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2" autoAdjust="0"/>
    <p:restoredTop sz="94660"/>
  </p:normalViewPr>
  <p:slideViewPr>
    <p:cSldViewPr snapToGrid="0">
      <p:cViewPr>
        <p:scale>
          <a:sx n="120" d="100"/>
          <a:sy n="120" d="100"/>
        </p:scale>
        <p:origin x="-1212" y="-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FB1062-D711-4A35-88E8-2CB1A42D787F}" type="datetimeFigureOut">
              <a:rPr lang="nb-NO" smtClean="0"/>
              <a:t>18.12.2017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088AE5-5325-44C6-AE66-0350880A1A6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1178254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FB1062-D711-4A35-88E8-2CB1A42D787F}" type="datetimeFigureOut">
              <a:rPr lang="nb-NO" smtClean="0"/>
              <a:t>18.12.2017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088AE5-5325-44C6-AE66-0350880A1A6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3907356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FB1062-D711-4A35-88E8-2CB1A42D787F}" type="datetimeFigureOut">
              <a:rPr lang="nb-NO" smtClean="0"/>
              <a:t>18.12.2017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088AE5-5325-44C6-AE66-0350880A1A6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1235231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FB1062-D711-4A35-88E8-2CB1A42D787F}" type="datetimeFigureOut">
              <a:rPr lang="nb-NO" smtClean="0"/>
              <a:t>18.12.2017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088AE5-5325-44C6-AE66-0350880A1A6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9227442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FB1062-D711-4A35-88E8-2CB1A42D787F}" type="datetimeFigureOut">
              <a:rPr lang="nb-NO" smtClean="0"/>
              <a:t>18.12.2017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088AE5-5325-44C6-AE66-0350880A1A6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9108798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FB1062-D711-4A35-88E8-2CB1A42D787F}" type="datetimeFigureOut">
              <a:rPr lang="nb-NO" smtClean="0"/>
              <a:t>18.12.2017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088AE5-5325-44C6-AE66-0350880A1A6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4578784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FB1062-D711-4A35-88E8-2CB1A42D787F}" type="datetimeFigureOut">
              <a:rPr lang="nb-NO" smtClean="0"/>
              <a:t>18.12.2017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088AE5-5325-44C6-AE66-0350880A1A6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2943372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FB1062-D711-4A35-88E8-2CB1A42D787F}" type="datetimeFigureOut">
              <a:rPr lang="nb-NO" smtClean="0"/>
              <a:t>18.12.2017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088AE5-5325-44C6-AE66-0350880A1A6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0127867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FB1062-D711-4A35-88E8-2CB1A42D787F}" type="datetimeFigureOut">
              <a:rPr lang="nb-NO" smtClean="0"/>
              <a:t>18.12.2017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088AE5-5325-44C6-AE66-0350880A1A6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942337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FB1062-D711-4A35-88E8-2CB1A42D787F}" type="datetimeFigureOut">
              <a:rPr lang="nb-NO" smtClean="0"/>
              <a:t>18.12.2017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088AE5-5325-44C6-AE66-0350880A1A6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6782849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FB1062-D711-4A35-88E8-2CB1A42D787F}" type="datetimeFigureOut">
              <a:rPr lang="nb-NO" smtClean="0"/>
              <a:t>18.12.2017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088AE5-5325-44C6-AE66-0350880A1A6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0253736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FB1062-D711-4A35-88E8-2CB1A42D787F}" type="datetimeFigureOut">
              <a:rPr lang="nb-NO" smtClean="0"/>
              <a:t>18.12.2017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088AE5-5325-44C6-AE66-0350880A1A6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3523823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AutoShape 3"/>
          <p:cNvSpPr>
            <a:spLocks noChangeAspect="1" noChangeArrowheads="1" noTextEdit="1"/>
          </p:cNvSpPr>
          <p:nvPr/>
        </p:nvSpPr>
        <p:spPr bwMode="auto">
          <a:xfrm>
            <a:off x="4011613" y="0"/>
            <a:ext cx="4168775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7059613" y="0"/>
            <a:ext cx="493713" cy="1477963"/>
          </a:xfrm>
          <a:custGeom>
            <a:avLst/>
            <a:gdLst>
              <a:gd name="T0" fmla="*/ 198 w 311"/>
              <a:gd name="T1" fmla="*/ 931 h 931"/>
              <a:gd name="T2" fmla="*/ 152 w 311"/>
              <a:gd name="T3" fmla="*/ 875 h 931"/>
              <a:gd name="T4" fmla="*/ 121 w 311"/>
              <a:gd name="T5" fmla="*/ 838 h 931"/>
              <a:gd name="T6" fmla="*/ 61 w 311"/>
              <a:gd name="T7" fmla="*/ 519 h 931"/>
              <a:gd name="T8" fmla="*/ 87 w 311"/>
              <a:gd name="T9" fmla="*/ 356 h 931"/>
              <a:gd name="T10" fmla="*/ 0 w 311"/>
              <a:gd name="T11" fmla="*/ 120 h 931"/>
              <a:gd name="T12" fmla="*/ 34 w 311"/>
              <a:gd name="T13" fmla="*/ 34 h 931"/>
              <a:gd name="T14" fmla="*/ 47 w 311"/>
              <a:gd name="T15" fmla="*/ 0 h 931"/>
              <a:gd name="T16" fmla="*/ 55 w 311"/>
              <a:gd name="T17" fmla="*/ 7 h 931"/>
              <a:gd name="T18" fmla="*/ 136 w 311"/>
              <a:gd name="T19" fmla="*/ 22 h 931"/>
              <a:gd name="T20" fmla="*/ 213 w 311"/>
              <a:gd name="T21" fmla="*/ 80 h 931"/>
              <a:gd name="T22" fmla="*/ 265 w 311"/>
              <a:gd name="T23" fmla="*/ 222 h 931"/>
              <a:gd name="T24" fmla="*/ 311 w 311"/>
              <a:gd name="T25" fmla="*/ 426 h 931"/>
              <a:gd name="T26" fmla="*/ 225 w 311"/>
              <a:gd name="T27" fmla="*/ 745 h 931"/>
              <a:gd name="T28" fmla="*/ 228 w 311"/>
              <a:gd name="T29" fmla="*/ 892 h 931"/>
              <a:gd name="T30" fmla="*/ 198 w 311"/>
              <a:gd name="T31" fmla="*/ 931 h 9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11" h="931">
                <a:moveTo>
                  <a:pt x="198" y="931"/>
                </a:moveTo>
                <a:lnTo>
                  <a:pt x="152" y="875"/>
                </a:lnTo>
                <a:lnTo>
                  <a:pt x="121" y="838"/>
                </a:lnTo>
                <a:lnTo>
                  <a:pt x="61" y="519"/>
                </a:lnTo>
                <a:lnTo>
                  <a:pt x="87" y="356"/>
                </a:lnTo>
                <a:lnTo>
                  <a:pt x="0" y="120"/>
                </a:lnTo>
                <a:lnTo>
                  <a:pt x="34" y="34"/>
                </a:lnTo>
                <a:lnTo>
                  <a:pt x="47" y="0"/>
                </a:lnTo>
                <a:lnTo>
                  <a:pt x="55" y="7"/>
                </a:lnTo>
                <a:lnTo>
                  <a:pt x="136" y="22"/>
                </a:lnTo>
                <a:lnTo>
                  <a:pt x="213" y="80"/>
                </a:lnTo>
                <a:lnTo>
                  <a:pt x="265" y="222"/>
                </a:lnTo>
                <a:lnTo>
                  <a:pt x="311" y="426"/>
                </a:lnTo>
                <a:lnTo>
                  <a:pt x="225" y="745"/>
                </a:lnTo>
                <a:lnTo>
                  <a:pt x="228" y="892"/>
                </a:lnTo>
                <a:lnTo>
                  <a:pt x="198" y="931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" name="Freeform 6"/>
          <p:cNvSpPr>
            <a:spLocks/>
          </p:cNvSpPr>
          <p:nvPr/>
        </p:nvSpPr>
        <p:spPr bwMode="auto">
          <a:xfrm>
            <a:off x="6945313" y="5259388"/>
            <a:ext cx="506413" cy="893763"/>
          </a:xfrm>
          <a:custGeom>
            <a:avLst/>
            <a:gdLst>
              <a:gd name="T0" fmla="*/ 222 w 319"/>
              <a:gd name="T1" fmla="*/ 20 h 563"/>
              <a:gd name="T2" fmla="*/ 202 w 319"/>
              <a:gd name="T3" fmla="*/ 179 h 563"/>
              <a:gd name="T4" fmla="*/ 248 w 319"/>
              <a:gd name="T5" fmla="*/ 291 h 563"/>
              <a:gd name="T6" fmla="*/ 317 w 319"/>
              <a:gd name="T7" fmla="*/ 359 h 563"/>
              <a:gd name="T8" fmla="*/ 319 w 319"/>
              <a:gd name="T9" fmla="*/ 439 h 563"/>
              <a:gd name="T10" fmla="*/ 285 w 319"/>
              <a:gd name="T11" fmla="*/ 519 h 563"/>
              <a:gd name="T12" fmla="*/ 238 w 319"/>
              <a:gd name="T13" fmla="*/ 522 h 563"/>
              <a:gd name="T14" fmla="*/ 176 w 319"/>
              <a:gd name="T15" fmla="*/ 433 h 563"/>
              <a:gd name="T16" fmla="*/ 173 w 319"/>
              <a:gd name="T17" fmla="*/ 332 h 563"/>
              <a:gd name="T18" fmla="*/ 148 w 319"/>
              <a:gd name="T19" fmla="*/ 379 h 563"/>
              <a:gd name="T20" fmla="*/ 148 w 319"/>
              <a:gd name="T21" fmla="*/ 485 h 563"/>
              <a:gd name="T22" fmla="*/ 139 w 319"/>
              <a:gd name="T23" fmla="*/ 563 h 563"/>
              <a:gd name="T24" fmla="*/ 63 w 319"/>
              <a:gd name="T25" fmla="*/ 519 h 563"/>
              <a:gd name="T26" fmla="*/ 30 w 319"/>
              <a:gd name="T27" fmla="*/ 353 h 563"/>
              <a:gd name="T28" fmla="*/ 27 w 319"/>
              <a:gd name="T29" fmla="*/ 332 h 563"/>
              <a:gd name="T30" fmla="*/ 0 w 319"/>
              <a:gd name="T31" fmla="*/ 198 h 563"/>
              <a:gd name="T32" fmla="*/ 27 w 319"/>
              <a:gd name="T33" fmla="*/ 131 h 563"/>
              <a:gd name="T34" fmla="*/ 56 w 319"/>
              <a:gd name="T35" fmla="*/ 57 h 563"/>
              <a:gd name="T36" fmla="*/ 59 w 319"/>
              <a:gd name="T37" fmla="*/ 57 h 563"/>
              <a:gd name="T38" fmla="*/ 59 w 319"/>
              <a:gd name="T39" fmla="*/ 52 h 563"/>
              <a:gd name="T40" fmla="*/ 73 w 319"/>
              <a:gd name="T41" fmla="*/ 13 h 563"/>
              <a:gd name="T42" fmla="*/ 78 w 319"/>
              <a:gd name="T43" fmla="*/ 0 h 563"/>
              <a:gd name="T44" fmla="*/ 222 w 319"/>
              <a:gd name="T45" fmla="*/ 20 h 5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19" h="563">
                <a:moveTo>
                  <a:pt x="222" y="20"/>
                </a:moveTo>
                <a:lnTo>
                  <a:pt x="202" y="179"/>
                </a:lnTo>
                <a:lnTo>
                  <a:pt x="248" y="291"/>
                </a:lnTo>
                <a:lnTo>
                  <a:pt x="317" y="359"/>
                </a:lnTo>
                <a:lnTo>
                  <a:pt x="319" y="439"/>
                </a:lnTo>
                <a:lnTo>
                  <a:pt x="285" y="519"/>
                </a:lnTo>
                <a:lnTo>
                  <a:pt x="238" y="522"/>
                </a:lnTo>
                <a:lnTo>
                  <a:pt x="176" y="433"/>
                </a:lnTo>
                <a:lnTo>
                  <a:pt x="173" y="332"/>
                </a:lnTo>
                <a:lnTo>
                  <a:pt x="148" y="379"/>
                </a:lnTo>
                <a:lnTo>
                  <a:pt x="148" y="485"/>
                </a:lnTo>
                <a:lnTo>
                  <a:pt x="139" y="563"/>
                </a:lnTo>
                <a:lnTo>
                  <a:pt x="63" y="519"/>
                </a:lnTo>
                <a:lnTo>
                  <a:pt x="30" y="353"/>
                </a:lnTo>
                <a:lnTo>
                  <a:pt x="27" y="332"/>
                </a:lnTo>
                <a:lnTo>
                  <a:pt x="0" y="198"/>
                </a:lnTo>
                <a:lnTo>
                  <a:pt x="27" y="131"/>
                </a:lnTo>
                <a:lnTo>
                  <a:pt x="56" y="57"/>
                </a:lnTo>
                <a:lnTo>
                  <a:pt x="59" y="57"/>
                </a:lnTo>
                <a:lnTo>
                  <a:pt x="59" y="52"/>
                </a:lnTo>
                <a:lnTo>
                  <a:pt x="73" y="13"/>
                </a:lnTo>
                <a:lnTo>
                  <a:pt x="78" y="0"/>
                </a:lnTo>
                <a:lnTo>
                  <a:pt x="222" y="20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" name="Freeform 7"/>
          <p:cNvSpPr>
            <a:spLocks/>
          </p:cNvSpPr>
          <p:nvPr/>
        </p:nvSpPr>
        <p:spPr bwMode="auto">
          <a:xfrm>
            <a:off x="7031038" y="2332038"/>
            <a:ext cx="781050" cy="1060450"/>
          </a:xfrm>
          <a:custGeom>
            <a:avLst/>
            <a:gdLst>
              <a:gd name="T0" fmla="*/ 416 w 492"/>
              <a:gd name="T1" fmla="*/ 636 h 668"/>
              <a:gd name="T2" fmla="*/ 358 w 492"/>
              <a:gd name="T3" fmla="*/ 668 h 668"/>
              <a:gd name="T4" fmla="*/ 300 w 492"/>
              <a:gd name="T5" fmla="*/ 609 h 668"/>
              <a:gd name="T6" fmla="*/ 253 w 492"/>
              <a:gd name="T7" fmla="*/ 566 h 668"/>
              <a:gd name="T8" fmla="*/ 216 w 492"/>
              <a:gd name="T9" fmla="*/ 577 h 668"/>
              <a:gd name="T10" fmla="*/ 212 w 492"/>
              <a:gd name="T11" fmla="*/ 580 h 668"/>
              <a:gd name="T12" fmla="*/ 154 w 492"/>
              <a:gd name="T13" fmla="*/ 599 h 668"/>
              <a:gd name="T14" fmla="*/ 181 w 492"/>
              <a:gd name="T15" fmla="*/ 445 h 668"/>
              <a:gd name="T16" fmla="*/ 122 w 492"/>
              <a:gd name="T17" fmla="*/ 419 h 668"/>
              <a:gd name="T18" fmla="*/ 122 w 492"/>
              <a:gd name="T19" fmla="*/ 417 h 668"/>
              <a:gd name="T20" fmla="*/ 151 w 492"/>
              <a:gd name="T21" fmla="*/ 282 h 668"/>
              <a:gd name="T22" fmla="*/ 92 w 492"/>
              <a:gd name="T23" fmla="*/ 287 h 668"/>
              <a:gd name="T24" fmla="*/ 69 w 492"/>
              <a:gd name="T25" fmla="*/ 292 h 668"/>
              <a:gd name="T26" fmla="*/ 0 w 492"/>
              <a:gd name="T27" fmla="*/ 219 h 668"/>
              <a:gd name="T28" fmla="*/ 46 w 492"/>
              <a:gd name="T29" fmla="*/ 102 h 668"/>
              <a:gd name="T30" fmla="*/ 47 w 492"/>
              <a:gd name="T31" fmla="*/ 96 h 668"/>
              <a:gd name="T32" fmla="*/ 75 w 492"/>
              <a:gd name="T33" fmla="*/ 26 h 668"/>
              <a:gd name="T34" fmla="*/ 75 w 492"/>
              <a:gd name="T35" fmla="*/ 22 h 668"/>
              <a:gd name="T36" fmla="*/ 116 w 492"/>
              <a:gd name="T37" fmla="*/ 0 h 668"/>
              <a:gd name="T38" fmla="*/ 132 w 492"/>
              <a:gd name="T39" fmla="*/ 28 h 668"/>
              <a:gd name="T40" fmla="*/ 243 w 492"/>
              <a:gd name="T41" fmla="*/ 66 h 668"/>
              <a:gd name="T42" fmla="*/ 346 w 492"/>
              <a:gd name="T43" fmla="*/ 96 h 668"/>
              <a:gd name="T44" fmla="*/ 466 w 492"/>
              <a:gd name="T45" fmla="*/ 133 h 668"/>
              <a:gd name="T46" fmla="*/ 492 w 492"/>
              <a:gd name="T47" fmla="*/ 203 h 668"/>
              <a:gd name="T48" fmla="*/ 489 w 492"/>
              <a:gd name="T49" fmla="*/ 245 h 668"/>
              <a:gd name="T50" fmla="*/ 488 w 492"/>
              <a:gd name="T51" fmla="*/ 249 h 668"/>
              <a:gd name="T52" fmla="*/ 444 w 492"/>
              <a:gd name="T53" fmla="*/ 366 h 668"/>
              <a:gd name="T54" fmla="*/ 410 w 492"/>
              <a:gd name="T55" fmla="*/ 452 h 668"/>
              <a:gd name="T56" fmla="*/ 403 w 492"/>
              <a:gd name="T57" fmla="*/ 515 h 668"/>
              <a:gd name="T58" fmla="*/ 413 w 492"/>
              <a:gd name="T59" fmla="*/ 592 h 668"/>
              <a:gd name="T60" fmla="*/ 416 w 492"/>
              <a:gd name="T61" fmla="*/ 636 h 6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492" h="668">
                <a:moveTo>
                  <a:pt x="416" y="636"/>
                </a:moveTo>
                <a:lnTo>
                  <a:pt x="358" y="668"/>
                </a:lnTo>
                <a:lnTo>
                  <a:pt x="300" y="609"/>
                </a:lnTo>
                <a:lnTo>
                  <a:pt x="253" y="566"/>
                </a:lnTo>
                <a:lnTo>
                  <a:pt x="216" y="577"/>
                </a:lnTo>
                <a:lnTo>
                  <a:pt x="212" y="580"/>
                </a:lnTo>
                <a:lnTo>
                  <a:pt x="154" y="599"/>
                </a:lnTo>
                <a:lnTo>
                  <a:pt x="181" y="445"/>
                </a:lnTo>
                <a:lnTo>
                  <a:pt x="122" y="419"/>
                </a:lnTo>
                <a:lnTo>
                  <a:pt x="122" y="417"/>
                </a:lnTo>
                <a:lnTo>
                  <a:pt x="151" y="282"/>
                </a:lnTo>
                <a:lnTo>
                  <a:pt x="92" y="287"/>
                </a:lnTo>
                <a:lnTo>
                  <a:pt x="69" y="292"/>
                </a:lnTo>
                <a:lnTo>
                  <a:pt x="0" y="219"/>
                </a:lnTo>
                <a:lnTo>
                  <a:pt x="46" y="102"/>
                </a:lnTo>
                <a:lnTo>
                  <a:pt x="47" y="96"/>
                </a:lnTo>
                <a:lnTo>
                  <a:pt x="75" y="26"/>
                </a:lnTo>
                <a:lnTo>
                  <a:pt x="75" y="22"/>
                </a:lnTo>
                <a:lnTo>
                  <a:pt x="116" y="0"/>
                </a:lnTo>
                <a:lnTo>
                  <a:pt x="132" y="28"/>
                </a:lnTo>
                <a:lnTo>
                  <a:pt x="243" y="66"/>
                </a:lnTo>
                <a:lnTo>
                  <a:pt x="346" y="96"/>
                </a:lnTo>
                <a:lnTo>
                  <a:pt x="466" y="133"/>
                </a:lnTo>
                <a:lnTo>
                  <a:pt x="492" y="203"/>
                </a:lnTo>
                <a:lnTo>
                  <a:pt x="489" y="245"/>
                </a:lnTo>
                <a:lnTo>
                  <a:pt x="488" y="249"/>
                </a:lnTo>
                <a:lnTo>
                  <a:pt x="444" y="366"/>
                </a:lnTo>
                <a:lnTo>
                  <a:pt x="410" y="452"/>
                </a:lnTo>
                <a:lnTo>
                  <a:pt x="403" y="515"/>
                </a:lnTo>
                <a:lnTo>
                  <a:pt x="413" y="592"/>
                </a:lnTo>
                <a:lnTo>
                  <a:pt x="416" y="636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" name="Freeform 8"/>
          <p:cNvSpPr>
            <a:spLocks/>
          </p:cNvSpPr>
          <p:nvPr/>
        </p:nvSpPr>
        <p:spPr bwMode="auto">
          <a:xfrm>
            <a:off x="7015163" y="4100513"/>
            <a:ext cx="523875" cy="996950"/>
          </a:xfrm>
          <a:custGeom>
            <a:avLst/>
            <a:gdLst>
              <a:gd name="T0" fmla="*/ 330 w 330"/>
              <a:gd name="T1" fmla="*/ 513 h 628"/>
              <a:gd name="T2" fmla="*/ 293 w 330"/>
              <a:gd name="T3" fmla="*/ 602 h 628"/>
              <a:gd name="T4" fmla="*/ 213 w 330"/>
              <a:gd name="T5" fmla="*/ 628 h 628"/>
              <a:gd name="T6" fmla="*/ 115 w 330"/>
              <a:gd name="T7" fmla="*/ 567 h 628"/>
              <a:gd name="T8" fmla="*/ 64 w 330"/>
              <a:gd name="T9" fmla="*/ 596 h 628"/>
              <a:gd name="T10" fmla="*/ 18 w 330"/>
              <a:gd name="T11" fmla="*/ 584 h 628"/>
              <a:gd name="T12" fmla="*/ 0 w 330"/>
              <a:gd name="T13" fmla="*/ 386 h 628"/>
              <a:gd name="T14" fmla="*/ 83 w 330"/>
              <a:gd name="T15" fmla="*/ 322 h 628"/>
              <a:gd name="T16" fmla="*/ 86 w 330"/>
              <a:gd name="T17" fmla="*/ 271 h 628"/>
              <a:gd name="T18" fmla="*/ 99 w 330"/>
              <a:gd name="T19" fmla="*/ 116 h 628"/>
              <a:gd name="T20" fmla="*/ 108 w 330"/>
              <a:gd name="T21" fmla="*/ 7 h 628"/>
              <a:gd name="T22" fmla="*/ 114 w 330"/>
              <a:gd name="T23" fmla="*/ 0 h 628"/>
              <a:gd name="T24" fmla="*/ 187 w 330"/>
              <a:gd name="T25" fmla="*/ 61 h 628"/>
              <a:gd name="T26" fmla="*/ 250 w 330"/>
              <a:gd name="T27" fmla="*/ 118 h 628"/>
              <a:gd name="T28" fmla="*/ 298 w 330"/>
              <a:gd name="T29" fmla="*/ 239 h 628"/>
              <a:gd name="T30" fmla="*/ 318 w 330"/>
              <a:gd name="T31" fmla="*/ 450 h 628"/>
              <a:gd name="T32" fmla="*/ 330 w 330"/>
              <a:gd name="T33" fmla="*/ 513 h 6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30" h="628">
                <a:moveTo>
                  <a:pt x="330" y="513"/>
                </a:moveTo>
                <a:lnTo>
                  <a:pt x="293" y="602"/>
                </a:lnTo>
                <a:lnTo>
                  <a:pt x="213" y="628"/>
                </a:lnTo>
                <a:lnTo>
                  <a:pt x="115" y="567"/>
                </a:lnTo>
                <a:lnTo>
                  <a:pt x="64" y="596"/>
                </a:lnTo>
                <a:lnTo>
                  <a:pt x="18" y="584"/>
                </a:lnTo>
                <a:lnTo>
                  <a:pt x="0" y="386"/>
                </a:lnTo>
                <a:lnTo>
                  <a:pt x="83" y="322"/>
                </a:lnTo>
                <a:lnTo>
                  <a:pt x="86" y="271"/>
                </a:lnTo>
                <a:lnTo>
                  <a:pt x="99" y="116"/>
                </a:lnTo>
                <a:lnTo>
                  <a:pt x="108" y="7"/>
                </a:lnTo>
                <a:lnTo>
                  <a:pt x="114" y="0"/>
                </a:lnTo>
                <a:lnTo>
                  <a:pt x="187" y="61"/>
                </a:lnTo>
                <a:lnTo>
                  <a:pt x="250" y="118"/>
                </a:lnTo>
                <a:lnTo>
                  <a:pt x="298" y="239"/>
                </a:lnTo>
                <a:lnTo>
                  <a:pt x="318" y="450"/>
                </a:lnTo>
                <a:lnTo>
                  <a:pt x="330" y="513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" name="Freeform 9"/>
          <p:cNvSpPr>
            <a:spLocks/>
          </p:cNvSpPr>
          <p:nvPr/>
        </p:nvSpPr>
        <p:spPr bwMode="auto">
          <a:xfrm>
            <a:off x="4127501" y="1941513"/>
            <a:ext cx="2124075" cy="4911725"/>
          </a:xfrm>
          <a:custGeom>
            <a:avLst/>
            <a:gdLst>
              <a:gd name="T0" fmla="*/ 1313 w 1338"/>
              <a:gd name="T1" fmla="*/ 2615 h 3094"/>
              <a:gd name="T2" fmla="*/ 1298 w 1338"/>
              <a:gd name="T3" fmla="*/ 2562 h 3094"/>
              <a:gd name="T4" fmla="*/ 1285 w 1338"/>
              <a:gd name="T5" fmla="*/ 2505 h 3094"/>
              <a:gd name="T6" fmla="*/ 1285 w 1338"/>
              <a:gd name="T7" fmla="*/ 2390 h 3094"/>
              <a:gd name="T8" fmla="*/ 1244 w 1338"/>
              <a:gd name="T9" fmla="*/ 2335 h 3094"/>
              <a:gd name="T10" fmla="*/ 1193 w 1338"/>
              <a:gd name="T11" fmla="*/ 2295 h 3094"/>
              <a:gd name="T12" fmla="*/ 1084 w 1338"/>
              <a:gd name="T13" fmla="*/ 2212 h 3094"/>
              <a:gd name="T14" fmla="*/ 1084 w 1338"/>
              <a:gd name="T15" fmla="*/ 2192 h 3094"/>
              <a:gd name="T16" fmla="*/ 1088 w 1338"/>
              <a:gd name="T17" fmla="*/ 2105 h 3094"/>
              <a:gd name="T18" fmla="*/ 1103 w 1338"/>
              <a:gd name="T19" fmla="*/ 1788 h 3094"/>
              <a:gd name="T20" fmla="*/ 935 w 1338"/>
              <a:gd name="T21" fmla="*/ 1650 h 3094"/>
              <a:gd name="T22" fmla="*/ 710 w 1338"/>
              <a:gd name="T23" fmla="*/ 1261 h 3094"/>
              <a:gd name="T24" fmla="*/ 792 w 1338"/>
              <a:gd name="T25" fmla="*/ 1074 h 3094"/>
              <a:gd name="T26" fmla="*/ 805 w 1338"/>
              <a:gd name="T27" fmla="*/ 912 h 3094"/>
              <a:gd name="T28" fmla="*/ 918 w 1338"/>
              <a:gd name="T29" fmla="*/ 577 h 3094"/>
              <a:gd name="T30" fmla="*/ 999 w 1338"/>
              <a:gd name="T31" fmla="*/ 198 h 3094"/>
              <a:gd name="T32" fmla="*/ 1014 w 1338"/>
              <a:gd name="T33" fmla="*/ 141 h 3094"/>
              <a:gd name="T34" fmla="*/ 1014 w 1338"/>
              <a:gd name="T35" fmla="*/ 26 h 3094"/>
              <a:gd name="T36" fmla="*/ 877 w 1338"/>
              <a:gd name="T37" fmla="*/ 95 h 3094"/>
              <a:gd name="T38" fmla="*/ 858 w 1338"/>
              <a:gd name="T39" fmla="*/ 103 h 3094"/>
              <a:gd name="T40" fmla="*/ 820 w 1338"/>
              <a:gd name="T41" fmla="*/ 90 h 3094"/>
              <a:gd name="T42" fmla="*/ 655 w 1338"/>
              <a:gd name="T43" fmla="*/ 29 h 3094"/>
              <a:gd name="T44" fmla="*/ 575 w 1338"/>
              <a:gd name="T45" fmla="*/ 100 h 3094"/>
              <a:gd name="T46" fmla="*/ 254 w 1338"/>
              <a:gd name="T47" fmla="*/ 0 h 3094"/>
              <a:gd name="T48" fmla="*/ 74 w 1338"/>
              <a:gd name="T49" fmla="*/ 45 h 3094"/>
              <a:gd name="T50" fmla="*/ 95 w 1338"/>
              <a:gd name="T51" fmla="*/ 198 h 3094"/>
              <a:gd name="T52" fmla="*/ 114 w 1338"/>
              <a:gd name="T53" fmla="*/ 331 h 3094"/>
              <a:gd name="T54" fmla="*/ 98 w 1338"/>
              <a:gd name="T55" fmla="*/ 705 h 3094"/>
              <a:gd name="T56" fmla="*/ 0 w 1338"/>
              <a:gd name="T57" fmla="*/ 854 h 3094"/>
              <a:gd name="T58" fmla="*/ 131 w 1338"/>
              <a:gd name="T59" fmla="*/ 1051 h 3094"/>
              <a:gd name="T60" fmla="*/ 296 w 1338"/>
              <a:gd name="T61" fmla="*/ 1297 h 3094"/>
              <a:gd name="T62" fmla="*/ 314 w 1338"/>
              <a:gd name="T63" fmla="*/ 1637 h 3094"/>
              <a:gd name="T64" fmla="*/ 369 w 1338"/>
              <a:gd name="T65" fmla="*/ 1784 h 3094"/>
              <a:gd name="T66" fmla="*/ 229 w 1338"/>
              <a:gd name="T67" fmla="*/ 1845 h 3094"/>
              <a:gd name="T68" fmla="*/ 139 w 1338"/>
              <a:gd name="T69" fmla="*/ 1884 h 3094"/>
              <a:gd name="T70" fmla="*/ 112 w 1338"/>
              <a:gd name="T71" fmla="*/ 2054 h 3094"/>
              <a:gd name="T72" fmla="*/ 207 w 1338"/>
              <a:gd name="T73" fmla="*/ 2246 h 3094"/>
              <a:gd name="T74" fmla="*/ 177 w 1338"/>
              <a:gd name="T75" fmla="*/ 2367 h 3094"/>
              <a:gd name="T76" fmla="*/ 112 w 1338"/>
              <a:gd name="T77" fmla="*/ 2616 h 3094"/>
              <a:gd name="T78" fmla="*/ 70 w 1338"/>
              <a:gd name="T79" fmla="*/ 2618 h 3094"/>
              <a:gd name="T80" fmla="*/ 153 w 1338"/>
              <a:gd name="T81" fmla="*/ 2823 h 3094"/>
              <a:gd name="T82" fmla="*/ 155 w 1338"/>
              <a:gd name="T83" fmla="*/ 2827 h 3094"/>
              <a:gd name="T84" fmla="*/ 39 w 1338"/>
              <a:gd name="T85" fmla="*/ 3002 h 3094"/>
              <a:gd name="T86" fmla="*/ 155 w 1338"/>
              <a:gd name="T87" fmla="*/ 3094 h 3094"/>
              <a:gd name="T88" fmla="*/ 705 w 1338"/>
              <a:gd name="T89" fmla="*/ 2997 h 3094"/>
              <a:gd name="T90" fmla="*/ 764 w 1338"/>
              <a:gd name="T91" fmla="*/ 2918 h 3094"/>
              <a:gd name="T92" fmla="*/ 763 w 1338"/>
              <a:gd name="T93" fmla="*/ 2865 h 3094"/>
              <a:gd name="T94" fmla="*/ 684 w 1338"/>
              <a:gd name="T95" fmla="*/ 2619 h 3094"/>
              <a:gd name="T96" fmla="*/ 807 w 1338"/>
              <a:gd name="T97" fmla="*/ 2639 h 3094"/>
              <a:gd name="T98" fmla="*/ 832 w 1338"/>
              <a:gd name="T99" fmla="*/ 2644 h 3094"/>
              <a:gd name="T100" fmla="*/ 859 w 1338"/>
              <a:gd name="T101" fmla="*/ 2787 h 3094"/>
              <a:gd name="T102" fmla="*/ 963 w 1338"/>
              <a:gd name="T103" fmla="*/ 2690 h 3094"/>
              <a:gd name="T104" fmla="*/ 1066 w 1338"/>
              <a:gd name="T105" fmla="*/ 2686 h 3094"/>
              <a:gd name="T106" fmla="*/ 1100 w 1338"/>
              <a:gd name="T107" fmla="*/ 2746 h 3094"/>
              <a:gd name="T108" fmla="*/ 1072 w 1338"/>
              <a:gd name="T109" fmla="*/ 2766 h 3094"/>
              <a:gd name="T110" fmla="*/ 1033 w 1338"/>
              <a:gd name="T111" fmla="*/ 2795 h 3094"/>
              <a:gd name="T112" fmla="*/ 1094 w 1338"/>
              <a:gd name="T113" fmla="*/ 2854 h 3094"/>
              <a:gd name="T114" fmla="*/ 1250 w 1338"/>
              <a:gd name="T115" fmla="*/ 2807 h 3094"/>
              <a:gd name="T116" fmla="*/ 1338 w 1338"/>
              <a:gd name="T117" fmla="*/ 2711 h 3094"/>
              <a:gd name="T118" fmla="*/ 1313 w 1338"/>
              <a:gd name="T119" fmla="*/ 2615 h 30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338" h="3094">
                <a:moveTo>
                  <a:pt x="1313" y="2615"/>
                </a:moveTo>
                <a:lnTo>
                  <a:pt x="1298" y="2562"/>
                </a:lnTo>
                <a:lnTo>
                  <a:pt x="1285" y="2505"/>
                </a:lnTo>
                <a:lnTo>
                  <a:pt x="1285" y="2390"/>
                </a:lnTo>
                <a:lnTo>
                  <a:pt x="1244" y="2335"/>
                </a:lnTo>
                <a:lnTo>
                  <a:pt x="1193" y="2295"/>
                </a:lnTo>
                <a:lnTo>
                  <a:pt x="1084" y="2212"/>
                </a:lnTo>
                <a:lnTo>
                  <a:pt x="1084" y="2192"/>
                </a:lnTo>
                <a:lnTo>
                  <a:pt x="1088" y="2105"/>
                </a:lnTo>
                <a:lnTo>
                  <a:pt x="1103" y="1788"/>
                </a:lnTo>
                <a:lnTo>
                  <a:pt x="935" y="1650"/>
                </a:lnTo>
                <a:lnTo>
                  <a:pt x="710" y="1261"/>
                </a:lnTo>
                <a:lnTo>
                  <a:pt x="792" y="1074"/>
                </a:lnTo>
                <a:lnTo>
                  <a:pt x="805" y="912"/>
                </a:lnTo>
                <a:lnTo>
                  <a:pt x="918" y="577"/>
                </a:lnTo>
                <a:lnTo>
                  <a:pt x="999" y="198"/>
                </a:lnTo>
                <a:lnTo>
                  <a:pt x="1014" y="141"/>
                </a:lnTo>
                <a:lnTo>
                  <a:pt x="1014" y="26"/>
                </a:lnTo>
                <a:lnTo>
                  <a:pt x="877" y="95"/>
                </a:lnTo>
                <a:lnTo>
                  <a:pt x="858" y="103"/>
                </a:lnTo>
                <a:lnTo>
                  <a:pt x="820" y="90"/>
                </a:lnTo>
                <a:lnTo>
                  <a:pt x="655" y="29"/>
                </a:lnTo>
                <a:lnTo>
                  <a:pt x="575" y="100"/>
                </a:lnTo>
                <a:lnTo>
                  <a:pt x="254" y="0"/>
                </a:lnTo>
                <a:lnTo>
                  <a:pt x="74" y="45"/>
                </a:lnTo>
                <a:lnTo>
                  <a:pt x="95" y="198"/>
                </a:lnTo>
                <a:lnTo>
                  <a:pt x="114" y="331"/>
                </a:lnTo>
                <a:lnTo>
                  <a:pt x="98" y="705"/>
                </a:lnTo>
                <a:lnTo>
                  <a:pt x="0" y="854"/>
                </a:lnTo>
                <a:lnTo>
                  <a:pt x="131" y="1051"/>
                </a:lnTo>
                <a:lnTo>
                  <a:pt x="296" y="1297"/>
                </a:lnTo>
                <a:lnTo>
                  <a:pt x="314" y="1637"/>
                </a:lnTo>
                <a:lnTo>
                  <a:pt x="369" y="1784"/>
                </a:lnTo>
                <a:lnTo>
                  <a:pt x="229" y="1845"/>
                </a:lnTo>
                <a:lnTo>
                  <a:pt x="139" y="1884"/>
                </a:lnTo>
                <a:lnTo>
                  <a:pt x="112" y="2054"/>
                </a:lnTo>
                <a:lnTo>
                  <a:pt x="207" y="2246"/>
                </a:lnTo>
                <a:lnTo>
                  <a:pt x="177" y="2367"/>
                </a:lnTo>
                <a:lnTo>
                  <a:pt x="112" y="2616"/>
                </a:lnTo>
                <a:lnTo>
                  <a:pt x="70" y="2618"/>
                </a:lnTo>
                <a:lnTo>
                  <a:pt x="153" y="2823"/>
                </a:lnTo>
                <a:lnTo>
                  <a:pt x="155" y="2827"/>
                </a:lnTo>
                <a:lnTo>
                  <a:pt x="39" y="3002"/>
                </a:lnTo>
                <a:lnTo>
                  <a:pt x="155" y="3094"/>
                </a:lnTo>
                <a:lnTo>
                  <a:pt x="705" y="2997"/>
                </a:lnTo>
                <a:lnTo>
                  <a:pt x="764" y="2918"/>
                </a:lnTo>
                <a:lnTo>
                  <a:pt x="763" y="2865"/>
                </a:lnTo>
                <a:lnTo>
                  <a:pt x="684" y="2619"/>
                </a:lnTo>
                <a:lnTo>
                  <a:pt x="807" y="2639"/>
                </a:lnTo>
                <a:lnTo>
                  <a:pt x="832" y="2644"/>
                </a:lnTo>
                <a:lnTo>
                  <a:pt x="859" y="2787"/>
                </a:lnTo>
                <a:lnTo>
                  <a:pt x="963" y="2690"/>
                </a:lnTo>
                <a:lnTo>
                  <a:pt x="1066" y="2686"/>
                </a:lnTo>
                <a:lnTo>
                  <a:pt x="1100" y="2746"/>
                </a:lnTo>
                <a:lnTo>
                  <a:pt x="1072" y="2766"/>
                </a:lnTo>
                <a:lnTo>
                  <a:pt x="1033" y="2795"/>
                </a:lnTo>
                <a:lnTo>
                  <a:pt x="1094" y="2854"/>
                </a:lnTo>
                <a:lnTo>
                  <a:pt x="1250" y="2807"/>
                </a:lnTo>
                <a:lnTo>
                  <a:pt x="1338" y="2711"/>
                </a:lnTo>
                <a:lnTo>
                  <a:pt x="1313" y="2615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" name="Freeform 10"/>
          <p:cNvSpPr>
            <a:spLocks/>
          </p:cNvSpPr>
          <p:nvPr/>
        </p:nvSpPr>
        <p:spPr bwMode="auto">
          <a:xfrm>
            <a:off x="5584826" y="1951038"/>
            <a:ext cx="1733550" cy="1739900"/>
          </a:xfrm>
          <a:custGeom>
            <a:avLst/>
            <a:gdLst>
              <a:gd name="T0" fmla="*/ 946 w 1092"/>
              <a:gd name="T1" fmla="*/ 74 h 1096"/>
              <a:gd name="T2" fmla="*/ 973 w 1092"/>
              <a:gd name="T3" fmla="*/ 148 h 1096"/>
              <a:gd name="T4" fmla="*/ 979 w 1092"/>
              <a:gd name="T5" fmla="*/ 157 h 1096"/>
              <a:gd name="T6" fmla="*/ 999 w 1092"/>
              <a:gd name="T7" fmla="*/ 192 h 1096"/>
              <a:gd name="T8" fmla="*/ 1027 w 1092"/>
              <a:gd name="T9" fmla="*/ 240 h 1096"/>
              <a:gd name="T10" fmla="*/ 986 w 1092"/>
              <a:gd name="T11" fmla="*/ 262 h 1096"/>
              <a:gd name="T12" fmla="*/ 986 w 1092"/>
              <a:gd name="T13" fmla="*/ 266 h 1096"/>
              <a:gd name="T14" fmla="*/ 958 w 1092"/>
              <a:gd name="T15" fmla="*/ 336 h 1096"/>
              <a:gd name="T16" fmla="*/ 957 w 1092"/>
              <a:gd name="T17" fmla="*/ 342 h 1096"/>
              <a:gd name="T18" fmla="*/ 911 w 1092"/>
              <a:gd name="T19" fmla="*/ 459 h 1096"/>
              <a:gd name="T20" fmla="*/ 980 w 1092"/>
              <a:gd name="T21" fmla="*/ 532 h 1096"/>
              <a:gd name="T22" fmla="*/ 1003 w 1092"/>
              <a:gd name="T23" fmla="*/ 527 h 1096"/>
              <a:gd name="T24" fmla="*/ 1062 w 1092"/>
              <a:gd name="T25" fmla="*/ 522 h 1096"/>
              <a:gd name="T26" fmla="*/ 1033 w 1092"/>
              <a:gd name="T27" fmla="*/ 657 h 1096"/>
              <a:gd name="T28" fmla="*/ 1033 w 1092"/>
              <a:gd name="T29" fmla="*/ 659 h 1096"/>
              <a:gd name="T30" fmla="*/ 1092 w 1092"/>
              <a:gd name="T31" fmla="*/ 685 h 1096"/>
              <a:gd name="T32" fmla="*/ 1065 w 1092"/>
              <a:gd name="T33" fmla="*/ 839 h 1096"/>
              <a:gd name="T34" fmla="*/ 1018 w 1092"/>
              <a:gd name="T35" fmla="*/ 900 h 1096"/>
              <a:gd name="T36" fmla="*/ 1016 w 1092"/>
              <a:gd name="T37" fmla="*/ 900 h 1096"/>
              <a:gd name="T38" fmla="*/ 951 w 1092"/>
              <a:gd name="T39" fmla="*/ 847 h 1096"/>
              <a:gd name="T40" fmla="*/ 930 w 1092"/>
              <a:gd name="T41" fmla="*/ 956 h 1096"/>
              <a:gd name="T42" fmla="*/ 920 w 1092"/>
              <a:gd name="T43" fmla="*/ 1016 h 1096"/>
              <a:gd name="T44" fmla="*/ 887 w 1092"/>
              <a:gd name="T45" fmla="*/ 1024 h 1096"/>
              <a:gd name="T46" fmla="*/ 776 w 1092"/>
              <a:gd name="T47" fmla="*/ 1055 h 1096"/>
              <a:gd name="T48" fmla="*/ 760 w 1092"/>
              <a:gd name="T49" fmla="*/ 1064 h 1096"/>
              <a:gd name="T50" fmla="*/ 694 w 1092"/>
              <a:gd name="T51" fmla="*/ 1096 h 1096"/>
              <a:gd name="T52" fmla="*/ 640 w 1092"/>
              <a:gd name="T53" fmla="*/ 1001 h 1096"/>
              <a:gd name="T54" fmla="*/ 553 w 1092"/>
              <a:gd name="T55" fmla="*/ 1019 h 1096"/>
              <a:gd name="T56" fmla="*/ 500 w 1092"/>
              <a:gd name="T57" fmla="*/ 917 h 1096"/>
              <a:gd name="T58" fmla="*/ 350 w 1092"/>
              <a:gd name="T59" fmla="*/ 557 h 1096"/>
              <a:gd name="T60" fmla="*/ 280 w 1092"/>
              <a:gd name="T61" fmla="*/ 590 h 1096"/>
              <a:gd name="T62" fmla="*/ 0 w 1092"/>
              <a:gd name="T63" fmla="*/ 571 h 1096"/>
              <a:gd name="T64" fmla="*/ 81 w 1092"/>
              <a:gd name="T65" fmla="*/ 192 h 1096"/>
              <a:gd name="T66" fmla="*/ 96 w 1092"/>
              <a:gd name="T67" fmla="*/ 135 h 1096"/>
              <a:gd name="T68" fmla="*/ 324 w 1092"/>
              <a:gd name="T69" fmla="*/ 192 h 1096"/>
              <a:gd name="T70" fmla="*/ 356 w 1092"/>
              <a:gd name="T71" fmla="*/ 199 h 1096"/>
              <a:gd name="T72" fmla="*/ 354 w 1092"/>
              <a:gd name="T73" fmla="*/ 192 h 1096"/>
              <a:gd name="T74" fmla="*/ 345 w 1092"/>
              <a:gd name="T75" fmla="*/ 100 h 1096"/>
              <a:gd name="T76" fmla="*/ 402 w 1092"/>
              <a:gd name="T77" fmla="*/ 73 h 1096"/>
              <a:gd name="T78" fmla="*/ 481 w 1092"/>
              <a:gd name="T79" fmla="*/ 36 h 1096"/>
              <a:gd name="T80" fmla="*/ 555 w 1092"/>
              <a:gd name="T81" fmla="*/ 0 h 1096"/>
              <a:gd name="T82" fmla="*/ 601 w 1092"/>
              <a:gd name="T83" fmla="*/ 192 h 1096"/>
              <a:gd name="T84" fmla="*/ 604 w 1092"/>
              <a:gd name="T85" fmla="*/ 205 h 1096"/>
              <a:gd name="T86" fmla="*/ 668 w 1092"/>
              <a:gd name="T87" fmla="*/ 192 h 1096"/>
              <a:gd name="T88" fmla="*/ 669 w 1092"/>
              <a:gd name="T89" fmla="*/ 192 h 1096"/>
              <a:gd name="T90" fmla="*/ 747 w 1092"/>
              <a:gd name="T91" fmla="*/ 129 h 1096"/>
              <a:gd name="T92" fmla="*/ 809 w 1092"/>
              <a:gd name="T93" fmla="*/ 164 h 1096"/>
              <a:gd name="T94" fmla="*/ 855 w 1092"/>
              <a:gd name="T95" fmla="*/ 192 h 1096"/>
              <a:gd name="T96" fmla="*/ 894 w 1092"/>
              <a:gd name="T97" fmla="*/ 214 h 1096"/>
              <a:gd name="T98" fmla="*/ 897 w 1092"/>
              <a:gd name="T99" fmla="*/ 204 h 1096"/>
              <a:gd name="T100" fmla="*/ 901 w 1092"/>
              <a:gd name="T101" fmla="*/ 192 h 1096"/>
              <a:gd name="T102" fmla="*/ 907 w 1092"/>
              <a:gd name="T103" fmla="*/ 178 h 1096"/>
              <a:gd name="T104" fmla="*/ 919 w 1092"/>
              <a:gd name="T105" fmla="*/ 147 h 1096"/>
              <a:gd name="T106" fmla="*/ 946 w 1092"/>
              <a:gd name="T107" fmla="*/ 74 h 10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092" h="1096">
                <a:moveTo>
                  <a:pt x="946" y="74"/>
                </a:moveTo>
                <a:lnTo>
                  <a:pt x="973" y="148"/>
                </a:lnTo>
                <a:lnTo>
                  <a:pt x="979" y="157"/>
                </a:lnTo>
                <a:lnTo>
                  <a:pt x="999" y="192"/>
                </a:lnTo>
                <a:lnTo>
                  <a:pt x="1027" y="240"/>
                </a:lnTo>
                <a:lnTo>
                  <a:pt x="986" y="262"/>
                </a:lnTo>
                <a:lnTo>
                  <a:pt x="986" y="266"/>
                </a:lnTo>
                <a:lnTo>
                  <a:pt x="958" y="336"/>
                </a:lnTo>
                <a:lnTo>
                  <a:pt x="957" y="342"/>
                </a:lnTo>
                <a:lnTo>
                  <a:pt x="911" y="459"/>
                </a:lnTo>
                <a:lnTo>
                  <a:pt x="980" y="532"/>
                </a:lnTo>
                <a:lnTo>
                  <a:pt x="1003" y="527"/>
                </a:lnTo>
                <a:lnTo>
                  <a:pt x="1062" y="522"/>
                </a:lnTo>
                <a:lnTo>
                  <a:pt x="1033" y="657"/>
                </a:lnTo>
                <a:lnTo>
                  <a:pt x="1033" y="659"/>
                </a:lnTo>
                <a:lnTo>
                  <a:pt x="1092" y="685"/>
                </a:lnTo>
                <a:lnTo>
                  <a:pt x="1065" y="839"/>
                </a:lnTo>
                <a:lnTo>
                  <a:pt x="1018" y="900"/>
                </a:lnTo>
                <a:lnTo>
                  <a:pt x="1016" y="900"/>
                </a:lnTo>
                <a:lnTo>
                  <a:pt x="951" y="847"/>
                </a:lnTo>
                <a:lnTo>
                  <a:pt x="930" y="956"/>
                </a:lnTo>
                <a:lnTo>
                  <a:pt x="920" y="1016"/>
                </a:lnTo>
                <a:lnTo>
                  <a:pt x="887" y="1024"/>
                </a:lnTo>
                <a:lnTo>
                  <a:pt x="776" y="1055"/>
                </a:lnTo>
                <a:lnTo>
                  <a:pt x="760" y="1064"/>
                </a:lnTo>
                <a:lnTo>
                  <a:pt x="694" y="1096"/>
                </a:lnTo>
                <a:lnTo>
                  <a:pt x="640" y="1001"/>
                </a:lnTo>
                <a:lnTo>
                  <a:pt x="553" y="1019"/>
                </a:lnTo>
                <a:lnTo>
                  <a:pt x="500" y="917"/>
                </a:lnTo>
                <a:lnTo>
                  <a:pt x="350" y="557"/>
                </a:lnTo>
                <a:lnTo>
                  <a:pt x="280" y="590"/>
                </a:lnTo>
                <a:lnTo>
                  <a:pt x="0" y="571"/>
                </a:lnTo>
                <a:lnTo>
                  <a:pt x="81" y="192"/>
                </a:lnTo>
                <a:lnTo>
                  <a:pt x="96" y="135"/>
                </a:lnTo>
                <a:lnTo>
                  <a:pt x="324" y="192"/>
                </a:lnTo>
                <a:lnTo>
                  <a:pt x="356" y="199"/>
                </a:lnTo>
                <a:lnTo>
                  <a:pt x="354" y="192"/>
                </a:lnTo>
                <a:lnTo>
                  <a:pt x="345" y="100"/>
                </a:lnTo>
                <a:lnTo>
                  <a:pt x="402" y="73"/>
                </a:lnTo>
                <a:lnTo>
                  <a:pt x="481" y="36"/>
                </a:lnTo>
                <a:lnTo>
                  <a:pt x="555" y="0"/>
                </a:lnTo>
                <a:lnTo>
                  <a:pt x="601" y="192"/>
                </a:lnTo>
                <a:lnTo>
                  <a:pt x="604" y="205"/>
                </a:lnTo>
                <a:lnTo>
                  <a:pt x="668" y="192"/>
                </a:lnTo>
                <a:lnTo>
                  <a:pt x="669" y="192"/>
                </a:lnTo>
                <a:lnTo>
                  <a:pt x="747" y="129"/>
                </a:lnTo>
                <a:lnTo>
                  <a:pt x="809" y="164"/>
                </a:lnTo>
                <a:lnTo>
                  <a:pt x="855" y="192"/>
                </a:lnTo>
                <a:lnTo>
                  <a:pt x="894" y="214"/>
                </a:lnTo>
                <a:lnTo>
                  <a:pt x="897" y="204"/>
                </a:lnTo>
                <a:lnTo>
                  <a:pt x="901" y="192"/>
                </a:lnTo>
                <a:lnTo>
                  <a:pt x="907" y="178"/>
                </a:lnTo>
                <a:lnTo>
                  <a:pt x="919" y="147"/>
                </a:lnTo>
                <a:lnTo>
                  <a:pt x="946" y="74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" name="Freeform 11"/>
          <p:cNvSpPr>
            <a:spLocks/>
          </p:cNvSpPr>
          <p:nvPr/>
        </p:nvSpPr>
        <p:spPr bwMode="auto">
          <a:xfrm>
            <a:off x="6684963" y="3230563"/>
            <a:ext cx="1173163" cy="1087438"/>
          </a:xfrm>
          <a:custGeom>
            <a:avLst/>
            <a:gdLst>
              <a:gd name="T0" fmla="*/ 518 w 739"/>
              <a:gd name="T1" fmla="*/ 43 h 685"/>
              <a:gd name="T2" fmla="*/ 576 w 739"/>
              <a:gd name="T3" fmla="*/ 102 h 685"/>
              <a:gd name="T4" fmla="*/ 634 w 739"/>
              <a:gd name="T5" fmla="*/ 70 h 685"/>
              <a:gd name="T6" fmla="*/ 640 w 739"/>
              <a:gd name="T7" fmla="*/ 138 h 685"/>
              <a:gd name="T8" fmla="*/ 660 w 739"/>
              <a:gd name="T9" fmla="*/ 178 h 685"/>
              <a:gd name="T10" fmla="*/ 668 w 739"/>
              <a:gd name="T11" fmla="*/ 194 h 685"/>
              <a:gd name="T12" fmla="*/ 710 w 739"/>
              <a:gd name="T13" fmla="*/ 274 h 685"/>
              <a:gd name="T14" fmla="*/ 739 w 739"/>
              <a:gd name="T15" fmla="*/ 331 h 685"/>
              <a:gd name="T16" fmla="*/ 662 w 739"/>
              <a:gd name="T17" fmla="*/ 485 h 685"/>
              <a:gd name="T18" fmla="*/ 646 w 739"/>
              <a:gd name="T19" fmla="*/ 522 h 685"/>
              <a:gd name="T20" fmla="*/ 580 w 739"/>
              <a:gd name="T21" fmla="*/ 685 h 685"/>
              <a:gd name="T22" fmla="*/ 415 w 739"/>
              <a:gd name="T23" fmla="*/ 565 h 685"/>
              <a:gd name="T24" fmla="*/ 322 w 739"/>
              <a:gd name="T25" fmla="*/ 459 h 685"/>
              <a:gd name="T26" fmla="*/ 313 w 739"/>
              <a:gd name="T27" fmla="*/ 450 h 685"/>
              <a:gd name="T28" fmla="*/ 309 w 739"/>
              <a:gd name="T29" fmla="*/ 460 h 685"/>
              <a:gd name="T30" fmla="*/ 277 w 739"/>
              <a:gd name="T31" fmla="*/ 562 h 685"/>
              <a:gd name="T32" fmla="*/ 251 w 739"/>
              <a:gd name="T33" fmla="*/ 532 h 685"/>
              <a:gd name="T34" fmla="*/ 144 w 739"/>
              <a:gd name="T35" fmla="*/ 590 h 685"/>
              <a:gd name="T36" fmla="*/ 124 w 739"/>
              <a:gd name="T37" fmla="*/ 557 h 685"/>
              <a:gd name="T38" fmla="*/ 81 w 739"/>
              <a:gd name="T39" fmla="*/ 484 h 685"/>
              <a:gd name="T40" fmla="*/ 77 w 739"/>
              <a:gd name="T41" fmla="*/ 479 h 685"/>
              <a:gd name="T42" fmla="*/ 52 w 739"/>
              <a:gd name="T43" fmla="*/ 443 h 685"/>
              <a:gd name="T44" fmla="*/ 0 w 739"/>
              <a:gd name="T45" fmla="*/ 364 h 685"/>
              <a:gd name="T46" fmla="*/ 23 w 739"/>
              <a:gd name="T47" fmla="*/ 348 h 685"/>
              <a:gd name="T48" fmla="*/ 19 w 739"/>
              <a:gd name="T49" fmla="*/ 336 h 685"/>
              <a:gd name="T50" fmla="*/ 1 w 739"/>
              <a:gd name="T51" fmla="*/ 290 h 685"/>
              <a:gd name="T52" fmla="*/ 67 w 739"/>
              <a:gd name="T53" fmla="*/ 258 h 685"/>
              <a:gd name="T54" fmla="*/ 83 w 739"/>
              <a:gd name="T55" fmla="*/ 249 h 685"/>
              <a:gd name="T56" fmla="*/ 194 w 739"/>
              <a:gd name="T57" fmla="*/ 218 h 685"/>
              <a:gd name="T58" fmla="*/ 227 w 739"/>
              <a:gd name="T59" fmla="*/ 210 h 685"/>
              <a:gd name="T60" fmla="*/ 237 w 739"/>
              <a:gd name="T61" fmla="*/ 150 h 685"/>
              <a:gd name="T62" fmla="*/ 258 w 739"/>
              <a:gd name="T63" fmla="*/ 41 h 685"/>
              <a:gd name="T64" fmla="*/ 323 w 739"/>
              <a:gd name="T65" fmla="*/ 94 h 685"/>
              <a:gd name="T66" fmla="*/ 325 w 739"/>
              <a:gd name="T67" fmla="*/ 94 h 685"/>
              <a:gd name="T68" fmla="*/ 372 w 739"/>
              <a:gd name="T69" fmla="*/ 33 h 685"/>
              <a:gd name="T70" fmla="*/ 430 w 739"/>
              <a:gd name="T71" fmla="*/ 14 h 685"/>
              <a:gd name="T72" fmla="*/ 434 w 739"/>
              <a:gd name="T73" fmla="*/ 11 h 685"/>
              <a:gd name="T74" fmla="*/ 471 w 739"/>
              <a:gd name="T75" fmla="*/ 0 h 685"/>
              <a:gd name="T76" fmla="*/ 518 w 739"/>
              <a:gd name="T77" fmla="*/ 43 h 6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739" h="685">
                <a:moveTo>
                  <a:pt x="518" y="43"/>
                </a:moveTo>
                <a:lnTo>
                  <a:pt x="576" y="102"/>
                </a:lnTo>
                <a:lnTo>
                  <a:pt x="634" y="70"/>
                </a:lnTo>
                <a:lnTo>
                  <a:pt x="640" y="138"/>
                </a:lnTo>
                <a:lnTo>
                  <a:pt x="660" y="178"/>
                </a:lnTo>
                <a:lnTo>
                  <a:pt x="668" y="194"/>
                </a:lnTo>
                <a:lnTo>
                  <a:pt x="710" y="274"/>
                </a:lnTo>
                <a:lnTo>
                  <a:pt x="739" y="331"/>
                </a:lnTo>
                <a:lnTo>
                  <a:pt x="662" y="485"/>
                </a:lnTo>
                <a:lnTo>
                  <a:pt x="646" y="522"/>
                </a:lnTo>
                <a:lnTo>
                  <a:pt x="580" y="685"/>
                </a:lnTo>
                <a:lnTo>
                  <a:pt x="415" y="565"/>
                </a:lnTo>
                <a:lnTo>
                  <a:pt x="322" y="459"/>
                </a:lnTo>
                <a:lnTo>
                  <a:pt x="313" y="450"/>
                </a:lnTo>
                <a:lnTo>
                  <a:pt x="309" y="460"/>
                </a:lnTo>
                <a:lnTo>
                  <a:pt x="277" y="562"/>
                </a:lnTo>
                <a:lnTo>
                  <a:pt x="251" y="532"/>
                </a:lnTo>
                <a:lnTo>
                  <a:pt x="144" y="590"/>
                </a:lnTo>
                <a:lnTo>
                  <a:pt x="124" y="557"/>
                </a:lnTo>
                <a:lnTo>
                  <a:pt x="81" y="484"/>
                </a:lnTo>
                <a:lnTo>
                  <a:pt x="77" y="479"/>
                </a:lnTo>
                <a:lnTo>
                  <a:pt x="52" y="443"/>
                </a:lnTo>
                <a:lnTo>
                  <a:pt x="0" y="364"/>
                </a:lnTo>
                <a:lnTo>
                  <a:pt x="23" y="348"/>
                </a:lnTo>
                <a:lnTo>
                  <a:pt x="19" y="336"/>
                </a:lnTo>
                <a:lnTo>
                  <a:pt x="1" y="290"/>
                </a:lnTo>
                <a:lnTo>
                  <a:pt x="67" y="258"/>
                </a:lnTo>
                <a:lnTo>
                  <a:pt x="83" y="249"/>
                </a:lnTo>
                <a:lnTo>
                  <a:pt x="194" y="218"/>
                </a:lnTo>
                <a:lnTo>
                  <a:pt x="227" y="210"/>
                </a:lnTo>
                <a:lnTo>
                  <a:pt x="237" y="150"/>
                </a:lnTo>
                <a:lnTo>
                  <a:pt x="258" y="41"/>
                </a:lnTo>
                <a:lnTo>
                  <a:pt x="323" y="94"/>
                </a:lnTo>
                <a:lnTo>
                  <a:pt x="325" y="94"/>
                </a:lnTo>
                <a:lnTo>
                  <a:pt x="372" y="33"/>
                </a:lnTo>
                <a:lnTo>
                  <a:pt x="430" y="14"/>
                </a:lnTo>
                <a:lnTo>
                  <a:pt x="434" y="11"/>
                </a:lnTo>
                <a:lnTo>
                  <a:pt x="471" y="0"/>
                </a:lnTo>
                <a:lnTo>
                  <a:pt x="518" y="43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" name="Freeform 12"/>
          <p:cNvSpPr>
            <a:spLocks/>
          </p:cNvSpPr>
          <p:nvPr/>
        </p:nvSpPr>
        <p:spPr bwMode="auto">
          <a:xfrm>
            <a:off x="5110163" y="125413"/>
            <a:ext cx="1976438" cy="2165350"/>
          </a:xfrm>
          <a:custGeom>
            <a:avLst/>
            <a:gdLst>
              <a:gd name="T0" fmla="*/ 1196 w 1245"/>
              <a:gd name="T1" fmla="*/ 1093 h 1364"/>
              <a:gd name="T2" fmla="*/ 1146 w 1245"/>
              <a:gd name="T3" fmla="*/ 995 h 1364"/>
              <a:gd name="T4" fmla="*/ 1084 w 1245"/>
              <a:gd name="T5" fmla="*/ 892 h 1364"/>
              <a:gd name="T6" fmla="*/ 1024 w 1245"/>
              <a:gd name="T7" fmla="*/ 828 h 1364"/>
              <a:gd name="T8" fmla="*/ 970 w 1245"/>
              <a:gd name="T9" fmla="*/ 839 h 1364"/>
              <a:gd name="T10" fmla="*/ 949 w 1245"/>
              <a:gd name="T11" fmla="*/ 816 h 1364"/>
              <a:gd name="T12" fmla="*/ 806 w 1245"/>
              <a:gd name="T13" fmla="*/ 680 h 1364"/>
              <a:gd name="T14" fmla="*/ 777 w 1245"/>
              <a:gd name="T15" fmla="*/ 654 h 1364"/>
              <a:gd name="T16" fmla="*/ 693 w 1245"/>
              <a:gd name="T17" fmla="*/ 571 h 1364"/>
              <a:gd name="T18" fmla="*/ 401 w 1245"/>
              <a:gd name="T19" fmla="*/ 151 h 1364"/>
              <a:gd name="T20" fmla="*/ 313 w 1245"/>
              <a:gd name="T21" fmla="*/ 0 h 1364"/>
              <a:gd name="T22" fmla="*/ 291 w 1245"/>
              <a:gd name="T23" fmla="*/ 0 h 1364"/>
              <a:gd name="T24" fmla="*/ 252 w 1245"/>
              <a:gd name="T25" fmla="*/ 125 h 1364"/>
              <a:gd name="T26" fmla="*/ 208 w 1245"/>
              <a:gd name="T27" fmla="*/ 277 h 1364"/>
              <a:gd name="T28" fmla="*/ 0 w 1245"/>
              <a:gd name="T29" fmla="*/ 473 h 1364"/>
              <a:gd name="T30" fmla="*/ 332 w 1245"/>
              <a:gd name="T31" fmla="*/ 1062 h 1364"/>
              <a:gd name="T32" fmla="*/ 395 w 1245"/>
              <a:gd name="T33" fmla="*/ 1170 h 1364"/>
              <a:gd name="T34" fmla="*/ 395 w 1245"/>
              <a:gd name="T35" fmla="*/ 1285 h 1364"/>
              <a:gd name="T36" fmla="*/ 623 w 1245"/>
              <a:gd name="T37" fmla="*/ 1342 h 1364"/>
              <a:gd name="T38" fmla="*/ 655 w 1245"/>
              <a:gd name="T39" fmla="*/ 1349 h 1364"/>
              <a:gd name="T40" fmla="*/ 653 w 1245"/>
              <a:gd name="T41" fmla="*/ 1342 h 1364"/>
              <a:gd name="T42" fmla="*/ 644 w 1245"/>
              <a:gd name="T43" fmla="*/ 1250 h 1364"/>
              <a:gd name="T44" fmla="*/ 701 w 1245"/>
              <a:gd name="T45" fmla="*/ 1223 h 1364"/>
              <a:gd name="T46" fmla="*/ 780 w 1245"/>
              <a:gd name="T47" fmla="*/ 1186 h 1364"/>
              <a:gd name="T48" fmla="*/ 854 w 1245"/>
              <a:gd name="T49" fmla="*/ 1150 h 1364"/>
              <a:gd name="T50" fmla="*/ 900 w 1245"/>
              <a:gd name="T51" fmla="*/ 1342 h 1364"/>
              <a:gd name="T52" fmla="*/ 903 w 1245"/>
              <a:gd name="T53" fmla="*/ 1355 h 1364"/>
              <a:gd name="T54" fmla="*/ 967 w 1245"/>
              <a:gd name="T55" fmla="*/ 1342 h 1364"/>
              <a:gd name="T56" fmla="*/ 968 w 1245"/>
              <a:gd name="T57" fmla="*/ 1342 h 1364"/>
              <a:gd name="T58" fmla="*/ 1046 w 1245"/>
              <a:gd name="T59" fmla="*/ 1279 h 1364"/>
              <a:gd name="T60" fmla="*/ 1108 w 1245"/>
              <a:gd name="T61" fmla="*/ 1314 h 1364"/>
              <a:gd name="T62" fmla="*/ 1154 w 1245"/>
              <a:gd name="T63" fmla="*/ 1342 h 1364"/>
              <a:gd name="T64" fmla="*/ 1193 w 1245"/>
              <a:gd name="T65" fmla="*/ 1364 h 1364"/>
              <a:gd name="T66" fmla="*/ 1196 w 1245"/>
              <a:gd name="T67" fmla="*/ 1354 h 1364"/>
              <a:gd name="T68" fmla="*/ 1200 w 1245"/>
              <a:gd name="T69" fmla="*/ 1342 h 1364"/>
              <a:gd name="T70" fmla="*/ 1206 w 1245"/>
              <a:gd name="T71" fmla="*/ 1328 h 1364"/>
              <a:gd name="T72" fmla="*/ 1218 w 1245"/>
              <a:gd name="T73" fmla="*/ 1297 h 1364"/>
              <a:gd name="T74" fmla="*/ 1245 w 1245"/>
              <a:gd name="T75" fmla="*/ 1224 h 1364"/>
              <a:gd name="T76" fmla="*/ 1196 w 1245"/>
              <a:gd name="T77" fmla="*/ 1093 h 13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45" h="1364">
                <a:moveTo>
                  <a:pt x="1196" y="1093"/>
                </a:moveTo>
                <a:lnTo>
                  <a:pt x="1146" y="995"/>
                </a:lnTo>
                <a:lnTo>
                  <a:pt x="1084" y="892"/>
                </a:lnTo>
                <a:lnTo>
                  <a:pt x="1024" y="828"/>
                </a:lnTo>
                <a:lnTo>
                  <a:pt x="970" y="839"/>
                </a:lnTo>
                <a:lnTo>
                  <a:pt x="949" y="816"/>
                </a:lnTo>
                <a:lnTo>
                  <a:pt x="806" y="680"/>
                </a:lnTo>
                <a:lnTo>
                  <a:pt x="777" y="654"/>
                </a:lnTo>
                <a:lnTo>
                  <a:pt x="693" y="571"/>
                </a:lnTo>
                <a:lnTo>
                  <a:pt x="401" y="151"/>
                </a:lnTo>
                <a:lnTo>
                  <a:pt x="313" y="0"/>
                </a:lnTo>
                <a:lnTo>
                  <a:pt x="291" y="0"/>
                </a:lnTo>
                <a:lnTo>
                  <a:pt x="252" y="125"/>
                </a:lnTo>
                <a:lnTo>
                  <a:pt x="208" y="277"/>
                </a:lnTo>
                <a:lnTo>
                  <a:pt x="0" y="473"/>
                </a:lnTo>
                <a:lnTo>
                  <a:pt x="332" y="1062"/>
                </a:lnTo>
                <a:lnTo>
                  <a:pt x="395" y="1170"/>
                </a:lnTo>
                <a:lnTo>
                  <a:pt x="395" y="1285"/>
                </a:lnTo>
                <a:lnTo>
                  <a:pt x="623" y="1342"/>
                </a:lnTo>
                <a:lnTo>
                  <a:pt x="655" y="1349"/>
                </a:lnTo>
                <a:lnTo>
                  <a:pt x="653" y="1342"/>
                </a:lnTo>
                <a:lnTo>
                  <a:pt x="644" y="1250"/>
                </a:lnTo>
                <a:lnTo>
                  <a:pt x="701" y="1223"/>
                </a:lnTo>
                <a:lnTo>
                  <a:pt x="780" y="1186"/>
                </a:lnTo>
                <a:lnTo>
                  <a:pt x="854" y="1150"/>
                </a:lnTo>
                <a:lnTo>
                  <a:pt x="900" y="1342"/>
                </a:lnTo>
                <a:lnTo>
                  <a:pt x="903" y="1355"/>
                </a:lnTo>
                <a:lnTo>
                  <a:pt x="967" y="1342"/>
                </a:lnTo>
                <a:lnTo>
                  <a:pt x="968" y="1342"/>
                </a:lnTo>
                <a:lnTo>
                  <a:pt x="1046" y="1279"/>
                </a:lnTo>
                <a:lnTo>
                  <a:pt x="1108" y="1314"/>
                </a:lnTo>
                <a:lnTo>
                  <a:pt x="1154" y="1342"/>
                </a:lnTo>
                <a:lnTo>
                  <a:pt x="1193" y="1364"/>
                </a:lnTo>
                <a:lnTo>
                  <a:pt x="1196" y="1354"/>
                </a:lnTo>
                <a:lnTo>
                  <a:pt x="1200" y="1342"/>
                </a:lnTo>
                <a:lnTo>
                  <a:pt x="1206" y="1328"/>
                </a:lnTo>
                <a:lnTo>
                  <a:pt x="1218" y="1297"/>
                </a:lnTo>
                <a:lnTo>
                  <a:pt x="1245" y="1224"/>
                </a:lnTo>
                <a:lnTo>
                  <a:pt x="1196" y="1093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" name="Freeform 13"/>
          <p:cNvSpPr>
            <a:spLocks/>
          </p:cNvSpPr>
          <p:nvPr/>
        </p:nvSpPr>
        <p:spPr bwMode="auto">
          <a:xfrm>
            <a:off x="5254626" y="2835275"/>
            <a:ext cx="1870075" cy="3338513"/>
          </a:xfrm>
          <a:custGeom>
            <a:avLst/>
            <a:gdLst>
              <a:gd name="T0" fmla="*/ 1152 w 1178"/>
              <a:gd name="T1" fmla="*/ 781 h 2103"/>
              <a:gd name="T2" fmla="*/ 1045 w 1178"/>
              <a:gd name="T3" fmla="*/ 839 h 2103"/>
              <a:gd name="T4" fmla="*/ 1025 w 1178"/>
              <a:gd name="T5" fmla="*/ 806 h 2103"/>
              <a:gd name="T6" fmla="*/ 982 w 1178"/>
              <a:gd name="T7" fmla="*/ 733 h 2103"/>
              <a:gd name="T8" fmla="*/ 978 w 1178"/>
              <a:gd name="T9" fmla="*/ 728 h 2103"/>
              <a:gd name="T10" fmla="*/ 953 w 1178"/>
              <a:gd name="T11" fmla="*/ 692 h 2103"/>
              <a:gd name="T12" fmla="*/ 901 w 1178"/>
              <a:gd name="T13" fmla="*/ 613 h 2103"/>
              <a:gd name="T14" fmla="*/ 924 w 1178"/>
              <a:gd name="T15" fmla="*/ 597 h 2103"/>
              <a:gd name="T16" fmla="*/ 920 w 1178"/>
              <a:gd name="T17" fmla="*/ 585 h 2103"/>
              <a:gd name="T18" fmla="*/ 902 w 1178"/>
              <a:gd name="T19" fmla="*/ 539 h 2103"/>
              <a:gd name="T20" fmla="*/ 848 w 1178"/>
              <a:gd name="T21" fmla="*/ 444 h 2103"/>
              <a:gd name="T22" fmla="*/ 761 w 1178"/>
              <a:gd name="T23" fmla="*/ 462 h 2103"/>
              <a:gd name="T24" fmla="*/ 708 w 1178"/>
              <a:gd name="T25" fmla="*/ 360 h 2103"/>
              <a:gd name="T26" fmla="*/ 558 w 1178"/>
              <a:gd name="T27" fmla="*/ 0 h 2103"/>
              <a:gd name="T28" fmla="*/ 488 w 1178"/>
              <a:gd name="T29" fmla="*/ 33 h 2103"/>
              <a:gd name="T30" fmla="*/ 208 w 1178"/>
              <a:gd name="T31" fmla="*/ 14 h 2103"/>
              <a:gd name="T32" fmla="*/ 95 w 1178"/>
              <a:gd name="T33" fmla="*/ 349 h 2103"/>
              <a:gd name="T34" fmla="*/ 82 w 1178"/>
              <a:gd name="T35" fmla="*/ 511 h 2103"/>
              <a:gd name="T36" fmla="*/ 0 w 1178"/>
              <a:gd name="T37" fmla="*/ 698 h 2103"/>
              <a:gd name="T38" fmla="*/ 225 w 1178"/>
              <a:gd name="T39" fmla="*/ 1087 h 2103"/>
              <a:gd name="T40" fmla="*/ 393 w 1178"/>
              <a:gd name="T41" fmla="*/ 1225 h 2103"/>
              <a:gd name="T42" fmla="*/ 378 w 1178"/>
              <a:gd name="T43" fmla="*/ 1542 h 2103"/>
              <a:gd name="T44" fmla="*/ 374 w 1178"/>
              <a:gd name="T45" fmla="*/ 1629 h 2103"/>
              <a:gd name="T46" fmla="*/ 374 w 1178"/>
              <a:gd name="T47" fmla="*/ 1649 h 2103"/>
              <a:gd name="T48" fmla="*/ 483 w 1178"/>
              <a:gd name="T49" fmla="*/ 1732 h 2103"/>
              <a:gd name="T50" fmla="*/ 534 w 1178"/>
              <a:gd name="T51" fmla="*/ 1772 h 2103"/>
              <a:gd name="T52" fmla="*/ 575 w 1178"/>
              <a:gd name="T53" fmla="*/ 1827 h 2103"/>
              <a:gd name="T54" fmla="*/ 575 w 1178"/>
              <a:gd name="T55" fmla="*/ 1811 h 2103"/>
              <a:gd name="T56" fmla="*/ 677 w 1178"/>
              <a:gd name="T57" fmla="*/ 1601 h 2103"/>
              <a:gd name="T58" fmla="*/ 695 w 1178"/>
              <a:gd name="T59" fmla="*/ 1639 h 2103"/>
              <a:gd name="T60" fmla="*/ 696 w 1178"/>
              <a:gd name="T61" fmla="*/ 1692 h 2103"/>
              <a:gd name="T62" fmla="*/ 755 w 1178"/>
              <a:gd name="T63" fmla="*/ 2024 h 2103"/>
              <a:gd name="T64" fmla="*/ 768 w 1178"/>
              <a:gd name="T65" fmla="*/ 2103 h 2103"/>
              <a:gd name="T66" fmla="*/ 825 w 1178"/>
              <a:gd name="T67" fmla="*/ 2066 h 2103"/>
              <a:gd name="T68" fmla="*/ 809 w 1178"/>
              <a:gd name="T69" fmla="*/ 1840 h 2103"/>
              <a:gd name="T70" fmla="*/ 803 w 1178"/>
              <a:gd name="T71" fmla="*/ 1781 h 2103"/>
              <a:gd name="T72" fmla="*/ 867 w 1178"/>
              <a:gd name="T73" fmla="*/ 1963 h 2103"/>
              <a:gd name="T74" fmla="*/ 908 w 1178"/>
              <a:gd name="T75" fmla="*/ 2059 h 2103"/>
              <a:gd name="T76" fmla="*/ 922 w 1178"/>
              <a:gd name="T77" fmla="*/ 1811 h 2103"/>
              <a:gd name="T78" fmla="*/ 895 w 1178"/>
              <a:gd name="T79" fmla="*/ 1623 h 2103"/>
              <a:gd name="T80" fmla="*/ 952 w 1178"/>
              <a:gd name="T81" fmla="*/ 1526 h 2103"/>
              <a:gd name="T82" fmla="*/ 991 w 1178"/>
              <a:gd name="T83" fmla="*/ 1359 h 2103"/>
              <a:gd name="T84" fmla="*/ 1044 w 1178"/>
              <a:gd name="T85" fmla="*/ 1136 h 2103"/>
              <a:gd name="T86" fmla="*/ 1106 w 1178"/>
              <a:gd name="T87" fmla="*/ 1061 h 2103"/>
              <a:gd name="T88" fmla="*/ 1141 w 1178"/>
              <a:gd name="T89" fmla="*/ 918 h 2103"/>
              <a:gd name="T90" fmla="*/ 1178 w 1178"/>
              <a:gd name="T91" fmla="*/ 811 h 2103"/>
              <a:gd name="T92" fmla="*/ 1152 w 1178"/>
              <a:gd name="T93" fmla="*/ 781 h 2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178" h="2103">
                <a:moveTo>
                  <a:pt x="1152" y="781"/>
                </a:moveTo>
                <a:lnTo>
                  <a:pt x="1045" y="839"/>
                </a:lnTo>
                <a:lnTo>
                  <a:pt x="1025" y="806"/>
                </a:lnTo>
                <a:lnTo>
                  <a:pt x="982" y="733"/>
                </a:lnTo>
                <a:lnTo>
                  <a:pt x="978" y="728"/>
                </a:lnTo>
                <a:lnTo>
                  <a:pt x="953" y="692"/>
                </a:lnTo>
                <a:lnTo>
                  <a:pt x="901" y="613"/>
                </a:lnTo>
                <a:lnTo>
                  <a:pt x="924" y="597"/>
                </a:lnTo>
                <a:lnTo>
                  <a:pt x="920" y="585"/>
                </a:lnTo>
                <a:lnTo>
                  <a:pt x="902" y="539"/>
                </a:lnTo>
                <a:lnTo>
                  <a:pt x="848" y="444"/>
                </a:lnTo>
                <a:lnTo>
                  <a:pt x="761" y="462"/>
                </a:lnTo>
                <a:lnTo>
                  <a:pt x="708" y="360"/>
                </a:lnTo>
                <a:lnTo>
                  <a:pt x="558" y="0"/>
                </a:lnTo>
                <a:lnTo>
                  <a:pt x="488" y="33"/>
                </a:lnTo>
                <a:lnTo>
                  <a:pt x="208" y="14"/>
                </a:lnTo>
                <a:lnTo>
                  <a:pt x="95" y="349"/>
                </a:lnTo>
                <a:lnTo>
                  <a:pt x="82" y="511"/>
                </a:lnTo>
                <a:lnTo>
                  <a:pt x="0" y="698"/>
                </a:lnTo>
                <a:lnTo>
                  <a:pt x="225" y="1087"/>
                </a:lnTo>
                <a:lnTo>
                  <a:pt x="393" y="1225"/>
                </a:lnTo>
                <a:lnTo>
                  <a:pt x="378" y="1542"/>
                </a:lnTo>
                <a:lnTo>
                  <a:pt x="374" y="1629"/>
                </a:lnTo>
                <a:lnTo>
                  <a:pt x="374" y="1649"/>
                </a:lnTo>
                <a:lnTo>
                  <a:pt x="483" y="1732"/>
                </a:lnTo>
                <a:lnTo>
                  <a:pt x="534" y="1772"/>
                </a:lnTo>
                <a:lnTo>
                  <a:pt x="575" y="1827"/>
                </a:lnTo>
                <a:lnTo>
                  <a:pt x="575" y="1811"/>
                </a:lnTo>
                <a:lnTo>
                  <a:pt x="677" y="1601"/>
                </a:lnTo>
                <a:lnTo>
                  <a:pt x="695" y="1639"/>
                </a:lnTo>
                <a:lnTo>
                  <a:pt x="696" y="1692"/>
                </a:lnTo>
                <a:lnTo>
                  <a:pt x="755" y="2024"/>
                </a:lnTo>
                <a:lnTo>
                  <a:pt x="768" y="2103"/>
                </a:lnTo>
                <a:lnTo>
                  <a:pt x="825" y="2066"/>
                </a:lnTo>
                <a:lnTo>
                  <a:pt x="809" y="1840"/>
                </a:lnTo>
                <a:lnTo>
                  <a:pt x="803" y="1781"/>
                </a:lnTo>
                <a:lnTo>
                  <a:pt x="867" y="1963"/>
                </a:lnTo>
                <a:lnTo>
                  <a:pt x="908" y="2059"/>
                </a:lnTo>
                <a:lnTo>
                  <a:pt x="922" y="1811"/>
                </a:lnTo>
                <a:lnTo>
                  <a:pt x="895" y="1623"/>
                </a:lnTo>
                <a:lnTo>
                  <a:pt x="952" y="1526"/>
                </a:lnTo>
                <a:lnTo>
                  <a:pt x="991" y="1359"/>
                </a:lnTo>
                <a:lnTo>
                  <a:pt x="1044" y="1136"/>
                </a:lnTo>
                <a:lnTo>
                  <a:pt x="1106" y="1061"/>
                </a:lnTo>
                <a:lnTo>
                  <a:pt x="1141" y="918"/>
                </a:lnTo>
                <a:lnTo>
                  <a:pt x="1178" y="811"/>
                </a:lnTo>
                <a:lnTo>
                  <a:pt x="1152" y="781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" name="Freeform 14"/>
          <p:cNvSpPr>
            <a:spLocks/>
          </p:cNvSpPr>
          <p:nvPr/>
        </p:nvSpPr>
        <p:spPr bwMode="auto">
          <a:xfrm>
            <a:off x="5746751" y="101600"/>
            <a:ext cx="1627188" cy="1454150"/>
          </a:xfrm>
          <a:custGeom>
            <a:avLst/>
            <a:gdLst>
              <a:gd name="T0" fmla="*/ 827 w 1025"/>
              <a:gd name="T1" fmla="*/ 56 h 916"/>
              <a:gd name="T2" fmla="*/ 914 w 1025"/>
              <a:gd name="T3" fmla="*/ 292 h 916"/>
              <a:gd name="T4" fmla="*/ 888 w 1025"/>
              <a:gd name="T5" fmla="*/ 455 h 916"/>
              <a:gd name="T6" fmla="*/ 948 w 1025"/>
              <a:gd name="T7" fmla="*/ 774 h 916"/>
              <a:gd name="T8" fmla="*/ 979 w 1025"/>
              <a:gd name="T9" fmla="*/ 811 h 916"/>
              <a:gd name="T10" fmla="*/ 1025 w 1025"/>
              <a:gd name="T11" fmla="*/ 867 h 916"/>
              <a:gd name="T12" fmla="*/ 987 w 1025"/>
              <a:gd name="T13" fmla="*/ 916 h 916"/>
              <a:gd name="T14" fmla="*/ 882 w 1025"/>
              <a:gd name="T15" fmla="*/ 898 h 916"/>
              <a:gd name="T16" fmla="*/ 666 w 1025"/>
              <a:gd name="T17" fmla="*/ 733 h 916"/>
              <a:gd name="T18" fmla="*/ 582 w 1025"/>
              <a:gd name="T19" fmla="*/ 617 h 916"/>
              <a:gd name="T20" fmla="*/ 522 w 1025"/>
              <a:gd name="T21" fmla="*/ 665 h 916"/>
              <a:gd name="T22" fmla="*/ 589 w 1025"/>
              <a:gd name="T23" fmla="*/ 805 h 916"/>
              <a:gd name="T24" fmla="*/ 623 w 1025"/>
              <a:gd name="T25" fmla="*/ 843 h 916"/>
              <a:gd name="T26" fmla="*/ 569 w 1025"/>
              <a:gd name="T27" fmla="*/ 854 h 916"/>
              <a:gd name="T28" fmla="*/ 548 w 1025"/>
              <a:gd name="T29" fmla="*/ 831 h 916"/>
              <a:gd name="T30" fmla="*/ 405 w 1025"/>
              <a:gd name="T31" fmla="*/ 695 h 916"/>
              <a:gd name="T32" fmla="*/ 376 w 1025"/>
              <a:gd name="T33" fmla="*/ 669 h 916"/>
              <a:gd name="T34" fmla="*/ 292 w 1025"/>
              <a:gd name="T35" fmla="*/ 586 h 916"/>
              <a:gd name="T36" fmla="*/ 0 w 1025"/>
              <a:gd name="T37" fmla="*/ 166 h 916"/>
              <a:gd name="T38" fmla="*/ 154 w 1025"/>
              <a:gd name="T39" fmla="*/ 174 h 916"/>
              <a:gd name="T40" fmla="*/ 252 w 1025"/>
              <a:gd name="T41" fmla="*/ 0 h 916"/>
              <a:gd name="T42" fmla="*/ 382 w 1025"/>
              <a:gd name="T43" fmla="*/ 25 h 916"/>
              <a:gd name="T44" fmla="*/ 519 w 1025"/>
              <a:gd name="T45" fmla="*/ 45 h 916"/>
              <a:gd name="T46" fmla="*/ 582 w 1025"/>
              <a:gd name="T47" fmla="*/ 54 h 916"/>
              <a:gd name="T48" fmla="*/ 589 w 1025"/>
              <a:gd name="T49" fmla="*/ 51 h 916"/>
              <a:gd name="T50" fmla="*/ 693 w 1025"/>
              <a:gd name="T51" fmla="*/ 15 h 916"/>
              <a:gd name="T52" fmla="*/ 701 w 1025"/>
              <a:gd name="T53" fmla="*/ 18 h 916"/>
              <a:gd name="T54" fmla="*/ 751 w 1025"/>
              <a:gd name="T55" fmla="*/ 34 h 916"/>
              <a:gd name="T56" fmla="*/ 827 w 1025"/>
              <a:gd name="T57" fmla="*/ 56 h 9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1025" h="916">
                <a:moveTo>
                  <a:pt x="827" y="56"/>
                </a:moveTo>
                <a:lnTo>
                  <a:pt x="914" y="292"/>
                </a:lnTo>
                <a:lnTo>
                  <a:pt x="888" y="455"/>
                </a:lnTo>
                <a:lnTo>
                  <a:pt x="948" y="774"/>
                </a:lnTo>
                <a:lnTo>
                  <a:pt x="979" y="811"/>
                </a:lnTo>
                <a:lnTo>
                  <a:pt x="1025" y="867"/>
                </a:lnTo>
                <a:lnTo>
                  <a:pt x="987" y="916"/>
                </a:lnTo>
                <a:lnTo>
                  <a:pt x="882" y="898"/>
                </a:lnTo>
                <a:lnTo>
                  <a:pt x="666" y="733"/>
                </a:lnTo>
                <a:lnTo>
                  <a:pt x="582" y="617"/>
                </a:lnTo>
                <a:lnTo>
                  <a:pt x="522" y="665"/>
                </a:lnTo>
                <a:lnTo>
                  <a:pt x="589" y="805"/>
                </a:lnTo>
                <a:lnTo>
                  <a:pt x="623" y="843"/>
                </a:lnTo>
                <a:lnTo>
                  <a:pt x="569" y="854"/>
                </a:lnTo>
                <a:lnTo>
                  <a:pt x="548" y="831"/>
                </a:lnTo>
                <a:lnTo>
                  <a:pt x="405" y="695"/>
                </a:lnTo>
                <a:lnTo>
                  <a:pt x="376" y="669"/>
                </a:lnTo>
                <a:lnTo>
                  <a:pt x="292" y="586"/>
                </a:lnTo>
                <a:lnTo>
                  <a:pt x="0" y="166"/>
                </a:lnTo>
                <a:lnTo>
                  <a:pt x="154" y="174"/>
                </a:lnTo>
                <a:lnTo>
                  <a:pt x="252" y="0"/>
                </a:lnTo>
                <a:lnTo>
                  <a:pt x="382" y="25"/>
                </a:lnTo>
                <a:lnTo>
                  <a:pt x="519" y="45"/>
                </a:lnTo>
                <a:lnTo>
                  <a:pt x="582" y="54"/>
                </a:lnTo>
                <a:lnTo>
                  <a:pt x="589" y="51"/>
                </a:lnTo>
                <a:lnTo>
                  <a:pt x="693" y="15"/>
                </a:lnTo>
                <a:lnTo>
                  <a:pt x="701" y="18"/>
                </a:lnTo>
                <a:lnTo>
                  <a:pt x="751" y="34"/>
                </a:lnTo>
                <a:lnTo>
                  <a:pt x="827" y="56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" name="Freeform 15"/>
          <p:cNvSpPr>
            <a:spLocks/>
          </p:cNvSpPr>
          <p:nvPr/>
        </p:nvSpPr>
        <p:spPr bwMode="auto">
          <a:xfrm>
            <a:off x="7061201" y="190500"/>
            <a:ext cx="311150" cy="1284288"/>
          </a:xfrm>
          <a:custGeom>
            <a:avLst/>
            <a:gdLst>
              <a:gd name="T0" fmla="*/ 0 w 134"/>
              <a:gd name="T1" fmla="*/ 0 h 555"/>
              <a:gd name="T2" fmla="*/ 60 w 134"/>
              <a:gd name="T3" fmla="*/ 162 h 555"/>
              <a:gd name="T4" fmla="*/ 60 w 134"/>
              <a:gd name="T5" fmla="*/ 163 h 555"/>
              <a:gd name="T6" fmla="*/ 42 w 134"/>
              <a:gd name="T7" fmla="*/ 274 h 555"/>
              <a:gd name="T8" fmla="*/ 83 w 134"/>
              <a:gd name="T9" fmla="*/ 492 h 555"/>
              <a:gd name="T10" fmla="*/ 104 w 134"/>
              <a:gd name="T11" fmla="*/ 517 h 555"/>
              <a:gd name="T12" fmla="*/ 134 w 134"/>
              <a:gd name="T13" fmla="*/ 555 h 5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4" h="555">
                <a:moveTo>
                  <a:pt x="0" y="0"/>
                </a:moveTo>
                <a:cubicBezTo>
                  <a:pt x="60" y="162"/>
                  <a:pt x="60" y="162"/>
                  <a:pt x="60" y="162"/>
                </a:cubicBezTo>
                <a:cubicBezTo>
                  <a:pt x="60" y="162"/>
                  <a:pt x="60" y="162"/>
                  <a:pt x="60" y="163"/>
                </a:cubicBezTo>
                <a:cubicBezTo>
                  <a:pt x="42" y="274"/>
                  <a:pt x="42" y="274"/>
                  <a:pt x="42" y="274"/>
                </a:cubicBezTo>
                <a:cubicBezTo>
                  <a:pt x="83" y="492"/>
                  <a:pt x="83" y="492"/>
                  <a:pt x="83" y="492"/>
                </a:cubicBezTo>
                <a:cubicBezTo>
                  <a:pt x="104" y="517"/>
                  <a:pt x="104" y="517"/>
                  <a:pt x="104" y="517"/>
                </a:cubicBezTo>
                <a:cubicBezTo>
                  <a:pt x="134" y="555"/>
                  <a:pt x="134" y="555"/>
                  <a:pt x="134" y="555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" name="Freeform 16"/>
          <p:cNvSpPr>
            <a:spLocks/>
          </p:cNvSpPr>
          <p:nvPr/>
        </p:nvSpPr>
        <p:spPr bwMode="auto">
          <a:xfrm>
            <a:off x="7035801" y="2335213"/>
            <a:ext cx="654050" cy="1054100"/>
          </a:xfrm>
          <a:custGeom>
            <a:avLst/>
            <a:gdLst>
              <a:gd name="T0" fmla="*/ 76 w 282"/>
              <a:gd name="T1" fmla="*/ 0 h 456"/>
              <a:gd name="T2" fmla="*/ 50 w 282"/>
              <a:gd name="T3" fmla="*/ 15 h 456"/>
              <a:gd name="T4" fmla="*/ 50 w 282"/>
              <a:gd name="T5" fmla="*/ 17 h 456"/>
              <a:gd name="T6" fmla="*/ 50 w 282"/>
              <a:gd name="T7" fmla="*/ 17 h 456"/>
              <a:gd name="T8" fmla="*/ 31 w 282"/>
              <a:gd name="T9" fmla="*/ 66 h 456"/>
              <a:gd name="T10" fmla="*/ 30 w 282"/>
              <a:gd name="T11" fmla="*/ 70 h 456"/>
              <a:gd name="T12" fmla="*/ 0 w 282"/>
              <a:gd name="T13" fmla="*/ 149 h 456"/>
              <a:gd name="T14" fmla="*/ 45 w 282"/>
              <a:gd name="T15" fmla="*/ 197 h 456"/>
              <a:gd name="T16" fmla="*/ 61 w 282"/>
              <a:gd name="T17" fmla="*/ 195 h 456"/>
              <a:gd name="T18" fmla="*/ 101 w 282"/>
              <a:gd name="T19" fmla="*/ 191 h 456"/>
              <a:gd name="T20" fmla="*/ 102 w 282"/>
              <a:gd name="T21" fmla="*/ 192 h 456"/>
              <a:gd name="T22" fmla="*/ 102 w 282"/>
              <a:gd name="T23" fmla="*/ 192 h 456"/>
              <a:gd name="T24" fmla="*/ 82 w 282"/>
              <a:gd name="T25" fmla="*/ 286 h 456"/>
              <a:gd name="T26" fmla="*/ 82 w 282"/>
              <a:gd name="T27" fmla="*/ 286 h 456"/>
              <a:gd name="T28" fmla="*/ 123 w 282"/>
              <a:gd name="T29" fmla="*/ 303 h 456"/>
              <a:gd name="T30" fmla="*/ 123 w 282"/>
              <a:gd name="T31" fmla="*/ 305 h 456"/>
              <a:gd name="T32" fmla="*/ 105 w 282"/>
              <a:gd name="T33" fmla="*/ 409 h 456"/>
              <a:gd name="T34" fmla="*/ 143 w 282"/>
              <a:gd name="T35" fmla="*/ 396 h 456"/>
              <a:gd name="T36" fmla="*/ 145 w 282"/>
              <a:gd name="T37" fmla="*/ 395 h 456"/>
              <a:gd name="T38" fmla="*/ 171 w 282"/>
              <a:gd name="T39" fmla="*/ 386 h 456"/>
              <a:gd name="T40" fmla="*/ 171 w 282"/>
              <a:gd name="T41" fmla="*/ 386 h 456"/>
              <a:gd name="T42" fmla="*/ 172 w 282"/>
              <a:gd name="T43" fmla="*/ 386 h 456"/>
              <a:gd name="T44" fmla="*/ 203 w 282"/>
              <a:gd name="T45" fmla="*/ 416 h 456"/>
              <a:gd name="T46" fmla="*/ 243 w 282"/>
              <a:gd name="T47" fmla="*/ 456 h 456"/>
              <a:gd name="T48" fmla="*/ 282 w 282"/>
              <a:gd name="T49" fmla="*/ 434 h 4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82" h="456">
                <a:moveTo>
                  <a:pt x="76" y="0"/>
                </a:moveTo>
                <a:cubicBezTo>
                  <a:pt x="50" y="15"/>
                  <a:pt x="50" y="15"/>
                  <a:pt x="50" y="15"/>
                </a:cubicBezTo>
                <a:cubicBezTo>
                  <a:pt x="50" y="17"/>
                  <a:pt x="50" y="17"/>
                  <a:pt x="50" y="17"/>
                </a:cubicBezTo>
                <a:cubicBezTo>
                  <a:pt x="50" y="17"/>
                  <a:pt x="50" y="17"/>
                  <a:pt x="50" y="17"/>
                </a:cubicBezTo>
                <a:cubicBezTo>
                  <a:pt x="31" y="66"/>
                  <a:pt x="31" y="66"/>
                  <a:pt x="31" y="66"/>
                </a:cubicBezTo>
                <a:cubicBezTo>
                  <a:pt x="30" y="70"/>
                  <a:pt x="30" y="70"/>
                  <a:pt x="30" y="70"/>
                </a:cubicBezTo>
                <a:cubicBezTo>
                  <a:pt x="0" y="149"/>
                  <a:pt x="0" y="149"/>
                  <a:pt x="0" y="149"/>
                </a:cubicBezTo>
                <a:cubicBezTo>
                  <a:pt x="45" y="197"/>
                  <a:pt x="45" y="197"/>
                  <a:pt x="45" y="197"/>
                </a:cubicBezTo>
                <a:cubicBezTo>
                  <a:pt x="61" y="195"/>
                  <a:pt x="61" y="195"/>
                  <a:pt x="61" y="195"/>
                </a:cubicBezTo>
                <a:cubicBezTo>
                  <a:pt x="101" y="191"/>
                  <a:pt x="101" y="191"/>
                  <a:pt x="101" y="191"/>
                </a:cubicBezTo>
                <a:cubicBezTo>
                  <a:pt x="101" y="191"/>
                  <a:pt x="102" y="191"/>
                  <a:pt x="102" y="192"/>
                </a:cubicBezTo>
                <a:cubicBezTo>
                  <a:pt x="102" y="192"/>
                  <a:pt x="102" y="192"/>
                  <a:pt x="102" y="192"/>
                </a:cubicBezTo>
                <a:cubicBezTo>
                  <a:pt x="82" y="286"/>
                  <a:pt x="82" y="286"/>
                  <a:pt x="82" y="286"/>
                </a:cubicBezTo>
                <a:cubicBezTo>
                  <a:pt x="82" y="286"/>
                  <a:pt x="82" y="286"/>
                  <a:pt x="82" y="286"/>
                </a:cubicBezTo>
                <a:cubicBezTo>
                  <a:pt x="123" y="303"/>
                  <a:pt x="123" y="303"/>
                  <a:pt x="123" y="303"/>
                </a:cubicBezTo>
                <a:cubicBezTo>
                  <a:pt x="123" y="304"/>
                  <a:pt x="123" y="304"/>
                  <a:pt x="123" y="305"/>
                </a:cubicBezTo>
                <a:cubicBezTo>
                  <a:pt x="105" y="409"/>
                  <a:pt x="105" y="409"/>
                  <a:pt x="105" y="409"/>
                </a:cubicBezTo>
                <a:cubicBezTo>
                  <a:pt x="143" y="396"/>
                  <a:pt x="143" y="396"/>
                  <a:pt x="143" y="396"/>
                </a:cubicBezTo>
                <a:cubicBezTo>
                  <a:pt x="145" y="395"/>
                  <a:pt x="145" y="395"/>
                  <a:pt x="145" y="395"/>
                </a:cubicBezTo>
                <a:cubicBezTo>
                  <a:pt x="171" y="386"/>
                  <a:pt x="171" y="386"/>
                  <a:pt x="171" y="386"/>
                </a:cubicBezTo>
                <a:cubicBezTo>
                  <a:pt x="171" y="386"/>
                  <a:pt x="171" y="386"/>
                  <a:pt x="171" y="386"/>
                </a:cubicBezTo>
                <a:cubicBezTo>
                  <a:pt x="171" y="386"/>
                  <a:pt x="171" y="386"/>
                  <a:pt x="172" y="386"/>
                </a:cubicBezTo>
                <a:cubicBezTo>
                  <a:pt x="203" y="416"/>
                  <a:pt x="203" y="416"/>
                  <a:pt x="203" y="416"/>
                </a:cubicBezTo>
                <a:cubicBezTo>
                  <a:pt x="243" y="456"/>
                  <a:pt x="243" y="456"/>
                  <a:pt x="243" y="456"/>
                </a:cubicBezTo>
                <a:cubicBezTo>
                  <a:pt x="282" y="434"/>
                  <a:pt x="282" y="434"/>
                  <a:pt x="282" y="434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" name="Freeform 17"/>
          <p:cNvSpPr>
            <a:spLocks noEditPoints="1"/>
          </p:cNvSpPr>
          <p:nvPr/>
        </p:nvSpPr>
        <p:spPr bwMode="auto">
          <a:xfrm>
            <a:off x="5737226" y="368300"/>
            <a:ext cx="1347788" cy="1917700"/>
          </a:xfrm>
          <a:custGeom>
            <a:avLst/>
            <a:gdLst>
              <a:gd name="T0" fmla="*/ 0 w 582"/>
              <a:gd name="T1" fmla="*/ 777 h 829"/>
              <a:gd name="T2" fmla="*/ 178 w 582"/>
              <a:gd name="T3" fmla="*/ 821 h 829"/>
              <a:gd name="T4" fmla="*/ 170 w 582"/>
              <a:gd name="T5" fmla="*/ 752 h 829"/>
              <a:gd name="T6" fmla="*/ 210 w 582"/>
              <a:gd name="T7" fmla="*/ 733 h 829"/>
              <a:gd name="T8" fmla="*/ 264 w 582"/>
              <a:gd name="T9" fmla="*/ 708 h 829"/>
              <a:gd name="T10" fmla="*/ 315 w 582"/>
              <a:gd name="T11" fmla="*/ 684 h 829"/>
              <a:gd name="T12" fmla="*/ 315 w 582"/>
              <a:gd name="T13" fmla="*/ 684 h 829"/>
              <a:gd name="T14" fmla="*/ 316 w 582"/>
              <a:gd name="T15" fmla="*/ 684 h 829"/>
              <a:gd name="T16" fmla="*/ 349 w 582"/>
              <a:gd name="T17" fmla="*/ 824 h 829"/>
              <a:gd name="T18" fmla="*/ 392 w 582"/>
              <a:gd name="T19" fmla="*/ 815 h 829"/>
              <a:gd name="T20" fmla="*/ 393 w 582"/>
              <a:gd name="T21" fmla="*/ 815 h 829"/>
              <a:gd name="T22" fmla="*/ 446 w 582"/>
              <a:gd name="T23" fmla="*/ 773 h 829"/>
              <a:gd name="T24" fmla="*/ 446 w 582"/>
              <a:gd name="T25" fmla="*/ 772 h 829"/>
              <a:gd name="T26" fmla="*/ 447 w 582"/>
              <a:gd name="T27" fmla="*/ 772 h 829"/>
              <a:gd name="T28" fmla="*/ 489 w 582"/>
              <a:gd name="T29" fmla="*/ 796 h 829"/>
              <a:gd name="T30" fmla="*/ 521 w 582"/>
              <a:gd name="T31" fmla="*/ 815 h 829"/>
              <a:gd name="T32" fmla="*/ 546 w 582"/>
              <a:gd name="T33" fmla="*/ 829 h 829"/>
              <a:gd name="T34" fmla="*/ 548 w 582"/>
              <a:gd name="T35" fmla="*/ 824 h 829"/>
              <a:gd name="T36" fmla="*/ 551 w 582"/>
              <a:gd name="T37" fmla="*/ 815 h 829"/>
              <a:gd name="T38" fmla="*/ 555 w 582"/>
              <a:gd name="T39" fmla="*/ 806 h 829"/>
              <a:gd name="T40" fmla="*/ 563 w 582"/>
              <a:gd name="T41" fmla="*/ 785 h 829"/>
              <a:gd name="T42" fmla="*/ 582 w 582"/>
              <a:gd name="T43" fmla="*/ 735 h 829"/>
              <a:gd name="T44" fmla="*/ 431 w 582"/>
              <a:gd name="T45" fmla="*/ 464 h 829"/>
              <a:gd name="T46" fmla="*/ 395 w 582"/>
              <a:gd name="T47" fmla="*/ 472 h 829"/>
              <a:gd name="T48" fmla="*/ 394 w 582"/>
              <a:gd name="T49" fmla="*/ 471 h 829"/>
              <a:gd name="T50" fmla="*/ 379 w 582"/>
              <a:gd name="T51" fmla="*/ 456 h 829"/>
              <a:gd name="T52" fmla="*/ 281 w 582"/>
              <a:gd name="T53" fmla="*/ 362 h 829"/>
              <a:gd name="T54" fmla="*/ 261 w 582"/>
              <a:gd name="T55" fmla="*/ 344 h 829"/>
              <a:gd name="T56" fmla="*/ 204 w 582"/>
              <a:gd name="T57" fmla="*/ 288 h 829"/>
              <a:gd name="T58" fmla="*/ 4 w 582"/>
              <a:gd name="T59" fmla="*/ 0 h 8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582" h="829">
                <a:moveTo>
                  <a:pt x="0" y="777"/>
                </a:moveTo>
                <a:cubicBezTo>
                  <a:pt x="178" y="821"/>
                  <a:pt x="178" y="821"/>
                  <a:pt x="178" y="821"/>
                </a:cubicBezTo>
                <a:cubicBezTo>
                  <a:pt x="170" y="752"/>
                  <a:pt x="170" y="752"/>
                  <a:pt x="170" y="752"/>
                </a:cubicBezTo>
                <a:cubicBezTo>
                  <a:pt x="210" y="733"/>
                  <a:pt x="210" y="733"/>
                  <a:pt x="210" y="733"/>
                </a:cubicBezTo>
                <a:cubicBezTo>
                  <a:pt x="264" y="708"/>
                  <a:pt x="264" y="708"/>
                  <a:pt x="264" y="708"/>
                </a:cubicBezTo>
                <a:cubicBezTo>
                  <a:pt x="315" y="684"/>
                  <a:pt x="315" y="684"/>
                  <a:pt x="315" y="684"/>
                </a:cubicBezTo>
                <a:cubicBezTo>
                  <a:pt x="315" y="683"/>
                  <a:pt x="315" y="683"/>
                  <a:pt x="315" y="684"/>
                </a:cubicBezTo>
                <a:cubicBezTo>
                  <a:pt x="316" y="684"/>
                  <a:pt x="316" y="684"/>
                  <a:pt x="316" y="684"/>
                </a:cubicBezTo>
                <a:cubicBezTo>
                  <a:pt x="349" y="824"/>
                  <a:pt x="349" y="824"/>
                  <a:pt x="349" y="824"/>
                </a:cubicBezTo>
                <a:cubicBezTo>
                  <a:pt x="392" y="815"/>
                  <a:pt x="392" y="815"/>
                  <a:pt x="392" y="815"/>
                </a:cubicBezTo>
                <a:cubicBezTo>
                  <a:pt x="393" y="815"/>
                  <a:pt x="393" y="815"/>
                  <a:pt x="393" y="815"/>
                </a:cubicBezTo>
                <a:cubicBezTo>
                  <a:pt x="446" y="773"/>
                  <a:pt x="446" y="773"/>
                  <a:pt x="446" y="773"/>
                </a:cubicBezTo>
                <a:cubicBezTo>
                  <a:pt x="446" y="772"/>
                  <a:pt x="446" y="772"/>
                  <a:pt x="446" y="772"/>
                </a:cubicBezTo>
                <a:cubicBezTo>
                  <a:pt x="446" y="772"/>
                  <a:pt x="447" y="772"/>
                  <a:pt x="447" y="772"/>
                </a:cubicBezTo>
                <a:cubicBezTo>
                  <a:pt x="489" y="796"/>
                  <a:pt x="489" y="796"/>
                  <a:pt x="489" y="796"/>
                </a:cubicBezTo>
                <a:cubicBezTo>
                  <a:pt x="521" y="815"/>
                  <a:pt x="521" y="815"/>
                  <a:pt x="521" y="815"/>
                </a:cubicBezTo>
                <a:cubicBezTo>
                  <a:pt x="546" y="829"/>
                  <a:pt x="546" y="829"/>
                  <a:pt x="546" y="829"/>
                </a:cubicBezTo>
                <a:cubicBezTo>
                  <a:pt x="548" y="824"/>
                  <a:pt x="548" y="824"/>
                  <a:pt x="548" y="824"/>
                </a:cubicBezTo>
                <a:cubicBezTo>
                  <a:pt x="551" y="815"/>
                  <a:pt x="551" y="815"/>
                  <a:pt x="551" y="815"/>
                </a:cubicBezTo>
                <a:cubicBezTo>
                  <a:pt x="555" y="806"/>
                  <a:pt x="555" y="806"/>
                  <a:pt x="555" y="806"/>
                </a:cubicBezTo>
                <a:cubicBezTo>
                  <a:pt x="563" y="785"/>
                  <a:pt x="563" y="785"/>
                  <a:pt x="563" y="785"/>
                </a:cubicBezTo>
                <a:cubicBezTo>
                  <a:pt x="582" y="735"/>
                  <a:pt x="582" y="735"/>
                  <a:pt x="582" y="735"/>
                </a:cubicBezTo>
                <a:moveTo>
                  <a:pt x="431" y="464"/>
                </a:moveTo>
                <a:cubicBezTo>
                  <a:pt x="395" y="472"/>
                  <a:pt x="395" y="472"/>
                  <a:pt x="395" y="472"/>
                </a:cubicBezTo>
                <a:cubicBezTo>
                  <a:pt x="394" y="472"/>
                  <a:pt x="394" y="472"/>
                  <a:pt x="394" y="471"/>
                </a:cubicBezTo>
                <a:cubicBezTo>
                  <a:pt x="379" y="456"/>
                  <a:pt x="379" y="456"/>
                  <a:pt x="379" y="456"/>
                </a:cubicBezTo>
                <a:cubicBezTo>
                  <a:pt x="281" y="362"/>
                  <a:pt x="281" y="362"/>
                  <a:pt x="281" y="362"/>
                </a:cubicBezTo>
                <a:cubicBezTo>
                  <a:pt x="261" y="344"/>
                  <a:pt x="261" y="344"/>
                  <a:pt x="261" y="344"/>
                </a:cubicBezTo>
                <a:cubicBezTo>
                  <a:pt x="204" y="288"/>
                  <a:pt x="204" y="288"/>
                  <a:pt x="204" y="288"/>
                </a:cubicBezTo>
                <a:cubicBezTo>
                  <a:pt x="4" y="0"/>
                  <a:pt x="4" y="0"/>
                  <a:pt x="4" y="0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" name="Freeform 18"/>
          <p:cNvSpPr>
            <a:spLocks/>
          </p:cNvSpPr>
          <p:nvPr/>
        </p:nvSpPr>
        <p:spPr bwMode="auto">
          <a:xfrm>
            <a:off x="5403851" y="1987550"/>
            <a:ext cx="330200" cy="1400175"/>
          </a:xfrm>
          <a:custGeom>
            <a:avLst/>
            <a:gdLst>
              <a:gd name="T0" fmla="*/ 0 w 208"/>
              <a:gd name="T1" fmla="*/ 882 h 882"/>
              <a:gd name="T2" fmla="*/ 112 w 208"/>
              <a:gd name="T3" fmla="*/ 548 h 882"/>
              <a:gd name="T4" fmla="*/ 194 w 208"/>
              <a:gd name="T5" fmla="*/ 169 h 882"/>
              <a:gd name="T6" fmla="*/ 208 w 208"/>
              <a:gd name="T7" fmla="*/ 111 h 882"/>
              <a:gd name="T8" fmla="*/ 208 w 208"/>
              <a:gd name="T9" fmla="*/ 0 h 8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8" h="882">
                <a:moveTo>
                  <a:pt x="0" y="882"/>
                </a:moveTo>
                <a:lnTo>
                  <a:pt x="112" y="548"/>
                </a:lnTo>
                <a:lnTo>
                  <a:pt x="194" y="169"/>
                </a:lnTo>
                <a:lnTo>
                  <a:pt x="208" y="111"/>
                </a:lnTo>
                <a:lnTo>
                  <a:pt x="208" y="0"/>
                </a:ln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" name="Freeform 19"/>
          <p:cNvSpPr>
            <a:spLocks/>
          </p:cNvSpPr>
          <p:nvPr/>
        </p:nvSpPr>
        <p:spPr bwMode="auto">
          <a:xfrm>
            <a:off x="6691313" y="3286125"/>
            <a:ext cx="585788" cy="406400"/>
          </a:xfrm>
          <a:custGeom>
            <a:avLst/>
            <a:gdLst>
              <a:gd name="T0" fmla="*/ 253 w 253"/>
              <a:gd name="T1" fmla="*/ 0 h 176"/>
              <a:gd name="T2" fmla="*/ 221 w 253"/>
              <a:gd name="T3" fmla="*/ 41 h 176"/>
              <a:gd name="T4" fmla="*/ 220 w 253"/>
              <a:gd name="T5" fmla="*/ 42 h 176"/>
              <a:gd name="T6" fmla="*/ 219 w 253"/>
              <a:gd name="T7" fmla="*/ 42 h 176"/>
              <a:gd name="T8" fmla="*/ 219 w 253"/>
              <a:gd name="T9" fmla="*/ 41 h 176"/>
              <a:gd name="T10" fmla="*/ 175 w 253"/>
              <a:gd name="T11" fmla="*/ 5 h 176"/>
              <a:gd name="T12" fmla="*/ 161 w 253"/>
              <a:gd name="T13" fmla="*/ 79 h 176"/>
              <a:gd name="T14" fmla="*/ 154 w 253"/>
              <a:gd name="T15" fmla="*/ 120 h 176"/>
              <a:gd name="T16" fmla="*/ 153 w 253"/>
              <a:gd name="T17" fmla="*/ 121 h 176"/>
              <a:gd name="T18" fmla="*/ 131 w 253"/>
              <a:gd name="T19" fmla="*/ 127 h 176"/>
              <a:gd name="T20" fmla="*/ 55 w 253"/>
              <a:gd name="T21" fmla="*/ 148 h 176"/>
              <a:gd name="T22" fmla="*/ 43 w 253"/>
              <a:gd name="T23" fmla="*/ 154 h 176"/>
              <a:gd name="T24" fmla="*/ 0 w 253"/>
              <a:gd name="T25" fmla="*/ 176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53" h="176">
                <a:moveTo>
                  <a:pt x="253" y="0"/>
                </a:moveTo>
                <a:cubicBezTo>
                  <a:pt x="221" y="41"/>
                  <a:pt x="221" y="41"/>
                  <a:pt x="221" y="41"/>
                </a:cubicBezTo>
                <a:cubicBezTo>
                  <a:pt x="221" y="41"/>
                  <a:pt x="221" y="42"/>
                  <a:pt x="220" y="42"/>
                </a:cubicBezTo>
                <a:cubicBezTo>
                  <a:pt x="219" y="42"/>
                  <a:pt x="219" y="42"/>
                  <a:pt x="219" y="42"/>
                </a:cubicBezTo>
                <a:cubicBezTo>
                  <a:pt x="219" y="42"/>
                  <a:pt x="219" y="42"/>
                  <a:pt x="219" y="41"/>
                </a:cubicBezTo>
                <a:cubicBezTo>
                  <a:pt x="175" y="5"/>
                  <a:pt x="175" y="5"/>
                  <a:pt x="175" y="5"/>
                </a:cubicBezTo>
                <a:cubicBezTo>
                  <a:pt x="161" y="79"/>
                  <a:pt x="161" y="79"/>
                  <a:pt x="161" y="79"/>
                </a:cubicBezTo>
                <a:cubicBezTo>
                  <a:pt x="154" y="120"/>
                  <a:pt x="154" y="120"/>
                  <a:pt x="154" y="120"/>
                </a:cubicBezTo>
                <a:cubicBezTo>
                  <a:pt x="154" y="121"/>
                  <a:pt x="153" y="121"/>
                  <a:pt x="153" y="121"/>
                </a:cubicBezTo>
                <a:cubicBezTo>
                  <a:pt x="131" y="127"/>
                  <a:pt x="131" y="127"/>
                  <a:pt x="131" y="127"/>
                </a:cubicBezTo>
                <a:cubicBezTo>
                  <a:pt x="55" y="148"/>
                  <a:pt x="55" y="148"/>
                  <a:pt x="55" y="148"/>
                </a:cubicBezTo>
                <a:cubicBezTo>
                  <a:pt x="43" y="154"/>
                  <a:pt x="43" y="154"/>
                  <a:pt x="43" y="154"/>
                </a:cubicBezTo>
                <a:cubicBezTo>
                  <a:pt x="0" y="176"/>
                  <a:pt x="0" y="176"/>
                  <a:pt x="0" y="176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" name="Freeform 20"/>
          <p:cNvSpPr>
            <a:spLocks/>
          </p:cNvSpPr>
          <p:nvPr/>
        </p:nvSpPr>
        <p:spPr bwMode="auto">
          <a:xfrm>
            <a:off x="5253038" y="2830513"/>
            <a:ext cx="1866900" cy="2898775"/>
          </a:xfrm>
          <a:custGeom>
            <a:avLst/>
            <a:gdLst>
              <a:gd name="T0" fmla="*/ 806 w 806"/>
              <a:gd name="T1" fmla="*/ 560 h 1253"/>
              <a:gd name="T2" fmla="*/ 789 w 806"/>
              <a:gd name="T3" fmla="*/ 539 h 1253"/>
              <a:gd name="T4" fmla="*/ 717 w 806"/>
              <a:gd name="T5" fmla="*/ 579 h 1253"/>
              <a:gd name="T6" fmla="*/ 716 w 806"/>
              <a:gd name="T7" fmla="*/ 579 h 1253"/>
              <a:gd name="T8" fmla="*/ 702 w 806"/>
              <a:gd name="T9" fmla="*/ 556 h 1253"/>
              <a:gd name="T10" fmla="*/ 673 w 806"/>
              <a:gd name="T11" fmla="*/ 506 h 1253"/>
              <a:gd name="T12" fmla="*/ 670 w 806"/>
              <a:gd name="T13" fmla="*/ 503 h 1253"/>
              <a:gd name="T14" fmla="*/ 617 w 806"/>
              <a:gd name="T15" fmla="*/ 423 h 1253"/>
              <a:gd name="T16" fmla="*/ 618 w 806"/>
              <a:gd name="T17" fmla="*/ 422 h 1253"/>
              <a:gd name="T18" fmla="*/ 633 w 806"/>
              <a:gd name="T19" fmla="*/ 412 h 1253"/>
              <a:gd name="T20" fmla="*/ 630 w 806"/>
              <a:gd name="T21" fmla="*/ 404 h 1253"/>
              <a:gd name="T22" fmla="*/ 618 w 806"/>
              <a:gd name="T23" fmla="*/ 372 h 1253"/>
              <a:gd name="T24" fmla="*/ 582 w 806"/>
              <a:gd name="T25" fmla="*/ 307 h 1253"/>
              <a:gd name="T26" fmla="*/ 522 w 806"/>
              <a:gd name="T27" fmla="*/ 319 h 1253"/>
              <a:gd name="T28" fmla="*/ 487 w 806"/>
              <a:gd name="T29" fmla="*/ 249 h 1253"/>
              <a:gd name="T30" fmla="*/ 384 w 806"/>
              <a:gd name="T31" fmla="*/ 1 h 1253"/>
              <a:gd name="T32" fmla="*/ 384 w 806"/>
              <a:gd name="T33" fmla="*/ 1 h 1253"/>
              <a:gd name="T34" fmla="*/ 383 w 806"/>
              <a:gd name="T35" fmla="*/ 1 h 1253"/>
              <a:gd name="T36" fmla="*/ 334 w 806"/>
              <a:gd name="T37" fmla="*/ 24 h 1253"/>
              <a:gd name="T38" fmla="*/ 143 w 806"/>
              <a:gd name="T39" fmla="*/ 11 h 1253"/>
              <a:gd name="T40" fmla="*/ 142 w 806"/>
              <a:gd name="T41" fmla="*/ 12 h 1253"/>
              <a:gd name="T42" fmla="*/ 65 w 806"/>
              <a:gd name="T43" fmla="*/ 242 h 1253"/>
              <a:gd name="T44" fmla="*/ 56 w 806"/>
              <a:gd name="T45" fmla="*/ 353 h 1253"/>
              <a:gd name="T46" fmla="*/ 0 w 806"/>
              <a:gd name="T47" fmla="*/ 481 h 1253"/>
              <a:gd name="T48" fmla="*/ 0 w 806"/>
              <a:gd name="T49" fmla="*/ 482 h 1253"/>
              <a:gd name="T50" fmla="*/ 154 w 806"/>
              <a:gd name="T51" fmla="*/ 748 h 1253"/>
              <a:gd name="T52" fmla="*/ 154 w 806"/>
              <a:gd name="T53" fmla="*/ 749 h 1253"/>
              <a:gd name="T54" fmla="*/ 269 w 806"/>
              <a:gd name="T55" fmla="*/ 844 h 1253"/>
              <a:gd name="T56" fmla="*/ 262 w 806"/>
              <a:gd name="T57" fmla="*/ 1060 h 1253"/>
              <a:gd name="T58" fmla="*/ 258 w 806"/>
              <a:gd name="T59" fmla="*/ 1120 h 1253"/>
              <a:gd name="T60" fmla="*/ 258 w 806"/>
              <a:gd name="T61" fmla="*/ 1134 h 1253"/>
              <a:gd name="T62" fmla="*/ 368 w 806"/>
              <a:gd name="T63" fmla="*/ 1217 h 1253"/>
              <a:gd name="T64" fmla="*/ 368 w 806"/>
              <a:gd name="T65" fmla="*/ 1217 h 1253"/>
              <a:gd name="T66" fmla="*/ 394 w 806"/>
              <a:gd name="T67" fmla="*/ 1253 h 12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806" h="1253">
                <a:moveTo>
                  <a:pt x="806" y="560"/>
                </a:moveTo>
                <a:cubicBezTo>
                  <a:pt x="789" y="539"/>
                  <a:pt x="789" y="539"/>
                  <a:pt x="789" y="539"/>
                </a:cubicBezTo>
                <a:cubicBezTo>
                  <a:pt x="717" y="579"/>
                  <a:pt x="717" y="579"/>
                  <a:pt x="717" y="579"/>
                </a:cubicBezTo>
                <a:cubicBezTo>
                  <a:pt x="717" y="580"/>
                  <a:pt x="716" y="579"/>
                  <a:pt x="716" y="579"/>
                </a:cubicBezTo>
                <a:cubicBezTo>
                  <a:pt x="702" y="556"/>
                  <a:pt x="702" y="556"/>
                  <a:pt x="702" y="556"/>
                </a:cubicBezTo>
                <a:cubicBezTo>
                  <a:pt x="673" y="506"/>
                  <a:pt x="673" y="506"/>
                  <a:pt x="673" y="506"/>
                </a:cubicBezTo>
                <a:cubicBezTo>
                  <a:pt x="670" y="503"/>
                  <a:pt x="670" y="503"/>
                  <a:pt x="670" y="503"/>
                </a:cubicBezTo>
                <a:cubicBezTo>
                  <a:pt x="617" y="423"/>
                  <a:pt x="617" y="423"/>
                  <a:pt x="617" y="423"/>
                </a:cubicBezTo>
                <a:cubicBezTo>
                  <a:pt x="617" y="423"/>
                  <a:pt x="617" y="422"/>
                  <a:pt x="618" y="422"/>
                </a:cubicBezTo>
                <a:cubicBezTo>
                  <a:pt x="633" y="412"/>
                  <a:pt x="633" y="412"/>
                  <a:pt x="633" y="412"/>
                </a:cubicBezTo>
                <a:cubicBezTo>
                  <a:pt x="630" y="404"/>
                  <a:pt x="630" y="404"/>
                  <a:pt x="630" y="404"/>
                </a:cubicBezTo>
                <a:cubicBezTo>
                  <a:pt x="618" y="372"/>
                  <a:pt x="618" y="372"/>
                  <a:pt x="618" y="372"/>
                </a:cubicBezTo>
                <a:cubicBezTo>
                  <a:pt x="582" y="307"/>
                  <a:pt x="582" y="307"/>
                  <a:pt x="582" y="307"/>
                </a:cubicBezTo>
                <a:cubicBezTo>
                  <a:pt x="522" y="319"/>
                  <a:pt x="522" y="319"/>
                  <a:pt x="522" y="319"/>
                </a:cubicBezTo>
                <a:cubicBezTo>
                  <a:pt x="487" y="249"/>
                  <a:pt x="487" y="249"/>
                  <a:pt x="487" y="249"/>
                </a:cubicBezTo>
                <a:cubicBezTo>
                  <a:pt x="384" y="1"/>
                  <a:pt x="384" y="1"/>
                  <a:pt x="384" y="1"/>
                </a:cubicBezTo>
                <a:cubicBezTo>
                  <a:pt x="384" y="1"/>
                  <a:pt x="384" y="1"/>
                  <a:pt x="384" y="1"/>
                </a:cubicBezTo>
                <a:cubicBezTo>
                  <a:pt x="383" y="0"/>
                  <a:pt x="383" y="0"/>
                  <a:pt x="383" y="1"/>
                </a:cubicBezTo>
                <a:cubicBezTo>
                  <a:pt x="334" y="24"/>
                  <a:pt x="334" y="24"/>
                  <a:pt x="334" y="24"/>
                </a:cubicBezTo>
                <a:cubicBezTo>
                  <a:pt x="143" y="11"/>
                  <a:pt x="143" y="11"/>
                  <a:pt x="143" y="11"/>
                </a:cubicBezTo>
                <a:cubicBezTo>
                  <a:pt x="143" y="11"/>
                  <a:pt x="142" y="11"/>
                  <a:pt x="142" y="12"/>
                </a:cubicBezTo>
                <a:cubicBezTo>
                  <a:pt x="65" y="242"/>
                  <a:pt x="65" y="242"/>
                  <a:pt x="65" y="242"/>
                </a:cubicBezTo>
                <a:cubicBezTo>
                  <a:pt x="56" y="353"/>
                  <a:pt x="56" y="353"/>
                  <a:pt x="56" y="353"/>
                </a:cubicBezTo>
                <a:cubicBezTo>
                  <a:pt x="0" y="481"/>
                  <a:pt x="0" y="481"/>
                  <a:pt x="0" y="481"/>
                </a:cubicBezTo>
                <a:cubicBezTo>
                  <a:pt x="0" y="481"/>
                  <a:pt x="0" y="481"/>
                  <a:pt x="0" y="482"/>
                </a:cubicBezTo>
                <a:cubicBezTo>
                  <a:pt x="154" y="748"/>
                  <a:pt x="154" y="748"/>
                  <a:pt x="154" y="748"/>
                </a:cubicBezTo>
                <a:cubicBezTo>
                  <a:pt x="154" y="748"/>
                  <a:pt x="154" y="748"/>
                  <a:pt x="154" y="749"/>
                </a:cubicBezTo>
                <a:cubicBezTo>
                  <a:pt x="269" y="844"/>
                  <a:pt x="269" y="844"/>
                  <a:pt x="269" y="844"/>
                </a:cubicBezTo>
                <a:cubicBezTo>
                  <a:pt x="270" y="844"/>
                  <a:pt x="262" y="1060"/>
                  <a:pt x="262" y="1060"/>
                </a:cubicBezTo>
                <a:cubicBezTo>
                  <a:pt x="258" y="1120"/>
                  <a:pt x="258" y="1120"/>
                  <a:pt x="258" y="1120"/>
                </a:cubicBezTo>
                <a:cubicBezTo>
                  <a:pt x="258" y="1134"/>
                  <a:pt x="258" y="1134"/>
                  <a:pt x="258" y="1134"/>
                </a:cubicBezTo>
                <a:cubicBezTo>
                  <a:pt x="368" y="1217"/>
                  <a:pt x="368" y="1217"/>
                  <a:pt x="368" y="1217"/>
                </a:cubicBezTo>
                <a:cubicBezTo>
                  <a:pt x="368" y="1217"/>
                  <a:pt x="368" y="1217"/>
                  <a:pt x="368" y="1217"/>
                </a:cubicBezTo>
                <a:cubicBezTo>
                  <a:pt x="394" y="1253"/>
                  <a:pt x="394" y="1253"/>
                  <a:pt x="394" y="1253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" name="Freeform 21"/>
          <p:cNvSpPr>
            <a:spLocks/>
          </p:cNvSpPr>
          <p:nvPr/>
        </p:nvSpPr>
        <p:spPr bwMode="auto">
          <a:xfrm>
            <a:off x="4192588" y="4763"/>
            <a:ext cx="3663950" cy="6846888"/>
          </a:xfrm>
          <a:custGeom>
            <a:avLst/>
            <a:gdLst>
              <a:gd name="T0" fmla="*/ 1276 w 1582"/>
              <a:gd name="T1" fmla="*/ 4 h 2959"/>
              <a:gd name="T2" fmla="*/ 1419 w 1582"/>
              <a:gd name="T3" fmla="*/ 151 h 2959"/>
              <a:gd name="T4" fmla="*/ 1390 w 1582"/>
              <a:gd name="T5" fmla="*/ 509 h 2959"/>
              <a:gd name="T6" fmla="*/ 1372 w 1582"/>
              <a:gd name="T7" fmla="*/ 637 h 2959"/>
              <a:gd name="T8" fmla="*/ 1129 w 1582"/>
              <a:gd name="T9" fmla="*/ 544 h 2959"/>
              <a:gd name="T10" fmla="*/ 1069 w 1582"/>
              <a:gd name="T11" fmla="*/ 464 h 2959"/>
              <a:gd name="T12" fmla="*/ 1074 w 1582"/>
              <a:gd name="T13" fmla="*/ 594 h 2959"/>
              <a:gd name="T14" fmla="*/ 1098 w 1582"/>
              <a:gd name="T15" fmla="*/ 621 h 2959"/>
              <a:gd name="T16" fmla="*/ 1215 w 1582"/>
              <a:gd name="T17" fmla="*/ 803 h 2959"/>
              <a:gd name="T18" fmla="*/ 1267 w 1582"/>
              <a:gd name="T19" fmla="*/ 944 h 2959"/>
              <a:gd name="T20" fmla="*/ 1303 w 1582"/>
              <a:gd name="T21" fmla="*/ 1005 h 2959"/>
              <a:gd name="T22" fmla="*/ 1316 w 1582"/>
              <a:gd name="T23" fmla="*/ 1026 h 2959"/>
              <a:gd name="T24" fmla="*/ 1544 w 1582"/>
              <a:gd name="T25" fmla="*/ 1097 h 2959"/>
              <a:gd name="T26" fmla="*/ 1529 w 1582"/>
              <a:gd name="T27" fmla="*/ 1257 h 2959"/>
              <a:gd name="T28" fmla="*/ 1501 w 1582"/>
              <a:gd name="T29" fmla="*/ 1359 h 2959"/>
              <a:gd name="T30" fmla="*/ 1510 w 1582"/>
              <a:gd name="T31" fmla="*/ 1441 h 2959"/>
              <a:gd name="T32" fmla="*/ 1514 w 1582"/>
              <a:gd name="T33" fmla="*/ 1490 h 2959"/>
              <a:gd name="T34" fmla="*/ 1562 w 1582"/>
              <a:gd name="T35" fmla="*/ 1583 h 2959"/>
              <a:gd name="T36" fmla="*/ 1518 w 1582"/>
              <a:gd name="T37" fmla="*/ 1751 h 2959"/>
              <a:gd name="T38" fmla="*/ 1298 w 1582"/>
              <a:gd name="T39" fmla="*/ 1709 h 2959"/>
              <a:gd name="T40" fmla="*/ 1291 w 1582"/>
              <a:gd name="T41" fmla="*/ 1702 h 2959"/>
              <a:gd name="T42" fmla="*/ 1265 w 1582"/>
              <a:gd name="T43" fmla="*/ 1778 h 2959"/>
              <a:gd name="T44" fmla="*/ 1216 w 1582"/>
              <a:gd name="T45" fmla="*/ 1950 h 2959"/>
              <a:gd name="T46" fmla="*/ 1137 w 1582"/>
              <a:gd name="T47" fmla="*/ 2154 h 2959"/>
              <a:gd name="T48" fmla="*/ 1071 w 1582"/>
              <a:gd name="T49" fmla="*/ 2337 h 2959"/>
              <a:gd name="T50" fmla="*/ 1081 w 1582"/>
              <a:gd name="T51" fmla="*/ 2631 h 2959"/>
              <a:gd name="T52" fmla="*/ 1009 w 1582"/>
              <a:gd name="T53" fmla="*/ 2444 h 2959"/>
              <a:gd name="T54" fmla="*/ 986 w 1582"/>
              <a:gd name="T55" fmla="*/ 2664 h 2959"/>
              <a:gd name="T56" fmla="*/ 936 w 1582"/>
              <a:gd name="T57" fmla="*/ 2348 h 2959"/>
              <a:gd name="T58" fmla="*/ 923 w 1582"/>
              <a:gd name="T59" fmla="*/ 2321 h 2959"/>
              <a:gd name="T60" fmla="*/ 852 w 1582"/>
              <a:gd name="T61" fmla="*/ 2466 h 2959"/>
              <a:gd name="T62" fmla="*/ 852 w 1582"/>
              <a:gd name="T63" fmla="*/ 2477 h 2959"/>
              <a:gd name="T64" fmla="*/ 871 w 1582"/>
              <a:gd name="T65" fmla="*/ 2632 h 2959"/>
              <a:gd name="T66" fmla="*/ 722 w 1582"/>
              <a:gd name="T67" fmla="*/ 2794 h 2959"/>
              <a:gd name="T68" fmla="*/ 726 w 1582"/>
              <a:gd name="T69" fmla="*/ 2722 h 2959"/>
              <a:gd name="T70" fmla="*/ 703 w 1582"/>
              <a:gd name="T71" fmla="*/ 2679 h 2959"/>
              <a:gd name="T72" fmla="*/ 561 w 1582"/>
              <a:gd name="T73" fmla="*/ 2747 h 2959"/>
              <a:gd name="T74" fmla="*/ 525 w 1582"/>
              <a:gd name="T75" fmla="*/ 2647 h 2959"/>
              <a:gd name="T76" fmla="*/ 440 w 1582"/>
              <a:gd name="T77" fmla="*/ 2635 h 2959"/>
              <a:gd name="T78" fmla="*/ 454 w 1582"/>
              <a:gd name="T79" fmla="*/ 2892 h 2959"/>
              <a:gd name="T80" fmla="*/ 79 w 1582"/>
              <a:gd name="T81" fmla="*/ 2778 h 2959"/>
              <a:gd name="T82" fmla="*/ 22 w 1582"/>
              <a:gd name="T83" fmla="*/ 2634 h 29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582" h="2959">
                <a:moveTo>
                  <a:pt x="1270" y="0"/>
                </a:moveTo>
                <a:cubicBezTo>
                  <a:pt x="1275" y="4"/>
                  <a:pt x="1275" y="4"/>
                  <a:pt x="1275" y="4"/>
                </a:cubicBezTo>
                <a:cubicBezTo>
                  <a:pt x="1276" y="4"/>
                  <a:pt x="1276" y="4"/>
                  <a:pt x="1276" y="4"/>
                </a:cubicBezTo>
                <a:cubicBezTo>
                  <a:pt x="1331" y="14"/>
                  <a:pt x="1331" y="14"/>
                  <a:pt x="1331" y="14"/>
                </a:cubicBezTo>
                <a:cubicBezTo>
                  <a:pt x="1383" y="54"/>
                  <a:pt x="1383" y="54"/>
                  <a:pt x="1383" y="54"/>
                </a:cubicBezTo>
                <a:cubicBezTo>
                  <a:pt x="1419" y="151"/>
                  <a:pt x="1419" y="151"/>
                  <a:pt x="1419" y="151"/>
                </a:cubicBezTo>
                <a:cubicBezTo>
                  <a:pt x="1450" y="290"/>
                  <a:pt x="1450" y="290"/>
                  <a:pt x="1450" y="290"/>
                </a:cubicBezTo>
                <a:cubicBezTo>
                  <a:pt x="1390" y="509"/>
                  <a:pt x="1390" y="509"/>
                  <a:pt x="1390" y="509"/>
                </a:cubicBezTo>
                <a:cubicBezTo>
                  <a:pt x="1390" y="509"/>
                  <a:pt x="1390" y="509"/>
                  <a:pt x="1390" y="509"/>
                </a:cubicBezTo>
                <a:cubicBezTo>
                  <a:pt x="1393" y="609"/>
                  <a:pt x="1393" y="609"/>
                  <a:pt x="1393" y="609"/>
                </a:cubicBezTo>
                <a:cubicBezTo>
                  <a:pt x="1373" y="635"/>
                  <a:pt x="1373" y="635"/>
                  <a:pt x="1373" y="635"/>
                </a:cubicBezTo>
                <a:cubicBezTo>
                  <a:pt x="1372" y="637"/>
                  <a:pt x="1372" y="637"/>
                  <a:pt x="1372" y="637"/>
                </a:cubicBezTo>
                <a:cubicBezTo>
                  <a:pt x="1348" y="669"/>
                  <a:pt x="1348" y="669"/>
                  <a:pt x="1348" y="669"/>
                </a:cubicBezTo>
                <a:cubicBezTo>
                  <a:pt x="1277" y="657"/>
                  <a:pt x="1277" y="657"/>
                  <a:pt x="1277" y="657"/>
                </a:cubicBezTo>
                <a:cubicBezTo>
                  <a:pt x="1129" y="544"/>
                  <a:pt x="1129" y="544"/>
                  <a:pt x="1129" y="544"/>
                </a:cubicBezTo>
                <a:cubicBezTo>
                  <a:pt x="1071" y="464"/>
                  <a:pt x="1071" y="464"/>
                  <a:pt x="1071" y="464"/>
                </a:cubicBezTo>
                <a:cubicBezTo>
                  <a:pt x="1070" y="464"/>
                  <a:pt x="1070" y="464"/>
                  <a:pt x="1070" y="464"/>
                </a:cubicBezTo>
                <a:cubicBezTo>
                  <a:pt x="1070" y="464"/>
                  <a:pt x="1069" y="464"/>
                  <a:pt x="1069" y="464"/>
                </a:cubicBezTo>
                <a:cubicBezTo>
                  <a:pt x="1028" y="497"/>
                  <a:pt x="1028" y="497"/>
                  <a:pt x="1028" y="497"/>
                </a:cubicBezTo>
                <a:cubicBezTo>
                  <a:pt x="1027" y="497"/>
                  <a:pt x="1027" y="498"/>
                  <a:pt x="1028" y="498"/>
                </a:cubicBezTo>
                <a:cubicBezTo>
                  <a:pt x="1074" y="594"/>
                  <a:pt x="1074" y="594"/>
                  <a:pt x="1074" y="594"/>
                </a:cubicBezTo>
                <a:cubicBezTo>
                  <a:pt x="1074" y="594"/>
                  <a:pt x="1074" y="594"/>
                  <a:pt x="1074" y="595"/>
                </a:cubicBezTo>
                <a:cubicBezTo>
                  <a:pt x="1096" y="620"/>
                  <a:pt x="1096" y="620"/>
                  <a:pt x="1096" y="620"/>
                </a:cubicBezTo>
                <a:cubicBezTo>
                  <a:pt x="1098" y="621"/>
                  <a:pt x="1098" y="621"/>
                  <a:pt x="1098" y="621"/>
                </a:cubicBezTo>
                <a:cubicBezTo>
                  <a:pt x="1138" y="664"/>
                  <a:pt x="1138" y="664"/>
                  <a:pt x="1138" y="664"/>
                </a:cubicBezTo>
                <a:cubicBezTo>
                  <a:pt x="1181" y="735"/>
                  <a:pt x="1181" y="735"/>
                  <a:pt x="1181" y="735"/>
                </a:cubicBezTo>
                <a:cubicBezTo>
                  <a:pt x="1215" y="803"/>
                  <a:pt x="1215" y="803"/>
                  <a:pt x="1215" y="803"/>
                </a:cubicBezTo>
                <a:cubicBezTo>
                  <a:pt x="1249" y="892"/>
                  <a:pt x="1249" y="892"/>
                  <a:pt x="1249" y="892"/>
                </a:cubicBezTo>
                <a:cubicBezTo>
                  <a:pt x="1250" y="895"/>
                  <a:pt x="1250" y="895"/>
                  <a:pt x="1250" y="895"/>
                </a:cubicBezTo>
                <a:cubicBezTo>
                  <a:pt x="1267" y="944"/>
                  <a:pt x="1267" y="944"/>
                  <a:pt x="1267" y="944"/>
                </a:cubicBezTo>
                <a:cubicBezTo>
                  <a:pt x="1271" y="950"/>
                  <a:pt x="1271" y="950"/>
                  <a:pt x="1271" y="950"/>
                </a:cubicBezTo>
                <a:cubicBezTo>
                  <a:pt x="1285" y="973"/>
                  <a:pt x="1285" y="973"/>
                  <a:pt x="1285" y="973"/>
                </a:cubicBezTo>
                <a:cubicBezTo>
                  <a:pt x="1303" y="1005"/>
                  <a:pt x="1303" y="1005"/>
                  <a:pt x="1303" y="1005"/>
                </a:cubicBezTo>
                <a:cubicBezTo>
                  <a:pt x="1304" y="1007"/>
                  <a:pt x="1304" y="1007"/>
                  <a:pt x="1304" y="1007"/>
                </a:cubicBezTo>
                <a:cubicBezTo>
                  <a:pt x="1315" y="1025"/>
                  <a:pt x="1315" y="1025"/>
                  <a:pt x="1315" y="1025"/>
                </a:cubicBezTo>
                <a:cubicBezTo>
                  <a:pt x="1316" y="1025"/>
                  <a:pt x="1316" y="1026"/>
                  <a:pt x="1316" y="1026"/>
                </a:cubicBezTo>
                <a:cubicBezTo>
                  <a:pt x="1391" y="1052"/>
                  <a:pt x="1391" y="1052"/>
                  <a:pt x="1391" y="1052"/>
                </a:cubicBezTo>
                <a:cubicBezTo>
                  <a:pt x="1463" y="1073"/>
                  <a:pt x="1463" y="1073"/>
                  <a:pt x="1463" y="1073"/>
                </a:cubicBezTo>
                <a:cubicBezTo>
                  <a:pt x="1544" y="1097"/>
                  <a:pt x="1544" y="1097"/>
                  <a:pt x="1544" y="1097"/>
                </a:cubicBezTo>
                <a:cubicBezTo>
                  <a:pt x="1562" y="1145"/>
                  <a:pt x="1562" y="1145"/>
                  <a:pt x="1562" y="1145"/>
                </a:cubicBezTo>
                <a:cubicBezTo>
                  <a:pt x="1560" y="1174"/>
                  <a:pt x="1560" y="1174"/>
                  <a:pt x="1560" y="1174"/>
                </a:cubicBezTo>
                <a:cubicBezTo>
                  <a:pt x="1529" y="1257"/>
                  <a:pt x="1529" y="1257"/>
                  <a:pt x="1529" y="1257"/>
                </a:cubicBezTo>
                <a:cubicBezTo>
                  <a:pt x="1506" y="1315"/>
                  <a:pt x="1506" y="1315"/>
                  <a:pt x="1506" y="1315"/>
                </a:cubicBezTo>
                <a:cubicBezTo>
                  <a:pt x="1506" y="1315"/>
                  <a:pt x="1506" y="1315"/>
                  <a:pt x="1506" y="1316"/>
                </a:cubicBezTo>
                <a:cubicBezTo>
                  <a:pt x="1501" y="1359"/>
                  <a:pt x="1501" y="1359"/>
                  <a:pt x="1501" y="1359"/>
                </a:cubicBezTo>
                <a:cubicBezTo>
                  <a:pt x="1501" y="1359"/>
                  <a:pt x="1501" y="1359"/>
                  <a:pt x="1501" y="1359"/>
                </a:cubicBezTo>
                <a:cubicBezTo>
                  <a:pt x="1508" y="1412"/>
                  <a:pt x="1508" y="1412"/>
                  <a:pt x="1508" y="1412"/>
                </a:cubicBezTo>
                <a:cubicBezTo>
                  <a:pt x="1510" y="1441"/>
                  <a:pt x="1510" y="1441"/>
                  <a:pt x="1510" y="1441"/>
                </a:cubicBezTo>
                <a:cubicBezTo>
                  <a:pt x="1510" y="1443"/>
                  <a:pt x="1510" y="1443"/>
                  <a:pt x="1510" y="1443"/>
                </a:cubicBezTo>
                <a:cubicBezTo>
                  <a:pt x="1514" y="1489"/>
                  <a:pt x="1514" y="1489"/>
                  <a:pt x="1514" y="1489"/>
                </a:cubicBezTo>
                <a:cubicBezTo>
                  <a:pt x="1514" y="1489"/>
                  <a:pt x="1514" y="1490"/>
                  <a:pt x="1514" y="1490"/>
                </a:cubicBezTo>
                <a:cubicBezTo>
                  <a:pt x="1528" y="1516"/>
                  <a:pt x="1528" y="1516"/>
                  <a:pt x="1528" y="1516"/>
                </a:cubicBezTo>
                <a:cubicBezTo>
                  <a:pt x="1533" y="1528"/>
                  <a:pt x="1533" y="1528"/>
                  <a:pt x="1533" y="1528"/>
                </a:cubicBezTo>
                <a:cubicBezTo>
                  <a:pt x="1562" y="1583"/>
                  <a:pt x="1562" y="1583"/>
                  <a:pt x="1562" y="1583"/>
                </a:cubicBezTo>
                <a:cubicBezTo>
                  <a:pt x="1582" y="1621"/>
                  <a:pt x="1582" y="1621"/>
                  <a:pt x="1582" y="1621"/>
                </a:cubicBezTo>
                <a:cubicBezTo>
                  <a:pt x="1529" y="1727"/>
                  <a:pt x="1529" y="1727"/>
                  <a:pt x="1529" y="1727"/>
                </a:cubicBezTo>
                <a:cubicBezTo>
                  <a:pt x="1518" y="1751"/>
                  <a:pt x="1518" y="1751"/>
                  <a:pt x="1518" y="1751"/>
                </a:cubicBezTo>
                <a:cubicBezTo>
                  <a:pt x="1474" y="1862"/>
                  <a:pt x="1474" y="1862"/>
                  <a:pt x="1474" y="1862"/>
                </a:cubicBezTo>
                <a:cubicBezTo>
                  <a:pt x="1362" y="1782"/>
                  <a:pt x="1362" y="1782"/>
                  <a:pt x="1362" y="1782"/>
                </a:cubicBezTo>
                <a:cubicBezTo>
                  <a:pt x="1298" y="1709"/>
                  <a:pt x="1298" y="1709"/>
                  <a:pt x="1298" y="1709"/>
                </a:cubicBezTo>
                <a:cubicBezTo>
                  <a:pt x="1292" y="1702"/>
                  <a:pt x="1292" y="1702"/>
                  <a:pt x="1292" y="1702"/>
                </a:cubicBezTo>
                <a:cubicBezTo>
                  <a:pt x="1292" y="1702"/>
                  <a:pt x="1291" y="1702"/>
                  <a:pt x="1291" y="1702"/>
                </a:cubicBezTo>
                <a:cubicBezTo>
                  <a:pt x="1291" y="1702"/>
                  <a:pt x="1291" y="1702"/>
                  <a:pt x="1291" y="1702"/>
                </a:cubicBezTo>
                <a:cubicBezTo>
                  <a:pt x="1290" y="1702"/>
                  <a:pt x="1290" y="1702"/>
                  <a:pt x="1290" y="1703"/>
                </a:cubicBezTo>
                <a:cubicBezTo>
                  <a:pt x="1287" y="1710"/>
                  <a:pt x="1287" y="1710"/>
                  <a:pt x="1287" y="1710"/>
                </a:cubicBezTo>
                <a:cubicBezTo>
                  <a:pt x="1265" y="1778"/>
                  <a:pt x="1265" y="1778"/>
                  <a:pt x="1265" y="1778"/>
                </a:cubicBezTo>
                <a:cubicBezTo>
                  <a:pt x="1264" y="1781"/>
                  <a:pt x="1264" y="1781"/>
                  <a:pt x="1264" y="1781"/>
                </a:cubicBezTo>
                <a:cubicBezTo>
                  <a:pt x="1240" y="1853"/>
                  <a:pt x="1240" y="1853"/>
                  <a:pt x="1240" y="1853"/>
                </a:cubicBezTo>
                <a:cubicBezTo>
                  <a:pt x="1216" y="1950"/>
                  <a:pt x="1216" y="1950"/>
                  <a:pt x="1216" y="1950"/>
                </a:cubicBezTo>
                <a:cubicBezTo>
                  <a:pt x="1173" y="2002"/>
                  <a:pt x="1173" y="2002"/>
                  <a:pt x="1173" y="2002"/>
                </a:cubicBezTo>
                <a:cubicBezTo>
                  <a:pt x="1173" y="2002"/>
                  <a:pt x="1173" y="2002"/>
                  <a:pt x="1172" y="2002"/>
                </a:cubicBezTo>
                <a:cubicBezTo>
                  <a:pt x="1137" y="2154"/>
                  <a:pt x="1137" y="2154"/>
                  <a:pt x="1137" y="2154"/>
                </a:cubicBezTo>
                <a:cubicBezTo>
                  <a:pt x="1136" y="2156"/>
                  <a:pt x="1136" y="2156"/>
                  <a:pt x="1136" y="2156"/>
                </a:cubicBezTo>
                <a:cubicBezTo>
                  <a:pt x="1110" y="2270"/>
                  <a:pt x="1110" y="2270"/>
                  <a:pt x="1110" y="2270"/>
                </a:cubicBezTo>
                <a:cubicBezTo>
                  <a:pt x="1071" y="2337"/>
                  <a:pt x="1071" y="2337"/>
                  <a:pt x="1071" y="2337"/>
                </a:cubicBezTo>
                <a:cubicBezTo>
                  <a:pt x="1071" y="2337"/>
                  <a:pt x="1071" y="2337"/>
                  <a:pt x="1071" y="2337"/>
                </a:cubicBezTo>
                <a:cubicBezTo>
                  <a:pt x="1090" y="2466"/>
                  <a:pt x="1090" y="2466"/>
                  <a:pt x="1090" y="2466"/>
                </a:cubicBezTo>
                <a:cubicBezTo>
                  <a:pt x="1081" y="2631"/>
                  <a:pt x="1081" y="2631"/>
                  <a:pt x="1081" y="2631"/>
                </a:cubicBezTo>
                <a:cubicBezTo>
                  <a:pt x="1054" y="2570"/>
                  <a:pt x="1054" y="2570"/>
                  <a:pt x="1054" y="2570"/>
                </a:cubicBezTo>
                <a:cubicBezTo>
                  <a:pt x="1010" y="2445"/>
                  <a:pt x="1010" y="2445"/>
                  <a:pt x="1010" y="2445"/>
                </a:cubicBezTo>
                <a:cubicBezTo>
                  <a:pt x="1010" y="2444"/>
                  <a:pt x="1010" y="2444"/>
                  <a:pt x="1009" y="2444"/>
                </a:cubicBezTo>
                <a:cubicBezTo>
                  <a:pt x="1009" y="2444"/>
                  <a:pt x="1008" y="2445"/>
                  <a:pt x="1008" y="2445"/>
                </a:cubicBezTo>
                <a:cubicBezTo>
                  <a:pt x="1023" y="2640"/>
                  <a:pt x="1023" y="2640"/>
                  <a:pt x="1023" y="2640"/>
                </a:cubicBezTo>
                <a:cubicBezTo>
                  <a:pt x="986" y="2664"/>
                  <a:pt x="986" y="2664"/>
                  <a:pt x="986" y="2664"/>
                </a:cubicBezTo>
                <a:cubicBezTo>
                  <a:pt x="977" y="2612"/>
                  <a:pt x="977" y="2612"/>
                  <a:pt x="977" y="2612"/>
                </a:cubicBezTo>
                <a:cubicBezTo>
                  <a:pt x="938" y="2384"/>
                  <a:pt x="938" y="2384"/>
                  <a:pt x="938" y="2384"/>
                </a:cubicBezTo>
                <a:cubicBezTo>
                  <a:pt x="936" y="2348"/>
                  <a:pt x="936" y="2348"/>
                  <a:pt x="936" y="2348"/>
                </a:cubicBezTo>
                <a:cubicBezTo>
                  <a:pt x="936" y="2347"/>
                  <a:pt x="936" y="2347"/>
                  <a:pt x="936" y="2347"/>
                </a:cubicBezTo>
                <a:cubicBezTo>
                  <a:pt x="924" y="2322"/>
                  <a:pt x="924" y="2322"/>
                  <a:pt x="924" y="2322"/>
                </a:cubicBezTo>
                <a:cubicBezTo>
                  <a:pt x="923" y="2321"/>
                  <a:pt x="923" y="2321"/>
                  <a:pt x="923" y="2321"/>
                </a:cubicBezTo>
                <a:cubicBezTo>
                  <a:pt x="923" y="2321"/>
                  <a:pt x="923" y="2321"/>
                  <a:pt x="923" y="2321"/>
                </a:cubicBezTo>
                <a:cubicBezTo>
                  <a:pt x="922" y="2321"/>
                  <a:pt x="922" y="2321"/>
                  <a:pt x="922" y="2322"/>
                </a:cubicBezTo>
                <a:cubicBezTo>
                  <a:pt x="852" y="2466"/>
                  <a:pt x="852" y="2466"/>
                  <a:pt x="852" y="2466"/>
                </a:cubicBezTo>
                <a:cubicBezTo>
                  <a:pt x="852" y="2466"/>
                  <a:pt x="852" y="2466"/>
                  <a:pt x="852" y="2466"/>
                </a:cubicBezTo>
                <a:cubicBezTo>
                  <a:pt x="852" y="2474"/>
                  <a:pt x="852" y="2474"/>
                  <a:pt x="852" y="2474"/>
                </a:cubicBezTo>
                <a:cubicBezTo>
                  <a:pt x="852" y="2477"/>
                  <a:pt x="852" y="2477"/>
                  <a:pt x="852" y="2477"/>
                </a:cubicBezTo>
                <a:cubicBezTo>
                  <a:pt x="852" y="2556"/>
                  <a:pt x="852" y="2556"/>
                  <a:pt x="852" y="2556"/>
                </a:cubicBezTo>
                <a:cubicBezTo>
                  <a:pt x="861" y="2596"/>
                  <a:pt x="861" y="2596"/>
                  <a:pt x="861" y="2596"/>
                </a:cubicBezTo>
                <a:cubicBezTo>
                  <a:pt x="871" y="2632"/>
                  <a:pt x="871" y="2632"/>
                  <a:pt x="871" y="2632"/>
                </a:cubicBezTo>
                <a:cubicBezTo>
                  <a:pt x="888" y="2697"/>
                  <a:pt x="888" y="2697"/>
                  <a:pt x="888" y="2697"/>
                </a:cubicBezTo>
                <a:cubicBezTo>
                  <a:pt x="828" y="2762"/>
                  <a:pt x="828" y="2762"/>
                  <a:pt x="828" y="2762"/>
                </a:cubicBezTo>
                <a:cubicBezTo>
                  <a:pt x="722" y="2794"/>
                  <a:pt x="722" y="2794"/>
                  <a:pt x="722" y="2794"/>
                </a:cubicBezTo>
                <a:cubicBezTo>
                  <a:pt x="682" y="2755"/>
                  <a:pt x="682" y="2755"/>
                  <a:pt x="682" y="2755"/>
                </a:cubicBezTo>
                <a:cubicBezTo>
                  <a:pt x="707" y="2736"/>
                  <a:pt x="707" y="2736"/>
                  <a:pt x="707" y="2736"/>
                </a:cubicBezTo>
                <a:cubicBezTo>
                  <a:pt x="726" y="2722"/>
                  <a:pt x="726" y="2722"/>
                  <a:pt x="726" y="2722"/>
                </a:cubicBezTo>
                <a:cubicBezTo>
                  <a:pt x="727" y="2722"/>
                  <a:pt x="727" y="2721"/>
                  <a:pt x="727" y="2721"/>
                </a:cubicBezTo>
                <a:cubicBezTo>
                  <a:pt x="704" y="2679"/>
                  <a:pt x="704" y="2679"/>
                  <a:pt x="704" y="2679"/>
                </a:cubicBezTo>
                <a:cubicBezTo>
                  <a:pt x="703" y="2679"/>
                  <a:pt x="703" y="2679"/>
                  <a:pt x="703" y="2679"/>
                </a:cubicBezTo>
                <a:cubicBezTo>
                  <a:pt x="632" y="2682"/>
                  <a:pt x="632" y="2682"/>
                  <a:pt x="632" y="2682"/>
                </a:cubicBezTo>
                <a:cubicBezTo>
                  <a:pt x="631" y="2682"/>
                  <a:pt x="631" y="2682"/>
                  <a:pt x="631" y="2682"/>
                </a:cubicBezTo>
                <a:cubicBezTo>
                  <a:pt x="561" y="2747"/>
                  <a:pt x="561" y="2747"/>
                  <a:pt x="561" y="2747"/>
                </a:cubicBezTo>
                <a:cubicBezTo>
                  <a:pt x="543" y="2651"/>
                  <a:pt x="543" y="2651"/>
                  <a:pt x="543" y="2651"/>
                </a:cubicBezTo>
                <a:cubicBezTo>
                  <a:pt x="543" y="2651"/>
                  <a:pt x="542" y="2650"/>
                  <a:pt x="542" y="2650"/>
                </a:cubicBezTo>
                <a:cubicBezTo>
                  <a:pt x="525" y="2647"/>
                  <a:pt x="525" y="2647"/>
                  <a:pt x="525" y="2647"/>
                </a:cubicBezTo>
                <a:cubicBezTo>
                  <a:pt x="441" y="2633"/>
                  <a:pt x="441" y="2633"/>
                  <a:pt x="441" y="2633"/>
                </a:cubicBezTo>
                <a:cubicBezTo>
                  <a:pt x="441" y="2633"/>
                  <a:pt x="441" y="2634"/>
                  <a:pt x="440" y="2634"/>
                </a:cubicBezTo>
                <a:cubicBezTo>
                  <a:pt x="440" y="2634"/>
                  <a:pt x="440" y="2634"/>
                  <a:pt x="440" y="2635"/>
                </a:cubicBezTo>
                <a:cubicBezTo>
                  <a:pt x="494" y="2803"/>
                  <a:pt x="494" y="2803"/>
                  <a:pt x="494" y="2803"/>
                </a:cubicBezTo>
                <a:cubicBezTo>
                  <a:pt x="495" y="2838"/>
                  <a:pt x="495" y="2838"/>
                  <a:pt x="495" y="2838"/>
                </a:cubicBezTo>
                <a:cubicBezTo>
                  <a:pt x="454" y="2892"/>
                  <a:pt x="454" y="2892"/>
                  <a:pt x="454" y="2892"/>
                </a:cubicBezTo>
                <a:cubicBezTo>
                  <a:pt x="79" y="2959"/>
                  <a:pt x="79" y="2959"/>
                  <a:pt x="79" y="2959"/>
                </a:cubicBezTo>
                <a:cubicBezTo>
                  <a:pt x="0" y="2897"/>
                  <a:pt x="0" y="2897"/>
                  <a:pt x="0" y="2897"/>
                </a:cubicBezTo>
                <a:cubicBezTo>
                  <a:pt x="79" y="2778"/>
                  <a:pt x="79" y="2778"/>
                  <a:pt x="79" y="2778"/>
                </a:cubicBezTo>
                <a:cubicBezTo>
                  <a:pt x="79" y="2778"/>
                  <a:pt x="79" y="2777"/>
                  <a:pt x="79" y="2777"/>
                </a:cubicBezTo>
                <a:cubicBezTo>
                  <a:pt x="78" y="2774"/>
                  <a:pt x="78" y="2774"/>
                  <a:pt x="78" y="2774"/>
                </a:cubicBezTo>
                <a:cubicBezTo>
                  <a:pt x="22" y="2634"/>
                  <a:pt x="22" y="2634"/>
                  <a:pt x="22" y="2634"/>
                </a:cubicBezTo>
                <a:cubicBezTo>
                  <a:pt x="49" y="2633"/>
                  <a:pt x="49" y="2633"/>
                  <a:pt x="49" y="2633"/>
                </a:cubicBezTo>
                <a:cubicBezTo>
                  <a:pt x="49" y="2633"/>
                  <a:pt x="49" y="2633"/>
                  <a:pt x="50" y="2633"/>
                </a:cubicBezTo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" name="Freeform 22"/>
          <p:cNvSpPr>
            <a:spLocks/>
          </p:cNvSpPr>
          <p:nvPr/>
        </p:nvSpPr>
        <p:spPr bwMode="auto">
          <a:xfrm>
            <a:off x="6948488" y="5264150"/>
            <a:ext cx="500063" cy="884238"/>
          </a:xfrm>
          <a:custGeom>
            <a:avLst/>
            <a:gdLst>
              <a:gd name="T0" fmla="*/ 43 w 216"/>
              <a:gd name="T1" fmla="*/ 353 h 382"/>
              <a:gd name="T2" fmla="*/ 93 w 216"/>
              <a:gd name="T3" fmla="*/ 382 h 382"/>
              <a:gd name="T4" fmla="*/ 99 w 216"/>
              <a:gd name="T5" fmla="*/ 331 h 382"/>
              <a:gd name="T6" fmla="*/ 99 w 216"/>
              <a:gd name="T7" fmla="*/ 258 h 382"/>
              <a:gd name="T8" fmla="*/ 99 w 216"/>
              <a:gd name="T9" fmla="*/ 257 h 382"/>
              <a:gd name="T10" fmla="*/ 116 w 216"/>
              <a:gd name="T11" fmla="*/ 226 h 382"/>
              <a:gd name="T12" fmla="*/ 117 w 216"/>
              <a:gd name="T13" fmla="*/ 225 h 382"/>
              <a:gd name="T14" fmla="*/ 118 w 216"/>
              <a:gd name="T15" fmla="*/ 226 h 382"/>
              <a:gd name="T16" fmla="*/ 120 w 216"/>
              <a:gd name="T17" fmla="*/ 294 h 382"/>
              <a:gd name="T18" fmla="*/ 163 w 216"/>
              <a:gd name="T19" fmla="*/ 355 h 382"/>
              <a:gd name="T20" fmla="*/ 193 w 216"/>
              <a:gd name="T21" fmla="*/ 353 h 382"/>
              <a:gd name="T22" fmla="*/ 216 w 216"/>
              <a:gd name="T23" fmla="*/ 299 h 382"/>
              <a:gd name="T24" fmla="*/ 215 w 216"/>
              <a:gd name="T25" fmla="*/ 244 h 382"/>
              <a:gd name="T26" fmla="*/ 168 w 216"/>
              <a:gd name="T27" fmla="*/ 199 h 382"/>
              <a:gd name="T28" fmla="*/ 168 w 216"/>
              <a:gd name="T29" fmla="*/ 199 h 382"/>
              <a:gd name="T30" fmla="*/ 136 w 216"/>
              <a:gd name="T31" fmla="*/ 122 h 382"/>
              <a:gd name="T32" fmla="*/ 136 w 216"/>
              <a:gd name="T33" fmla="*/ 121 h 382"/>
              <a:gd name="T34" fmla="*/ 150 w 216"/>
              <a:gd name="T35" fmla="*/ 13 h 382"/>
              <a:gd name="T36" fmla="*/ 53 w 216"/>
              <a:gd name="T37" fmla="*/ 0 h 382"/>
              <a:gd name="T38" fmla="*/ 50 w 216"/>
              <a:gd name="T39" fmla="*/ 7 h 382"/>
              <a:gd name="T40" fmla="*/ 40 w 216"/>
              <a:gd name="T41" fmla="*/ 35 h 382"/>
              <a:gd name="T42" fmla="*/ 40 w 216"/>
              <a:gd name="T43" fmla="*/ 37 h 382"/>
              <a:gd name="T44" fmla="*/ 39 w 216"/>
              <a:gd name="T45" fmla="*/ 38 h 382"/>
              <a:gd name="T46" fmla="*/ 38 w 216"/>
              <a:gd name="T47" fmla="*/ 38 h 382"/>
              <a:gd name="T48" fmla="*/ 18 w 216"/>
              <a:gd name="T49" fmla="*/ 89 h 382"/>
              <a:gd name="T50" fmla="*/ 0 w 216"/>
              <a:gd name="T51" fmla="*/ 134 h 382"/>
              <a:gd name="T52" fmla="*/ 18 w 216"/>
              <a:gd name="T53" fmla="*/ 226 h 382"/>
              <a:gd name="T54" fmla="*/ 21 w 216"/>
              <a:gd name="T55" fmla="*/ 240 h 382"/>
              <a:gd name="T56" fmla="*/ 43 w 216"/>
              <a:gd name="T57" fmla="*/ 353 h 3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16" h="382">
                <a:moveTo>
                  <a:pt x="43" y="353"/>
                </a:moveTo>
                <a:cubicBezTo>
                  <a:pt x="93" y="382"/>
                  <a:pt x="93" y="382"/>
                  <a:pt x="93" y="382"/>
                </a:cubicBezTo>
                <a:cubicBezTo>
                  <a:pt x="99" y="331"/>
                  <a:pt x="99" y="331"/>
                  <a:pt x="99" y="331"/>
                </a:cubicBezTo>
                <a:cubicBezTo>
                  <a:pt x="99" y="258"/>
                  <a:pt x="99" y="258"/>
                  <a:pt x="99" y="258"/>
                </a:cubicBezTo>
                <a:cubicBezTo>
                  <a:pt x="99" y="258"/>
                  <a:pt x="99" y="257"/>
                  <a:pt x="99" y="257"/>
                </a:cubicBezTo>
                <a:cubicBezTo>
                  <a:pt x="116" y="226"/>
                  <a:pt x="116" y="226"/>
                  <a:pt x="116" y="226"/>
                </a:cubicBezTo>
                <a:cubicBezTo>
                  <a:pt x="116" y="225"/>
                  <a:pt x="117" y="225"/>
                  <a:pt x="117" y="225"/>
                </a:cubicBezTo>
                <a:cubicBezTo>
                  <a:pt x="118" y="225"/>
                  <a:pt x="118" y="225"/>
                  <a:pt x="118" y="226"/>
                </a:cubicBezTo>
                <a:cubicBezTo>
                  <a:pt x="120" y="294"/>
                  <a:pt x="120" y="294"/>
                  <a:pt x="120" y="294"/>
                </a:cubicBezTo>
                <a:cubicBezTo>
                  <a:pt x="163" y="355"/>
                  <a:pt x="163" y="355"/>
                  <a:pt x="163" y="355"/>
                </a:cubicBezTo>
                <a:cubicBezTo>
                  <a:pt x="193" y="353"/>
                  <a:pt x="193" y="353"/>
                  <a:pt x="193" y="353"/>
                </a:cubicBezTo>
                <a:cubicBezTo>
                  <a:pt x="216" y="299"/>
                  <a:pt x="216" y="299"/>
                  <a:pt x="216" y="299"/>
                </a:cubicBezTo>
                <a:cubicBezTo>
                  <a:pt x="215" y="244"/>
                  <a:pt x="215" y="244"/>
                  <a:pt x="215" y="244"/>
                </a:cubicBezTo>
                <a:cubicBezTo>
                  <a:pt x="168" y="199"/>
                  <a:pt x="168" y="199"/>
                  <a:pt x="168" y="199"/>
                </a:cubicBezTo>
                <a:cubicBezTo>
                  <a:pt x="168" y="199"/>
                  <a:pt x="168" y="199"/>
                  <a:pt x="168" y="199"/>
                </a:cubicBezTo>
                <a:cubicBezTo>
                  <a:pt x="136" y="122"/>
                  <a:pt x="136" y="122"/>
                  <a:pt x="136" y="122"/>
                </a:cubicBezTo>
                <a:cubicBezTo>
                  <a:pt x="136" y="121"/>
                  <a:pt x="136" y="121"/>
                  <a:pt x="136" y="121"/>
                </a:cubicBezTo>
                <a:cubicBezTo>
                  <a:pt x="150" y="13"/>
                  <a:pt x="150" y="13"/>
                  <a:pt x="150" y="13"/>
                </a:cubicBezTo>
                <a:cubicBezTo>
                  <a:pt x="53" y="0"/>
                  <a:pt x="53" y="0"/>
                  <a:pt x="53" y="0"/>
                </a:cubicBezTo>
                <a:cubicBezTo>
                  <a:pt x="50" y="7"/>
                  <a:pt x="50" y="7"/>
                  <a:pt x="50" y="7"/>
                </a:cubicBezTo>
                <a:cubicBezTo>
                  <a:pt x="40" y="35"/>
                  <a:pt x="40" y="35"/>
                  <a:pt x="40" y="35"/>
                </a:cubicBezTo>
                <a:cubicBezTo>
                  <a:pt x="40" y="37"/>
                  <a:pt x="40" y="37"/>
                  <a:pt x="40" y="37"/>
                </a:cubicBezTo>
                <a:cubicBezTo>
                  <a:pt x="40" y="37"/>
                  <a:pt x="39" y="38"/>
                  <a:pt x="39" y="38"/>
                </a:cubicBezTo>
                <a:cubicBezTo>
                  <a:pt x="38" y="38"/>
                  <a:pt x="38" y="38"/>
                  <a:pt x="38" y="38"/>
                </a:cubicBezTo>
                <a:cubicBezTo>
                  <a:pt x="18" y="89"/>
                  <a:pt x="18" y="89"/>
                  <a:pt x="18" y="89"/>
                </a:cubicBezTo>
                <a:cubicBezTo>
                  <a:pt x="0" y="134"/>
                  <a:pt x="0" y="134"/>
                  <a:pt x="0" y="134"/>
                </a:cubicBezTo>
                <a:cubicBezTo>
                  <a:pt x="18" y="226"/>
                  <a:pt x="18" y="226"/>
                  <a:pt x="18" y="226"/>
                </a:cubicBezTo>
                <a:cubicBezTo>
                  <a:pt x="21" y="240"/>
                  <a:pt x="21" y="240"/>
                  <a:pt x="21" y="240"/>
                </a:cubicBezTo>
                <a:lnTo>
                  <a:pt x="43" y="353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" name="Freeform 23"/>
          <p:cNvSpPr>
            <a:spLocks/>
          </p:cNvSpPr>
          <p:nvPr/>
        </p:nvSpPr>
        <p:spPr bwMode="auto">
          <a:xfrm>
            <a:off x="7018338" y="4102100"/>
            <a:ext cx="517525" cy="990600"/>
          </a:xfrm>
          <a:custGeom>
            <a:avLst/>
            <a:gdLst>
              <a:gd name="T0" fmla="*/ 43 w 224"/>
              <a:gd name="T1" fmla="*/ 407 h 428"/>
              <a:gd name="T2" fmla="*/ 78 w 224"/>
              <a:gd name="T3" fmla="*/ 389 h 428"/>
              <a:gd name="T4" fmla="*/ 145 w 224"/>
              <a:gd name="T5" fmla="*/ 428 h 428"/>
              <a:gd name="T6" fmla="*/ 199 w 224"/>
              <a:gd name="T7" fmla="*/ 411 h 428"/>
              <a:gd name="T8" fmla="*/ 224 w 224"/>
              <a:gd name="T9" fmla="*/ 351 h 428"/>
              <a:gd name="T10" fmla="*/ 216 w 224"/>
              <a:gd name="T11" fmla="*/ 308 h 428"/>
              <a:gd name="T12" fmla="*/ 202 w 224"/>
              <a:gd name="T13" fmla="*/ 163 h 428"/>
              <a:gd name="T14" fmla="*/ 170 w 224"/>
              <a:gd name="T15" fmla="*/ 81 h 428"/>
              <a:gd name="T16" fmla="*/ 126 w 224"/>
              <a:gd name="T17" fmla="*/ 42 h 428"/>
              <a:gd name="T18" fmla="*/ 77 w 224"/>
              <a:gd name="T19" fmla="*/ 0 h 428"/>
              <a:gd name="T20" fmla="*/ 74 w 224"/>
              <a:gd name="T21" fmla="*/ 4 h 428"/>
              <a:gd name="T22" fmla="*/ 68 w 224"/>
              <a:gd name="T23" fmla="*/ 79 h 428"/>
              <a:gd name="T24" fmla="*/ 59 w 224"/>
              <a:gd name="T25" fmla="*/ 185 h 428"/>
              <a:gd name="T26" fmla="*/ 57 w 224"/>
              <a:gd name="T27" fmla="*/ 220 h 428"/>
              <a:gd name="T28" fmla="*/ 57 w 224"/>
              <a:gd name="T29" fmla="*/ 221 h 428"/>
              <a:gd name="T30" fmla="*/ 0 w 224"/>
              <a:gd name="T31" fmla="*/ 265 h 428"/>
              <a:gd name="T32" fmla="*/ 12 w 224"/>
              <a:gd name="T33" fmla="*/ 399 h 428"/>
              <a:gd name="T34" fmla="*/ 43 w 224"/>
              <a:gd name="T35" fmla="*/ 407 h 4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24" h="428">
                <a:moveTo>
                  <a:pt x="43" y="407"/>
                </a:moveTo>
                <a:cubicBezTo>
                  <a:pt x="78" y="389"/>
                  <a:pt x="78" y="389"/>
                  <a:pt x="78" y="389"/>
                </a:cubicBezTo>
                <a:cubicBezTo>
                  <a:pt x="145" y="428"/>
                  <a:pt x="145" y="428"/>
                  <a:pt x="145" y="428"/>
                </a:cubicBezTo>
                <a:cubicBezTo>
                  <a:pt x="199" y="411"/>
                  <a:pt x="199" y="411"/>
                  <a:pt x="199" y="411"/>
                </a:cubicBezTo>
                <a:cubicBezTo>
                  <a:pt x="224" y="351"/>
                  <a:pt x="224" y="351"/>
                  <a:pt x="224" y="351"/>
                </a:cubicBezTo>
                <a:cubicBezTo>
                  <a:pt x="216" y="308"/>
                  <a:pt x="216" y="308"/>
                  <a:pt x="216" y="308"/>
                </a:cubicBezTo>
                <a:cubicBezTo>
                  <a:pt x="202" y="163"/>
                  <a:pt x="202" y="163"/>
                  <a:pt x="202" y="163"/>
                </a:cubicBezTo>
                <a:cubicBezTo>
                  <a:pt x="170" y="81"/>
                  <a:pt x="170" y="81"/>
                  <a:pt x="170" y="81"/>
                </a:cubicBezTo>
                <a:cubicBezTo>
                  <a:pt x="126" y="42"/>
                  <a:pt x="126" y="42"/>
                  <a:pt x="126" y="42"/>
                </a:cubicBezTo>
                <a:cubicBezTo>
                  <a:pt x="77" y="0"/>
                  <a:pt x="77" y="0"/>
                  <a:pt x="77" y="0"/>
                </a:cubicBezTo>
                <a:cubicBezTo>
                  <a:pt x="74" y="4"/>
                  <a:pt x="74" y="4"/>
                  <a:pt x="74" y="4"/>
                </a:cubicBezTo>
                <a:cubicBezTo>
                  <a:pt x="68" y="79"/>
                  <a:pt x="68" y="79"/>
                  <a:pt x="68" y="79"/>
                </a:cubicBezTo>
                <a:cubicBezTo>
                  <a:pt x="59" y="185"/>
                  <a:pt x="59" y="185"/>
                  <a:pt x="59" y="185"/>
                </a:cubicBezTo>
                <a:cubicBezTo>
                  <a:pt x="57" y="220"/>
                  <a:pt x="57" y="220"/>
                  <a:pt x="57" y="220"/>
                </a:cubicBezTo>
                <a:cubicBezTo>
                  <a:pt x="57" y="220"/>
                  <a:pt x="57" y="221"/>
                  <a:pt x="57" y="221"/>
                </a:cubicBezTo>
                <a:cubicBezTo>
                  <a:pt x="0" y="265"/>
                  <a:pt x="0" y="265"/>
                  <a:pt x="0" y="265"/>
                </a:cubicBezTo>
                <a:cubicBezTo>
                  <a:pt x="12" y="399"/>
                  <a:pt x="12" y="399"/>
                  <a:pt x="12" y="399"/>
                </a:cubicBezTo>
                <a:lnTo>
                  <a:pt x="43" y="407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" name="Freeform 24"/>
          <p:cNvSpPr>
            <a:spLocks/>
          </p:cNvSpPr>
          <p:nvPr/>
        </p:nvSpPr>
        <p:spPr bwMode="auto">
          <a:xfrm>
            <a:off x="4132263" y="4763"/>
            <a:ext cx="3001963" cy="6092825"/>
          </a:xfrm>
          <a:custGeom>
            <a:avLst/>
            <a:gdLst>
              <a:gd name="T0" fmla="*/ 76 w 1296"/>
              <a:gd name="T1" fmla="*/ 2633 h 2633"/>
              <a:gd name="T2" fmla="*/ 120 w 1296"/>
              <a:gd name="T3" fmla="*/ 2461 h 2633"/>
              <a:gd name="T4" fmla="*/ 141 w 1296"/>
              <a:gd name="T5" fmla="*/ 2379 h 2633"/>
              <a:gd name="T6" fmla="*/ 141 w 1296"/>
              <a:gd name="T7" fmla="*/ 2378 h 2633"/>
              <a:gd name="T8" fmla="*/ 76 w 1296"/>
              <a:gd name="T9" fmla="*/ 2246 h 2633"/>
              <a:gd name="T10" fmla="*/ 94 w 1296"/>
              <a:gd name="T11" fmla="*/ 2130 h 2633"/>
              <a:gd name="T12" fmla="*/ 155 w 1296"/>
              <a:gd name="T13" fmla="*/ 2104 h 2633"/>
              <a:gd name="T14" fmla="*/ 252 w 1296"/>
              <a:gd name="T15" fmla="*/ 2062 h 2633"/>
              <a:gd name="T16" fmla="*/ 252 w 1296"/>
              <a:gd name="T17" fmla="*/ 2060 h 2633"/>
              <a:gd name="T18" fmla="*/ 214 w 1296"/>
              <a:gd name="T19" fmla="*/ 1960 h 2633"/>
              <a:gd name="T20" fmla="*/ 202 w 1296"/>
              <a:gd name="T21" fmla="*/ 1728 h 2633"/>
              <a:gd name="T22" fmla="*/ 201 w 1296"/>
              <a:gd name="T23" fmla="*/ 1726 h 2633"/>
              <a:gd name="T24" fmla="*/ 89 w 1296"/>
              <a:gd name="T25" fmla="*/ 1557 h 2633"/>
              <a:gd name="T26" fmla="*/ 0 w 1296"/>
              <a:gd name="T27" fmla="*/ 1423 h 2633"/>
              <a:gd name="T28" fmla="*/ 66 w 1296"/>
              <a:gd name="T29" fmla="*/ 1322 h 2633"/>
              <a:gd name="T30" fmla="*/ 66 w 1296"/>
              <a:gd name="T31" fmla="*/ 1321 h 2633"/>
              <a:gd name="T32" fmla="*/ 77 w 1296"/>
              <a:gd name="T33" fmla="*/ 1064 h 2633"/>
              <a:gd name="T34" fmla="*/ 64 w 1296"/>
              <a:gd name="T35" fmla="*/ 973 h 2633"/>
              <a:gd name="T36" fmla="*/ 50 w 1296"/>
              <a:gd name="T37" fmla="*/ 869 h 2633"/>
              <a:gd name="T38" fmla="*/ 172 w 1296"/>
              <a:gd name="T39" fmla="*/ 838 h 2633"/>
              <a:gd name="T40" fmla="*/ 392 w 1296"/>
              <a:gd name="T41" fmla="*/ 907 h 2633"/>
              <a:gd name="T42" fmla="*/ 393 w 1296"/>
              <a:gd name="T43" fmla="*/ 907 h 2633"/>
              <a:gd name="T44" fmla="*/ 447 w 1296"/>
              <a:gd name="T45" fmla="*/ 859 h 2633"/>
              <a:gd name="T46" fmla="*/ 560 w 1296"/>
              <a:gd name="T47" fmla="*/ 900 h 2633"/>
              <a:gd name="T48" fmla="*/ 585 w 1296"/>
              <a:gd name="T49" fmla="*/ 909 h 2633"/>
              <a:gd name="T50" fmla="*/ 586 w 1296"/>
              <a:gd name="T51" fmla="*/ 909 h 2633"/>
              <a:gd name="T52" fmla="*/ 600 w 1296"/>
              <a:gd name="T53" fmla="*/ 903 h 2633"/>
              <a:gd name="T54" fmla="*/ 692 w 1296"/>
              <a:gd name="T55" fmla="*/ 857 h 2633"/>
              <a:gd name="T56" fmla="*/ 694 w 1296"/>
              <a:gd name="T57" fmla="*/ 855 h 2633"/>
              <a:gd name="T58" fmla="*/ 651 w 1296"/>
              <a:gd name="T59" fmla="*/ 781 h 2633"/>
              <a:gd name="T60" fmla="*/ 423 w 1296"/>
              <a:gd name="T61" fmla="*/ 377 h 2633"/>
              <a:gd name="T62" fmla="*/ 565 w 1296"/>
              <a:gd name="T63" fmla="*/ 243 h 2633"/>
              <a:gd name="T64" fmla="*/ 566 w 1296"/>
              <a:gd name="T65" fmla="*/ 243 h 2633"/>
              <a:gd name="T66" fmla="*/ 596 w 1296"/>
              <a:gd name="T67" fmla="*/ 138 h 2633"/>
              <a:gd name="T68" fmla="*/ 622 w 1296"/>
              <a:gd name="T69" fmla="*/ 53 h 2633"/>
              <a:gd name="T70" fmla="*/ 636 w 1296"/>
              <a:gd name="T71" fmla="*/ 53 h 2633"/>
              <a:gd name="T72" fmla="*/ 696 w 1296"/>
              <a:gd name="T73" fmla="*/ 156 h 2633"/>
              <a:gd name="T74" fmla="*/ 699 w 1296"/>
              <a:gd name="T75" fmla="*/ 157 h 2633"/>
              <a:gd name="T76" fmla="*/ 803 w 1296"/>
              <a:gd name="T77" fmla="*/ 162 h 2633"/>
              <a:gd name="T78" fmla="*/ 804 w 1296"/>
              <a:gd name="T79" fmla="*/ 161 h 2633"/>
              <a:gd name="T80" fmla="*/ 871 w 1296"/>
              <a:gd name="T81" fmla="*/ 44 h 2633"/>
              <a:gd name="T82" fmla="*/ 959 w 1296"/>
              <a:gd name="T83" fmla="*/ 60 h 2633"/>
              <a:gd name="T84" fmla="*/ 1053 w 1296"/>
              <a:gd name="T85" fmla="*/ 74 h 2633"/>
              <a:gd name="T86" fmla="*/ 1096 w 1296"/>
              <a:gd name="T87" fmla="*/ 80 h 2633"/>
              <a:gd name="T88" fmla="*/ 1096 w 1296"/>
              <a:gd name="T89" fmla="*/ 80 h 2633"/>
              <a:gd name="T90" fmla="*/ 1101 w 1296"/>
              <a:gd name="T91" fmla="*/ 78 h 2633"/>
              <a:gd name="T92" fmla="*/ 1172 w 1296"/>
              <a:gd name="T93" fmla="*/ 53 h 2633"/>
              <a:gd name="T94" fmla="*/ 1212 w 1296"/>
              <a:gd name="T95" fmla="*/ 66 h 2633"/>
              <a:gd name="T96" fmla="*/ 1263 w 1296"/>
              <a:gd name="T97" fmla="*/ 81 h 2633"/>
              <a:gd name="T98" fmla="*/ 1265 w 1296"/>
              <a:gd name="T99" fmla="*/ 80 h 2633"/>
              <a:gd name="T100" fmla="*/ 1288 w 1296"/>
              <a:gd name="T101" fmla="*/ 22 h 2633"/>
              <a:gd name="T102" fmla="*/ 1296 w 1296"/>
              <a:gd name="T103" fmla="*/ 0 h 26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96" h="2633">
                <a:moveTo>
                  <a:pt x="76" y="2633"/>
                </a:moveTo>
                <a:cubicBezTo>
                  <a:pt x="120" y="2461"/>
                  <a:pt x="120" y="2461"/>
                  <a:pt x="120" y="2461"/>
                </a:cubicBezTo>
                <a:cubicBezTo>
                  <a:pt x="141" y="2379"/>
                  <a:pt x="141" y="2379"/>
                  <a:pt x="141" y="2379"/>
                </a:cubicBezTo>
                <a:cubicBezTo>
                  <a:pt x="141" y="2378"/>
                  <a:pt x="141" y="2378"/>
                  <a:pt x="141" y="2378"/>
                </a:cubicBezTo>
                <a:cubicBezTo>
                  <a:pt x="76" y="2246"/>
                  <a:pt x="76" y="2246"/>
                  <a:pt x="76" y="2246"/>
                </a:cubicBezTo>
                <a:cubicBezTo>
                  <a:pt x="94" y="2130"/>
                  <a:pt x="94" y="2130"/>
                  <a:pt x="94" y="2130"/>
                </a:cubicBezTo>
                <a:cubicBezTo>
                  <a:pt x="155" y="2104"/>
                  <a:pt x="155" y="2104"/>
                  <a:pt x="155" y="2104"/>
                </a:cubicBezTo>
                <a:cubicBezTo>
                  <a:pt x="252" y="2062"/>
                  <a:pt x="252" y="2062"/>
                  <a:pt x="252" y="2062"/>
                </a:cubicBezTo>
                <a:cubicBezTo>
                  <a:pt x="252" y="2062"/>
                  <a:pt x="253" y="2061"/>
                  <a:pt x="252" y="2060"/>
                </a:cubicBezTo>
                <a:cubicBezTo>
                  <a:pt x="214" y="1960"/>
                  <a:pt x="214" y="1960"/>
                  <a:pt x="214" y="1960"/>
                </a:cubicBezTo>
                <a:cubicBezTo>
                  <a:pt x="202" y="1728"/>
                  <a:pt x="202" y="1728"/>
                  <a:pt x="202" y="1728"/>
                </a:cubicBezTo>
                <a:cubicBezTo>
                  <a:pt x="201" y="1726"/>
                  <a:pt x="201" y="1726"/>
                  <a:pt x="201" y="1726"/>
                </a:cubicBezTo>
                <a:cubicBezTo>
                  <a:pt x="89" y="1557"/>
                  <a:pt x="89" y="1557"/>
                  <a:pt x="89" y="1557"/>
                </a:cubicBezTo>
                <a:cubicBezTo>
                  <a:pt x="0" y="1423"/>
                  <a:pt x="0" y="1423"/>
                  <a:pt x="0" y="1423"/>
                </a:cubicBezTo>
                <a:cubicBezTo>
                  <a:pt x="66" y="1322"/>
                  <a:pt x="66" y="1322"/>
                  <a:pt x="66" y="1322"/>
                </a:cubicBezTo>
                <a:cubicBezTo>
                  <a:pt x="66" y="1321"/>
                  <a:pt x="66" y="1321"/>
                  <a:pt x="66" y="1321"/>
                </a:cubicBezTo>
                <a:cubicBezTo>
                  <a:pt x="77" y="1064"/>
                  <a:pt x="77" y="1064"/>
                  <a:pt x="77" y="1064"/>
                </a:cubicBezTo>
                <a:cubicBezTo>
                  <a:pt x="64" y="973"/>
                  <a:pt x="64" y="973"/>
                  <a:pt x="64" y="973"/>
                </a:cubicBezTo>
                <a:cubicBezTo>
                  <a:pt x="50" y="869"/>
                  <a:pt x="50" y="869"/>
                  <a:pt x="50" y="869"/>
                </a:cubicBezTo>
                <a:cubicBezTo>
                  <a:pt x="172" y="838"/>
                  <a:pt x="172" y="838"/>
                  <a:pt x="172" y="838"/>
                </a:cubicBezTo>
                <a:cubicBezTo>
                  <a:pt x="392" y="907"/>
                  <a:pt x="392" y="907"/>
                  <a:pt x="392" y="907"/>
                </a:cubicBezTo>
                <a:cubicBezTo>
                  <a:pt x="392" y="907"/>
                  <a:pt x="392" y="907"/>
                  <a:pt x="393" y="907"/>
                </a:cubicBezTo>
                <a:cubicBezTo>
                  <a:pt x="447" y="859"/>
                  <a:pt x="447" y="859"/>
                  <a:pt x="447" y="859"/>
                </a:cubicBezTo>
                <a:cubicBezTo>
                  <a:pt x="560" y="900"/>
                  <a:pt x="560" y="900"/>
                  <a:pt x="560" y="900"/>
                </a:cubicBezTo>
                <a:cubicBezTo>
                  <a:pt x="585" y="909"/>
                  <a:pt x="585" y="909"/>
                  <a:pt x="585" y="909"/>
                </a:cubicBezTo>
                <a:cubicBezTo>
                  <a:pt x="586" y="909"/>
                  <a:pt x="586" y="909"/>
                  <a:pt x="586" y="909"/>
                </a:cubicBezTo>
                <a:cubicBezTo>
                  <a:pt x="600" y="903"/>
                  <a:pt x="600" y="903"/>
                  <a:pt x="600" y="903"/>
                </a:cubicBezTo>
                <a:cubicBezTo>
                  <a:pt x="692" y="857"/>
                  <a:pt x="692" y="857"/>
                  <a:pt x="692" y="857"/>
                </a:cubicBezTo>
                <a:cubicBezTo>
                  <a:pt x="694" y="855"/>
                  <a:pt x="694" y="855"/>
                  <a:pt x="694" y="855"/>
                </a:cubicBezTo>
                <a:cubicBezTo>
                  <a:pt x="651" y="781"/>
                  <a:pt x="651" y="781"/>
                  <a:pt x="651" y="781"/>
                </a:cubicBezTo>
                <a:cubicBezTo>
                  <a:pt x="423" y="377"/>
                  <a:pt x="423" y="377"/>
                  <a:pt x="423" y="377"/>
                </a:cubicBezTo>
                <a:cubicBezTo>
                  <a:pt x="565" y="243"/>
                  <a:pt x="565" y="243"/>
                  <a:pt x="565" y="243"/>
                </a:cubicBezTo>
                <a:cubicBezTo>
                  <a:pt x="565" y="243"/>
                  <a:pt x="566" y="243"/>
                  <a:pt x="566" y="243"/>
                </a:cubicBezTo>
                <a:cubicBezTo>
                  <a:pt x="596" y="138"/>
                  <a:pt x="596" y="138"/>
                  <a:pt x="596" y="138"/>
                </a:cubicBezTo>
                <a:cubicBezTo>
                  <a:pt x="622" y="53"/>
                  <a:pt x="622" y="53"/>
                  <a:pt x="622" y="53"/>
                </a:cubicBezTo>
                <a:cubicBezTo>
                  <a:pt x="636" y="53"/>
                  <a:pt x="636" y="53"/>
                  <a:pt x="636" y="53"/>
                </a:cubicBezTo>
                <a:cubicBezTo>
                  <a:pt x="696" y="156"/>
                  <a:pt x="696" y="156"/>
                  <a:pt x="696" y="156"/>
                </a:cubicBezTo>
                <a:cubicBezTo>
                  <a:pt x="699" y="157"/>
                  <a:pt x="699" y="157"/>
                  <a:pt x="699" y="157"/>
                </a:cubicBezTo>
                <a:cubicBezTo>
                  <a:pt x="803" y="162"/>
                  <a:pt x="803" y="162"/>
                  <a:pt x="803" y="162"/>
                </a:cubicBezTo>
                <a:cubicBezTo>
                  <a:pt x="803" y="162"/>
                  <a:pt x="803" y="162"/>
                  <a:pt x="804" y="161"/>
                </a:cubicBezTo>
                <a:cubicBezTo>
                  <a:pt x="871" y="44"/>
                  <a:pt x="871" y="44"/>
                  <a:pt x="871" y="44"/>
                </a:cubicBezTo>
                <a:cubicBezTo>
                  <a:pt x="959" y="60"/>
                  <a:pt x="959" y="60"/>
                  <a:pt x="959" y="60"/>
                </a:cubicBezTo>
                <a:cubicBezTo>
                  <a:pt x="1053" y="74"/>
                  <a:pt x="1053" y="74"/>
                  <a:pt x="1053" y="74"/>
                </a:cubicBezTo>
                <a:cubicBezTo>
                  <a:pt x="1096" y="80"/>
                  <a:pt x="1096" y="80"/>
                  <a:pt x="1096" y="80"/>
                </a:cubicBezTo>
                <a:cubicBezTo>
                  <a:pt x="1096" y="80"/>
                  <a:pt x="1096" y="80"/>
                  <a:pt x="1096" y="80"/>
                </a:cubicBezTo>
                <a:cubicBezTo>
                  <a:pt x="1101" y="78"/>
                  <a:pt x="1101" y="78"/>
                  <a:pt x="1101" y="78"/>
                </a:cubicBezTo>
                <a:cubicBezTo>
                  <a:pt x="1172" y="53"/>
                  <a:pt x="1172" y="53"/>
                  <a:pt x="1172" y="53"/>
                </a:cubicBezTo>
                <a:cubicBezTo>
                  <a:pt x="1212" y="66"/>
                  <a:pt x="1212" y="66"/>
                  <a:pt x="1212" y="66"/>
                </a:cubicBezTo>
                <a:cubicBezTo>
                  <a:pt x="1263" y="81"/>
                  <a:pt x="1263" y="81"/>
                  <a:pt x="1263" y="81"/>
                </a:cubicBezTo>
                <a:cubicBezTo>
                  <a:pt x="1265" y="80"/>
                  <a:pt x="1265" y="80"/>
                  <a:pt x="1265" y="80"/>
                </a:cubicBezTo>
                <a:cubicBezTo>
                  <a:pt x="1288" y="22"/>
                  <a:pt x="1288" y="22"/>
                  <a:pt x="1288" y="22"/>
                </a:cubicBezTo>
                <a:cubicBezTo>
                  <a:pt x="1296" y="0"/>
                  <a:pt x="1296" y="0"/>
                  <a:pt x="1296" y="0"/>
                </a:cubicBezTo>
              </a:path>
            </a:pathLst>
          </a:custGeom>
          <a:noFill/>
          <a:ln w="19050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" name="Rectangle 25"/>
          <p:cNvSpPr>
            <a:spLocks noChangeArrowheads="1"/>
          </p:cNvSpPr>
          <p:nvPr/>
        </p:nvSpPr>
        <p:spPr bwMode="auto">
          <a:xfrm>
            <a:off x="6151563" y="4338638"/>
            <a:ext cx="192088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0710</a:t>
            </a:r>
            <a:endParaRPr kumimoji="0" lang="nb-NO" alt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" name="Rectangle 26"/>
          <p:cNvSpPr>
            <a:spLocks noChangeArrowheads="1"/>
          </p:cNvSpPr>
          <p:nvPr/>
        </p:nvSpPr>
        <p:spPr bwMode="auto">
          <a:xfrm>
            <a:off x="5011738" y="4532313"/>
            <a:ext cx="192088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0712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" name="Rectangle 27"/>
          <p:cNvSpPr>
            <a:spLocks noChangeArrowheads="1"/>
          </p:cNvSpPr>
          <p:nvPr/>
        </p:nvSpPr>
        <p:spPr bwMode="auto">
          <a:xfrm>
            <a:off x="7226301" y="3738563"/>
            <a:ext cx="192088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0704</a:t>
            </a:r>
            <a:endParaRPr kumimoji="0" lang="nb-NO" alt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" name="Rectangle 28"/>
          <p:cNvSpPr>
            <a:spLocks noChangeArrowheads="1"/>
          </p:cNvSpPr>
          <p:nvPr/>
        </p:nvSpPr>
        <p:spPr bwMode="auto">
          <a:xfrm>
            <a:off x="7383463" y="2743200"/>
            <a:ext cx="192088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0701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" name="Rectangle 29"/>
          <p:cNvSpPr>
            <a:spLocks noChangeArrowheads="1"/>
          </p:cNvSpPr>
          <p:nvPr/>
        </p:nvSpPr>
        <p:spPr bwMode="auto">
          <a:xfrm>
            <a:off x="6480176" y="2776538"/>
            <a:ext cx="192088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0716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" name="Rectangle 30"/>
          <p:cNvSpPr>
            <a:spLocks noChangeArrowheads="1"/>
          </p:cNvSpPr>
          <p:nvPr/>
        </p:nvSpPr>
        <p:spPr bwMode="auto">
          <a:xfrm>
            <a:off x="6115051" y="1668463"/>
            <a:ext cx="192088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0715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" name="Rectangle 31"/>
          <p:cNvSpPr>
            <a:spLocks noChangeArrowheads="1"/>
          </p:cNvSpPr>
          <p:nvPr/>
        </p:nvSpPr>
        <p:spPr bwMode="auto">
          <a:xfrm>
            <a:off x="6470651" y="739775"/>
            <a:ext cx="192088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0713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" name="Rectangle 32"/>
          <p:cNvSpPr>
            <a:spLocks noChangeArrowheads="1"/>
          </p:cNvSpPr>
          <p:nvPr/>
        </p:nvSpPr>
        <p:spPr bwMode="auto">
          <a:xfrm>
            <a:off x="7283451" y="739775"/>
            <a:ext cx="192088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0711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" name="Rectangle 33"/>
          <p:cNvSpPr>
            <a:spLocks noChangeArrowheads="1"/>
          </p:cNvSpPr>
          <p:nvPr/>
        </p:nvSpPr>
        <p:spPr bwMode="auto">
          <a:xfrm>
            <a:off x="7226301" y="5180013"/>
            <a:ext cx="192088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0729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" name="Rectangle 34"/>
          <p:cNvSpPr>
            <a:spLocks noChangeArrowheads="1"/>
          </p:cNvSpPr>
          <p:nvPr/>
        </p:nvSpPr>
        <p:spPr bwMode="auto">
          <a:xfrm>
            <a:off x="6432551" y="631825"/>
            <a:ext cx="3079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Sande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" name="Rectangle 35"/>
          <p:cNvSpPr>
            <a:spLocks noChangeArrowheads="1"/>
          </p:cNvSpPr>
          <p:nvPr/>
        </p:nvSpPr>
        <p:spPr bwMode="auto">
          <a:xfrm>
            <a:off x="6051551" y="1458913"/>
            <a:ext cx="3587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Holme-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" name="Rectangle 36"/>
          <p:cNvSpPr>
            <a:spLocks noChangeArrowheads="1"/>
          </p:cNvSpPr>
          <p:nvPr/>
        </p:nvSpPr>
        <p:spPr bwMode="auto">
          <a:xfrm>
            <a:off x="6051551" y="1560513"/>
            <a:ext cx="920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" name="Rectangle 37"/>
          <p:cNvSpPr>
            <a:spLocks noChangeArrowheads="1"/>
          </p:cNvSpPr>
          <p:nvPr/>
        </p:nvSpPr>
        <p:spPr bwMode="auto">
          <a:xfrm>
            <a:off x="6086476" y="1560513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0" name="Rectangle 38"/>
          <p:cNvSpPr>
            <a:spLocks noChangeArrowheads="1"/>
          </p:cNvSpPr>
          <p:nvPr/>
        </p:nvSpPr>
        <p:spPr bwMode="auto">
          <a:xfrm>
            <a:off x="6119813" y="1560513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1" name="Rectangle 39"/>
          <p:cNvSpPr>
            <a:spLocks noChangeArrowheads="1"/>
          </p:cNvSpPr>
          <p:nvPr/>
        </p:nvSpPr>
        <p:spPr bwMode="auto">
          <a:xfrm>
            <a:off x="6149976" y="1560513"/>
            <a:ext cx="21113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2" name="Rectangle 40"/>
          <p:cNvSpPr>
            <a:spLocks noChangeArrowheads="1"/>
          </p:cNvSpPr>
          <p:nvPr/>
        </p:nvSpPr>
        <p:spPr bwMode="auto">
          <a:xfrm>
            <a:off x="7232651" y="631825"/>
            <a:ext cx="1000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3" name="Rectangle 41"/>
          <p:cNvSpPr>
            <a:spLocks noChangeArrowheads="1"/>
          </p:cNvSpPr>
          <p:nvPr/>
        </p:nvSpPr>
        <p:spPr bwMode="auto">
          <a:xfrm>
            <a:off x="7275513" y="631825"/>
            <a:ext cx="1000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4" name="Rectangle 42"/>
          <p:cNvSpPr>
            <a:spLocks noChangeArrowheads="1"/>
          </p:cNvSpPr>
          <p:nvPr/>
        </p:nvSpPr>
        <p:spPr bwMode="auto">
          <a:xfrm>
            <a:off x="7313613" y="631825"/>
            <a:ext cx="2428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elvik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" name="Rectangle 43"/>
          <p:cNvSpPr>
            <a:spLocks noChangeArrowheads="1"/>
          </p:cNvSpPr>
          <p:nvPr/>
        </p:nvSpPr>
        <p:spPr bwMode="auto">
          <a:xfrm>
            <a:off x="6508751" y="2668588"/>
            <a:ext cx="10953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" name="Rectangle 44"/>
          <p:cNvSpPr>
            <a:spLocks noChangeArrowheads="1"/>
          </p:cNvSpPr>
          <p:nvPr/>
        </p:nvSpPr>
        <p:spPr bwMode="auto">
          <a:xfrm>
            <a:off x="6556376" y="2668588"/>
            <a:ext cx="1047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7" name="Rectangle 45"/>
          <p:cNvSpPr>
            <a:spLocks noChangeArrowheads="1"/>
          </p:cNvSpPr>
          <p:nvPr/>
        </p:nvSpPr>
        <p:spPr bwMode="auto">
          <a:xfrm>
            <a:off x="7327901" y="2638425"/>
            <a:ext cx="2063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Hor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8" name="Rectangle 46"/>
          <p:cNvSpPr>
            <a:spLocks noChangeArrowheads="1"/>
          </p:cNvSpPr>
          <p:nvPr/>
        </p:nvSpPr>
        <p:spPr bwMode="auto">
          <a:xfrm>
            <a:off x="7467601" y="2638425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" name="Rectangle 47"/>
          <p:cNvSpPr>
            <a:spLocks noChangeArrowheads="1"/>
          </p:cNvSpPr>
          <p:nvPr/>
        </p:nvSpPr>
        <p:spPr bwMode="auto">
          <a:xfrm>
            <a:off x="7497763" y="2638425"/>
            <a:ext cx="1571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0" name="Rectangle 48"/>
          <p:cNvSpPr>
            <a:spLocks noChangeArrowheads="1"/>
          </p:cNvSpPr>
          <p:nvPr/>
        </p:nvSpPr>
        <p:spPr bwMode="auto">
          <a:xfrm>
            <a:off x="7131051" y="3630613"/>
            <a:ext cx="1016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1" name="Rectangle 49"/>
          <p:cNvSpPr>
            <a:spLocks noChangeArrowheads="1"/>
          </p:cNvSpPr>
          <p:nvPr/>
        </p:nvSpPr>
        <p:spPr bwMode="auto">
          <a:xfrm>
            <a:off x="7169151" y="3630613"/>
            <a:ext cx="3063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ønsbe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2" name="Rectangle 50"/>
          <p:cNvSpPr>
            <a:spLocks noChangeArrowheads="1"/>
          </p:cNvSpPr>
          <p:nvPr/>
        </p:nvSpPr>
        <p:spPr bwMode="auto">
          <a:xfrm>
            <a:off x="7397751" y="3630613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3" name="Rectangle 51"/>
          <p:cNvSpPr>
            <a:spLocks noChangeArrowheads="1"/>
          </p:cNvSpPr>
          <p:nvPr/>
        </p:nvSpPr>
        <p:spPr bwMode="auto">
          <a:xfrm>
            <a:off x="7427913" y="3630613"/>
            <a:ext cx="1016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4" name="Rectangle 52"/>
          <p:cNvSpPr>
            <a:spLocks noChangeArrowheads="1"/>
          </p:cNvSpPr>
          <p:nvPr/>
        </p:nvSpPr>
        <p:spPr bwMode="auto">
          <a:xfrm>
            <a:off x="4975226" y="4424363"/>
            <a:ext cx="14605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5" name="Rectangle 53"/>
          <p:cNvSpPr>
            <a:spLocks noChangeArrowheads="1"/>
          </p:cNvSpPr>
          <p:nvPr/>
        </p:nvSpPr>
        <p:spPr bwMode="auto">
          <a:xfrm>
            <a:off x="5057776" y="4424363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6" name="Rectangle 54"/>
          <p:cNvSpPr>
            <a:spLocks noChangeArrowheads="1"/>
          </p:cNvSpPr>
          <p:nvPr/>
        </p:nvSpPr>
        <p:spPr bwMode="auto">
          <a:xfrm>
            <a:off x="5092701" y="4424363"/>
            <a:ext cx="1682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7" name="Rectangle 55"/>
          <p:cNvSpPr>
            <a:spLocks noChangeArrowheads="1"/>
          </p:cNvSpPr>
          <p:nvPr/>
        </p:nvSpPr>
        <p:spPr bwMode="auto">
          <a:xfrm>
            <a:off x="6024563" y="4230688"/>
            <a:ext cx="2571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8" name="Rectangle 56"/>
          <p:cNvSpPr>
            <a:spLocks noChangeArrowheads="1"/>
          </p:cNvSpPr>
          <p:nvPr/>
        </p:nvSpPr>
        <p:spPr bwMode="auto">
          <a:xfrm>
            <a:off x="6207126" y="4230688"/>
            <a:ext cx="1047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9" name="Rectangle 57"/>
          <p:cNvSpPr>
            <a:spLocks noChangeArrowheads="1"/>
          </p:cNvSpPr>
          <p:nvPr/>
        </p:nvSpPr>
        <p:spPr bwMode="auto">
          <a:xfrm>
            <a:off x="6253163" y="4230688"/>
            <a:ext cx="1619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fjo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0" name="Rectangle 58"/>
          <p:cNvSpPr>
            <a:spLocks noChangeArrowheads="1"/>
          </p:cNvSpPr>
          <p:nvPr/>
        </p:nvSpPr>
        <p:spPr bwMode="auto">
          <a:xfrm>
            <a:off x="6351588" y="4230688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1" name="Rectangle 59"/>
          <p:cNvSpPr>
            <a:spLocks noChangeArrowheads="1"/>
          </p:cNvSpPr>
          <p:nvPr/>
        </p:nvSpPr>
        <p:spPr bwMode="auto">
          <a:xfrm>
            <a:off x="6381751" y="4230688"/>
            <a:ext cx="1063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2" name="Rectangle 60"/>
          <p:cNvSpPr>
            <a:spLocks noChangeArrowheads="1"/>
          </p:cNvSpPr>
          <p:nvPr/>
        </p:nvSpPr>
        <p:spPr bwMode="auto">
          <a:xfrm>
            <a:off x="7134226" y="5075238"/>
            <a:ext cx="1000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3" name="Rectangle 61"/>
          <p:cNvSpPr>
            <a:spLocks noChangeArrowheads="1"/>
          </p:cNvSpPr>
          <p:nvPr/>
        </p:nvSpPr>
        <p:spPr bwMode="auto">
          <a:xfrm>
            <a:off x="7172326" y="5075238"/>
            <a:ext cx="1317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æ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4" name="Rectangle 62"/>
          <p:cNvSpPr>
            <a:spLocks noChangeArrowheads="1"/>
          </p:cNvSpPr>
          <p:nvPr/>
        </p:nvSpPr>
        <p:spPr bwMode="auto">
          <a:xfrm>
            <a:off x="7245351" y="5075238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" name="Rectangle 63"/>
          <p:cNvSpPr>
            <a:spLocks noChangeArrowheads="1"/>
          </p:cNvSpPr>
          <p:nvPr/>
        </p:nvSpPr>
        <p:spPr bwMode="auto">
          <a:xfrm>
            <a:off x="7277101" y="5075238"/>
            <a:ext cx="1920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6" name="Line 64"/>
          <p:cNvSpPr>
            <a:spLocks noChangeShapeType="1"/>
          </p:cNvSpPr>
          <p:nvPr/>
        </p:nvSpPr>
        <p:spPr bwMode="auto">
          <a:xfrm flipV="1">
            <a:off x="6353176" y="6672263"/>
            <a:ext cx="0" cy="141288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" name="Line 65"/>
          <p:cNvSpPr>
            <a:spLocks noChangeShapeType="1"/>
          </p:cNvSpPr>
          <p:nvPr/>
        </p:nvSpPr>
        <p:spPr bwMode="auto">
          <a:xfrm flipV="1">
            <a:off x="8024813" y="6672263"/>
            <a:ext cx="0" cy="141288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" name="Line 66"/>
          <p:cNvSpPr>
            <a:spLocks noChangeShapeType="1"/>
          </p:cNvSpPr>
          <p:nvPr/>
        </p:nvSpPr>
        <p:spPr bwMode="auto">
          <a:xfrm flipV="1">
            <a:off x="6770688" y="6735763"/>
            <a:ext cx="0" cy="77788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" name="Line 67"/>
          <p:cNvSpPr>
            <a:spLocks noChangeShapeType="1"/>
          </p:cNvSpPr>
          <p:nvPr/>
        </p:nvSpPr>
        <p:spPr bwMode="auto">
          <a:xfrm flipV="1">
            <a:off x="7189788" y="6672263"/>
            <a:ext cx="0" cy="141288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" name="Line 68"/>
          <p:cNvSpPr>
            <a:spLocks noChangeShapeType="1"/>
          </p:cNvSpPr>
          <p:nvPr/>
        </p:nvSpPr>
        <p:spPr bwMode="auto">
          <a:xfrm flipV="1">
            <a:off x="7605713" y="6735763"/>
            <a:ext cx="0" cy="77788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" name="Line 69"/>
          <p:cNvSpPr>
            <a:spLocks noChangeShapeType="1"/>
          </p:cNvSpPr>
          <p:nvPr/>
        </p:nvSpPr>
        <p:spPr bwMode="auto">
          <a:xfrm>
            <a:off x="6353176" y="6813550"/>
            <a:ext cx="1671638" cy="0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" name="Freeform 70"/>
          <p:cNvSpPr>
            <a:spLocks noEditPoints="1"/>
          </p:cNvSpPr>
          <p:nvPr/>
        </p:nvSpPr>
        <p:spPr bwMode="auto">
          <a:xfrm>
            <a:off x="6332538" y="6578600"/>
            <a:ext cx="34925" cy="52388"/>
          </a:xfrm>
          <a:custGeom>
            <a:avLst/>
            <a:gdLst>
              <a:gd name="T0" fmla="*/ 15 w 15"/>
              <a:gd name="T1" fmla="*/ 6 h 23"/>
              <a:gd name="T2" fmla="*/ 14 w 15"/>
              <a:gd name="T3" fmla="*/ 3 h 23"/>
              <a:gd name="T4" fmla="*/ 11 w 15"/>
              <a:gd name="T5" fmla="*/ 0 h 23"/>
              <a:gd name="T6" fmla="*/ 8 w 15"/>
              <a:gd name="T7" fmla="*/ 0 h 23"/>
              <a:gd name="T8" fmla="*/ 4 w 15"/>
              <a:gd name="T9" fmla="*/ 1 h 23"/>
              <a:gd name="T10" fmla="*/ 2 w 15"/>
              <a:gd name="T11" fmla="*/ 3 h 23"/>
              <a:gd name="T12" fmla="*/ 0 w 15"/>
              <a:gd name="T13" fmla="*/ 7 h 23"/>
              <a:gd name="T14" fmla="*/ 0 w 15"/>
              <a:gd name="T15" fmla="*/ 11 h 23"/>
              <a:gd name="T16" fmla="*/ 0 w 15"/>
              <a:gd name="T17" fmla="*/ 16 h 23"/>
              <a:gd name="T18" fmla="*/ 1 w 15"/>
              <a:gd name="T19" fmla="*/ 20 h 23"/>
              <a:gd name="T20" fmla="*/ 4 w 15"/>
              <a:gd name="T21" fmla="*/ 22 h 23"/>
              <a:gd name="T22" fmla="*/ 7 w 15"/>
              <a:gd name="T23" fmla="*/ 23 h 23"/>
              <a:gd name="T24" fmla="*/ 11 w 15"/>
              <a:gd name="T25" fmla="*/ 22 h 23"/>
              <a:gd name="T26" fmla="*/ 14 w 15"/>
              <a:gd name="T27" fmla="*/ 20 h 23"/>
              <a:gd name="T28" fmla="*/ 15 w 15"/>
              <a:gd name="T29" fmla="*/ 16 h 23"/>
              <a:gd name="T30" fmla="*/ 15 w 15"/>
              <a:gd name="T31" fmla="*/ 11 h 23"/>
              <a:gd name="T32" fmla="*/ 15 w 15"/>
              <a:gd name="T33" fmla="*/ 6 h 23"/>
              <a:gd name="T34" fmla="*/ 12 w 15"/>
              <a:gd name="T35" fmla="*/ 14 h 23"/>
              <a:gd name="T36" fmla="*/ 12 w 15"/>
              <a:gd name="T37" fmla="*/ 16 h 23"/>
              <a:gd name="T38" fmla="*/ 11 w 15"/>
              <a:gd name="T39" fmla="*/ 18 h 23"/>
              <a:gd name="T40" fmla="*/ 11 w 15"/>
              <a:gd name="T41" fmla="*/ 19 h 23"/>
              <a:gd name="T42" fmla="*/ 9 w 15"/>
              <a:gd name="T43" fmla="*/ 20 h 23"/>
              <a:gd name="T44" fmla="*/ 8 w 15"/>
              <a:gd name="T45" fmla="*/ 21 h 23"/>
              <a:gd name="T46" fmla="*/ 5 w 15"/>
              <a:gd name="T47" fmla="*/ 20 h 23"/>
              <a:gd name="T48" fmla="*/ 4 w 15"/>
              <a:gd name="T49" fmla="*/ 18 h 23"/>
              <a:gd name="T50" fmla="*/ 3 w 15"/>
              <a:gd name="T51" fmla="*/ 16 h 23"/>
              <a:gd name="T52" fmla="*/ 3 w 15"/>
              <a:gd name="T53" fmla="*/ 11 h 23"/>
              <a:gd name="T54" fmla="*/ 3 w 15"/>
              <a:gd name="T55" fmla="*/ 8 h 23"/>
              <a:gd name="T56" fmla="*/ 4 w 15"/>
              <a:gd name="T57" fmla="*/ 5 h 23"/>
              <a:gd name="T58" fmla="*/ 5 w 15"/>
              <a:gd name="T59" fmla="*/ 3 h 23"/>
              <a:gd name="T60" fmla="*/ 8 w 15"/>
              <a:gd name="T61" fmla="*/ 2 h 23"/>
              <a:gd name="T62" fmla="*/ 9 w 15"/>
              <a:gd name="T63" fmla="*/ 2 h 23"/>
              <a:gd name="T64" fmla="*/ 10 w 15"/>
              <a:gd name="T65" fmla="*/ 3 h 23"/>
              <a:gd name="T66" fmla="*/ 11 w 15"/>
              <a:gd name="T67" fmla="*/ 4 h 23"/>
              <a:gd name="T68" fmla="*/ 12 w 15"/>
              <a:gd name="T69" fmla="*/ 6 h 23"/>
              <a:gd name="T70" fmla="*/ 12 w 15"/>
              <a:gd name="T71" fmla="*/ 8 h 23"/>
              <a:gd name="T72" fmla="*/ 12 w 15"/>
              <a:gd name="T73" fmla="*/ 12 h 23"/>
              <a:gd name="T74" fmla="*/ 12 w 15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" h="23">
                <a:moveTo>
                  <a:pt x="15" y="6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0"/>
                </a:cubicBezTo>
                <a:cubicBezTo>
                  <a:pt x="10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5" y="13"/>
                  <a:pt x="15" y="11"/>
                </a:cubicBezTo>
                <a:cubicBezTo>
                  <a:pt x="15" y="9"/>
                  <a:pt x="15" y="8"/>
                  <a:pt x="15" y="6"/>
                </a:cubicBezTo>
                <a:close/>
                <a:moveTo>
                  <a:pt x="12" y="14"/>
                </a:moveTo>
                <a:cubicBezTo>
                  <a:pt x="12" y="15"/>
                  <a:pt x="12" y="15"/>
                  <a:pt x="12" y="16"/>
                </a:cubicBezTo>
                <a:cubicBezTo>
                  <a:pt x="12" y="17"/>
                  <a:pt x="12" y="17"/>
                  <a:pt x="11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0"/>
                  <a:pt x="5" y="20"/>
                </a:cubicBezTo>
                <a:cubicBezTo>
                  <a:pt x="5" y="20"/>
                  <a:pt x="4" y="19"/>
                  <a:pt x="4" y="18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5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3"/>
                  <a:pt x="10" y="3"/>
                  <a:pt x="10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8"/>
                  <a:pt x="12" y="8"/>
                </a:cubicBezTo>
                <a:cubicBezTo>
                  <a:pt x="12" y="9"/>
                  <a:pt x="12" y="10"/>
                  <a:pt x="12" y="12"/>
                </a:cubicBezTo>
                <a:cubicBezTo>
                  <a:pt x="12" y="12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" name="Freeform 71"/>
          <p:cNvSpPr>
            <a:spLocks/>
          </p:cNvSpPr>
          <p:nvPr/>
        </p:nvSpPr>
        <p:spPr bwMode="auto">
          <a:xfrm>
            <a:off x="7983538" y="6578600"/>
            <a:ext cx="31750" cy="52388"/>
          </a:xfrm>
          <a:custGeom>
            <a:avLst/>
            <a:gdLst>
              <a:gd name="T0" fmla="*/ 14 w 14"/>
              <a:gd name="T1" fmla="*/ 21 h 23"/>
              <a:gd name="T2" fmla="*/ 14 w 14"/>
              <a:gd name="T3" fmla="*/ 21 h 23"/>
              <a:gd name="T4" fmla="*/ 14 w 14"/>
              <a:gd name="T5" fmla="*/ 20 h 23"/>
              <a:gd name="T6" fmla="*/ 14 w 14"/>
              <a:gd name="T7" fmla="*/ 20 h 23"/>
              <a:gd name="T8" fmla="*/ 4 w 14"/>
              <a:gd name="T9" fmla="*/ 20 h 23"/>
              <a:gd name="T10" fmla="*/ 8 w 14"/>
              <a:gd name="T11" fmla="*/ 16 h 23"/>
              <a:gd name="T12" fmla="*/ 11 w 14"/>
              <a:gd name="T13" fmla="*/ 13 h 23"/>
              <a:gd name="T14" fmla="*/ 12 w 14"/>
              <a:gd name="T15" fmla="*/ 10 h 23"/>
              <a:gd name="T16" fmla="*/ 13 w 14"/>
              <a:gd name="T17" fmla="*/ 8 h 23"/>
              <a:gd name="T18" fmla="*/ 13 w 14"/>
              <a:gd name="T19" fmla="*/ 6 h 23"/>
              <a:gd name="T20" fmla="*/ 13 w 14"/>
              <a:gd name="T21" fmla="*/ 3 h 23"/>
              <a:gd name="T22" fmla="*/ 12 w 14"/>
              <a:gd name="T23" fmla="*/ 1 h 23"/>
              <a:gd name="T24" fmla="*/ 10 w 14"/>
              <a:gd name="T25" fmla="*/ 0 h 23"/>
              <a:gd name="T26" fmla="*/ 7 w 14"/>
              <a:gd name="T27" fmla="*/ 0 h 23"/>
              <a:gd name="T28" fmla="*/ 5 w 14"/>
              <a:gd name="T29" fmla="*/ 0 h 23"/>
              <a:gd name="T30" fmla="*/ 3 w 14"/>
              <a:gd name="T31" fmla="*/ 0 h 23"/>
              <a:gd name="T32" fmla="*/ 2 w 14"/>
              <a:gd name="T33" fmla="*/ 1 h 23"/>
              <a:gd name="T34" fmla="*/ 1 w 14"/>
              <a:gd name="T35" fmla="*/ 2 h 23"/>
              <a:gd name="T36" fmla="*/ 1 w 14"/>
              <a:gd name="T37" fmla="*/ 2 h 23"/>
              <a:gd name="T38" fmla="*/ 1 w 14"/>
              <a:gd name="T39" fmla="*/ 2 h 23"/>
              <a:gd name="T40" fmla="*/ 1 w 14"/>
              <a:gd name="T41" fmla="*/ 2 h 23"/>
              <a:gd name="T42" fmla="*/ 1 w 14"/>
              <a:gd name="T43" fmla="*/ 3 h 23"/>
              <a:gd name="T44" fmla="*/ 1 w 14"/>
              <a:gd name="T45" fmla="*/ 4 h 23"/>
              <a:gd name="T46" fmla="*/ 1 w 14"/>
              <a:gd name="T47" fmla="*/ 4 h 23"/>
              <a:gd name="T48" fmla="*/ 1 w 14"/>
              <a:gd name="T49" fmla="*/ 4 h 23"/>
              <a:gd name="T50" fmla="*/ 1 w 14"/>
              <a:gd name="T51" fmla="*/ 4 h 23"/>
              <a:gd name="T52" fmla="*/ 2 w 14"/>
              <a:gd name="T53" fmla="*/ 4 h 23"/>
              <a:gd name="T54" fmla="*/ 3 w 14"/>
              <a:gd name="T55" fmla="*/ 3 h 23"/>
              <a:gd name="T56" fmla="*/ 5 w 14"/>
              <a:gd name="T57" fmla="*/ 3 h 23"/>
              <a:gd name="T58" fmla="*/ 7 w 14"/>
              <a:gd name="T59" fmla="*/ 2 h 23"/>
              <a:gd name="T60" fmla="*/ 8 w 14"/>
              <a:gd name="T61" fmla="*/ 3 h 23"/>
              <a:gd name="T62" fmla="*/ 9 w 14"/>
              <a:gd name="T63" fmla="*/ 3 h 23"/>
              <a:gd name="T64" fmla="*/ 10 w 14"/>
              <a:gd name="T65" fmla="*/ 5 h 23"/>
              <a:gd name="T66" fmla="*/ 10 w 14"/>
              <a:gd name="T67" fmla="*/ 6 h 23"/>
              <a:gd name="T68" fmla="*/ 10 w 14"/>
              <a:gd name="T69" fmla="*/ 8 h 23"/>
              <a:gd name="T70" fmla="*/ 10 w 14"/>
              <a:gd name="T71" fmla="*/ 10 h 23"/>
              <a:gd name="T72" fmla="*/ 8 w 14"/>
              <a:gd name="T73" fmla="*/ 12 h 23"/>
              <a:gd name="T74" fmla="*/ 6 w 14"/>
              <a:gd name="T75" fmla="*/ 15 h 23"/>
              <a:gd name="T76" fmla="*/ 1 w 14"/>
              <a:gd name="T77" fmla="*/ 20 h 23"/>
              <a:gd name="T78" fmla="*/ 1 w 14"/>
              <a:gd name="T79" fmla="*/ 20 h 23"/>
              <a:gd name="T80" fmla="*/ 0 w 14"/>
              <a:gd name="T81" fmla="*/ 20 h 23"/>
              <a:gd name="T82" fmla="*/ 0 w 14"/>
              <a:gd name="T83" fmla="*/ 21 h 23"/>
              <a:gd name="T84" fmla="*/ 0 w 14"/>
              <a:gd name="T85" fmla="*/ 21 h 23"/>
              <a:gd name="T86" fmla="*/ 0 w 14"/>
              <a:gd name="T87" fmla="*/ 22 h 23"/>
              <a:gd name="T88" fmla="*/ 1 w 14"/>
              <a:gd name="T89" fmla="*/ 22 h 23"/>
              <a:gd name="T90" fmla="*/ 1 w 14"/>
              <a:gd name="T91" fmla="*/ 23 h 23"/>
              <a:gd name="T92" fmla="*/ 1 w 14"/>
              <a:gd name="T93" fmla="*/ 23 h 23"/>
              <a:gd name="T94" fmla="*/ 14 w 14"/>
              <a:gd name="T95" fmla="*/ 23 h 23"/>
              <a:gd name="T96" fmla="*/ 14 w 14"/>
              <a:gd name="T97" fmla="*/ 23 h 23"/>
              <a:gd name="T98" fmla="*/ 14 w 14"/>
              <a:gd name="T99" fmla="*/ 22 h 23"/>
              <a:gd name="T100" fmla="*/ 14 w 14"/>
              <a:gd name="T101" fmla="*/ 22 h 23"/>
              <a:gd name="T102" fmla="*/ 14 w 14"/>
              <a:gd name="T103" fmla="*/ 21 h 23"/>
              <a:gd name="T104" fmla="*/ 14 w 14"/>
              <a:gd name="T105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4" h="23">
                <a:moveTo>
                  <a:pt x="14" y="21"/>
                </a:moveTo>
                <a:cubicBezTo>
                  <a:pt x="14" y="21"/>
                  <a:pt x="14" y="21"/>
                  <a:pt x="14" y="21"/>
                </a:cubicBezTo>
                <a:cubicBezTo>
                  <a:pt x="14" y="20"/>
                  <a:pt x="14" y="20"/>
                  <a:pt x="14" y="20"/>
                </a:cubicBezTo>
                <a:cubicBezTo>
                  <a:pt x="14" y="20"/>
                  <a:pt x="14" y="20"/>
                  <a:pt x="14" y="20"/>
                </a:cubicBezTo>
                <a:cubicBezTo>
                  <a:pt x="4" y="20"/>
                  <a:pt x="4" y="20"/>
                  <a:pt x="4" y="20"/>
                </a:cubicBezTo>
                <a:cubicBezTo>
                  <a:pt x="8" y="16"/>
                  <a:pt x="8" y="16"/>
                  <a:pt x="8" y="16"/>
                </a:cubicBezTo>
                <a:cubicBezTo>
                  <a:pt x="9" y="15"/>
                  <a:pt x="10" y="14"/>
                  <a:pt x="11" y="13"/>
                </a:cubicBezTo>
                <a:cubicBezTo>
                  <a:pt x="11" y="12"/>
                  <a:pt x="12" y="11"/>
                  <a:pt x="12" y="10"/>
                </a:cubicBezTo>
                <a:cubicBezTo>
                  <a:pt x="13" y="9"/>
                  <a:pt x="13" y="8"/>
                  <a:pt x="13" y="8"/>
                </a:cubicBezTo>
                <a:cubicBezTo>
                  <a:pt x="13" y="7"/>
                  <a:pt x="13" y="6"/>
                  <a:pt x="13" y="6"/>
                </a:cubicBezTo>
                <a:cubicBezTo>
                  <a:pt x="13" y="5"/>
                  <a:pt x="13" y="4"/>
                  <a:pt x="13" y="3"/>
                </a:cubicBezTo>
                <a:cubicBezTo>
                  <a:pt x="13" y="3"/>
                  <a:pt x="12" y="2"/>
                  <a:pt x="12" y="1"/>
                </a:cubicBezTo>
                <a:cubicBezTo>
                  <a:pt x="11" y="1"/>
                  <a:pt x="11" y="0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6" y="0"/>
                  <a:pt x="5" y="0"/>
                </a:cubicBezTo>
                <a:cubicBezTo>
                  <a:pt x="4" y="0"/>
                  <a:pt x="4" y="0"/>
                  <a:pt x="3" y="0"/>
                </a:cubicBezTo>
                <a:cubicBezTo>
                  <a:pt x="3" y="1"/>
                  <a:pt x="2" y="1"/>
                  <a:pt x="2" y="1"/>
                </a:cubicBezTo>
                <a:cubicBezTo>
                  <a:pt x="2" y="1"/>
                  <a:pt x="1" y="1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2" y="4"/>
                  <a:pt x="2" y="4"/>
                </a:cubicBezTo>
                <a:cubicBezTo>
                  <a:pt x="2" y="4"/>
                  <a:pt x="3" y="4"/>
                  <a:pt x="3" y="3"/>
                </a:cubicBezTo>
                <a:cubicBezTo>
                  <a:pt x="3" y="3"/>
                  <a:pt x="4" y="3"/>
                  <a:pt x="5" y="3"/>
                </a:cubicBezTo>
                <a:cubicBezTo>
                  <a:pt x="5" y="2"/>
                  <a:pt x="6" y="2"/>
                  <a:pt x="7" y="2"/>
                </a:cubicBezTo>
                <a:cubicBezTo>
                  <a:pt x="7" y="2"/>
                  <a:pt x="8" y="2"/>
                  <a:pt x="8" y="3"/>
                </a:cubicBezTo>
                <a:cubicBezTo>
                  <a:pt x="9" y="3"/>
                  <a:pt x="9" y="3"/>
                  <a:pt x="9" y="3"/>
                </a:cubicBezTo>
                <a:cubicBezTo>
                  <a:pt x="10" y="4"/>
                  <a:pt x="10" y="4"/>
                  <a:pt x="10" y="5"/>
                </a:cubicBezTo>
                <a:cubicBezTo>
                  <a:pt x="10" y="5"/>
                  <a:pt x="10" y="6"/>
                  <a:pt x="10" y="6"/>
                </a:cubicBezTo>
                <a:cubicBezTo>
                  <a:pt x="10" y="7"/>
                  <a:pt x="10" y="7"/>
                  <a:pt x="10" y="8"/>
                </a:cubicBezTo>
                <a:cubicBezTo>
                  <a:pt x="10" y="8"/>
                  <a:pt x="10" y="9"/>
                  <a:pt x="10" y="10"/>
                </a:cubicBezTo>
                <a:cubicBezTo>
                  <a:pt x="9" y="10"/>
                  <a:pt x="9" y="11"/>
                  <a:pt x="8" y="12"/>
                </a:cubicBezTo>
                <a:cubicBezTo>
                  <a:pt x="7" y="13"/>
                  <a:pt x="7" y="14"/>
                  <a:pt x="6" y="15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0" y="20"/>
                  <a:pt x="0" y="20"/>
                </a:cubicBezTo>
                <a:cubicBezTo>
                  <a:pt x="0" y="20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1" y="22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2"/>
                </a:cubicBezTo>
                <a:cubicBezTo>
                  <a:pt x="14" y="22"/>
                  <a:pt x="14" y="22"/>
                  <a:pt x="14" y="22"/>
                </a:cubicBezTo>
                <a:cubicBezTo>
                  <a:pt x="14" y="22"/>
                  <a:pt x="14" y="22"/>
                  <a:pt x="14" y="21"/>
                </a:cubicBezTo>
                <a:cubicBezTo>
                  <a:pt x="14" y="21"/>
                  <a:pt x="14" y="21"/>
                  <a:pt x="14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" name="Freeform 72"/>
          <p:cNvSpPr>
            <a:spLocks noEditPoints="1"/>
          </p:cNvSpPr>
          <p:nvPr/>
        </p:nvSpPr>
        <p:spPr bwMode="auto">
          <a:xfrm>
            <a:off x="8024813" y="6578600"/>
            <a:ext cx="38100" cy="52388"/>
          </a:xfrm>
          <a:custGeom>
            <a:avLst/>
            <a:gdLst>
              <a:gd name="T0" fmla="*/ 15 w 16"/>
              <a:gd name="T1" fmla="*/ 6 h 23"/>
              <a:gd name="T2" fmla="*/ 14 w 16"/>
              <a:gd name="T3" fmla="*/ 3 h 23"/>
              <a:gd name="T4" fmla="*/ 11 w 16"/>
              <a:gd name="T5" fmla="*/ 0 h 23"/>
              <a:gd name="T6" fmla="*/ 8 w 16"/>
              <a:gd name="T7" fmla="*/ 0 h 23"/>
              <a:gd name="T8" fmla="*/ 4 w 16"/>
              <a:gd name="T9" fmla="*/ 1 h 23"/>
              <a:gd name="T10" fmla="*/ 2 w 16"/>
              <a:gd name="T11" fmla="*/ 3 h 23"/>
              <a:gd name="T12" fmla="*/ 0 w 16"/>
              <a:gd name="T13" fmla="*/ 7 h 23"/>
              <a:gd name="T14" fmla="*/ 0 w 16"/>
              <a:gd name="T15" fmla="*/ 11 h 23"/>
              <a:gd name="T16" fmla="*/ 0 w 16"/>
              <a:gd name="T17" fmla="*/ 16 h 23"/>
              <a:gd name="T18" fmla="*/ 1 w 16"/>
              <a:gd name="T19" fmla="*/ 20 h 23"/>
              <a:gd name="T20" fmla="*/ 4 w 16"/>
              <a:gd name="T21" fmla="*/ 22 h 23"/>
              <a:gd name="T22" fmla="*/ 7 w 16"/>
              <a:gd name="T23" fmla="*/ 23 h 23"/>
              <a:gd name="T24" fmla="*/ 11 w 16"/>
              <a:gd name="T25" fmla="*/ 22 h 23"/>
              <a:gd name="T26" fmla="*/ 14 w 16"/>
              <a:gd name="T27" fmla="*/ 20 h 23"/>
              <a:gd name="T28" fmla="*/ 15 w 16"/>
              <a:gd name="T29" fmla="*/ 16 h 23"/>
              <a:gd name="T30" fmla="*/ 16 w 16"/>
              <a:gd name="T31" fmla="*/ 11 h 23"/>
              <a:gd name="T32" fmla="*/ 15 w 16"/>
              <a:gd name="T33" fmla="*/ 6 h 23"/>
              <a:gd name="T34" fmla="*/ 12 w 16"/>
              <a:gd name="T35" fmla="*/ 14 h 23"/>
              <a:gd name="T36" fmla="*/ 12 w 16"/>
              <a:gd name="T37" fmla="*/ 16 h 23"/>
              <a:gd name="T38" fmla="*/ 11 w 16"/>
              <a:gd name="T39" fmla="*/ 18 h 23"/>
              <a:gd name="T40" fmla="*/ 11 w 16"/>
              <a:gd name="T41" fmla="*/ 19 h 23"/>
              <a:gd name="T42" fmla="*/ 9 w 16"/>
              <a:gd name="T43" fmla="*/ 20 h 23"/>
              <a:gd name="T44" fmla="*/ 8 w 16"/>
              <a:gd name="T45" fmla="*/ 21 h 23"/>
              <a:gd name="T46" fmla="*/ 5 w 16"/>
              <a:gd name="T47" fmla="*/ 20 h 23"/>
              <a:gd name="T48" fmla="*/ 4 w 16"/>
              <a:gd name="T49" fmla="*/ 18 h 23"/>
              <a:gd name="T50" fmla="*/ 3 w 16"/>
              <a:gd name="T51" fmla="*/ 16 h 23"/>
              <a:gd name="T52" fmla="*/ 3 w 16"/>
              <a:gd name="T53" fmla="*/ 11 h 23"/>
              <a:gd name="T54" fmla="*/ 3 w 16"/>
              <a:gd name="T55" fmla="*/ 8 h 23"/>
              <a:gd name="T56" fmla="*/ 4 w 16"/>
              <a:gd name="T57" fmla="*/ 5 h 23"/>
              <a:gd name="T58" fmla="*/ 5 w 16"/>
              <a:gd name="T59" fmla="*/ 3 h 23"/>
              <a:gd name="T60" fmla="*/ 8 w 16"/>
              <a:gd name="T61" fmla="*/ 2 h 23"/>
              <a:gd name="T62" fmla="*/ 9 w 16"/>
              <a:gd name="T63" fmla="*/ 2 h 23"/>
              <a:gd name="T64" fmla="*/ 10 w 16"/>
              <a:gd name="T65" fmla="*/ 3 h 23"/>
              <a:gd name="T66" fmla="*/ 11 w 16"/>
              <a:gd name="T67" fmla="*/ 4 h 23"/>
              <a:gd name="T68" fmla="*/ 12 w 16"/>
              <a:gd name="T69" fmla="*/ 6 h 23"/>
              <a:gd name="T70" fmla="*/ 12 w 16"/>
              <a:gd name="T71" fmla="*/ 8 h 23"/>
              <a:gd name="T72" fmla="*/ 12 w 16"/>
              <a:gd name="T73" fmla="*/ 12 h 23"/>
              <a:gd name="T74" fmla="*/ 12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5" y="6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0"/>
                </a:cubicBezTo>
                <a:cubicBezTo>
                  <a:pt x="11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6" y="13"/>
                  <a:pt x="16" y="11"/>
                </a:cubicBezTo>
                <a:cubicBezTo>
                  <a:pt x="16" y="9"/>
                  <a:pt x="15" y="8"/>
                  <a:pt x="15" y="6"/>
                </a:cubicBezTo>
                <a:close/>
                <a:moveTo>
                  <a:pt x="12" y="14"/>
                </a:moveTo>
                <a:cubicBezTo>
                  <a:pt x="12" y="15"/>
                  <a:pt x="12" y="15"/>
                  <a:pt x="12" y="16"/>
                </a:cubicBezTo>
                <a:cubicBezTo>
                  <a:pt x="12" y="17"/>
                  <a:pt x="12" y="17"/>
                  <a:pt x="11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0"/>
                  <a:pt x="5" y="20"/>
                </a:cubicBezTo>
                <a:cubicBezTo>
                  <a:pt x="5" y="20"/>
                  <a:pt x="4" y="19"/>
                  <a:pt x="4" y="18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5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3"/>
                  <a:pt x="10" y="3"/>
                  <a:pt x="10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8"/>
                  <a:pt x="12" y="8"/>
                </a:cubicBezTo>
                <a:cubicBezTo>
                  <a:pt x="12" y="9"/>
                  <a:pt x="12" y="10"/>
                  <a:pt x="12" y="12"/>
                </a:cubicBezTo>
                <a:cubicBezTo>
                  <a:pt x="12" y="12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" name="Freeform 73"/>
          <p:cNvSpPr>
            <a:spLocks/>
          </p:cNvSpPr>
          <p:nvPr/>
        </p:nvSpPr>
        <p:spPr bwMode="auto">
          <a:xfrm>
            <a:off x="7150101" y="6578600"/>
            <a:ext cx="31750" cy="52388"/>
          </a:xfrm>
          <a:custGeom>
            <a:avLst/>
            <a:gdLst>
              <a:gd name="T0" fmla="*/ 14 w 14"/>
              <a:gd name="T1" fmla="*/ 21 h 23"/>
              <a:gd name="T2" fmla="*/ 13 w 14"/>
              <a:gd name="T3" fmla="*/ 21 h 23"/>
              <a:gd name="T4" fmla="*/ 13 w 14"/>
              <a:gd name="T5" fmla="*/ 20 h 23"/>
              <a:gd name="T6" fmla="*/ 13 w 14"/>
              <a:gd name="T7" fmla="*/ 20 h 23"/>
              <a:gd name="T8" fmla="*/ 9 w 14"/>
              <a:gd name="T9" fmla="*/ 20 h 23"/>
              <a:gd name="T10" fmla="*/ 9 w 14"/>
              <a:gd name="T11" fmla="*/ 0 h 23"/>
              <a:gd name="T12" fmla="*/ 9 w 14"/>
              <a:gd name="T13" fmla="*/ 0 h 23"/>
              <a:gd name="T14" fmla="*/ 9 w 14"/>
              <a:gd name="T15" fmla="*/ 0 h 23"/>
              <a:gd name="T16" fmla="*/ 8 w 14"/>
              <a:gd name="T17" fmla="*/ 0 h 23"/>
              <a:gd name="T18" fmla="*/ 7 w 14"/>
              <a:gd name="T19" fmla="*/ 0 h 23"/>
              <a:gd name="T20" fmla="*/ 7 w 14"/>
              <a:gd name="T21" fmla="*/ 0 h 23"/>
              <a:gd name="T22" fmla="*/ 7 w 14"/>
              <a:gd name="T23" fmla="*/ 0 h 23"/>
              <a:gd name="T24" fmla="*/ 6 w 14"/>
              <a:gd name="T25" fmla="*/ 0 h 23"/>
              <a:gd name="T26" fmla="*/ 6 w 14"/>
              <a:gd name="T27" fmla="*/ 0 h 23"/>
              <a:gd name="T28" fmla="*/ 1 w 14"/>
              <a:gd name="T29" fmla="*/ 3 h 23"/>
              <a:gd name="T30" fmla="*/ 1 w 14"/>
              <a:gd name="T31" fmla="*/ 4 h 23"/>
              <a:gd name="T32" fmla="*/ 0 w 14"/>
              <a:gd name="T33" fmla="*/ 4 h 23"/>
              <a:gd name="T34" fmla="*/ 0 w 14"/>
              <a:gd name="T35" fmla="*/ 4 h 23"/>
              <a:gd name="T36" fmla="*/ 0 w 14"/>
              <a:gd name="T37" fmla="*/ 5 h 23"/>
              <a:gd name="T38" fmla="*/ 0 w 14"/>
              <a:gd name="T39" fmla="*/ 5 h 23"/>
              <a:gd name="T40" fmla="*/ 1 w 14"/>
              <a:gd name="T41" fmla="*/ 6 h 23"/>
              <a:gd name="T42" fmla="*/ 1 w 14"/>
              <a:gd name="T43" fmla="*/ 6 h 23"/>
              <a:gd name="T44" fmla="*/ 1 w 14"/>
              <a:gd name="T45" fmla="*/ 6 h 23"/>
              <a:gd name="T46" fmla="*/ 6 w 14"/>
              <a:gd name="T47" fmla="*/ 3 h 23"/>
              <a:gd name="T48" fmla="*/ 6 w 14"/>
              <a:gd name="T49" fmla="*/ 20 h 23"/>
              <a:gd name="T50" fmla="*/ 1 w 14"/>
              <a:gd name="T51" fmla="*/ 20 h 23"/>
              <a:gd name="T52" fmla="*/ 1 w 14"/>
              <a:gd name="T53" fmla="*/ 20 h 23"/>
              <a:gd name="T54" fmla="*/ 1 w 14"/>
              <a:gd name="T55" fmla="*/ 21 h 23"/>
              <a:gd name="T56" fmla="*/ 0 w 14"/>
              <a:gd name="T57" fmla="*/ 21 h 23"/>
              <a:gd name="T58" fmla="*/ 0 w 14"/>
              <a:gd name="T59" fmla="*/ 22 h 23"/>
              <a:gd name="T60" fmla="*/ 0 w 14"/>
              <a:gd name="T61" fmla="*/ 22 h 23"/>
              <a:gd name="T62" fmla="*/ 1 w 14"/>
              <a:gd name="T63" fmla="*/ 22 h 23"/>
              <a:gd name="T64" fmla="*/ 1 w 14"/>
              <a:gd name="T65" fmla="*/ 23 h 23"/>
              <a:gd name="T66" fmla="*/ 1 w 14"/>
              <a:gd name="T67" fmla="*/ 23 h 23"/>
              <a:gd name="T68" fmla="*/ 13 w 14"/>
              <a:gd name="T69" fmla="*/ 23 h 23"/>
              <a:gd name="T70" fmla="*/ 13 w 14"/>
              <a:gd name="T71" fmla="*/ 23 h 23"/>
              <a:gd name="T72" fmla="*/ 13 w 14"/>
              <a:gd name="T73" fmla="*/ 22 h 23"/>
              <a:gd name="T74" fmla="*/ 14 w 14"/>
              <a:gd name="T75" fmla="*/ 22 h 23"/>
              <a:gd name="T76" fmla="*/ 14 w 14"/>
              <a:gd name="T77" fmla="*/ 22 h 23"/>
              <a:gd name="T78" fmla="*/ 14 w 14"/>
              <a:gd name="T79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4" h="23">
                <a:moveTo>
                  <a:pt x="14" y="21"/>
                </a:move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0"/>
                  <a:pt x="13" y="20"/>
                </a:cubicBezTo>
                <a:cubicBezTo>
                  <a:pt x="13" y="20"/>
                  <a:pt x="13" y="20"/>
                  <a:pt x="13" y="20"/>
                </a:cubicBezTo>
                <a:cubicBezTo>
                  <a:pt x="9" y="20"/>
                  <a:pt x="9" y="20"/>
                  <a:pt x="9" y="20"/>
                </a:cubicBezTo>
                <a:cubicBezTo>
                  <a:pt x="9" y="0"/>
                  <a:pt x="9" y="0"/>
                  <a:pt x="9" y="0"/>
                </a:cubicBezTo>
                <a:cubicBezTo>
                  <a:pt x="9" y="0"/>
                  <a:pt x="9" y="0"/>
                  <a:pt x="9" y="0"/>
                </a:cubicBezTo>
                <a:cubicBezTo>
                  <a:pt x="9" y="0"/>
                  <a:pt x="9" y="0"/>
                  <a:pt x="9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4"/>
                  <a:pt x="1" y="4"/>
                </a:cubicBezTo>
                <a:cubicBezTo>
                  <a:pt x="1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5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6"/>
                  <a:pt x="0" y="6"/>
                  <a:pt x="1" y="6"/>
                </a:cubicBezTo>
                <a:cubicBezTo>
                  <a:pt x="1" y="6"/>
                  <a:pt x="1" y="6"/>
                  <a:pt x="1" y="6"/>
                </a:cubicBezTo>
                <a:cubicBezTo>
                  <a:pt x="1" y="6"/>
                  <a:pt x="1" y="6"/>
                  <a:pt x="1" y="6"/>
                </a:cubicBezTo>
                <a:cubicBezTo>
                  <a:pt x="6" y="3"/>
                  <a:pt x="6" y="3"/>
                  <a:pt x="6" y="3"/>
                </a:cubicBezTo>
                <a:cubicBezTo>
                  <a:pt x="6" y="20"/>
                  <a:pt x="6" y="20"/>
                  <a:pt x="6" y="20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1" y="21"/>
                  <a:pt x="1" y="21"/>
                </a:cubicBezTo>
                <a:cubicBezTo>
                  <a:pt x="1" y="21"/>
                  <a:pt x="1" y="21"/>
                  <a:pt x="0" y="21"/>
                </a:cubicBezTo>
                <a:cubicBezTo>
                  <a:pt x="0" y="21"/>
                  <a:pt x="0" y="21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1" y="22"/>
                  <a:pt x="1" y="22"/>
                  <a:pt x="1" y="22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2"/>
                </a:cubicBezTo>
                <a:cubicBezTo>
                  <a:pt x="13" y="22"/>
                  <a:pt x="13" y="22"/>
                  <a:pt x="14" y="22"/>
                </a:cubicBezTo>
                <a:cubicBezTo>
                  <a:pt x="14" y="22"/>
                  <a:pt x="14" y="22"/>
                  <a:pt x="14" y="22"/>
                </a:cubicBezTo>
                <a:cubicBezTo>
                  <a:pt x="14" y="21"/>
                  <a:pt x="14" y="21"/>
                  <a:pt x="14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" name="Freeform 74"/>
          <p:cNvSpPr>
            <a:spLocks noEditPoints="1"/>
          </p:cNvSpPr>
          <p:nvPr/>
        </p:nvSpPr>
        <p:spPr bwMode="auto">
          <a:xfrm>
            <a:off x="7189788" y="6578600"/>
            <a:ext cx="36513" cy="52388"/>
          </a:xfrm>
          <a:custGeom>
            <a:avLst/>
            <a:gdLst>
              <a:gd name="T0" fmla="*/ 15 w 16"/>
              <a:gd name="T1" fmla="*/ 6 h 23"/>
              <a:gd name="T2" fmla="*/ 14 w 16"/>
              <a:gd name="T3" fmla="*/ 3 h 23"/>
              <a:gd name="T4" fmla="*/ 12 w 16"/>
              <a:gd name="T5" fmla="*/ 0 h 23"/>
              <a:gd name="T6" fmla="*/ 8 w 16"/>
              <a:gd name="T7" fmla="*/ 0 h 23"/>
              <a:gd name="T8" fmla="*/ 4 w 16"/>
              <a:gd name="T9" fmla="*/ 1 h 23"/>
              <a:gd name="T10" fmla="*/ 2 w 16"/>
              <a:gd name="T11" fmla="*/ 3 h 23"/>
              <a:gd name="T12" fmla="*/ 0 w 16"/>
              <a:gd name="T13" fmla="*/ 7 h 23"/>
              <a:gd name="T14" fmla="*/ 0 w 16"/>
              <a:gd name="T15" fmla="*/ 11 h 23"/>
              <a:gd name="T16" fmla="*/ 0 w 16"/>
              <a:gd name="T17" fmla="*/ 16 h 23"/>
              <a:gd name="T18" fmla="*/ 1 w 16"/>
              <a:gd name="T19" fmla="*/ 20 h 23"/>
              <a:gd name="T20" fmla="*/ 4 w 16"/>
              <a:gd name="T21" fmla="*/ 22 h 23"/>
              <a:gd name="T22" fmla="*/ 7 w 16"/>
              <a:gd name="T23" fmla="*/ 23 h 23"/>
              <a:gd name="T24" fmla="*/ 11 w 16"/>
              <a:gd name="T25" fmla="*/ 22 h 23"/>
              <a:gd name="T26" fmla="*/ 14 w 16"/>
              <a:gd name="T27" fmla="*/ 20 h 23"/>
              <a:gd name="T28" fmla="*/ 15 w 16"/>
              <a:gd name="T29" fmla="*/ 16 h 23"/>
              <a:gd name="T30" fmla="*/ 16 w 16"/>
              <a:gd name="T31" fmla="*/ 11 h 23"/>
              <a:gd name="T32" fmla="*/ 15 w 16"/>
              <a:gd name="T33" fmla="*/ 6 h 23"/>
              <a:gd name="T34" fmla="*/ 12 w 16"/>
              <a:gd name="T35" fmla="*/ 14 h 23"/>
              <a:gd name="T36" fmla="*/ 12 w 16"/>
              <a:gd name="T37" fmla="*/ 16 h 23"/>
              <a:gd name="T38" fmla="*/ 11 w 16"/>
              <a:gd name="T39" fmla="*/ 18 h 23"/>
              <a:gd name="T40" fmla="*/ 11 w 16"/>
              <a:gd name="T41" fmla="*/ 19 h 23"/>
              <a:gd name="T42" fmla="*/ 9 w 16"/>
              <a:gd name="T43" fmla="*/ 20 h 23"/>
              <a:gd name="T44" fmla="*/ 8 w 16"/>
              <a:gd name="T45" fmla="*/ 21 h 23"/>
              <a:gd name="T46" fmla="*/ 5 w 16"/>
              <a:gd name="T47" fmla="*/ 20 h 23"/>
              <a:gd name="T48" fmla="*/ 4 w 16"/>
              <a:gd name="T49" fmla="*/ 18 h 23"/>
              <a:gd name="T50" fmla="*/ 3 w 16"/>
              <a:gd name="T51" fmla="*/ 16 h 23"/>
              <a:gd name="T52" fmla="*/ 3 w 16"/>
              <a:gd name="T53" fmla="*/ 11 h 23"/>
              <a:gd name="T54" fmla="*/ 3 w 16"/>
              <a:gd name="T55" fmla="*/ 8 h 23"/>
              <a:gd name="T56" fmla="*/ 4 w 16"/>
              <a:gd name="T57" fmla="*/ 5 h 23"/>
              <a:gd name="T58" fmla="*/ 5 w 16"/>
              <a:gd name="T59" fmla="*/ 3 h 23"/>
              <a:gd name="T60" fmla="*/ 8 w 16"/>
              <a:gd name="T61" fmla="*/ 2 h 23"/>
              <a:gd name="T62" fmla="*/ 9 w 16"/>
              <a:gd name="T63" fmla="*/ 2 h 23"/>
              <a:gd name="T64" fmla="*/ 10 w 16"/>
              <a:gd name="T65" fmla="*/ 3 h 23"/>
              <a:gd name="T66" fmla="*/ 11 w 16"/>
              <a:gd name="T67" fmla="*/ 4 h 23"/>
              <a:gd name="T68" fmla="*/ 12 w 16"/>
              <a:gd name="T69" fmla="*/ 6 h 23"/>
              <a:gd name="T70" fmla="*/ 12 w 16"/>
              <a:gd name="T71" fmla="*/ 8 h 23"/>
              <a:gd name="T72" fmla="*/ 12 w 16"/>
              <a:gd name="T73" fmla="*/ 12 h 23"/>
              <a:gd name="T74" fmla="*/ 12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5" y="6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2" y="0"/>
                </a:cubicBezTo>
                <a:cubicBezTo>
                  <a:pt x="11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6" y="13"/>
                  <a:pt x="16" y="11"/>
                </a:cubicBezTo>
                <a:cubicBezTo>
                  <a:pt x="16" y="9"/>
                  <a:pt x="15" y="8"/>
                  <a:pt x="15" y="6"/>
                </a:cubicBezTo>
                <a:close/>
                <a:moveTo>
                  <a:pt x="12" y="14"/>
                </a:moveTo>
                <a:cubicBezTo>
                  <a:pt x="12" y="15"/>
                  <a:pt x="12" y="15"/>
                  <a:pt x="12" y="16"/>
                </a:cubicBezTo>
                <a:cubicBezTo>
                  <a:pt x="12" y="17"/>
                  <a:pt x="12" y="17"/>
                  <a:pt x="11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0"/>
                  <a:pt x="5" y="20"/>
                </a:cubicBezTo>
                <a:cubicBezTo>
                  <a:pt x="5" y="20"/>
                  <a:pt x="4" y="19"/>
                  <a:pt x="4" y="18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5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3"/>
                  <a:pt x="10" y="3"/>
                  <a:pt x="10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8"/>
                  <a:pt x="12" y="8"/>
                </a:cubicBezTo>
                <a:cubicBezTo>
                  <a:pt x="12" y="9"/>
                  <a:pt x="12" y="10"/>
                  <a:pt x="12" y="12"/>
                </a:cubicBezTo>
                <a:cubicBezTo>
                  <a:pt x="12" y="12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" name="Freeform 75"/>
          <p:cNvSpPr>
            <a:spLocks/>
          </p:cNvSpPr>
          <p:nvPr/>
        </p:nvSpPr>
        <p:spPr bwMode="auto">
          <a:xfrm>
            <a:off x="8083551" y="6573838"/>
            <a:ext cx="30163" cy="55563"/>
          </a:xfrm>
          <a:custGeom>
            <a:avLst/>
            <a:gdLst>
              <a:gd name="T0" fmla="*/ 13 w 13"/>
              <a:gd name="T1" fmla="*/ 23 h 24"/>
              <a:gd name="T2" fmla="*/ 13 w 13"/>
              <a:gd name="T3" fmla="*/ 23 h 24"/>
              <a:gd name="T4" fmla="*/ 6 w 13"/>
              <a:gd name="T5" fmla="*/ 15 h 24"/>
              <a:gd name="T6" fmla="*/ 12 w 13"/>
              <a:gd name="T7" fmla="*/ 9 h 24"/>
              <a:gd name="T8" fmla="*/ 12 w 13"/>
              <a:gd name="T9" fmla="*/ 8 h 24"/>
              <a:gd name="T10" fmla="*/ 12 w 13"/>
              <a:gd name="T11" fmla="*/ 8 h 24"/>
              <a:gd name="T12" fmla="*/ 12 w 13"/>
              <a:gd name="T13" fmla="*/ 8 h 24"/>
              <a:gd name="T14" fmla="*/ 12 w 13"/>
              <a:gd name="T15" fmla="*/ 8 h 24"/>
              <a:gd name="T16" fmla="*/ 12 w 13"/>
              <a:gd name="T17" fmla="*/ 7 h 24"/>
              <a:gd name="T18" fmla="*/ 11 w 13"/>
              <a:gd name="T19" fmla="*/ 7 h 24"/>
              <a:gd name="T20" fmla="*/ 10 w 13"/>
              <a:gd name="T21" fmla="*/ 7 h 24"/>
              <a:gd name="T22" fmla="*/ 10 w 13"/>
              <a:gd name="T23" fmla="*/ 8 h 24"/>
              <a:gd name="T24" fmla="*/ 9 w 13"/>
              <a:gd name="T25" fmla="*/ 8 h 24"/>
              <a:gd name="T26" fmla="*/ 9 w 13"/>
              <a:gd name="T27" fmla="*/ 8 h 24"/>
              <a:gd name="T28" fmla="*/ 3 w 13"/>
              <a:gd name="T29" fmla="*/ 15 h 24"/>
              <a:gd name="T30" fmla="*/ 3 w 13"/>
              <a:gd name="T31" fmla="*/ 0 h 24"/>
              <a:gd name="T32" fmla="*/ 3 w 13"/>
              <a:gd name="T33" fmla="*/ 0 h 24"/>
              <a:gd name="T34" fmla="*/ 3 w 13"/>
              <a:gd name="T35" fmla="*/ 0 h 24"/>
              <a:gd name="T36" fmla="*/ 2 w 13"/>
              <a:gd name="T37" fmla="*/ 0 h 24"/>
              <a:gd name="T38" fmla="*/ 2 w 13"/>
              <a:gd name="T39" fmla="*/ 0 h 24"/>
              <a:gd name="T40" fmla="*/ 1 w 13"/>
              <a:gd name="T41" fmla="*/ 0 h 24"/>
              <a:gd name="T42" fmla="*/ 0 w 13"/>
              <a:gd name="T43" fmla="*/ 0 h 24"/>
              <a:gd name="T44" fmla="*/ 0 w 13"/>
              <a:gd name="T45" fmla="*/ 0 h 24"/>
              <a:gd name="T46" fmla="*/ 0 w 13"/>
              <a:gd name="T47" fmla="*/ 0 h 24"/>
              <a:gd name="T48" fmla="*/ 0 w 13"/>
              <a:gd name="T49" fmla="*/ 24 h 24"/>
              <a:gd name="T50" fmla="*/ 0 w 13"/>
              <a:gd name="T51" fmla="*/ 24 h 24"/>
              <a:gd name="T52" fmla="*/ 0 w 13"/>
              <a:gd name="T53" fmla="*/ 24 h 24"/>
              <a:gd name="T54" fmla="*/ 1 w 13"/>
              <a:gd name="T55" fmla="*/ 24 h 24"/>
              <a:gd name="T56" fmla="*/ 2 w 13"/>
              <a:gd name="T57" fmla="*/ 24 h 24"/>
              <a:gd name="T58" fmla="*/ 2 w 13"/>
              <a:gd name="T59" fmla="*/ 24 h 24"/>
              <a:gd name="T60" fmla="*/ 3 w 13"/>
              <a:gd name="T61" fmla="*/ 24 h 24"/>
              <a:gd name="T62" fmla="*/ 3 w 13"/>
              <a:gd name="T63" fmla="*/ 24 h 24"/>
              <a:gd name="T64" fmla="*/ 3 w 13"/>
              <a:gd name="T65" fmla="*/ 24 h 24"/>
              <a:gd name="T66" fmla="*/ 3 w 13"/>
              <a:gd name="T67" fmla="*/ 15 h 24"/>
              <a:gd name="T68" fmla="*/ 10 w 13"/>
              <a:gd name="T69" fmla="*/ 24 h 24"/>
              <a:gd name="T70" fmla="*/ 10 w 13"/>
              <a:gd name="T71" fmla="*/ 24 h 24"/>
              <a:gd name="T72" fmla="*/ 10 w 13"/>
              <a:gd name="T73" fmla="*/ 24 h 24"/>
              <a:gd name="T74" fmla="*/ 11 w 13"/>
              <a:gd name="T75" fmla="*/ 24 h 24"/>
              <a:gd name="T76" fmla="*/ 12 w 13"/>
              <a:gd name="T77" fmla="*/ 24 h 24"/>
              <a:gd name="T78" fmla="*/ 12 w 13"/>
              <a:gd name="T79" fmla="*/ 24 h 24"/>
              <a:gd name="T80" fmla="*/ 13 w 13"/>
              <a:gd name="T81" fmla="*/ 24 h 24"/>
              <a:gd name="T82" fmla="*/ 13 w 13"/>
              <a:gd name="T83" fmla="*/ 24 h 24"/>
              <a:gd name="T84" fmla="*/ 13 w 13"/>
              <a:gd name="T85" fmla="*/ 24 h 24"/>
              <a:gd name="T86" fmla="*/ 13 w 13"/>
              <a:gd name="T87" fmla="*/ 23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" h="24">
                <a:moveTo>
                  <a:pt x="13" y="23"/>
                </a:moveTo>
                <a:cubicBezTo>
                  <a:pt x="13" y="23"/>
                  <a:pt x="13" y="23"/>
                  <a:pt x="13" y="23"/>
                </a:cubicBezTo>
                <a:cubicBezTo>
                  <a:pt x="6" y="15"/>
                  <a:pt x="6" y="15"/>
                  <a:pt x="6" y="15"/>
                </a:cubicBezTo>
                <a:cubicBezTo>
                  <a:pt x="12" y="9"/>
                  <a:pt x="12" y="9"/>
                  <a:pt x="12" y="9"/>
                </a:cubicBezTo>
                <a:cubicBezTo>
                  <a:pt x="12" y="9"/>
                  <a:pt x="12" y="9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7"/>
                  <a:pt x="12" y="7"/>
                </a:cubicBezTo>
                <a:cubicBezTo>
                  <a:pt x="11" y="7"/>
                  <a:pt x="11" y="7"/>
                  <a:pt x="11" y="7"/>
                </a:cubicBezTo>
                <a:cubicBezTo>
                  <a:pt x="11" y="7"/>
                  <a:pt x="10" y="7"/>
                  <a:pt x="10" y="7"/>
                </a:cubicBezTo>
                <a:cubicBezTo>
                  <a:pt x="10" y="7"/>
                  <a:pt x="10" y="8"/>
                  <a:pt x="10" y="8"/>
                </a:cubicBezTo>
                <a:cubicBezTo>
                  <a:pt x="9" y="8"/>
                  <a:pt x="9" y="8"/>
                  <a:pt x="9" y="8"/>
                </a:cubicBezTo>
                <a:cubicBezTo>
                  <a:pt x="9" y="8"/>
                  <a:pt x="9" y="8"/>
                  <a:pt x="9" y="8"/>
                </a:cubicBezTo>
                <a:cubicBezTo>
                  <a:pt x="3" y="15"/>
                  <a:pt x="3" y="15"/>
                  <a:pt x="3" y="15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1" y="24"/>
                  <a:pt x="1" y="24"/>
                </a:cubicBezTo>
                <a:cubicBezTo>
                  <a:pt x="1" y="24"/>
                  <a:pt x="1" y="24"/>
                  <a:pt x="2" y="24"/>
                </a:cubicBezTo>
                <a:cubicBezTo>
                  <a:pt x="2" y="24"/>
                  <a:pt x="2" y="24"/>
                  <a:pt x="2" y="24"/>
                </a:cubicBezTo>
                <a:cubicBezTo>
                  <a:pt x="2" y="24"/>
                  <a:pt x="3" y="24"/>
                  <a:pt x="3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15"/>
                  <a:pt x="3" y="15"/>
                  <a:pt x="3" y="15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1" y="24"/>
                  <a:pt x="11" y="24"/>
                </a:cubicBezTo>
                <a:cubicBezTo>
                  <a:pt x="11" y="24"/>
                  <a:pt x="11" y="24"/>
                  <a:pt x="12" y="24"/>
                </a:cubicBezTo>
                <a:cubicBezTo>
                  <a:pt x="12" y="24"/>
                  <a:pt x="12" y="24"/>
                  <a:pt x="12" y="24"/>
                </a:cubicBezTo>
                <a:cubicBezTo>
                  <a:pt x="12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" name="Freeform 76"/>
          <p:cNvSpPr>
            <a:spLocks/>
          </p:cNvSpPr>
          <p:nvPr/>
        </p:nvSpPr>
        <p:spPr bwMode="auto">
          <a:xfrm>
            <a:off x="8120063" y="6589713"/>
            <a:ext cx="55563" cy="39688"/>
          </a:xfrm>
          <a:custGeom>
            <a:avLst/>
            <a:gdLst>
              <a:gd name="T0" fmla="*/ 24 w 24"/>
              <a:gd name="T1" fmla="*/ 4 h 17"/>
              <a:gd name="T2" fmla="*/ 21 w 24"/>
              <a:gd name="T3" fmla="*/ 1 h 17"/>
              <a:gd name="T4" fmla="*/ 17 w 24"/>
              <a:gd name="T5" fmla="*/ 0 h 17"/>
              <a:gd name="T6" fmla="*/ 15 w 24"/>
              <a:gd name="T7" fmla="*/ 2 h 17"/>
              <a:gd name="T8" fmla="*/ 12 w 24"/>
              <a:gd name="T9" fmla="*/ 2 h 17"/>
              <a:gd name="T10" fmla="*/ 10 w 24"/>
              <a:gd name="T11" fmla="*/ 0 h 17"/>
              <a:gd name="T12" fmla="*/ 6 w 24"/>
              <a:gd name="T13" fmla="*/ 1 h 17"/>
              <a:gd name="T14" fmla="*/ 3 w 24"/>
              <a:gd name="T15" fmla="*/ 1 h 17"/>
              <a:gd name="T16" fmla="*/ 3 w 24"/>
              <a:gd name="T17" fmla="*/ 1 h 17"/>
              <a:gd name="T18" fmla="*/ 2 w 24"/>
              <a:gd name="T19" fmla="*/ 0 h 17"/>
              <a:gd name="T20" fmla="*/ 1 w 24"/>
              <a:gd name="T21" fmla="*/ 1 h 17"/>
              <a:gd name="T22" fmla="*/ 0 w 24"/>
              <a:gd name="T23" fmla="*/ 1 h 17"/>
              <a:gd name="T24" fmla="*/ 1 w 24"/>
              <a:gd name="T25" fmla="*/ 17 h 17"/>
              <a:gd name="T26" fmla="*/ 1 w 24"/>
              <a:gd name="T27" fmla="*/ 17 h 17"/>
              <a:gd name="T28" fmla="*/ 3 w 24"/>
              <a:gd name="T29" fmla="*/ 17 h 17"/>
              <a:gd name="T30" fmla="*/ 3 w 24"/>
              <a:gd name="T31" fmla="*/ 17 h 17"/>
              <a:gd name="T32" fmla="*/ 3 w 24"/>
              <a:gd name="T33" fmla="*/ 6 h 17"/>
              <a:gd name="T34" fmla="*/ 8 w 24"/>
              <a:gd name="T35" fmla="*/ 3 h 17"/>
              <a:gd name="T36" fmla="*/ 10 w 24"/>
              <a:gd name="T37" fmla="*/ 4 h 17"/>
              <a:gd name="T38" fmla="*/ 11 w 24"/>
              <a:gd name="T39" fmla="*/ 7 h 17"/>
              <a:gd name="T40" fmla="*/ 11 w 24"/>
              <a:gd name="T41" fmla="*/ 17 h 17"/>
              <a:gd name="T42" fmla="*/ 11 w 24"/>
              <a:gd name="T43" fmla="*/ 17 h 17"/>
              <a:gd name="T44" fmla="*/ 13 w 24"/>
              <a:gd name="T45" fmla="*/ 17 h 17"/>
              <a:gd name="T46" fmla="*/ 14 w 24"/>
              <a:gd name="T47" fmla="*/ 17 h 17"/>
              <a:gd name="T48" fmla="*/ 14 w 24"/>
              <a:gd name="T49" fmla="*/ 6 h 17"/>
              <a:gd name="T50" fmla="*/ 18 w 24"/>
              <a:gd name="T51" fmla="*/ 3 h 17"/>
              <a:gd name="T52" fmla="*/ 20 w 24"/>
              <a:gd name="T53" fmla="*/ 4 h 17"/>
              <a:gd name="T54" fmla="*/ 21 w 24"/>
              <a:gd name="T55" fmla="*/ 7 h 17"/>
              <a:gd name="T56" fmla="*/ 21 w 24"/>
              <a:gd name="T57" fmla="*/ 17 h 17"/>
              <a:gd name="T58" fmla="*/ 22 w 24"/>
              <a:gd name="T59" fmla="*/ 17 h 17"/>
              <a:gd name="T60" fmla="*/ 23 w 24"/>
              <a:gd name="T61" fmla="*/ 17 h 17"/>
              <a:gd name="T62" fmla="*/ 24 w 24"/>
              <a:gd name="T63" fmla="*/ 17 h 17"/>
              <a:gd name="T64" fmla="*/ 24 w 24"/>
              <a:gd name="T65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4" h="17">
                <a:moveTo>
                  <a:pt x="24" y="7"/>
                </a:moveTo>
                <a:cubicBezTo>
                  <a:pt x="24" y="6"/>
                  <a:pt x="24" y="5"/>
                  <a:pt x="24" y="4"/>
                </a:cubicBezTo>
                <a:cubicBezTo>
                  <a:pt x="23" y="3"/>
                  <a:pt x="23" y="3"/>
                  <a:pt x="23" y="2"/>
                </a:cubicBezTo>
                <a:cubicBezTo>
                  <a:pt x="22" y="2"/>
                  <a:pt x="22" y="1"/>
                  <a:pt x="21" y="1"/>
                </a:cubicBezTo>
                <a:cubicBezTo>
                  <a:pt x="20" y="0"/>
                  <a:pt x="19" y="0"/>
                  <a:pt x="18" y="0"/>
                </a:cubicBezTo>
                <a:cubicBezTo>
                  <a:pt x="18" y="0"/>
                  <a:pt x="18" y="0"/>
                  <a:pt x="17" y="0"/>
                </a:cubicBezTo>
                <a:cubicBezTo>
                  <a:pt x="17" y="0"/>
                  <a:pt x="16" y="1"/>
                  <a:pt x="16" y="1"/>
                </a:cubicBezTo>
                <a:cubicBezTo>
                  <a:pt x="15" y="1"/>
                  <a:pt x="15" y="1"/>
                  <a:pt x="15" y="2"/>
                </a:cubicBezTo>
                <a:cubicBezTo>
                  <a:pt x="14" y="2"/>
                  <a:pt x="14" y="3"/>
                  <a:pt x="13" y="3"/>
                </a:cubicBezTo>
                <a:cubicBezTo>
                  <a:pt x="13" y="3"/>
                  <a:pt x="13" y="2"/>
                  <a:pt x="12" y="2"/>
                </a:cubicBezTo>
                <a:cubicBezTo>
                  <a:pt x="12" y="2"/>
                  <a:pt x="12" y="1"/>
                  <a:pt x="11" y="1"/>
                </a:cubicBezTo>
                <a:cubicBezTo>
                  <a:pt x="11" y="1"/>
                  <a:pt x="10" y="1"/>
                  <a:pt x="10" y="0"/>
                </a:cubicBezTo>
                <a:cubicBezTo>
                  <a:pt x="9" y="0"/>
                  <a:pt x="9" y="0"/>
                  <a:pt x="8" y="0"/>
                </a:cubicBezTo>
                <a:cubicBezTo>
                  <a:pt x="7" y="0"/>
                  <a:pt x="6" y="0"/>
                  <a:pt x="6" y="1"/>
                </a:cubicBezTo>
                <a:cubicBezTo>
                  <a:pt x="5" y="1"/>
                  <a:pt x="4" y="2"/>
                  <a:pt x="3" y="3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1"/>
                  <a:pt x="1" y="1"/>
                </a:cubicBezTo>
                <a:cubicBezTo>
                  <a:pt x="1" y="1"/>
                  <a:pt x="1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1" y="17"/>
                </a:cubicBezTo>
                <a:cubicBezTo>
                  <a:pt x="1" y="17"/>
                  <a:pt x="1" y="17"/>
                  <a:pt x="1" y="17"/>
                </a:cubicBezTo>
                <a:cubicBezTo>
                  <a:pt x="1" y="17"/>
                  <a:pt x="1" y="17"/>
                  <a:pt x="1" y="17"/>
                </a:cubicBezTo>
                <a:cubicBezTo>
                  <a:pt x="1" y="17"/>
                  <a:pt x="2" y="17"/>
                  <a:pt x="2" y="17"/>
                </a:cubicBezTo>
                <a:cubicBezTo>
                  <a:pt x="2" y="17"/>
                  <a:pt x="2" y="17"/>
                  <a:pt x="3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6"/>
                  <a:pt x="3" y="6"/>
                  <a:pt x="3" y="6"/>
                </a:cubicBezTo>
                <a:cubicBezTo>
                  <a:pt x="4" y="5"/>
                  <a:pt x="5" y="4"/>
                  <a:pt x="6" y="3"/>
                </a:cubicBezTo>
                <a:cubicBezTo>
                  <a:pt x="6" y="3"/>
                  <a:pt x="7" y="3"/>
                  <a:pt x="8" y="3"/>
                </a:cubicBezTo>
                <a:cubicBezTo>
                  <a:pt x="8" y="3"/>
                  <a:pt x="9" y="3"/>
                  <a:pt x="9" y="3"/>
                </a:cubicBezTo>
                <a:cubicBezTo>
                  <a:pt x="9" y="3"/>
                  <a:pt x="10" y="4"/>
                  <a:pt x="10" y="4"/>
                </a:cubicBezTo>
                <a:cubicBezTo>
                  <a:pt x="10" y="4"/>
                  <a:pt x="10" y="5"/>
                  <a:pt x="11" y="5"/>
                </a:cubicBezTo>
                <a:cubicBezTo>
                  <a:pt x="11" y="6"/>
                  <a:pt x="11" y="7"/>
                  <a:pt x="11" y="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2" y="17"/>
                  <a:pt x="12" y="17"/>
                  <a:pt x="12" y="17"/>
                </a:cubicBezTo>
                <a:cubicBezTo>
                  <a:pt x="12" y="17"/>
                  <a:pt x="13" y="17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17"/>
                  <a:pt x="14" y="17"/>
                  <a:pt x="14" y="17"/>
                </a:cubicBezTo>
                <a:cubicBezTo>
                  <a:pt x="14" y="17"/>
                  <a:pt x="14" y="17"/>
                  <a:pt x="14" y="17"/>
                </a:cubicBezTo>
                <a:cubicBezTo>
                  <a:pt x="14" y="6"/>
                  <a:pt x="14" y="6"/>
                  <a:pt x="14" y="6"/>
                </a:cubicBezTo>
                <a:cubicBezTo>
                  <a:pt x="14" y="5"/>
                  <a:pt x="15" y="4"/>
                  <a:pt x="16" y="3"/>
                </a:cubicBezTo>
                <a:cubicBezTo>
                  <a:pt x="17" y="3"/>
                  <a:pt x="17" y="3"/>
                  <a:pt x="18" y="3"/>
                </a:cubicBezTo>
                <a:cubicBezTo>
                  <a:pt x="18" y="3"/>
                  <a:pt x="19" y="3"/>
                  <a:pt x="19" y="3"/>
                </a:cubicBezTo>
                <a:cubicBezTo>
                  <a:pt x="20" y="3"/>
                  <a:pt x="20" y="4"/>
                  <a:pt x="20" y="4"/>
                </a:cubicBezTo>
                <a:cubicBezTo>
                  <a:pt x="21" y="4"/>
                  <a:pt x="21" y="5"/>
                  <a:pt x="21" y="5"/>
                </a:cubicBezTo>
                <a:cubicBezTo>
                  <a:pt x="21" y="6"/>
                  <a:pt x="21" y="7"/>
                  <a:pt x="21" y="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2" y="17"/>
                  <a:pt x="22" y="17"/>
                </a:cubicBezTo>
                <a:cubicBezTo>
                  <a:pt x="22" y="17"/>
                  <a:pt x="22" y="17"/>
                  <a:pt x="22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17"/>
                  <a:pt x="24" y="17"/>
                  <a:pt x="24" y="17"/>
                </a:cubicBezTo>
                <a:cubicBezTo>
                  <a:pt x="24" y="17"/>
                  <a:pt x="24" y="17"/>
                  <a:pt x="24" y="17"/>
                </a:cubicBezTo>
                <a:cubicBezTo>
                  <a:pt x="24" y="17"/>
                  <a:pt x="24" y="17"/>
                  <a:pt x="24" y="17"/>
                </a:cubicBezTo>
                <a:cubicBezTo>
                  <a:pt x="24" y="7"/>
                  <a:pt x="24" y="7"/>
                  <a:pt x="24" y="7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" name="Freeform 77"/>
          <p:cNvSpPr>
            <a:spLocks/>
          </p:cNvSpPr>
          <p:nvPr/>
        </p:nvSpPr>
        <p:spPr bwMode="auto">
          <a:xfrm>
            <a:off x="7566026" y="6267450"/>
            <a:ext cx="111125" cy="111125"/>
          </a:xfrm>
          <a:custGeom>
            <a:avLst/>
            <a:gdLst>
              <a:gd name="T0" fmla="*/ 36 w 48"/>
              <a:gd name="T1" fmla="*/ 3 h 48"/>
              <a:gd name="T2" fmla="*/ 48 w 48"/>
              <a:gd name="T3" fmla="*/ 24 h 48"/>
              <a:gd name="T4" fmla="*/ 24 w 48"/>
              <a:gd name="T5" fmla="*/ 48 h 48"/>
              <a:gd name="T6" fmla="*/ 0 w 48"/>
              <a:gd name="T7" fmla="*/ 24 h 48"/>
              <a:gd name="T8" fmla="*/ 12 w 48"/>
              <a:gd name="T9" fmla="*/ 3 h 48"/>
              <a:gd name="T10" fmla="*/ 17 w 48"/>
              <a:gd name="T11" fmla="*/ 1 h 48"/>
              <a:gd name="T12" fmla="*/ 24 w 48"/>
              <a:gd name="T13" fmla="*/ 0 h 48"/>
              <a:gd name="T14" fmla="*/ 36 w 48"/>
              <a:gd name="T15" fmla="*/ 3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8" h="48">
                <a:moveTo>
                  <a:pt x="36" y="3"/>
                </a:moveTo>
                <a:cubicBezTo>
                  <a:pt x="43" y="8"/>
                  <a:pt x="48" y="15"/>
                  <a:pt x="48" y="24"/>
                </a:cubicBezTo>
                <a:cubicBezTo>
                  <a:pt x="48" y="37"/>
                  <a:pt x="37" y="48"/>
                  <a:pt x="24" y="48"/>
                </a:cubicBezTo>
                <a:cubicBezTo>
                  <a:pt x="11" y="48"/>
                  <a:pt x="0" y="37"/>
                  <a:pt x="0" y="24"/>
                </a:cubicBezTo>
                <a:cubicBezTo>
                  <a:pt x="0" y="15"/>
                  <a:pt x="5" y="8"/>
                  <a:pt x="12" y="3"/>
                </a:cubicBezTo>
                <a:cubicBezTo>
                  <a:pt x="13" y="3"/>
                  <a:pt x="15" y="2"/>
                  <a:pt x="17" y="1"/>
                </a:cubicBezTo>
                <a:cubicBezTo>
                  <a:pt x="19" y="1"/>
                  <a:pt x="21" y="0"/>
                  <a:pt x="24" y="0"/>
                </a:cubicBezTo>
                <a:cubicBezTo>
                  <a:pt x="28" y="0"/>
                  <a:pt x="33" y="1"/>
                  <a:pt x="36" y="3"/>
                </a:cubicBezTo>
                <a:close/>
              </a:path>
            </a:pathLst>
          </a:custGeom>
          <a:noFill/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" name="Freeform 78"/>
          <p:cNvSpPr>
            <a:spLocks/>
          </p:cNvSpPr>
          <p:nvPr/>
        </p:nvSpPr>
        <p:spPr bwMode="auto">
          <a:xfrm>
            <a:off x="7594601" y="6194425"/>
            <a:ext cx="55563" cy="80963"/>
          </a:xfrm>
          <a:custGeom>
            <a:avLst/>
            <a:gdLst>
              <a:gd name="T0" fmla="*/ 0 w 24"/>
              <a:gd name="T1" fmla="*/ 35 h 35"/>
              <a:gd name="T2" fmla="*/ 5 w 24"/>
              <a:gd name="T3" fmla="*/ 33 h 35"/>
              <a:gd name="T4" fmla="*/ 12 w 24"/>
              <a:gd name="T5" fmla="*/ 32 h 35"/>
              <a:gd name="T6" fmla="*/ 24 w 24"/>
              <a:gd name="T7" fmla="*/ 35 h 35"/>
              <a:gd name="T8" fmla="*/ 12 w 24"/>
              <a:gd name="T9" fmla="*/ 0 h 35"/>
              <a:gd name="T10" fmla="*/ 0 w 24"/>
              <a:gd name="T11" fmla="*/ 35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5">
                <a:moveTo>
                  <a:pt x="0" y="35"/>
                </a:moveTo>
                <a:cubicBezTo>
                  <a:pt x="1" y="35"/>
                  <a:pt x="3" y="34"/>
                  <a:pt x="5" y="33"/>
                </a:cubicBezTo>
                <a:cubicBezTo>
                  <a:pt x="7" y="33"/>
                  <a:pt x="9" y="32"/>
                  <a:pt x="12" y="32"/>
                </a:cubicBezTo>
                <a:cubicBezTo>
                  <a:pt x="16" y="32"/>
                  <a:pt x="21" y="33"/>
                  <a:pt x="24" y="35"/>
                </a:cubicBezTo>
                <a:cubicBezTo>
                  <a:pt x="12" y="0"/>
                  <a:pt x="12" y="0"/>
                  <a:pt x="12" y="0"/>
                </a:cubicBezTo>
                <a:lnTo>
                  <a:pt x="0" y="35"/>
                </a:lnTo>
                <a:close/>
              </a:path>
            </a:pathLst>
          </a:custGeom>
          <a:noFill/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" name="Freeform 79"/>
          <p:cNvSpPr>
            <a:spLocks/>
          </p:cNvSpPr>
          <p:nvPr/>
        </p:nvSpPr>
        <p:spPr bwMode="auto">
          <a:xfrm>
            <a:off x="7621588" y="6194425"/>
            <a:ext cx="28575" cy="80963"/>
          </a:xfrm>
          <a:custGeom>
            <a:avLst/>
            <a:gdLst>
              <a:gd name="T0" fmla="*/ 0 w 12"/>
              <a:gd name="T1" fmla="*/ 32 h 35"/>
              <a:gd name="T2" fmla="*/ 12 w 12"/>
              <a:gd name="T3" fmla="*/ 35 h 35"/>
              <a:gd name="T4" fmla="*/ 0 w 12"/>
              <a:gd name="T5" fmla="*/ 0 h 35"/>
              <a:gd name="T6" fmla="*/ 0 w 12"/>
              <a:gd name="T7" fmla="*/ 32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5">
                <a:moveTo>
                  <a:pt x="0" y="32"/>
                </a:moveTo>
                <a:cubicBezTo>
                  <a:pt x="4" y="32"/>
                  <a:pt x="9" y="33"/>
                  <a:pt x="12" y="35"/>
                </a:cubicBezTo>
                <a:cubicBezTo>
                  <a:pt x="0" y="0"/>
                  <a:pt x="0" y="0"/>
                  <a:pt x="0" y="0"/>
                </a:cubicBezTo>
                <a:cubicBezTo>
                  <a:pt x="0" y="32"/>
                  <a:pt x="0" y="32"/>
                  <a:pt x="0" y="32"/>
                </a:cubicBezTo>
                <a:close/>
              </a:path>
            </a:pathLst>
          </a:custGeom>
          <a:solidFill>
            <a:srgbClr val="231F20"/>
          </a:solidFill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" name="Freeform 80"/>
          <p:cNvSpPr>
            <a:spLocks/>
          </p:cNvSpPr>
          <p:nvPr/>
        </p:nvSpPr>
        <p:spPr bwMode="auto">
          <a:xfrm>
            <a:off x="7493001" y="6296025"/>
            <a:ext cx="80963" cy="55563"/>
          </a:xfrm>
          <a:custGeom>
            <a:avLst/>
            <a:gdLst>
              <a:gd name="T0" fmla="*/ 35 w 35"/>
              <a:gd name="T1" fmla="*/ 24 h 24"/>
              <a:gd name="T2" fmla="*/ 33 w 35"/>
              <a:gd name="T3" fmla="*/ 19 h 24"/>
              <a:gd name="T4" fmla="*/ 32 w 35"/>
              <a:gd name="T5" fmla="*/ 12 h 24"/>
              <a:gd name="T6" fmla="*/ 35 w 35"/>
              <a:gd name="T7" fmla="*/ 0 h 24"/>
              <a:gd name="T8" fmla="*/ 0 w 35"/>
              <a:gd name="T9" fmla="*/ 12 h 24"/>
              <a:gd name="T10" fmla="*/ 35 w 35"/>
              <a:gd name="T1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5" h="24">
                <a:moveTo>
                  <a:pt x="35" y="24"/>
                </a:moveTo>
                <a:cubicBezTo>
                  <a:pt x="34" y="23"/>
                  <a:pt x="34" y="21"/>
                  <a:pt x="33" y="19"/>
                </a:cubicBezTo>
                <a:cubicBezTo>
                  <a:pt x="32" y="17"/>
                  <a:pt x="32" y="15"/>
                  <a:pt x="32" y="12"/>
                </a:cubicBezTo>
                <a:cubicBezTo>
                  <a:pt x="32" y="8"/>
                  <a:pt x="33" y="3"/>
                  <a:pt x="35" y="0"/>
                </a:cubicBezTo>
                <a:cubicBezTo>
                  <a:pt x="0" y="12"/>
                  <a:pt x="0" y="12"/>
                  <a:pt x="0" y="12"/>
                </a:cubicBezTo>
                <a:lnTo>
                  <a:pt x="35" y="24"/>
                </a:lnTo>
                <a:close/>
              </a:path>
            </a:pathLst>
          </a:custGeom>
          <a:noFill/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" name="Freeform 81"/>
          <p:cNvSpPr>
            <a:spLocks/>
          </p:cNvSpPr>
          <p:nvPr/>
        </p:nvSpPr>
        <p:spPr bwMode="auto">
          <a:xfrm>
            <a:off x="7493001" y="6296025"/>
            <a:ext cx="80963" cy="26988"/>
          </a:xfrm>
          <a:custGeom>
            <a:avLst/>
            <a:gdLst>
              <a:gd name="T0" fmla="*/ 32 w 35"/>
              <a:gd name="T1" fmla="*/ 12 h 12"/>
              <a:gd name="T2" fmla="*/ 35 w 35"/>
              <a:gd name="T3" fmla="*/ 0 h 12"/>
              <a:gd name="T4" fmla="*/ 0 w 35"/>
              <a:gd name="T5" fmla="*/ 12 h 12"/>
              <a:gd name="T6" fmla="*/ 32 w 35"/>
              <a:gd name="T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" h="12">
                <a:moveTo>
                  <a:pt x="32" y="12"/>
                </a:moveTo>
                <a:cubicBezTo>
                  <a:pt x="32" y="8"/>
                  <a:pt x="33" y="3"/>
                  <a:pt x="35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32" y="12"/>
                  <a:pt x="32" y="12"/>
                  <a:pt x="32" y="12"/>
                </a:cubicBezTo>
                <a:close/>
              </a:path>
            </a:pathLst>
          </a:custGeom>
          <a:solidFill>
            <a:srgbClr val="231F20"/>
          </a:solidFill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" name="Freeform 82"/>
          <p:cNvSpPr>
            <a:spLocks/>
          </p:cNvSpPr>
          <p:nvPr/>
        </p:nvSpPr>
        <p:spPr bwMode="auto">
          <a:xfrm>
            <a:off x="7594601" y="6372225"/>
            <a:ext cx="55563" cy="80963"/>
          </a:xfrm>
          <a:custGeom>
            <a:avLst/>
            <a:gdLst>
              <a:gd name="T0" fmla="*/ 24 w 24"/>
              <a:gd name="T1" fmla="*/ 0 h 35"/>
              <a:gd name="T2" fmla="*/ 19 w 24"/>
              <a:gd name="T3" fmla="*/ 2 h 35"/>
              <a:gd name="T4" fmla="*/ 12 w 24"/>
              <a:gd name="T5" fmla="*/ 3 h 35"/>
              <a:gd name="T6" fmla="*/ 0 w 24"/>
              <a:gd name="T7" fmla="*/ 0 h 35"/>
              <a:gd name="T8" fmla="*/ 12 w 24"/>
              <a:gd name="T9" fmla="*/ 35 h 35"/>
              <a:gd name="T10" fmla="*/ 24 w 24"/>
              <a:gd name="T11" fmla="*/ 0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5">
                <a:moveTo>
                  <a:pt x="24" y="0"/>
                </a:moveTo>
                <a:cubicBezTo>
                  <a:pt x="23" y="1"/>
                  <a:pt x="21" y="1"/>
                  <a:pt x="19" y="2"/>
                </a:cubicBezTo>
                <a:cubicBezTo>
                  <a:pt x="17" y="3"/>
                  <a:pt x="15" y="3"/>
                  <a:pt x="12" y="3"/>
                </a:cubicBezTo>
                <a:cubicBezTo>
                  <a:pt x="8" y="3"/>
                  <a:pt x="3" y="2"/>
                  <a:pt x="0" y="0"/>
                </a:cubicBezTo>
                <a:cubicBezTo>
                  <a:pt x="12" y="35"/>
                  <a:pt x="12" y="35"/>
                  <a:pt x="12" y="35"/>
                </a:cubicBezTo>
                <a:lnTo>
                  <a:pt x="24" y="0"/>
                </a:lnTo>
                <a:close/>
              </a:path>
            </a:pathLst>
          </a:custGeom>
          <a:noFill/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" name="Freeform 83"/>
          <p:cNvSpPr>
            <a:spLocks/>
          </p:cNvSpPr>
          <p:nvPr/>
        </p:nvSpPr>
        <p:spPr bwMode="auto">
          <a:xfrm>
            <a:off x="7594601" y="6372225"/>
            <a:ext cx="26988" cy="80963"/>
          </a:xfrm>
          <a:custGeom>
            <a:avLst/>
            <a:gdLst>
              <a:gd name="T0" fmla="*/ 12 w 12"/>
              <a:gd name="T1" fmla="*/ 3 h 35"/>
              <a:gd name="T2" fmla="*/ 0 w 12"/>
              <a:gd name="T3" fmla="*/ 0 h 35"/>
              <a:gd name="T4" fmla="*/ 12 w 12"/>
              <a:gd name="T5" fmla="*/ 35 h 35"/>
              <a:gd name="T6" fmla="*/ 12 w 12"/>
              <a:gd name="T7" fmla="*/ 3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5">
                <a:moveTo>
                  <a:pt x="12" y="3"/>
                </a:moveTo>
                <a:cubicBezTo>
                  <a:pt x="8" y="3"/>
                  <a:pt x="3" y="2"/>
                  <a:pt x="0" y="0"/>
                </a:cubicBezTo>
                <a:cubicBezTo>
                  <a:pt x="12" y="35"/>
                  <a:pt x="12" y="35"/>
                  <a:pt x="12" y="35"/>
                </a:cubicBezTo>
                <a:cubicBezTo>
                  <a:pt x="12" y="3"/>
                  <a:pt x="12" y="3"/>
                  <a:pt x="12" y="3"/>
                </a:cubicBezTo>
                <a:close/>
              </a:path>
            </a:pathLst>
          </a:custGeom>
          <a:solidFill>
            <a:srgbClr val="231F20"/>
          </a:solidFill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" name="Freeform 84"/>
          <p:cNvSpPr>
            <a:spLocks/>
          </p:cNvSpPr>
          <p:nvPr/>
        </p:nvSpPr>
        <p:spPr bwMode="auto">
          <a:xfrm>
            <a:off x="7670801" y="6296025"/>
            <a:ext cx="80963" cy="55563"/>
          </a:xfrm>
          <a:custGeom>
            <a:avLst/>
            <a:gdLst>
              <a:gd name="T0" fmla="*/ 0 w 35"/>
              <a:gd name="T1" fmla="*/ 0 h 24"/>
              <a:gd name="T2" fmla="*/ 2 w 35"/>
              <a:gd name="T3" fmla="*/ 5 h 24"/>
              <a:gd name="T4" fmla="*/ 3 w 35"/>
              <a:gd name="T5" fmla="*/ 12 h 24"/>
              <a:gd name="T6" fmla="*/ 0 w 35"/>
              <a:gd name="T7" fmla="*/ 24 h 24"/>
              <a:gd name="T8" fmla="*/ 35 w 35"/>
              <a:gd name="T9" fmla="*/ 12 h 24"/>
              <a:gd name="T10" fmla="*/ 0 w 35"/>
              <a:gd name="T11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5" h="24">
                <a:moveTo>
                  <a:pt x="0" y="0"/>
                </a:moveTo>
                <a:cubicBezTo>
                  <a:pt x="1" y="1"/>
                  <a:pt x="1" y="3"/>
                  <a:pt x="2" y="5"/>
                </a:cubicBezTo>
                <a:cubicBezTo>
                  <a:pt x="3" y="7"/>
                  <a:pt x="3" y="10"/>
                  <a:pt x="3" y="12"/>
                </a:cubicBezTo>
                <a:cubicBezTo>
                  <a:pt x="3" y="17"/>
                  <a:pt x="2" y="21"/>
                  <a:pt x="0" y="24"/>
                </a:cubicBezTo>
                <a:cubicBezTo>
                  <a:pt x="35" y="12"/>
                  <a:pt x="35" y="12"/>
                  <a:pt x="35" y="12"/>
                </a:cubicBezTo>
                <a:lnTo>
                  <a:pt x="0" y="0"/>
                </a:lnTo>
                <a:close/>
              </a:path>
            </a:pathLst>
          </a:custGeom>
          <a:noFill/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" name="Freeform 85"/>
          <p:cNvSpPr>
            <a:spLocks/>
          </p:cNvSpPr>
          <p:nvPr/>
        </p:nvSpPr>
        <p:spPr bwMode="auto">
          <a:xfrm>
            <a:off x="7670801" y="6323013"/>
            <a:ext cx="80963" cy="28575"/>
          </a:xfrm>
          <a:custGeom>
            <a:avLst/>
            <a:gdLst>
              <a:gd name="T0" fmla="*/ 3 w 35"/>
              <a:gd name="T1" fmla="*/ 0 h 12"/>
              <a:gd name="T2" fmla="*/ 0 w 35"/>
              <a:gd name="T3" fmla="*/ 12 h 12"/>
              <a:gd name="T4" fmla="*/ 35 w 35"/>
              <a:gd name="T5" fmla="*/ 0 h 12"/>
              <a:gd name="T6" fmla="*/ 3 w 35"/>
              <a:gd name="T7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" h="12">
                <a:moveTo>
                  <a:pt x="3" y="0"/>
                </a:moveTo>
                <a:cubicBezTo>
                  <a:pt x="3" y="5"/>
                  <a:pt x="2" y="9"/>
                  <a:pt x="0" y="12"/>
                </a:cubicBezTo>
                <a:cubicBezTo>
                  <a:pt x="35" y="0"/>
                  <a:pt x="35" y="0"/>
                  <a:pt x="35" y="0"/>
                </a:cubicBezTo>
                <a:cubicBezTo>
                  <a:pt x="3" y="0"/>
                  <a:pt x="3" y="0"/>
                  <a:pt x="3" y="0"/>
                </a:cubicBezTo>
                <a:close/>
              </a:path>
            </a:pathLst>
          </a:custGeom>
          <a:solidFill>
            <a:srgbClr val="231F20"/>
          </a:solidFill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" name="Freeform 86"/>
          <p:cNvSpPr>
            <a:spLocks/>
          </p:cNvSpPr>
          <p:nvPr/>
        </p:nvSpPr>
        <p:spPr bwMode="auto">
          <a:xfrm>
            <a:off x="7600951" y="6134100"/>
            <a:ext cx="42863" cy="44450"/>
          </a:xfrm>
          <a:custGeom>
            <a:avLst/>
            <a:gdLst>
              <a:gd name="T0" fmla="*/ 18 w 18"/>
              <a:gd name="T1" fmla="*/ 0 h 19"/>
              <a:gd name="T2" fmla="*/ 15 w 18"/>
              <a:gd name="T3" fmla="*/ 4 h 19"/>
              <a:gd name="T4" fmla="*/ 15 w 18"/>
              <a:gd name="T5" fmla="*/ 19 h 19"/>
              <a:gd name="T6" fmla="*/ 15 w 18"/>
              <a:gd name="T7" fmla="*/ 19 h 19"/>
              <a:gd name="T8" fmla="*/ 4 w 18"/>
              <a:gd name="T9" fmla="*/ 3 h 19"/>
              <a:gd name="T10" fmla="*/ 4 w 18"/>
              <a:gd name="T11" fmla="*/ 3 h 19"/>
              <a:gd name="T12" fmla="*/ 4 w 18"/>
              <a:gd name="T13" fmla="*/ 14 h 19"/>
              <a:gd name="T14" fmla="*/ 6 w 18"/>
              <a:gd name="T15" fmla="*/ 18 h 19"/>
              <a:gd name="T16" fmla="*/ 6 w 18"/>
              <a:gd name="T17" fmla="*/ 18 h 19"/>
              <a:gd name="T18" fmla="*/ 0 w 18"/>
              <a:gd name="T19" fmla="*/ 18 h 19"/>
              <a:gd name="T20" fmla="*/ 0 w 18"/>
              <a:gd name="T21" fmla="*/ 18 h 19"/>
              <a:gd name="T22" fmla="*/ 3 w 18"/>
              <a:gd name="T23" fmla="*/ 14 h 19"/>
              <a:gd name="T24" fmla="*/ 3 w 18"/>
              <a:gd name="T25" fmla="*/ 2 h 19"/>
              <a:gd name="T26" fmla="*/ 0 w 18"/>
              <a:gd name="T27" fmla="*/ 0 h 19"/>
              <a:gd name="T28" fmla="*/ 0 w 18"/>
              <a:gd name="T29" fmla="*/ 0 h 19"/>
              <a:gd name="T30" fmla="*/ 5 w 18"/>
              <a:gd name="T31" fmla="*/ 0 h 19"/>
              <a:gd name="T32" fmla="*/ 14 w 18"/>
              <a:gd name="T33" fmla="*/ 13 h 19"/>
              <a:gd name="T34" fmla="*/ 14 w 18"/>
              <a:gd name="T35" fmla="*/ 13 h 19"/>
              <a:gd name="T36" fmla="*/ 14 w 18"/>
              <a:gd name="T37" fmla="*/ 4 h 19"/>
              <a:gd name="T38" fmla="*/ 12 w 18"/>
              <a:gd name="T39" fmla="*/ 0 h 19"/>
              <a:gd name="T40" fmla="*/ 12 w 18"/>
              <a:gd name="T41" fmla="*/ 0 h 19"/>
              <a:gd name="T42" fmla="*/ 18 w 18"/>
              <a:gd name="T43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8" h="19">
                <a:moveTo>
                  <a:pt x="18" y="0"/>
                </a:moveTo>
                <a:cubicBezTo>
                  <a:pt x="16" y="1"/>
                  <a:pt x="15" y="1"/>
                  <a:pt x="15" y="4"/>
                </a:cubicBezTo>
                <a:cubicBezTo>
                  <a:pt x="15" y="19"/>
                  <a:pt x="15" y="19"/>
                  <a:pt x="15" y="19"/>
                </a:cubicBezTo>
                <a:cubicBezTo>
                  <a:pt x="15" y="19"/>
                  <a:pt x="15" y="19"/>
                  <a:pt x="15" y="19"/>
                </a:cubicBezTo>
                <a:cubicBezTo>
                  <a:pt x="4" y="3"/>
                  <a:pt x="4" y="3"/>
                  <a:pt x="4" y="3"/>
                </a:cubicBezTo>
                <a:cubicBezTo>
                  <a:pt x="4" y="3"/>
                  <a:pt x="4" y="3"/>
                  <a:pt x="4" y="3"/>
                </a:cubicBezTo>
                <a:cubicBezTo>
                  <a:pt x="4" y="14"/>
                  <a:pt x="4" y="14"/>
                  <a:pt x="4" y="14"/>
                </a:cubicBezTo>
                <a:cubicBezTo>
                  <a:pt x="4" y="17"/>
                  <a:pt x="4" y="18"/>
                  <a:pt x="6" y="18"/>
                </a:cubicBezTo>
                <a:cubicBezTo>
                  <a:pt x="6" y="18"/>
                  <a:pt x="6" y="18"/>
                  <a:pt x="6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2" y="18"/>
                  <a:pt x="3" y="17"/>
                  <a:pt x="3" y="14"/>
                </a:cubicBezTo>
                <a:cubicBezTo>
                  <a:pt x="3" y="2"/>
                  <a:pt x="3" y="2"/>
                  <a:pt x="3" y="2"/>
                </a:cubicBezTo>
                <a:cubicBezTo>
                  <a:pt x="2" y="1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5" y="0"/>
                  <a:pt x="5" y="0"/>
                  <a:pt x="5" y="0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1"/>
                  <a:pt x="14" y="1"/>
                  <a:pt x="12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18" y="0"/>
                  <a:pt x="18" y="0"/>
                  <a:pt x="18" y="0"/>
                </a:cubicBezTo>
                <a:close/>
              </a:path>
            </a:pathLst>
          </a:cu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407381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39</Words>
  <Application>Microsoft Office PowerPoint</Application>
  <PresentationFormat>Widescreen</PresentationFormat>
  <Paragraphs>39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Statens Kartverk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 Furru</dc:creator>
  <cp:lastModifiedBy>Inger Storm Furru</cp:lastModifiedBy>
  <cp:revision>1</cp:revision>
  <dcterms:created xsi:type="dcterms:W3CDTF">2017-12-18T12:34:34Z</dcterms:created>
  <dcterms:modified xsi:type="dcterms:W3CDTF">2017-12-18T12:35:01Z</dcterms:modified>
</cp:coreProperties>
</file>

<file path=docProps/thumbnail.jpeg>
</file>