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892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58898-6F61-4619-A4C4-0241F413D06C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CD14D-09A7-4B31-BBE8-7A9FBB7BF810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58898-6F61-4619-A4C4-0241F413D06C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CD14D-09A7-4B31-BBE8-7A9FBB7BF810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58898-6F61-4619-A4C4-0241F413D06C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CD14D-09A7-4B31-BBE8-7A9FBB7BF810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58898-6F61-4619-A4C4-0241F413D06C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CD14D-09A7-4B31-BBE8-7A9FBB7BF810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58898-6F61-4619-A4C4-0241F413D06C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CD14D-09A7-4B31-BBE8-7A9FBB7BF810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58898-6F61-4619-A4C4-0241F413D06C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CD14D-09A7-4B31-BBE8-7A9FBB7BF810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58898-6F61-4619-A4C4-0241F413D06C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CD14D-09A7-4B31-BBE8-7A9FBB7BF810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58898-6F61-4619-A4C4-0241F413D06C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CD14D-09A7-4B31-BBE8-7A9FBB7BF810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58898-6F61-4619-A4C4-0241F413D06C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CD14D-09A7-4B31-BBE8-7A9FBB7BF810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58898-6F61-4619-A4C4-0241F413D06C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CD14D-09A7-4B31-BBE8-7A9FBB7BF810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58898-6F61-4619-A4C4-0241F413D06C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CD14D-09A7-4B31-BBE8-7A9FBB7BF810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A58898-6F61-4619-A4C4-0241F413D06C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ACD14D-09A7-4B31-BBE8-7A9FBB7BF810}" type="slidenum">
              <a:rPr lang="nb-NO" smtClean="0"/>
              <a:t>‹#›</a:t>
            </a:fld>
            <a:endParaRPr lang="nb-N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AutoShape 3"/>
          <p:cNvSpPr>
            <a:spLocks noChangeAspect="1" noChangeArrowheads="1" noTextEdit="1"/>
          </p:cNvSpPr>
          <p:nvPr/>
        </p:nvSpPr>
        <p:spPr bwMode="auto">
          <a:xfrm>
            <a:off x="66675" y="0"/>
            <a:ext cx="672465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9" name="Freeform 5"/>
          <p:cNvSpPr>
            <a:spLocks/>
          </p:cNvSpPr>
          <p:nvPr/>
        </p:nvSpPr>
        <p:spPr bwMode="auto">
          <a:xfrm>
            <a:off x="2736850" y="2227263"/>
            <a:ext cx="2203450" cy="1927225"/>
          </a:xfrm>
          <a:custGeom>
            <a:avLst/>
            <a:gdLst/>
            <a:ahLst/>
            <a:cxnLst>
              <a:cxn ang="0">
                <a:pos x="320" y="1186"/>
              </a:cxn>
              <a:cxn ang="0">
                <a:pos x="297" y="1214"/>
              </a:cxn>
              <a:cxn ang="0">
                <a:pos x="241" y="1154"/>
              </a:cxn>
              <a:cxn ang="0">
                <a:pos x="184" y="1094"/>
              </a:cxn>
              <a:cxn ang="0">
                <a:pos x="284" y="970"/>
              </a:cxn>
              <a:cxn ang="0">
                <a:pos x="286" y="938"/>
              </a:cxn>
              <a:cxn ang="0">
                <a:pos x="290" y="900"/>
              </a:cxn>
              <a:cxn ang="0">
                <a:pos x="179" y="910"/>
              </a:cxn>
              <a:cxn ang="0">
                <a:pos x="147" y="915"/>
              </a:cxn>
              <a:cxn ang="0">
                <a:pos x="62" y="868"/>
              </a:cxn>
              <a:cxn ang="0">
                <a:pos x="0" y="910"/>
              </a:cxn>
              <a:cxn ang="0">
                <a:pos x="4" y="829"/>
              </a:cxn>
              <a:cxn ang="0">
                <a:pos x="66" y="763"/>
              </a:cxn>
              <a:cxn ang="0">
                <a:pos x="132" y="754"/>
              </a:cxn>
              <a:cxn ang="0">
                <a:pos x="246" y="799"/>
              </a:cxn>
              <a:cxn ang="0">
                <a:pos x="391" y="680"/>
              </a:cxn>
              <a:cxn ang="0">
                <a:pos x="400" y="671"/>
              </a:cxn>
              <a:cxn ang="0">
                <a:pos x="526" y="579"/>
              </a:cxn>
              <a:cxn ang="0">
                <a:pos x="551" y="560"/>
              </a:cxn>
              <a:cxn ang="0">
                <a:pos x="566" y="549"/>
              </a:cxn>
              <a:cxn ang="0">
                <a:pos x="633" y="481"/>
              </a:cxn>
              <a:cxn ang="0">
                <a:pos x="673" y="511"/>
              </a:cxn>
              <a:cxn ang="0">
                <a:pos x="757" y="468"/>
              </a:cxn>
              <a:cxn ang="0">
                <a:pos x="817" y="442"/>
              </a:cxn>
              <a:cxn ang="0">
                <a:pos x="823" y="438"/>
              </a:cxn>
              <a:cxn ang="0">
                <a:pos x="827" y="432"/>
              </a:cxn>
              <a:cxn ang="0">
                <a:pos x="834" y="423"/>
              </a:cxn>
              <a:cxn ang="0">
                <a:pos x="866" y="376"/>
              </a:cxn>
              <a:cxn ang="0">
                <a:pos x="1020" y="156"/>
              </a:cxn>
              <a:cxn ang="0">
                <a:pos x="1061" y="100"/>
              </a:cxn>
              <a:cxn ang="0">
                <a:pos x="1074" y="81"/>
              </a:cxn>
              <a:cxn ang="0">
                <a:pos x="1285" y="77"/>
              </a:cxn>
              <a:cxn ang="0">
                <a:pos x="1371" y="0"/>
              </a:cxn>
              <a:cxn ang="0">
                <a:pos x="1388" y="117"/>
              </a:cxn>
              <a:cxn ang="0">
                <a:pos x="1279" y="263"/>
              </a:cxn>
              <a:cxn ang="0">
                <a:pos x="1270" y="290"/>
              </a:cxn>
              <a:cxn ang="0">
                <a:pos x="1266" y="314"/>
              </a:cxn>
              <a:cxn ang="0">
                <a:pos x="1228" y="453"/>
              </a:cxn>
              <a:cxn ang="0">
                <a:pos x="1189" y="605"/>
              </a:cxn>
              <a:cxn ang="0">
                <a:pos x="1178" y="615"/>
              </a:cxn>
              <a:cxn ang="0">
                <a:pos x="1153" y="650"/>
              </a:cxn>
              <a:cxn ang="0">
                <a:pos x="1123" y="686"/>
              </a:cxn>
              <a:cxn ang="0">
                <a:pos x="1123" y="688"/>
              </a:cxn>
              <a:cxn ang="0">
                <a:pos x="947" y="910"/>
              </a:cxn>
              <a:cxn ang="0">
                <a:pos x="909" y="938"/>
              </a:cxn>
              <a:cxn ang="0">
                <a:pos x="776" y="943"/>
              </a:cxn>
              <a:cxn ang="0">
                <a:pos x="718" y="910"/>
              </a:cxn>
              <a:cxn ang="0">
                <a:pos x="650" y="870"/>
              </a:cxn>
              <a:cxn ang="0">
                <a:pos x="620" y="881"/>
              </a:cxn>
              <a:cxn ang="0">
                <a:pos x="586" y="898"/>
              </a:cxn>
              <a:cxn ang="0">
                <a:pos x="633" y="930"/>
              </a:cxn>
              <a:cxn ang="0">
                <a:pos x="551" y="970"/>
              </a:cxn>
              <a:cxn ang="0">
                <a:pos x="515" y="987"/>
              </a:cxn>
              <a:cxn ang="0">
                <a:pos x="528" y="1022"/>
              </a:cxn>
              <a:cxn ang="0">
                <a:pos x="551" y="1088"/>
              </a:cxn>
              <a:cxn ang="0">
                <a:pos x="564" y="1126"/>
              </a:cxn>
              <a:cxn ang="0">
                <a:pos x="551" y="1131"/>
              </a:cxn>
              <a:cxn ang="0">
                <a:pos x="522" y="1137"/>
              </a:cxn>
              <a:cxn ang="0">
                <a:pos x="479" y="1214"/>
              </a:cxn>
              <a:cxn ang="0">
                <a:pos x="393" y="1206"/>
              </a:cxn>
              <a:cxn ang="0">
                <a:pos x="376" y="1206"/>
              </a:cxn>
              <a:cxn ang="0">
                <a:pos x="323" y="1159"/>
              </a:cxn>
              <a:cxn ang="0">
                <a:pos x="320" y="1186"/>
              </a:cxn>
            </a:cxnLst>
            <a:rect l="0" t="0" r="r" b="b"/>
            <a:pathLst>
              <a:path w="1388" h="1214">
                <a:moveTo>
                  <a:pt x="320" y="1186"/>
                </a:moveTo>
                <a:lnTo>
                  <a:pt x="297" y="1214"/>
                </a:lnTo>
                <a:lnTo>
                  <a:pt x="241" y="1154"/>
                </a:lnTo>
                <a:lnTo>
                  <a:pt x="184" y="1094"/>
                </a:lnTo>
                <a:lnTo>
                  <a:pt x="284" y="970"/>
                </a:lnTo>
                <a:lnTo>
                  <a:pt x="286" y="938"/>
                </a:lnTo>
                <a:lnTo>
                  <a:pt x="290" y="900"/>
                </a:lnTo>
                <a:lnTo>
                  <a:pt x="179" y="910"/>
                </a:lnTo>
                <a:lnTo>
                  <a:pt x="147" y="915"/>
                </a:lnTo>
                <a:lnTo>
                  <a:pt x="62" y="868"/>
                </a:lnTo>
                <a:lnTo>
                  <a:pt x="0" y="910"/>
                </a:lnTo>
                <a:lnTo>
                  <a:pt x="4" y="829"/>
                </a:lnTo>
                <a:lnTo>
                  <a:pt x="66" y="763"/>
                </a:lnTo>
                <a:lnTo>
                  <a:pt x="132" y="754"/>
                </a:lnTo>
                <a:lnTo>
                  <a:pt x="246" y="799"/>
                </a:lnTo>
                <a:lnTo>
                  <a:pt x="391" y="680"/>
                </a:lnTo>
                <a:lnTo>
                  <a:pt x="400" y="671"/>
                </a:lnTo>
                <a:lnTo>
                  <a:pt x="526" y="579"/>
                </a:lnTo>
                <a:lnTo>
                  <a:pt x="551" y="560"/>
                </a:lnTo>
                <a:lnTo>
                  <a:pt x="566" y="549"/>
                </a:lnTo>
                <a:lnTo>
                  <a:pt x="633" y="481"/>
                </a:lnTo>
                <a:lnTo>
                  <a:pt x="673" y="511"/>
                </a:lnTo>
                <a:lnTo>
                  <a:pt x="757" y="468"/>
                </a:lnTo>
                <a:lnTo>
                  <a:pt x="817" y="442"/>
                </a:lnTo>
                <a:lnTo>
                  <a:pt x="823" y="438"/>
                </a:lnTo>
                <a:lnTo>
                  <a:pt x="827" y="432"/>
                </a:lnTo>
                <a:lnTo>
                  <a:pt x="834" y="423"/>
                </a:lnTo>
                <a:lnTo>
                  <a:pt x="866" y="376"/>
                </a:lnTo>
                <a:lnTo>
                  <a:pt x="1020" y="156"/>
                </a:lnTo>
                <a:lnTo>
                  <a:pt x="1061" y="100"/>
                </a:lnTo>
                <a:lnTo>
                  <a:pt x="1074" y="81"/>
                </a:lnTo>
                <a:lnTo>
                  <a:pt x="1285" y="77"/>
                </a:lnTo>
                <a:lnTo>
                  <a:pt x="1371" y="0"/>
                </a:lnTo>
                <a:lnTo>
                  <a:pt x="1388" y="117"/>
                </a:lnTo>
                <a:lnTo>
                  <a:pt x="1279" y="263"/>
                </a:lnTo>
                <a:lnTo>
                  <a:pt x="1270" y="290"/>
                </a:lnTo>
                <a:lnTo>
                  <a:pt x="1266" y="314"/>
                </a:lnTo>
                <a:lnTo>
                  <a:pt x="1228" y="453"/>
                </a:lnTo>
                <a:lnTo>
                  <a:pt x="1189" y="605"/>
                </a:lnTo>
                <a:lnTo>
                  <a:pt x="1178" y="615"/>
                </a:lnTo>
                <a:lnTo>
                  <a:pt x="1153" y="650"/>
                </a:lnTo>
                <a:lnTo>
                  <a:pt x="1123" y="686"/>
                </a:lnTo>
                <a:lnTo>
                  <a:pt x="1123" y="688"/>
                </a:lnTo>
                <a:lnTo>
                  <a:pt x="947" y="910"/>
                </a:lnTo>
                <a:lnTo>
                  <a:pt x="909" y="938"/>
                </a:lnTo>
                <a:lnTo>
                  <a:pt x="776" y="943"/>
                </a:lnTo>
                <a:lnTo>
                  <a:pt x="718" y="910"/>
                </a:lnTo>
                <a:lnTo>
                  <a:pt x="650" y="870"/>
                </a:lnTo>
                <a:lnTo>
                  <a:pt x="620" y="881"/>
                </a:lnTo>
                <a:lnTo>
                  <a:pt x="586" y="898"/>
                </a:lnTo>
                <a:lnTo>
                  <a:pt x="633" y="930"/>
                </a:lnTo>
                <a:lnTo>
                  <a:pt x="551" y="970"/>
                </a:lnTo>
                <a:lnTo>
                  <a:pt x="515" y="987"/>
                </a:lnTo>
                <a:lnTo>
                  <a:pt x="528" y="1022"/>
                </a:lnTo>
                <a:lnTo>
                  <a:pt x="551" y="1088"/>
                </a:lnTo>
                <a:lnTo>
                  <a:pt x="564" y="1126"/>
                </a:lnTo>
                <a:lnTo>
                  <a:pt x="551" y="1131"/>
                </a:lnTo>
                <a:lnTo>
                  <a:pt x="522" y="1137"/>
                </a:lnTo>
                <a:lnTo>
                  <a:pt x="479" y="1214"/>
                </a:lnTo>
                <a:lnTo>
                  <a:pt x="393" y="1206"/>
                </a:lnTo>
                <a:lnTo>
                  <a:pt x="376" y="1206"/>
                </a:lnTo>
                <a:lnTo>
                  <a:pt x="323" y="1159"/>
                </a:lnTo>
                <a:lnTo>
                  <a:pt x="320" y="1186"/>
                </a:lnTo>
                <a:close/>
              </a:path>
            </a:pathLst>
          </a:custGeom>
          <a:solidFill>
            <a:srgbClr val="FFE0A8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0" name="Freeform 6"/>
          <p:cNvSpPr>
            <a:spLocks/>
          </p:cNvSpPr>
          <p:nvPr/>
        </p:nvSpPr>
        <p:spPr bwMode="auto">
          <a:xfrm>
            <a:off x="4862513" y="8013700"/>
            <a:ext cx="685800" cy="974725"/>
          </a:xfrm>
          <a:custGeom>
            <a:avLst/>
            <a:gdLst/>
            <a:ahLst/>
            <a:cxnLst>
              <a:cxn ang="0">
                <a:pos x="308" y="231"/>
              </a:cxn>
              <a:cxn ang="0">
                <a:pos x="314" y="276"/>
              </a:cxn>
              <a:cxn ang="0">
                <a:pos x="319" y="299"/>
              </a:cxn>
              <a:cxn ang="0">
                <a:pos x="363" y="308"/>
              </a:cxn>
              <a:cxn ang="0">
                <a:pos x="383" y="312"/>
              </a:cxn>
              <a:cxn ang="0">
                <a:pos x="383" y="325"/>
              </a:cxn>
              <a:cxn ang="0">
                <a:pos x="385" y="332"/>
              </a:cxn>
              <a:cxn ang="0">
                <a:pos x="398" y="492"/>
              </a:cxn>
              <a:cxn ang="0">
                <a:pos x="432" y="533"/>
              </a:cxn>
              <a:cxn ang="0">
                <a:pos x="408" y="614"/>
              </a:cxn>
              <a:cxn ang="0">
                <a:pos x="353" y="597"/>
              </a:cxn>
              <a:cxn ang="0">
                <a:pos x="289" y="548"/>
              </a:cxn>
              <a:cxn ang="0">
                <a:pos x="190" y="453"/>
              </a:cxn>
              <a:cxn ang="0">
                <a:pos x="167" y="468"/>
              </a:cxn>
              <a:cxn ang="0">
                <a:pos x="162" y="460"/>
              </a:cxn>
              <a:cxn ang="0">
                <a:pos x="158" y="453"/>
              </a:cxn>
              <a:cxn ang="0">
                <a:pos x="113" y="381"/>
              </a:cxn>
              <a:cxn ang="0">
                <a:pos x="130" y="351"/>
              </a:cxn>
              <a:cxn ang="0">
                <a:pos x="0" y="0"/>
              </a:cxn>
              <a:cxn ang="0">
                <a:pos x="8" y="22"/>
              </a:cxn>
              <a:cxn ang="0">
                <a:pos x="81" y="24"/>
              </a:cxn>
              <a:cxn ang="0">
                <a:pos x="171" y="98"/>
              </a:cxn>
              <a:cxn ang="0">
                <a:pos x="192" y="92"/>
              </a:cxn>
              <a:cxn ang="0">
                <a:pos x="235" y="81"/>
              </a:cxn>
              <a:cxn ang="0">
                <a:pos x="197" y="212"/>
              </a:cxn>
              <a:cxn ang="0">
                <a:pos x="233" y="218"/>
              </a:cxn>
              <a:cxn ang="0">
                <a:pos x="308" y="231"/>
              </a:cxn>
            </a:cxnLst>
            <a:rect l="0" t="0" r="r" b="b"/>
            <a:pathLst>
              <a:path w="432" h="614">
                <a:moveTo>
                  <a:pt x="308" y="231"/>
                </a:moveTo>
                <a:lnTo>
                  <a:pt x="314" y="276"/>
                </a:lnTo>
                <a:lnTo>
                  <a:pt x="319" y="299"/>
                </a:lnTo>
                <a:lnTo>
                  <a:pt x="363" y="308"/>
                </a:lnTo>
                <a:lnTo>
                  <a:pt x="383" y="312"/>
                </a:lnTo>
                <a:lnTo>
                  <a:pt x="383" y="325"/>
                </a:lnTo>
                <a:lnTo>
                  <a:pt x="385" y="332"/>
                </a:lnTo>
                <a:lnTo>
                  <a:pt x="398" y="492"/>
                </a:lnTo>
                <a:lnTo>
                  <a:pt x="432" y="533"/>
                </a:lnTo>
                <a:lnTo>
                  <a:pt x="408" y="614"/>
                </a:lnTo>
                <a:lnTo>
                  <a:pt x="353" y="597"/>
                </a:lnTo>
                <a:lnTo>
                  <a:pt x="289" y="548"/>
                </a:lnTo>
                <a:lnTo>
                  <a:pt x="190" y="453"/>
                </a:lnTo>
                <a:lnTo>
                  <a:pt x="167" y="468"/>
                </a:lnTo>
                <a:lnTo>
                  <a:pt x="162" y="460"/>
                </a:lnTo>
                <a:lnTo>
                  <a:pt x="158" y="453"/>
                </a:lnTo>
                <a:lnTo>
                  <a:pt x="113" y="381"/>
                </a:lnTo>
                <a:lnTo>
                  <a:pt x="130" y="351"/>
                </a:lnTo>
                <a:lnTo>
                  <a:pt x="0" y="0"/>
                </a:lnTo>
                <a:lnTo>
                  <a:pt x="8" y="22"/>
                </a:lnTo>
                <a:lnTo>
                  <a:pt x="81" y="24"/>
                </a:lnTo>
                <a:lnTo>
                  <a:pt x="171" y="98"/>
                </a:lnTo>
                <a:lnTo>
                  <a:pt x="192" y="92"/>
                </a:lnTo>
                <a:lnTo>
                  <a:pt x="235" y="81"/>
                </a:lnTo>
                <a:lnTo>
                  <a:pt x="197" y="212"/>
                </a:lnTo>
                <a:lnTo>
                  <a:pt x="233" y="218"/>
                </a:lnTo>
                <a:lnTo>
                  <a:pt x="308" y="231"/>
                </a:lnTo>
                <a:close/>
              </a:path>
            </a:pathLst>
          </a:custGeom>
          <a:solidFill>
            <a:srgbClr val="FFFAC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1" name="Freeform 7"/>
          <p:cNvSpPr>
            <a:spLocks/>
          </p:cNvSpPr>
          <p:nvPr/>
        </p:nvSpPr>
        <p:spPr bwMode="auto">
          <a:xfrm>
            <a:off x="928688" y="1384300"/>
            <a:ext cx="2079625" cy="2427288"/>
          </a:xfrm>
          <a:custGeom>
            <a:avLst/>
            <a:gdLst/>
            <a:ahLst/>
            <a:cxnLst>
              <a:cxn ang="0">
                <a:pos x="1224" y="165"/>
              </a:cxn>
              <a:cxn ang="0">
                <a:pos x="1239" y="216"/>
              </a:cxn>
              <a:cxn ang="0">
                <a:pos x="1211" y="304"/>
              </a:cxn>
              <a:cxn ang="0">
                <a:pos x="1190" y="402"/>
              </a:cxn>
              <a:cxn ang="0">
                <a:pos x="1188" y="477"/>
              </a:cxn>
              <a:cxn ang="0">
                <a:pos x="1186" y="516"/>
              </a:cxn>
              <a:cxn ang="0">
                <a:pos x="1224" y="543"/>
              </a:cxn>
              <a:cxn ang="0">
                <a:pos x="1305" y="685"/>
              </a:cxn>
              <a:cxn ang="0">
                <a:pos x="1286" y="727"/>
              </a:cxn>
              <a:cxn ang="0">
                <a:pos x="1166" y="798"/>
              </a:cxn>
              <a:cxn ang="0">
                <a:pos x="1119" y="958"/>
              </a:cxn>
              <a:cxn ang="0">
                <a:pos x="781" y="1074"/>
              </a:cxn>
              <a:cxn ang="0">
                <a:pos x="730" y="1106"/>
              </a:cxn>
              <a:cxn ang="0">
                <a:pos x="830" y="1320"/>
              </a:cxn>
              <a:cxn ang="0">
                <a:pos x="666" y="1523"/>
              </a:cxn>
              <a:cxn ang="0">
                <a:pos x="533" y="1474"/>
              </a:cxn>
              <a:cxn ang="0">
                <a:pos x="454" y="1369"/>
              </a:cxn>
              <a:cxn ang="0">
                <a:pos x="403" y="1168"/>
              </a:cxn>
              <a:cxn ang="0">
                <a:pos x="326" y="1127"/>
              </a:cxn>
              <a:cxn ang="0">
                <a:pos x="283" y="1149"/>
              </a:cxn>
              <a:cxn ang="0">
                <a:pos x="229" y="1178"/>
              </a:cxn>
              <a:cxn ang="0">
                <a:pos x="92" y="1104"/>
              </a:cxn>
              <a:cxn ang="0">
                <a:pos x="37" y="1074"/>
              </a:cxn>
              <a:cxn ang="0">
                <a:pos x="13" y="933"/>
              </a:cxn>
              <a:cxn ang="0">
                <a:pos x="20" y="766"/>
              </a:cxn>
              <a:cxn ang="0">
                <a:pos x="35" y="753"/>
              </a:cxn>
              <a:cxn ang="0">
                <a:pos x="107" y="689"/>
              </a:cxn>
              <a:cxn ang="0">
                <a:pos x="159" y="648"/>
              </a:cxn>
              <a:cxn ang="0">
                <a:pos x="298" y="638"/>
              </a:cxn>
              <a:cxn ang="0">
                <a:pos x="381" y="571"/>
              </a:cxn>
              <a:cxn ang="0">
                <a:pos x="599" y="475"/>
              </a:cxn>
              <a:cxn ang="0">
                <a:pos x="723" y="407"/>
              </a:cxn>
              <a:cxn ang="0">
                <a:pos x="741" y="385"/>
              </a:cxn>
              <a:cxn ang="0">
                <a:pos x="777" y="338"/>
              </a:cxn>
              <a:cxn ang="0">
                <a:pos x="728" y="218"/>
              </a:cxn>
              <a:cxn ang="0">
                <a:pos x="907" y="37"/>
              </a:cxn>
              <a:cxn ang="0">
                <a:pos x="1111" y="0"/>
              </a:cxn>
            </a:cxnLst>
            <a:rect l="0" t="0" r="r" b="b"/>
            <a:pathLst>
              <a:path w="1310" h="1529">
                <a:moveTo>
                  <a:pt x="1233" y="65"/>
                </a:moveTo>
                <a:lnTo>
                  <a:pt x="1224" y="165"/>
                </a:lnTo>
                <a:lnTo>
                  <a:pt x="1250" y="189"/>
                </a:lnTo>
                <a:lnTo>
                  <a:pt x="1239" y="216"/>
                </a:lnTo>
                <a:lnTo>
                  <a:pt x="1231" y="244"/>
                </a:lnTo>
                <a:lnTo>
                  <a:pt x="1211" y="304"/>
                </a:lnTo>
                <a:lnTo>
                  <a:pt x="1192" y="360"/>
                </a:lnTo>
                <a:lnTo>
                  <a:pt x="1190" y="402"/>
                </a:lnTo>
                <a:lnTo>
                  <a:pt x="1190" y="441"/>
                </a:lnTo>
                <a:lnTo>
                  <a:pt x="1188" y="477"/>
                </a:lnTo>
                <a:lnTo>
                  <a:pt x="1186" y="507"/>
                </a:lnTo>
                <a:lnTo>
                  <a:pt x="1186" y="516"/>
                </a:lnTo>
                <a:lnTo>
                  <a:pt x="1186" y="520"/>
                </a:lnTo>
                <a:lnTo>
                  <a:pt x="1224" y="543"/>
                </a:lnTo>
                <a:lnTo>
                  <a:pt x="1269" y="573"/>
                </a:lnTo>
                <a:lnTo>
                  <a:pt x="1305" y="685"/>
                </a:lnTo>
                <a:lnTo>
                  <a:pt x="1310" y="749"/>
                </a:lnTo>
                <a:lnTo>
                  <a:pt x="1286" y="727"/>
                </a:lnTo>
                <a:lnTo>
                  <a:pt x="1235" y="757"/>
                </a:lnTo>
                <a:lnTo>
                  <a:pt x="1166" y="798"/>
                </a:lnTo>
                <a:lnTo>
                  <a:pt x="1136" y="943"/>
                </a:lnTo>
                <a:lnTo>
                  <a:pt x="1119" y="958"/>
                </a:lnTo>
                <a:lnTo>
                  <a:pt x="1006" y="1057"/>
                </a:lnTo>
                <a:lnTo>
                  <a:pt x="781" y="1074"/>
                </a:lnTo>
                <a:lnTo>
                  <a:pt x="734" y="1078"/>
                </a:lnTo>
                <a:lnTo>
                  <a:pt x="730" y="1106"/>
                </a:lnTo>
                <a:lnTo>
                  <a:pt x="792" y="1238"/>
                </a:lnTo>
                <a:lnTo>
                  <a:pt x="830" y="1320"/>
                </a:lnTo>
                <a:lnTo>
                  <a:pt x="649" y="1399"/>
                </a:lnTo>
                <a:lnTo>
                  <a:pt x="666" y="1523"/>
                </a:lnTo>
                <a:lnTo>
                  <a:pt x="610" y="1529"/>
                </a:lnTo>
                <a:lnTo>
                  <a:pt x="533" y="1474"/>
                </a:lnTo>
                <a:lnTo>
                  <a:pt x="426" y="1392"/>
                </a:lnTo>
                <a:lnTo>
                  <a:pt x="454" y="1369"/>
                </a:lnTo>
                <a:lnTo>
                  <a:pt x="403" y="1170"/>
                </a:lnTo>
                <a:lnTo>
                  <a:pt x="403" y="1168"/>
                </a:lnTo>
                <a:lnTo>
                  <a:pt x="328" y="1127"/>
                </a:lnTo>
                <a:lnTo>
                  <a:pt x="326" y="1127"/>
                </a:lnTo>
                <a:lnTo>
                  <a:pt x="291" y="1144"/>
                </a:lnTo>
                <a:lnTo>
                  <a:pt x="283" y="1149"/>
                </a:lnTo>
                <a:lnTo>
                  <a:pt x="251" y="1168"/>
                </a:lnTo>
                <a:lnTo>
                  <a:pt x="229" y="1178"/>
                </a:lnTo>
                <a:lnTo>
                  <a:pt x="189" y="1155"/>
                </a:lnTo>
                <a:lnTo>
                  <a:pt x="92" y="1104"/>
                </a:lnTo>
                <a:lnTo>
                  <a:pt x="43" y="1076"/>
                </a:lnTo>
                <a:lnTo>
                  <a:pt x="37" y="1074"/>
                </a:lnTo>
                <a:lnTo>
                  <a:pt x="15" y="952"/>
                </a:lnTo>
                <a:lnTo>
                  <a:pt x="13" y="933"/>
                </a:lnTo>
                <a:lnTo>
                  <a:pt x="0" y="851"/>
                </a:lnTo>
                <a:lnTo>
                  <a:pt x="20" y="766"/>
                </a:lnTo>
                <a:lnTo>
                  <a:pt x="30" y="755"/>
                </a:lnTo>
                <a:lnTo>
                  <a:pt x="35" y="753"/>
                </a:lnTo>
                <a:lnTo>
                  <a:pt x="101" y="697"/>
                </a:lnTo>
                <a:lnTo>
                  <a:pt x="107" y="689"/>
                </a:lnTo>
                <a:lnTo>
                  <a:pt x="116" y="685"/>
                </a:lnTo>
                <a:lnTo>
                  <a:pt x="159" y="648"/>
                </a:lnTo>
                <a:lnTo>
                  <a:pt x="231" y="642"/>
                </a:lnTo>
                <a:lnTo>
                  <a:pt x="298" y="638"/>
                </a:lnTo>
                <a:lnTo>
                  <a:pt x="300" y="635"/>
                </a:lnTo>
                <a:lnTo>
                  <a:pt x="381" y="571"/>
                </a:lnTo>
                <a:lnTo>
                  <a:pt x="480" y="490"/>
                </a:lnTo>
                <a:lnTo>
                  <a:pt x="599" y="475"/>
                </a:lnTo>
                <a:lnTo>
                  <a:pt x="713" y="415"/>
                </a:lnTo>
                <a:lnTo>
                  <a:pt x="723" y="407"/>
                </a:lnTo>
                <a:lnTo>
                  <a:pt x="730" y="400"/>
                </a:lnTo>
                <a:lnTo>
                  <a:pt x="741" y="385"/>
                </a:lnTo>
                <a:lnTo>
                  <a:pt x="751" y="370"/>
                </a:lnTo>
                <a:lnTo>
                  <a:pt x="777" y="338"/>
                </a:lnTo>
                <a:lnTo>
                  <a:pt x="803" y="308"/>
                </a:lnTo>
                <a:lnTo>
                  <a:pt x="728" y="218"/>
                </a:lnTo>
                <a:lnTo>
                  <a:pt x="709" y="195"/>
                </a:lnTo>
                <a:lnTo>
                  <a:pt x="907" y="37"/>
                </a:lnTo>
                <a:lnTo>
                  <a:pt x="1008" y="43"/>
                </a:lnTo>
                <a:lnTo>
                  <a:pt x="1111" y="0"/>
                </a:lnTo>
                <a:lnTo>
                  <a:pt x="1233" y="65"/>
                </a:lnTo>
                <a:close/>
              </a:path>
            </a:pathLst>
          </a:custGeom>
          <a:solidFill>
            <a:srgbClr val="D4E5F6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2" name="Freeform 8"/>
          <p:cNvSpPr>
            <a:spLocks/>
          </p:cNvSpPr>
          <p:nvPr/>
        </p:nvSpPr>
        <p:spPr bwMode="auto">
          <a:xfrm>
            <a:off x="3187700" y="1806575"/>
            <a:ext cx="1773238" cy="1500188"/>
          </a:xfrm>
          <a:custGeom>
            <a:avLst/>
            <a:gdLst/>
            <a:ahLst/>
            <a:cxnLst>
              <a:cxn ang="0">
                <a:pos x="926" y="158"/>
              </a:cxn>
              <a:cxn ang="0">
                <a:pos x="1106" y="218"/>
              </a:cxn>
              <a:cxn ang="0">
                <a:pos x="1110" y="220"/>
              </a:cxn>
              <a:cxn ang="0">
                <a:pos x="1117" y="222"/>
              </a:cxn>
              <a:cxn ang="0">
                <a:pos x="1087" y="265"/>
              </a:cxn>
              <a:cxn ang="0">
                <a:pos x="1001" y="342"/>
              </a:cxn>
              <a:cxn ang="0">
                <a:pos x="790" y="346"/>
              </a:cxn>
              <a:cxn ang="0">
                <a:pos x="777" y="365"/>
              </a:cxn>
              <a:cxn ang="0">
                <a:pos x="736" y="421"/>
              </a:cxn>
              <a:cxn ang="0">
                <a:pos x="582" y="641"/>
              </a:cxn>
              <a:cxn ang="0">
                <a:pos x="550" y="688"/>
              </a:cxn>
              <a:cxn ang="0">
                <a:pos x="543" y="697"/>
              </a:cxn>
              <a:cxn ang="0">
                <a:pos x="539" y="703"/>
              </a:cxn>
              <a:cxn ang="0">
                <a:pos x="533" y="707"/>
              </a:cxn>
              <a:cxn ang="0">
                <a:pos x="473" y="733"/>
              </a:cxn>
              <a:cxn ang="0">
                <a:pos x="389" y="776"/>
              </a:cxn>
              <a:cxn ang="0">
                <a:pos x="349" y="746"/>
              </a:cxn>
              <a:cxn ang="0">
                <a:pos x="282" y="814"/>
              </a:cxn>
              <a:cxn ang="0">
                <a:pos x="267" y="825"/>
              </a:cxn>
              <a:cxn ang="0">
                <a:pos x="242" y="844"/>
              </a:cxn>
              <a:cxn ang="0">
                <a:pos x="116" y="936"/>
              </a:cxn>
              <a:cxn ang="0">
                <a:pos x="107" y="945"/>
              </a:cxn>
              <a:cxn ang="0">
                <a:pos x="0" y="857"/>
              </a:cxn>
              <a:cxn ang="0">
                <a:pos x="28" y="690"/>
              </a:cxn>
              <a:cxn ang="0">
                <a:pos x="30" y="671"/>
              </a:cxn>
              <a:cxn ang="0">
                <a:pos x="45" y="455"/>
              </a:cxn>
              <a:cxn ang="0">
                <a:pos x="62" y="446"/>
              </a:cxn>
              <a:cxn ang="0">
                <a:pos x="148" y="410"/>
              </a:cxn>
              <a:cxn ang="0">
                <a:pos x="165" y="359"/>
              </a:cxn>
              <a:cxn ang="0">
                <a:pos x="182" y="367"/>
              </a:cxn>
              <a:cxn ang="0">
                <a:pos x="240" y="399"/>
              </a:cxn>
              <a:cxn ang="0">
                <a:pos x="267" y="412"/>
              </a:cxn>
              <a:cxn ang="0">
                <a:pos x="293" y="427"/>
              </a:cxn>
              <a:cxn ang="0">
                <a:pos x="334" y="397"/>
              </a:cxn>
              <a:cxn ang="0">
                <a:pos x="342" y="391"/>
              </a:cxn>
              <a:cxn ang="0">
                <a:pos x="419" y="337"/>
              </a:cxn>
              <a:cxn ang="0">
                <a:pos x="267" y="248"/>
              </a:cxn>
              <a:cxn ang="0">
                <a:pos x="263" y="245"/>
              </a:cxn>
              <a:cxn ang="0">
                <a:pos x="267" y="233"/>
              </a:cxn>
              <a:cxn ang="0">
                <a:pos x="276" y="207"/>
              </a:cxn>
              <a:cxn ang="0">
                <a:pos x="297" y="149"/>
              </a:cxn>
              <a:cxn ang="0">
                <a:pos x="300" y="143"/>
              </a:cxn>
              <a:cxn ang="0">
                <a:pos x="362" y="153"/>
              </a:cxn>
              <a:cxn ang="0">
                <a:pos x="368" y="153"/>
              </a:cxn>
              <a:cxn ang="0">
                <a:pos x="385" y="143"/>
              </a:cxn>
              <a:cxn ang="0">
                <a:pos x="402" y="130"/>
              </a:cxn>
              <a:cxn ang="0">
                <a:pos x="417" y="121"/>
              </a:cxn>
              <a:cxn ang="0">
                <a:pos x="473" y="89"/>
              </a:cxn>
              <a:cxn ang="0">
                <a:pos x="620" y="0"/>
              </a:cxn>
              <a:cxn ang="0">
                <a:pos x="674" y="27"/>
              </a:cxn>
              <a:cxn ang="0">
                <a:pos x="715" y="117"/>
              </a:cxn>
              <a:cxn ang="0">
                <a:pos x="926" y="158"/>
              </a:cxn>
            </a:cxnLst>
            <a:rect l="0" t="0" r="r" b="b"/>
            <a:pathLst>
              <a:path w="1117" h="945">
                <a:moveTo>
                  <a:pt x="926" y="158"/>
                </a:moveTo>
                <a:lnTo>
                  <a:pt x="1106" y="218"/>
                </a:lnTo>
                <a:lnTo>
                  <a:pt x="1110" y="220"/>
                </a:lnTo>
                <a:lnTo>
                  <a:pt x="1117" y="222"/>
                </a:lnTo>
                <a:lnTo>
                  <a:pt x="1087" y="265"/>
                </a:lnTo>
                <a:lnTo>
                  <a:pt x="1001" y="342"/>
                </a:lnTo>
                <a:lnTo>
                  <a:pt x="790" y="346"/>
                </a:lnTo>
                <a:lnTo>
                  <a:pt x="777" y="365"/>
                </a:lnTo>
                <a:lnTo>
                  <a:pt x="736" y="421"/>
                </a:lnTo>
                <a:lnTo>
                  <a:pt x="582" y="641"/>
                </a:lnTo>
                <a:lnTo>
                  <a:pt x="550" y="688"/>
                </a:lnTo>
                <a:lnTo>
                  <a:pt x="543" y="697"/>
                </a:lnTo>
                <a:lnTo>
                  <a:pt x="539" y="703"/>
                </a:lnTo>
                <a:lnTo>
                  <a:pt x="533" y="707"/>
                </a:lnTo>
                <a:lnTo>
                  <a:pt x="473" y="733"/>
                </a:lnTo>
                <a:lnTo>
                  <a:pt x="389" y="776"/>
                </a:lnTo>
                <a:lnTo>
                  <a:pt x="349" y="746"/>
                </a:lnTo>
                <a:lnTo>
                  <a:pt x="282" y="814"/>
                </a:lnTo>
                <a:lnTo>
                  <a:pt x="267" y="825"/>
                </a:lnTo>
                <a:lnTo>
                  <a:pt x="242" y="844"/>
                </a:lnTo>
                <a:lnTo>
                  <a:pt x="116" y="936"/>
                </a:lnTo>
                <a:lnTo>
                  <a:pt x="107" y="945"/>
                </a:lnTo>
                <a:lnTo>
                  <a:pt x="0" y="857"/>
                </a:lnTo>
                <a:lnTo>
                  <a:pt x="28" y="690"/>
                </a:lnTo>
                <a:lnTo>
                  <a:pt x="30" y="671"/>
                </a:lnTo>
                <a:lnTo>
                  <a:pt x="45" y="455"/>
                </a:lnTo>
                <a:lnTo>
                  <a:pt x="62" y="446"/>
                </a:lnTo>
                <a:lnTo>
                  <a:pt x="148" y="410"/>
                </a:lnTo>
                <a:lnTo>
                  <a:pt x="165" y="359"/>
                </a:lnTo>
                <a:lnTo>
                  <a:pt x="182" y="367"/>
                </a:lnTo>
                <a:lnTo>
                  <a:pt x="240" y="399"/>
                </a:lnTo>
                <a:lnTo>
                  <a:pt x="267" y="412"/>
                </a:lnTo>
                <a:lnTo>
                  <a:pt x="293" y="427"/>
                </a:lnTo>
                <a:lnTo>
                  <a:pt x="334" y="397"/>
                </a:lnTo>
                <a:lnTo>
                  <a:pt x="342" y="391"/>
                </a:lnTo>
                <a:lnTo>
                  <a:pt x="419" y="337"/>
                </a:lnTo>
                <a:lnTo>
                  <a:pt x="267" y="248"/>
                </a:lnTo>
                <a:lnTo>
                  <a:pt x="263" y="245"/>
                </a:lnTo>
                <a:lnTo>
                  <a:pt x="267" y="233"/>
                </a:lnTo>
                <a:lnTo>
                  <a:pt x="276" y="207"/>
                </a:lnTo>
                <a:lnTo>
                  <a:pt x="297" y="149"/>
                </a:lnTo>
                <a:lnTo>
                  <a:pt x="300" y="143"/>
                </a:lnTo>
                <a:lnTo>
                  <a:pt x="362" y="153"/>
                </a:lnTo>
                <a:lnTo>
                  <a:pt x="368" y="153"/>
                </a:lnTo>
                <a:lnTo>
                  <a:pt x="385" y="143"/>
                </a:lnTo>
                <a:lnTo>
                  <a:pt x="402" y="130"/>
                </a:lnTo>
                <a:lnTo>
                  <a:pt x="417" y="121"/>
                </a:lnTo>
                <a:lnTo>
                  <a:pt x="473" y="89"/>
                </a:lnTo>
                <a:lnTo>
                  <a:pt x="620" y="0"/>
                </a:lnTo>
                <a:lnTo>
                  <a:pt x="674" y="27"/>
                </a:lnTo>
                <a:lnTo>
                  <a:pt x="715" y="117"/>
                </a:lnTo>
                <a:lnTo>
                  <a:pt x="926" y="158"/>
                </a:lnTo>
                <a:close/>
              </a:path>
            </a:pathLst>
          </a:custGeom>
          <a:solidFill>
            <a:srgbClr val="DBD4E9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3" name="Freeform 9"/>
          <p:cNvSpPr>
            <a:spLocks/>
          </p:cNvSpPr>
          <p:nvPr/>
        </p:nvSpPr>
        <p:spPr bwMode="auto">
          <a:xfrm>
            <a:off x="4767263" y="7413625"/>
            <a:ext cx="1520825" cy="1031875"/>
          </a:xfrm>
          <a:custGeom>
            <a:avLst/>
            <a:gdLst/>
            <a:ahLst/>
            <a:cxnLst>
              <a:cxn ang="0">
                <a:pos x="712" y="137"/>
              </a:cxn>
              <a:cxn ang="0">
                <a:pos x="684" y="194"/>
              </a:cxn>
              <a:cxn ang="0">
                <a:pos x="702" y="290"/>
              </a:cxn>
              <a:cxn ang="0">
                <a:pos x="652" y="335"/>
              </a:cxn>
              <a:cxn ang="0">
                <a:pos x="830" y="365"/>
              </a:cxn>
              <a:cxn ang="0">
                <a:pos x="928" y="449"/>
              </a:cxn>
              <a:cxn ang="0">
                <a:pos x="924" y="491"/>
              </a:cxn>
              <a:cxn ang="0">
                <a:pos x="958" y="575"/>
              </a:cxn>
              <a:cxn ang="0">
                <a:pos x="866" y="650"/>
              </a:cxn>
              <a:cxn ang="0">
                <a:pos x="744" y="639"/>
              </a:cxn>
              <a:cxn ang="0">
                <a:pos x="689" y="575"/>
              </a:cxn>
              <a:cxn ang="0">
                <a:pos x="614" y="594"/>
              </a:cxn>
              <a:cxn ang="0">
                <a:pos x="554" y="609"/>
              </a:cxn>
              <a:cxn ang="0">
                <a:pos x="524" y="618"/>
              </a:cxn>
              <a:cxn ang="0">
                <a:pos x="513" y="609"/>
              </a:cxn>
              <a:cxn ang="0">
                <a:pos x="481" y="590"/>
              </a:cxn>
              <a:cxn ang="0">
                <a:pos x="423" y="598"/>
              </a:cxn>
              <a:cxn ang="0">
                <a:pos x="368" y="609"/>
              </a:cxn>
              <a:cxn ang="0">
                <a:pos x="293" y="596"/>
              </a:cxn>
              <a:cxn ang="0">
                <a:pos x="257" y="590"/>
              </a:cxn>
              <a:cxn ang="0">
                <a:pos x="295" y="459"/>
              </a:cxn>
              <a:cxn ang="0">
                <a:pos x="252" y="470"/>
              </a:cxn>
              <a:cxn ang="0">
                <a:pos x="231" y="476"/>
              </a:cxn>
              <a:cxn ang="0">
                <a:pos x="141" y="402"/>
              </a:cxn>
              <a:cxn ang="0">
                <a:pos x="68" y="400"/>
              </a:cxn>
              <a:cxn ang="0">
                <a:pos x="60" y="378"/>
              </a:cxn>
              <a:cxn ang="0">
                <a:pos x="36" y="75"/>
              </a:cxn>
              <a:cxn ang="0">
                <a:pos x="0" y="38"/>
              </a:cxn>
              <a:cxn ang="0">
                <a:pos x="32" y="8"/>
              </a:cxn>
              <a:cxn ang="0">
                <a:pos x="190" y="62"/>
              </a:cxn>
              <a:cxn ang="0">
                <a:pos x="237" y="77"/>
              </a:cxn>
              <a:cxn ang="0">
                <a:pos x="244" y="72"/>
              </a:cxn>
              <a:cxn ang="0">
                <a:pos x="261" y="62"/>
              </a:cxn>
              <a:cxn ang="0">
                <a:pos x="325" y="23"/>
              </a:cxn>
              <a:cxn ang="0">
                <a:pos x="473" y="0"/>
              </a:cxn>
              <a:cxn ang="0">
                <a:pos x="520" y="15"/>
              </a:cxn>
              <a:cxn ang="0">
                <a:pos x="548" y="23"/>
              </a:cxn>
              <a:cxn ang="0">
                <a:pos x="582" y="60"/>
              </a:cxn>
              <a:cxn ang="0">
                <a:pos x="597" y="72"/>
              </a:cxn>
              <a:cxn ang="0">
                <a:pos x="588" y="89"/>
              </a:cxn>
              <a:cxn ang="0">
                <a:pos x="571" y="117"/>
              </a:cxn>
              <a:cxn ang="0">
                <a:pos x="616" y="143"/>
              </a:cxn>
              <a:cxn ang="0">
                <a:pos x="633" y="152"/>
              </a:cxn>
              <a:cxn ang="0">
                <a:pos x="712" y="137"/>
              </a:cxn>
            </a:cxnLst>
            <a:rect l="0" t="0" r="r" b="b"/>
            <a:pathLst>
              <a:path w="958" h="650">
                <a:moveTo>
                  <a:pt x="712" y="137"/>
                </a:moveTo>
                <a:lnTo>
                  <a:pt x="684" y="194"/>
                </a:lnTo>
                <a:lnTo>
                  <a:pt x="702" y="290"/>
                </a:lnTo>
                <a:lnTo>
                  <a:pt x="652" y="335"/>
                </a:lnTo>
                <a:lnTo>
                  <a:pt x="830" y="365"/>
                </a:lnTo>
                <a:lnTo>
                  <a:pt x="928" y="449"/>
                </a:lnTo>
                <a:lnTo>
                  <a:pt x="924" y="491"/>
                </a:lnTo>
                <a:lnTo>
                  <a:pt x="958" y="575"/>
                </a:lnTo>
                <a:lnTo>
                  <a:pt x="866" y="650"/>
                </a:lnTo>
                <a:lnTo>
                  <a:pt x="744" y="639"/>
                </a:lnTo>
                <a:lnTo>
                  <a:pt x="689" y="575"/>
                </a:lnTo>
                <a:lnTo>
                  <a:pt x="614" y="594"/>
                </a:lnTo>
                <a:lnTo>
                  <a:pt x="554" y="609"/>
                </a:lnTo>
                <a:lnTo>
                  <a:pt x="524" y="618"/>
                </a:lnTo>
                <a:lnTo>
                  <a:pt x="513" y="609"/>
                </a:lnTo>
                <a:lnTo>
                  <a:pt x="481" y="590"/>
                </a:lnTo>
                <a:lnTo>
                  <a:pt x="423" y="598"/>
                </a:lnTo>
                <a:lnTo>
                  <a:pt x="368" y="609"/>
                </a:lnTo>
                <a:lnTo>
                  <a:pt x="293" y="596"/>
                </a:lnTo>
                <a:lnTo>
                  <a:pt x="257" y="590"/>
                </a:lnTo>
                <a:lnTo>
                  <a:pt x="295" y="459"/>
                </a:lnTo>
                <a:lnTo>
                  <a:pt x="252" y="470"/>
                </a:lnTo>
                <a:lnTo>
                  <a:pt x="231" y="476"/>
                </a:lnTo>
                <a:lnTo>
                  <a:pt x="141" y="402"/>
                </a:lnTo>
                <a:lnTo>
                  <a:pt x="68" y="400"/>
                </a:lnTo>
                <a:lnTo>
                  <a:pt x="60" y="378"/>
                </a:lnTo>
                <a:lnTo>
                  <a:pt x="36" y="75"/>
                </a:lnTo>
                <a:lnTo>
                  <a:pt x="0" y="38"/>
                </a:lnTo>
                <a:lnTo>
                  <a:pt x="32" y="8"/>
                </a:lnTo>
                <a:lnTo>
                  <a:pt x="190" y="62"/>
                </a:lnTo>
                <a:lnTo>
                  <a:pt x="237" y="77"/>
                </a:lnTo>
                <a:lnTo>
                  <a:pt x="244" y="72"/>
                </a:lnTo>
                <a:lnTo>
                  <a:pt x="261" y="62"/>
                </a:lnTo>
                <a:lnTo>
                  <a:pt x="325" y="23"/>
                </a:lnTo>
                <a:lnTo>
                  <a:pt x="473" y="0"/>
                </a:lnTo>
                <a:lnTo>
                  <a:pt x="520" y="15"/>
                </a:lnTo>
                <a:lnTo>
                  <a:pt x="548" y="23"/>
                </a:lnTo>
                <a:lnTo>
                  <a:pt x="582" y="60"/>
                </a:lnTo>
                <a:lnTo>
                  <a:pt x="597" y="72"/>
                </a:lnTo>
                <a:lnTo>
                  <a:pt x="588" y="89"/>
                </a:lnTo>
                <a:lnTo>
                  <a:pt x="571" y="117"/>
                </a:lnTo>
                <a:lnTo>
                  <a:pt x="616" y="143"/>
                </a:lnTo>
                <a:lnTo>
                  <a:pt x="633" y="152"/>
                </a:lnTo>
                <a:lnTo>
                  <a:pt x="712" y="137"/>
                </a:lnTo>
                <a:close/>
              </a:path>
            </a:pathLst>
          </a:custGeom>
          <a:solidFill>
            <a:srgbClr val="FCD8D7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4" name="Freeform 10"/>
          <p:cNvSpPr>
            <a:spLocks/>
          </p:cNvSpPr>
          <p:nvPr/>
        </p:nvSpPr>
        <p:spPr bwMode="auto">
          <a:xfrm>
            <a:off x="3167063" y="6024563"/>
            <a:ext cx="1454150" cy="1717675"/>
          </a:xfrm>
          <a:custGeom>
            <a:avLst/>
            <a:gdLst/>
            <a:ahLst/>
            <a:cxnLst>
              <a:cxn ang="0">
                <a:pos x="383" y="52"/>
              </a:cxn>
              <a:cxn ang="0">
                <a:pos x="379" y="77"/>
              </a:cxn>
              <a:cxn ang="0">
                <a:pos x="460" y="114"/>
              </a:cxn>
              <a:cxn ang="0">
                <a:pos x="516" y="135"/>
              </a:cxn>
              <a:cxn ang="0">
                <a:pos x="567" y="195"/>
              </a:cxn>
              <a:cxn ang="0">
                <a:pos x="614" y="186"/>
              </a:cxn>
              <a:cxn ang="0">
                <a:pos x="646" y="182"/>
              </a:cxn>
              <a:cxn ang="0">
                <a:pos x="657" y="195"/>
              </a:cxn>
              <a:cxn ang="0">
                <a:pos x="683" y="231"/>
              </a:cxn>
              <a:cxn ang="0">
                <a:pos x="659" y="342"/>
              </a:cxn>
              <a:cxn ang="0">
                <a:pos x="689" y="396"/>
              </a:cxn>
              <a:cxn ang="0">
                <a:pos x="725" y="417"/>
              </a:cxn>
              <a:cxn ang="0">
                <a:pos x="800" y="338"/>
              </a:cxn>
              <a:cxn ang="0">
                <a:pos x="867" y="402"/>
              </a:cxn>
              <a:cxn ang="0">
                <a:pos x="916" y="667"/>
              </a:cxn>
              <a:cxn ang="0">
                <a:pos x="770" y="667"/>
              </a:cxn>
              <a:cxn ang="0">
                <a:pos x="766" y="667"/>
              </a:cxn>
              <a:cxn ang="0">
                <a:pos x="811" y="710"/>
              </a:cxn>
              <a:cxn ang="0">
                <a:pos x="811" y="712"/>
              </a:cxn>
              <a:cxn ang="0">
                <a:pos x="745" y="757"/>
              </a:cxn>
              <a:cxn ang="0">
                <a:pos x="683" y="808"/>
              </a:cxn>
              <a:cxn ang="0">
                <a:pos x="674" y="770"/>
              </a:cxn>
              <a:cxn ang="0">
                <a:pos x="627" y="883"/>
              </a:cxn>
              <a:cxn ang="0">
                <a:pos x="627" y="926"/>
              </a:cxn>
              <a:cxn ang="0">
                <a:pos x="621" y="941"/>
              </a:cxn>
              <a:cxn ang="0">
                <a:pos x="631" y="979"/>
              </a:cxn>
              <a:cxn ang="0">
                <a:pos x="633" y="1037"/>
              </a:cxn>
              <a:cxn ang="0">
                <a:pos x="638" y="1054"/>
              </a:cxn>
              <a:cxn ang="0">
                <a:pos x="633" y="1082"/>
              </a:cxn>
              <a:cxn ang="0">
                <a:pos x="593" y="1061"/>
              </a:cxn>
              <a:cxn ang="0">
                <a:pos x="375" y="952"/>
              </a:cxn>
              <a:cxn ang="0">
                <a:pos x="379" y="907"/>
              </a:cxn>
              <a:cxn ang="0">
                <a:pos x="381" y="875"/>
              </a:cxn>
              <a:cxn ang="0">
                <a:pos x="280" y="870"/>
              </a:cxn>
              <a:cxn ang="0">
                <a:pos x="225" y="868"/>
              </a:cxn>
              <a:cxn ang="0">
                <a:pos x="148" y="815"/>
              </a:cxn>
              <a:cxn ang="0">
                <a:pos x="144" y="753"/>
              </a:cxn>
              <a:cxn ang="0">
                <a:pos x="178" y="687"/>
              </a:cxn>
              <a:cxn ang="0">
                <a:pos x="99" y="580"/>
              </a:cxn>
              <a:cxn ang="0">
                <a:pos x="58" y="430"/>
              </a:cxn>
              <a:cxn ang="0">
                <a:pos x="69" y="400"/>
              </a:cxn>
              <a:cxn ang="0">
                <a:pos x="82" y="355"/>
              </a:cxn>
              <a:cxn ang="0">
                <a:pos x="41" y="306"/>
              </a:cxn>
              <a:cxn ang="0">
                <a:pos x="0" y="255"/>
              </a:cxn>
              <a:cxn ang="0">
                <a:pos x="24" y="225"/>
              </a:cxn>
              <a:cxn ang="0">
                <a:pos x="73" y="163"/>
              </a:cxn>
              <a:cxn ang="0">
                <a:pos x="124" y="99"/>
              </a:cxn>
              <a:cxn ang="0">
                <a:pos x="176" y="81"/>
              </a:cxn>
              <a:cxn ang="0">
                <a:pos x="191" y="19"/>
              </a:cxn>
              <a:cxn ang="0">
                <a:pos x="270" y="2"/>
              </a:cxn>
              <a:cxn ang="0">
                <a:pos x="280" y="0"/>
              </a:cxn>
              <a:cxn ang="0">
                <a:pos x="280" y="2"/>
              </a:cxn>
              <a:cxn ang="0">
                <a:pos x="317" y="71"/>
              </a:cxn>
              <a:cxn ang="0">
                <a:pos x="323" y="69"/>
              </a:cxn>
              <a:cxn ang="0">
                <a:pos x="355" y="60"/>
              </a:cxn>
              <a:cxn ang="0">
                <a:pos x="383" y="52"/>
              </a:cxn>
            </a:cxnLst>
            <a:rect l="0" t="0" r="r" b="b"/>
            <a:pathLst>
              <a:path w="916" h="1082">
                <a:moveTo>
                  <a:pt x="383" y="52"/>
                </a:moveTo>
                <a:lnTo>
                  <a:pt x="379" y="77"/>
                </a:lnTo>
                <a:lnTo>
                  <a:pt x="460" y="114"/>
                </a:lnTo>
                <a:lnTo>
                  <a:pt x="516" y="135"/>
                </a:lnTo>
                <a:lnTo>
                  <a:pt x="567" y="195"/>
                </a:lnTo>
                <a:lnTo>
                  <a:pt x="614" y="186"/>
                </a:lnTo>
                <a:lnTo>
                  <a:pt x="646" y="182"/>
                </a:lnTo>
                <a:lnTo>
                  <a:pt x="657" y="195"/>
                </a:lnTo>
                <a:lnTo>
                  <a:pt x="683" y="231"/>
                </a:lnTo>
                <a:lnTo>
                  <a:pt x="659" y="342"/>
                </a:lnTo>
                <a:lnTo>
                  <a:pt x="689" y="396"/>
                </a:lnTo>
                <a:lnTo>
                  <a:pt x="725" y="417"/>
                </a:lnTo>
                <a:lnTo>
                  <a:pt x="800" y="338"/>
                </a:lnTo>
                <a:lnTo>
                  <a:pt x="867" y="402"/>
                </a:lnTo>
                <a:lnTo>
                  <a:pt x="916" y="667"/>
                </a:lnTo>
                <a:lnTo>
                  <a:pt x="770" y="667"/>
                </a:lnTo>
                <a:lnTo>
                  <a:pt x="766" y="667"/>
                </a:lnTo>
                <a:lnTo>
                  <a:pt x="811" y="710"/>
                </a:lnTo>
                <a:lnTo>
                  <a:pt x="811" y="712"/>
                </a:lnTo>
                <a:lnTo>
                  <a:pt x="745" y="757"/>
                </a:lnTo>
                <a:lnTo>
                  <a:pt x="683" y="808"/>
                </a:lnTo>
                <a:lnTo>
                  <a:pt x="674" y="770"/>
                </a:lnTo>
                <a:lnTo>
                  <a:pt x="627" y="883"/>
                </a:lnTo>
                <a:lnTo>
                  <a:pt x="627" y="926"/>
                </a:lnTo>
                <a:lnTo>
                  <a:pt x="621" y="941"/>
                </a:lnTo>
                <a:lnTo>
                  <a:pt x="631" y="979"/>
                </a:lnTo>
                <a:lnTo>
                  <a:pt x="633" y="1037"/>
                </a:lnTo>
                <a:lnTo>
                  <a:pt x="638" y="1054"/>
                </a:lnTo>
                <a:lnTo>
                  <a:pt x="633" y="1082"/>
                </a:lnTo>
                <a:lnTo>
                  <a:pt x="593" y="1061"/>
                </a:lnTo>
                <a:lnTo>
                  <a:pt x="375" y="952"/>
                </a:lnTo>
                <a:lnTo>
                  <a:pt x="379" y="907"/>
                </a:lnTo>
                <a:lnTo>
                  <a:pt x="381" y="875"/>
                </a:lnTo>
                <a:lnTo>
                  <a:pt x="280" y="870"/>
                </a:lnTo>
                <a:lnTo>
                  <a:pt x="225" y="868"/>
                </a:lnTo>
                <a:lnTo>
                  <a:pt x="148" y="815"/>
                </a:lnTo>
                <a:lnTo>
                  <a:pt x="144" y="753"/>
                </a:lnTo>
                <a:lnTo>
                  <a:pt x="178" y="687"/>
                </a:lnTo>
                <a:lnTo>
                  <a:pt x="99" y="580"/>
                </a:lnTo>
                <a:lnTo>
                  <a:pt x="58" y="430"/>
                </a:lnTo>
                <a:lnTo>
                  <a:pt x="69" y="400"/>
                </a:lnTo>
                <a:lnTo>
                  <a:pt x="82" y="355"/>
                </a:lnTo>
                <a:lnTo>
                  <a:pt x="41" y="306"/>
                </a:lnTo>
                <a:lnTo>
                  <a:pt x="0" y="255"/>
                </a:lnTo>
                <a:lnTo>
                  <a:pt x="24" y="225"/>
                </a:lnTo>
                <a:lnTo>
                  <a:pt x="73" y="163"/>
                </a:lnTo>
                <a:lnTo>
                  <a:pt x="124" y="99"/>
                </a:lnTo>
                <a:lnTo>
                  <a:pt x="176" y="81"/>
                </a:lnTo>
                <a:lnTo>
                  <a:pt x="191" y="19"/>
                </a:lnTo>
                <a:lnTo>
                  <a:pt x="270" y="2"/>
                </a:lnTo>
                <a:lnTo>
                  <a:pt x="280" y="0"/>
                </a:lnTo>
                <a:lnTo>
                  <a:pt x="280" y="2"/>
                </a:lnTo>
                <a:lnTo>
                  <a:pt x="317" y="71"/>
                </a:lnTo>
                <a:lnTo>
                  <a:pt x="323" y="69"/>
                </a:lnTo>
                <a:lnTo>
                  <a:pt x="355" y="60"/>
                </a:lnTo>
                <a:lnTo>
                  <a:pt x="383" y="52"/>
                </a:lnTo>
                <a:close/>
              </a:path>
            </a:pathLst>
          </a:custGeom>
          <a:solidFill>
            <a:srgbClr val="DBD4E9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5" name="Freeform 11"/>
          <p:cNvSpPr>
            <a:spLocks/>
          </p:cNvSpPr>
          <p:nvPr/>
        </p:nvSpPr>
        <p:spPr bwMode="auto">
          <a:xfrm>
            <a:off x="2508250" y="4602163"/>
            <a:ext cx="1603375" cy="1827213"/>
          </a:xfrm>
          <a:custGeom>
            <a:avLst/>
            <a:gdLst/>
            <a:ahLst/>
            <a:cxnLst>
              <a:cxn ang="0">
                <a:pos x="948" y="225"/>
              </a:cxn>
              <a:cxn ang="0">
                <a:pos x="1006" y="298"/>
              </a:cxn>
              <a:cxn ang="0">
                <a:pos x="1010" y="302"/>
              </a:cxn>
              <a:cxn ang="0">
                <a:pos x="961" y="362"/>
              </a:cxn>
              <a:cxn ang="0">
                <a:pos x="873" y="312"/>
              </a:cxn>
              <a:cxn ang="0">
                <a:pos x="856" y="321"/>
              </a:cxn>
              <a:cxn ang="0">
                <a:pos x="747" y="385"/>
              </a:cxn>
              <a:cxn ang="0">
                <a:pos x="695" y="413"/>
              </a:cxn>
              <a:cxn ang="0">
                <a:pos x="672" y="428"/>
              </a:cxn>
              <a:cxn ang="0">
                <a:pos x="653" y="439"/>
              </a:cxn>
              <a:cxn ang="0">
                <a:pos x="625" y="454"/>
              </a:cxn>
              <a:cxn ang="0">
                <a:pos x="683" y="460"/>
              </a:cxn>
              <a:cxn ang="0">
                <a:pos x="695" y="479"/>
              </a:cxn>
              <a:cxn ang="0">
                <a:pos x="787" y="610"/>
              </a:cxn>
              <a:cxn ang="0">
                <a:pos x="798" y="661"/>
              </a:cxn>
              <a:cxn ang="0">
                <a:pos x="764" y="659"/>
              </a:cxn>
              <a:cxn ang="0">
                <a:pos x="760" y="759"/>
              </a:cxn>
              <a:cxn ang="0">
                <a:pos x="760" y="762"/>
              </a:cxn>
              <a:cxn ang="0">
                <a:pos x="781" y="864"/>
              </a:cxn>
              <a:cxn ang="0">
                <a:pos x="794" y="933"/>
              </a:cxn>
              <a:cxn ang="0">
                <a:pos x="798" y="948"/>
              </a:cxn>
              <a:cxn ang="0">
                <a:pos x="770" y="956"/>
              </a:cxn>
              <a:cxn ang="0">
                <a:pos x="738" y="965"/>
              </a:cxn>
              <a:cxn ang="0">
                <a:pos x="732" y="967"/>
              </a:cxn>
              <a:cxn ang="0">
                <a:pos x="695" y="898"/>
              </a:cxn>
              <a:cxn ang="0">
                <a:pos x="695" y="896"/>
              </a:cxn>
              <a:cxn ang="0">
                <a:pos x="685" y="898"/>
              </a:cxn>
              <a:cxn ang="0">
                <a:pos x="606" y="915"/>
              </a:cxn>
              <a:cxn ang="0">
                <a:pos x="591" y="977"/>
              </a:cxn>
              <a:cxn ang="0">
                <a:pos x="539" y="995"/>
              </a:cxn>
              <a:cxn ang="0">
                <a:pos x="488" y="1059"/>
              </a:cxn>
              <a:cxn ang="0">
                <a:pos x="439" y="1121"/>
              </a:cxn>
              <a:cxn ang="0">
                <a:pos x="415" y="1151"/>
              </a:cxn>
              <a:cxn ang="0">
                <a:pos x="293" y="1063"/>
              </a:cxn>
              <a:cxn ang="0">
                <a:pos x="244" y="1029"/>
              </a:cxn>
              <a:cxn ang="0">
                <a:pos x="116" y="939"/>
              </a:cxn>
              <a:cxn ang="0">
                <a:pos x="28" y="875"/>
              </a:cxn>
              <a:cxn ang="0">
                <a:pos x="0" y="791"/>
              </a:cxn>
              <a:cxn ang="0">
                <a:pos x="9" y="779"/>
              </a:cxn>
              <a:cxn ang="0">
                <a:pos x="135" y="603"/>
              </a:cxn>
              <a:cxn ang="0">
                <a:pos x="193" y="524"/>
              </a:cxn>
              <a:cxn ang="0">
                <a:pos x="197" y="522"/>
              </a:cxn>
              <a:cxn ang="0">
                <a:pos x="225" y="518"/>
              </a:cxn>
              <a:cxn ang="0">
                <a:pos x="274" y="507"/>
              </a:cxn>
              <a:cxn ang="0">
                <a:pos x="285" y="505"/>
              </a:cxn>
              <a:cxn ang="0">
                <a:pos x="291" y="503"/>
              </a:cxn>
              <a:cxn ang="0">
                <a:pos x="375" y="488"/>
              </a:cxn>
              <a:cxn ang="0">
                <a:pos x="379" y="488"/>
              </a:cxn>
              <a:cxn ang="0">
                <a:pos x="377" y="466"/>
              </a:cxn>
              <a:cxn ang="0">
                <a:pos x="372" y="441"/>
              </a:cxn>
              <a:cxn ang="0">
                <a:pos x="377" y="439"/>
              </a:cxn>
              <a:cxn ang="0">
                <a:pos x="546" y="370"/>
              </a:cxn>
              <a:cxn ang="0">
                <a:pos x="651" y="327"/>
              </a:cxn>
              <a:cxn ang="0">
                <a:pos x="685" y="233"/>
              </a:cxn>
              <a:cxn ang="0">
                <a:pos x="695" y="201"/>
              </a:cxn>
              <a:cxn ang="0">
                <a:pos x="745" y="64"/>
              </a:cxn>
              <a:cxn ang="0">
                <a:pos x="758" y="28"/>
              </a:cxn>
              <a:cxn ang="0">
                <a:pos x="766" y="0"/>
              </a:cxn>
              <a:cxn ang="0">
                <a:pos x="805" y="50"/>
              </a:cxn>
              <a:cxn ang="0">
                <a:pos x="822" y="71"/>
              </a:cxn>
              <a:cxn ang="0">
                <a:pos x="858" y="116"/>
              </a:cxn>
              <a:cxn ang="0">
                <a:pos x="903" y="169"/>
              </a:cxn>
              <a:cxn ang="0">
                <a:pos x="948" y="225"/>
              </a:cxn>
            </a:cxnLst>
            <a:rect l="0" t="0" r="r" b="b"/>
            <a:pathLst>
              <a:path w="1010" h="1151">
                <a:moveTo>
                  <a:pt x="948" y="225"/>
                </a:moveTo>
                <a:lnTo>
                  <a:pt x="1006" y="298"/>
                </a:lnTo>
                <a:lnTo>
                  <a:pt x="1010" y="302"/>
                </a:lnTo>
                <a:lnTo>
                  <a:pt x="961" y="362"/>
                </a:lnTo>
                <a:lnTo>
                  <a:pt x="873" y="312"/>
                </a:lnTo>
                <a:lnTo>
                  <a:pt x="856" y="321"/>
                </a:lnTo>
                <a:lnTo>
                  <a:pt x="747" y="385"/>
                </a:lnTo>
                <a:lnTo>
                  <a:pt x="695" y="413"/>
                </a:lnTo>
                <a:lnTo>
                  <a:pt x="672" y="428"/>
                </a:lnTo>
                <a:lnTo>
                  <a:pt x="653" y="439"/>
                </a:lnTo>
                <a:lnTo>
                  <a:pt x="625" y="454"/>
                </a:lnTo>
                <a:lnTo>
                  <a:pt x="683" y="460"/>
                </a:lnTo>
                <a:lnTo>
                  <a:pt x="695" y="479"/>
                </a:lnTo>
                <a:lnTo>
                  <a:pt x="787" y="610"/>
                </a:lnTo>
                <a:lnTo>
                  <a:pt x="798" y="661"/>
                </a:lnTo>
                <a:lnTo>
                  <a:pt x="764" y="659"/>
                </a:lnTo>
                <a:lnTo>
                  <a:pt x="760" y="759"/>
                </a:lnTo>
                <a:lnTo>
                  <a:pt x="760" y="762"/>
                </a:lnTo>
                <a:lnTo>
                  <a:pt x="781" y="864"/>
                </a:lnTo>
                <a:lnTo>
                  <a:pt x="794" y="933"/>
                </a:lnTo>
                <a:lnTo>
                  <a:pt x="798" y="948"/>
                </a:lnTo>
                <a:lnTo>
                  <a:pt x="770" y="956"/>
                </a:lnTo>
                <a:lnTo>
                  <a:pt x="738" y="965"/>
                </a:lnTo>
                <a:lnTo>
                  <a:pt x="732" y="967"/>
                </a:lnTo>
                <a:lnTo>
                  <a:pt x="695" y="898"/>
                </a:lnTo>
                <a:lnTo>
                  <a:pt x="695" y="896"/>
                </a:lnTo>
                <a:lnTo>
                  <a:pt x="685" y="898"/>
                </a:lnTo>
                <a:lnTo>
                  <a:pt x="606" y="915"/>
                </a:lnTo>
                <a:lnTo>
                  <a:pt x="591" y="977"/>
                </a:lnTo>
                <a:lnTo>
                  <a:pt x="539" y="995"/>
                </a:lnTo>
                <a:lnTo>
                  <a:pt x="488" y="1059"/>
                </a:lnTo>
                <a:lnTo>
                  <a:pt x="439" y="1121"/>
                </a:lnTo>
                <a:lnTo>
                  <a:pt x="415" y="1151"/>
                </a:lnTo>
                <a:lnTo>
                  <a:pt x="293" y="1063"/>
                </a:lnTo>
                <a:lnTo>
                  <a:pt x="244" y="1029"/>
                </a:lnTo>
                <a:lnTo>
                  <a:pt x="116" y="939"/>
                </a:lnTo>
                <a:lnTo>
                  <a:pt x="28" y="875"/>
                </a:lnTo>
                <a:lnTo>
                  <a:pt x="0" y="791"/>
                </a:lnTo>
                <a:lnTo>
                  <a:pt x="9" y="779"/>
                </a:lnTo>
                <a:lnTo>
                  <a:pt x="135" y="603"/>
                </a:lnTo>
                <a:lnTo>
                  <a:pt x="193" y="524"/>
                </a:lnTo>
                <a:lnTo>
                  <a:pt x="197" y="522"/>
                </a:lnTo>
                <a:lnTo>
                  <a:pt x="225" y="518"/>
                </a:lnTo>
                <a:lnTo>
                  <a:pt x="274" y="507"/>
                </a:lnTo>
                <a:lnTo>
                  <a:pt x="285" y="505"/>
                </a:lnTo>
                <a:lnTo>
                  <a:pt x="291" y="503"/>
                </a:lnTo>
                <a:lnTo>
                  <a:pt x="375" y="488"/>
                </a:lnTo>
                <a:lnTo>
                  <a:pt x="379" y="488"/>
                </a:lnTo>
                <a:lnTo>
                  <a:pt x="377" y="466"/>
                </a:lnTo>
                <a:lnTo>
                  <a:pt x="372" y="441"/>
                </a:lnTo>
                <a:lnTo>
                  <a:pt x="377" y="439"/>
                </a:lnTo>
                <a:lnTo>
                  <a:pt x="546" y="370"/>
                </a:lnTo>
                <a:lnTo>
                  <a:pt x="651" y="327"/>
                </a:lnTo>
                <a:lnTo>
                  <a:pt x="685" y="233"/>
                </a:lnTo>
                <a:lnTo>
                  <a:pt x="695" y="201"/>
                </a:lnTo>
                <a:lnTo>
                  <a:pt x="745" y="64"/>
                </a:lnTo>
                <a:lnTo>
                  <a:pt x="758" y="28"/>
                </a:lnTo>
                <a:lnTo>
                  <a:pt x="766" y="0"/>
                </a:lnTo>
                <a:lnTo>
                  <a:pt x="805" y="50"/>
                </a:lnTo>
                <a:lnTo>
                  <a:pt x="822" y="71"/>
                </a:lnTo>
                <a:lnTo>
                  <a:pt x="858" y="116"/>
                </a:lnTo>
                <a:lnTo>
                  <a:pt x="903" y="169"/>
                </a:lnTo>
                <a:lnTo>
                  <a:pt x="948" y="225"/>
                </a:lnTo>
                <a:close/>
              </a:path>
            </a:pathLst>
          </a:custGeom>
          <a:solidFill>
            <a:srgbClr val="FFE0A8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6" name="Freeform 12"/>
          <p:cNvSpPr>
            <a:spLocks/>
          </p:cNvSpPr>
          <p:nvPr/>
        </p:nvSpPr>
        <p:spPr bwMode="auto">
          <a:xfrm>
            <a:off x="5507038" y="6683375"/>
            <a:ext cx="536575" cy="971550"/>
          </a:xfrm>
          <a:custGeom>
            <a:avLst/>
            <a:gdLst/>
            <a:ahLst/>
            <a:cxnLst>
              <a:cxn ang="0">
                <a:pos x="276" y="13"/>
              </a:cxn>
              <a:cxn ang="0">
                <a:pos x="338" y="124"/>
              </a:cxn>
              <a:cxn ang="0">
                <a:pos x="334" y="190"/>
              </a:cxn>
              <a:cxn ang="0">
                <a:pos x="289" y="227"/>
              </a:cxn>
              <a:cxn ang="0">
                <a:pos x="238" y="248"/>
              </a:cxn>
              <a:cxn ang="0">
                <a:pos x="259" y="276"/>
              </a:cxn>
              <a:cxn ang="0">
                <a:pos x="261" y="278"/>
              </a:cxn>
              <a:cxn ang="0">
                <a:pos x="218" y="329"/>
              </a:cxn>
              <a:cxn ang="0">
                <a:pos x="221" y="342"/>
              </a:cxn>
              <a:cxn ang="0">
                <a:pos x="233" y="434"/>
              </a:cxn>
              <a:cxn ang="0">
                <a:pos x="236" y="466"/>
              </a:cxn>
              <a:cxn ang="0">
                <a:pos x="248" y="575"/>
              </a:cxn>
              <a:cxn ang="0">
                <a:pos x="246" y="597"/>
              </a:cxn>
              <a:cxn ang="0">
                <a:pos x="167" y="612"/>
              </a:cxn>
              <a:cxn ang="0">
                <a:pos x="150" y="603"/>
              </a:cxn>
              <a:cxn ang="0">
                <a:pos x="105" y="577"/>
              </a:cxn>
              <a:cxn ang="0">
                <a:pos x="122" y="549"/>
              </a:cxn>
              <a:cxn ang="0">
                <a:pos x="131" y="532"/>
              </a:cxn>
              <a:cxn ang="0">
                <a:pos x="116" y="520"/>
              </a:cxn>
              <a:cxn ang="0">
                <a:pos x="82" y="483"/>
              </a:cxn>
              <a:cxn ang="0">
                <a:pos x="54" y="475"/>
              </a:cxn>
              <a:cxn ang="0">
                <a:pos x="7" y="460"/>
              </a:cxn>
              <a:cxn ang="0">
                <a:pos x="67" y="323"/>
              </a:cxn>
              <a:cxn ang="0">
                <a:pos x="67" y="319"/>
              </a:cxn>
              <a:cxn ang="0">
                <a:pos x="64" y="265"/>
              </a:cxn>
              <a:cxn ang="0">
                <a:pos x="60" y="252"/>
              </a:cxn>
              <a:cxn ang="0">
                <a:pos x="0" y="239"/>
              </a:cxn>
              <a:cxn ang="0">
                <a:pos x="0" y="199"/>
              </a:cxn>
              <a:cxn ang="0">
                <a:pos x="9" y="162"/>
              </a:cxn>
              <a:cxn ang="0">
                <a:pos x="9" y="152"/>
              </a:cxn>
              <a:cxn ang="0">
                <a:pos x="35" y="107"/>
              </a:cxn>
              <a:cxn ang="0">
                <a:pos x="43" y="73"/>
              </a:cxn>
              <a:cxn ang="0">
                <a:pos x="171" y="9"/>
              </a:cxn>
              <a:cxn ang="0">
                <a:pos x="180" y="4"/>
              </a:cxn>
              <a:cxn ang="0">
                <a:pos x="189" y="0"/>
              </a:cxn>
              <a:cxn ang="0">
                <a:pos x="197" y="2"/>
              </a:cxn>
              <a:cxn ang="0">
                <a:pos x="204" y="2"/>
              </a:cxn>
              <a:cxn ang="0">
                <a:pos x="270" y="11"/>
              </a:cxn>
              <a:cxn ang="0">
                <a:pos x="276" y="13"/>
              </a:cxn>
            </a:cxnLst>
            <a:rect l="0" t="0" r="r" b="b"/>
            <a:pathLst>
              <a:path w="338" h="612">
                <a:moveTo>
                  <a:pt x="276" y="13"/>
                </a:moveTo>
                <a:lnTo>
                  <a:pt x="338" y="124"/>
                </a:lnTo>
                <a:lnTo>
                  <a:pt x="334" y="190"/>
                </a:lnTo>
                <a:lnTo>
                  <a:pt x="289" y="227"/>
                </a:lnTo>
                <a:lnTo>
                  <a:pt x="238" y="248"/>
                </a:lnTo>
                <a:lnTo>
                  <a:pt x="259" y="276"/>
                </a:lnTo>
                <a:lnTo>
                  <a:pt x="261" y="278"/>
                </a:lnTo>
                <a:lnTo>
                  <a:pt x="218" y="329"/>
                </a:lnTo>
                <a:lnTo>
                  <a:pt x="221" y="342"/>
                </a:lnTo>
                <a:lnTo>
                  <a:pt x="233" y="434"/>
                </a:lnTo>
                <a:lnTo>
                  <a:pt x="236" y="466"/>
                </a:lnTo>
                <a:lnTo>
                  <a:pt x="248" y="575"/>
                </a:lnTo>
                <a:lnTo>
                  <a:pt x="246" y="597"/>
                </a:lnTo>
                <a:lnTo>
                  <a:pt x="167" y="612"/>
                </a:lnTo>
                <a:lnTo>
                  <a:pt x="150" y="603"/>
                </a:lnTo>
                <a:lnTo>
                  <a:pt x="105" y="577"/>
                </a:lnTo>
                <a:lnTo>
                  <a:pt x="122" y="549"/>
                </a:lnTo>
                <a:lnTo>
                  <a:pt x="131" y="532"/>
                </a:lnTo>
                <a:lnTo>
                  <a:pt x="116" y="520"/>
                </a:lnTo>
                <a:lnTo>
                  <a:pt x="82" y="483"/>
                </a:lnTo>
                <a:lnTo>
                  <a:pt x="54" y="475"/>
                </a:lnTo>
                <a:lnTo>
                  <a:pt x="7" y="460"/>
                </a:lnTo>
                <a:lnTo>
                  <a:pt x="67" y="323"/>
                </a:lnTo>
                <a:lnTo>
                  <a:pt x="67" y="319"/>
                </a:lnTo>
                <a:lnTo>
                  <a:pt x="64" y="265"/>
                </a:lnTo>
                <a:lnTo>
                  <a:pt x="60" y="252"/>
                </a:lnTo>
                <a:lnTo>
                  <a:pt x="0" y="239"/>
                </a:lnTo>
                <a:lnTo>
                  <a:pt x="0" y="199"/>
                </a:lnTo>
                <a:lnTo>
                  <a:pt x="9" y="162"/>
                </a:lnTo>
                <a:lnTo>
                  <a:pt x="9" y="152"/>
                </a:lnTo>
                <a:lnTo>
                  <a:pt x="35" y="107"/>
                </a:lnTo>
                <a:lnTo>
                  <a:pt x="43" y="73"/>
                </a:lnTo>
                <a:lnTo>
                  <a:pt x="171" y="9"/>
                </a:lnTo>
                <a:lnTo>
                  <a:pt x="180" y="4"/>
                </a:lnTo>
                <a:lnTo>
                  <a:pt x="189" y="0"/>
                </a:lnTo>
                <a:lnTo>
                  <a:pt x="197" y="2"/>
                </a:lnTo>
                <a:lnTo>
                  <a:pt x="204" y="2"/>
                </a:lnTo>
                <a:lnTo>
                  <a:pt x="270" y="11"/>
                </a:lnTo>
                <a:lnTo>
                  <a:pt x="276" y="13"/>
                </a:lnTo>
                <a:close/>
              </a:path>
            </a:pathLst>
          </a:custGeom>
          <a:solidFill>
            <a:srgbClr val="D4E5F6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7" name="Freeform 13"/>
          <p:cNvSpPr>
            <a:spLocks/>
          </p:cNvSpPr>
          <p:nvPr/>
        </p:nvSpPr>
        <p:spPr bwMode="auto">
          <a:xfrm>
            <a:off x="4668838" y="2684463"/>
            <a:ext cx="1470025" cy="1547813"/>
          </a:xfrm>
          <a:custGeom>
            <a:avLst/>
            <a:gdLst/>
            <a:ahLst/>
            <a:cxnLst>
              <a:cxn ang="0">
                <a:pos x="892" y="746"/>
              </a:cxn>
              <a:cxn ang="0">
                <a:pos x="841" y="781"/>
              </a:cxn>
              <a:cxn ang="0">
                <a:pos x="764" y="830"/>
              </a:cxn>
              <a:cxn ang="0">
                <a:pos x="678" y="883"/>
              </a:cxn>
              <a:cxn ang="0">
                <a:pos x="676" y="883"/>
              </a:cxn>
              <a:cxn ang="0">
                <a:pos x="404" y="950"/>
              </a:cxn>
              <a:cxn ang="0">
                <a:pos x="400" y="950"/>
              </a:cxn>
              <a:cxn ang="0">
                <a:pos x="389" y="952"/>
              </a:cxn>
              <a:cxn ang="0">
                <a:pos x="361" y="933"/>
              </a:cxn>
              <a:cxn ang="0">
                <a:pos x="359" y="933"/>
              </a:cxn>
              <a:cxn ang="0">
                <a:pos x="353" y="937"/>
              </a:cxn>
              <a:cxn ang="0">
                <a:pos x="340" y="941"/>
              </a:cxn>
              <a:cxn ang="0">
                <a:pos x="280" y="975"/>
              </a:cxn>
              <a:cxn ang="0">
                <a:pos x="216" y="928"/>
              </a:cxn>
              <a:cxn ang="0">
                <a:pos x="141" y="871"/>
              </a:cxn>
              <a:cxn ang="0">
                <a:pos x="43" y="918"/>
              </a:cxn>
              <a:cxn ang="0">
                <a:pos x="11" y="894"/>
              </a:cxn>
              <a:cxn ang="0">
                <a:pos x="0" y="885"/>
              </a:cxn>
              <a:cxn ang="0">
                <a:pos x="2" y="883"/>
              </a:cxn>
              <a:cxn ang="0">
                <a:pos x="55" y="851"/>
              </a:cxn>
              <a:cxn ang="0">
                <a:pos x="75" y="798"/>
              </a:cxn>
              <a:cxn ang="0">
                <a:pos x="154" y="575"/>
              </a:cxn>
              <a:cxn ang="0">
                <a:pos x="162" y="552"/>
              </a:cxn>
              <a:cxn ang="0">
                <a:pos x="162" y="541"/>
              </a:cxn>
              <a:cxn ang="0">
                <a:pos x="162" y="526"/>
              </a:cxn>
              <a:cxn ang="0">
                <a:pos x="165" y="479"/>
              </a:cxn>
              <a:cxn ang="0">
                <a:pos x="167" y="426"/>
              </a:cxn>
              <a:cxn ang="0">
                <a:pos x="88" y="319"/>
              </a:cxn>
              <a:cxn ang="0">
                <a:pos x="79" y="216"/>
              </a:cxn>
              <a:cxn ang="0">
                <a:pos x="90" y="109"/>
              </a:cxn>
              <a:cxn ang="0">
                <a:pos x="154" y="75"/>
              </a:cxn>
              <a:cxn ang="0">
                <a:pos x="167" y="69"/>
              </a:cxn>
              <a:cxn ang="0">
                <a:pos x="167" y="67"/>
              </a:cxn>
              <a:cxn ang="0">
                <a:pos x="203" y="0"/>
              </a:cxn>
              <a:cxn ang="0">
                <a:pos x="316" y="49"/>
              </a:cxn>
              <a:cxn ang="0">
                <a:pos x="351" y="62"/>
              </a:cxn>
              <a:cxn ang="0">
                <a:pos x="475" y="116"/>
              </a:cxn>
              <a:cxn ang="0">
                <a:pos x="601" y="238"/>
              </a:cxn>
              <a:cxn ang="0">
                <a:pos x="697" y="131"/>
              </a:cxn>
              <a:cxn ang="0">
                <a:pos x="710" y="114"/>
              </a:cxn>
              <a:cxn ang="0">
                <a:pos x="817" y="64"/>
              </a:cxn>
              <a:cxn ang="0">
                <a:pos x="883" y="159"/>
              </a:cxn>
              <a:cxn ang="0">
                <a:pos x="883" y="330"/>
              </a:cxn>
              <a:cxn ang="0">
                <a:pos x="883" y="424"/>
              </a:cxn>
              <a:cxn ang="0">
                <a:pos x="883" y="426"/>
              </a:cxn>
              <a:cxn ang="0">
                <a:pos x="924" y="667"/>
              </a:cxn>
              <a:cxn ang="0">
                <a:pos x="926" y="676"/>
              </a:cxn>
              <a:cxn ang="0">
                <a:pos x="894" y="744"/>
              </a:cxn>
              <a:cxn ang="0">
                <a:pos x="892" y="746"/>
              </a:cxn>
            </a:cxnLst>
            <a:rect l="0" t="0" r="r" b="b"/>
            <a:pathLst>
              <a:path w="926" h="975">
                <a:moveTo>
                  <a:pt x="892" y="746"/>
                </a:moveTo>
                <a:lnTo>
                  <a:pt x="841" y="781"/>
                </a:lnTo>
                <a:lnTo>
                  <a:pt x="764" y="830"/>
                </a:lnTo>
                <a:lnTo>
                  <a:pt x="678" y="883"/>
                </a:lnTo>
                <a:lnTo>
                  <a:pt x="676" y="883"/>
                </a:lnTo>
                <a:lnTo>
                  <a:pt x="404" y="950"/>
                </a:lnTo>
                <a:lnTo>
                  <a:pt x="400" y="950"/>
                </a:lnTo>
                <a:lnTo>
                  <a:pt x="389" y="952"/>
                </a:lnTo>
                <a:lnTo>
                  <a:pt x="361" y="933"/>
                </a:lnTo>
                <a:lnTo>
                  <a:pt x="359" y="933"/>
                </a:lnTo>
                <a:lnTo>
                  <a:pt x="353" y="937"/>
                </a:lnTo>
                <a:lnTo>
                  <a:pt x="340" y="941"/>
                </a:lnTo>
                <a:lnTo>
                  <a:pt x="280" y="975"/>
                </a:lnTo>
                <a:lnTo>
                  <a:pt x="216" y="928"/>
                </a:lnTo>
                <a:lnTo>
                  <a:pt x="141" y="871"/>
                </a:lnTo>
                <a:lnTo>
                  <a:pt x="43" y="918"/>
                </a:lnTo>
                <a:lnTo>
                  <a:pt x="11" y="894"/>
                </a:lnTo>
                <a:lnTo>
                  <a:pt x="0" y="885"/>
                </a:lnTo>
                <a:lnTo>
                  <a:pt x="2" y="883"/>
                </a:lnTo>
                <a:lnTo>
                  <a:pt x="55" y="851"/>
                </a:lnTo>
                <a:lnTo>
                  <a:pt x="75" y="798"/>
                </a:lnTo>
                <a:lnTo>
                  <a:pt x="154" y="575"/>
                </a:lnTo>
                <a:lnTo>
                  <a:pt x="162" y="552"/>
                </a:lnTo>
                <a:lnTo>
                  <a:pt x="162" y="541"/>
                </a:lnTo>
                <a:lnTo>
                  <a:pt x="162" y="526"/>
                </a:lnTo>
                <a:lnTo>
                  <a:pt x="165" y="479"/>
                </a:lnTo>
                <a:lnTo>
                  <a:pt x="167" y="426"/>
                </a:lnTo>
                <a:lnTo>
                  <a:pt x="88" y="319"/>
                </a:lnTo>
                <a:lnTo>
                  <a:pt x="79" y="216"/>
                </a:lnTo>
                <a:lnTo>
                  <a:pt x="90" y="109"/>
                </a:lnTo>
                <a:lnTo>
                  <a:pt x="154" y="75"/>
                </a:lnTo>
                <a:lnTo>
                  <a:pt x="167" y="69"/>
                </a:lnTo>
                <a:lnTo>
                  <a:pt x="167" y="67"/>
                </a:lnTo>
                <a:lnTo>
                  <a:pt x="203" y="0"/>
                </a:lnTo>
                <a:lnTo>
                  <a:pt x="316" y="49"/>
                </a:lnTo>
                <a:lnTo>
                  <a:pt x="351" y="62"/>
                </a:lnTo>
                <a:lnTo>
                  <a:pt x="475" y="116"/>
                </a:lnTo>
                <a:lnTo>
                  <a:pt x="601" y="238"/>
                </a:lnTo>
                <a:lnTo>
                  <a:pt x="697" y="131"/>
                </a:lnTo>
                <a:lnTo>
                  <a:pt x="710" y="114"/>
                </a:lnTo>
                <a:lnTo>
                  <a:pt x="817" y="64"/>
                </a:lnTo>
                <a:lnTo>
                  <a:pt x="883" y="159"/>
                </a:lnTo>
                <a:lnTo>
                  <a:pt x="883" y="330"/>
                </a:lnTo>
                <a:lnTo>
                  <a:pt x="883" y="424"/>
                </a:lnTo>
                <a:lnTo>
                  <a:pt x="883" y="426"/>
                </a:lnTo>
                <a:lnTo>
                  <a:pt x="924" y="667"/>
                </a:lnTo>
                <a:lnTo>
                  <a:pt x="926" y="676"/>
                </a:lnTo>
                <a:lnTo>
                  <a:pt x="894" y="744"/>
                </a:lnTo>
                <a:lnTo>
                  <a:pt x="892" y="746"/>
                </a:lnTo>
                <a:close/>
              </a:path>
            </a:pathLst>
          </a:custGeom>
          <a:solidFill>
            <a:srgbClr val="E3ECAE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8" name="Freeform 14"/>
          <p:cNvSpPr>
            <a:spLocks/>
          </p:cNvSpPr>
          <p:nvPr/>
        </p:nvSpPr>
        <p:spPr bwMode="auto">
          <a:xfrm>
            <a:off x="4764088" y="4708525"/>
            <a:ext cx="1377950" cy="904875"/>
          </a:xfrm>
          <a:custGeom>
            <a:avLst/>
            <a:gdLst/>
            <a:ahLst/>
            <a:cxnLst>
              <a:cxn ang="0">
                <a:pos x="868" y="59"/>
              </a:cxn>
              <a:cxn ang="0">
                <a:pos x="860" y="77"/>
              </a:cxn>
              <a:cxn ang="0">
                <a:pos x="783" y="198"/>
              </a:cxn>
              <a:cxn ang="0">
                <a:pos x="759" y="237"/>
              </a:cxn>
              <a:cxn ang="0">
                <a:pos x="642" y="427"/>
              </a:cxn>
              <a:cxn ang="0">
                <a:pos x="547" y="451"/>
              </a:cxn>
              <a:cxn ang="0">
                <a:pos x="537" y="453"/>
              </a:cxn>
              <a:cxn ang="0">
                <a:pos x="511" y="459"/>
              </a:cxn>
              <a:cxn ang="0">
                <a:pos x="481" y="466"/>
              </a:cxn>
              <a:cxn ang="0">
                <a:pos x="503" y="545"/>
              </a:cxn>
              <a:cxn ang="0">
                <a:pos x="475" y="551"/>
              </a:cxn>
              <a:cxn ang="0">
                <a:pos x="451" y="558"/>
              </a:cxn>
              <a:cxn ang="0">
                <a:pos x="411" y="570"/>
              </a:cxn>
              <a:cxn ang="0">
                <a:pos x="361" y="541"/>
              </a:cxn>
              <a:cxn ang="0">
                <a:pos x="301" y="517"/>
              </a:cxn>
              <a:cxn ang="0">
                <a:pos x="222" y="545"/>
              </a:cxn>
              <a:cxn ang="0">
                <a:pos x="194" y="506"/>
              </a:cxn>
              <a:cxn ang="0">
                <a:pos x="0" y="357"/>
              </a:cxn>
              <a:cxn ang="0">
                <a:pos x="13" y="293"/>
              </a:cxn>
              <a:cxn ang="0">
                <a:pos x="179" y="325"/>
              </a:cxn>
              <a:cxn ang="0">
                <a:pos x="250" y="231"/>
              </a:cxn>
              <a:cxn ang="0">
                <a:pos x="205" y="203"/>
              </a:cxn>
              <a:cxn ang="0">
                <a:pos x="220" y="164"/>
              </a:cxn>
              <a:cxn ang="0">
                <a:pos x="216" y="128"/>
              </a:cxn>
              <a:cxn ang="0">
                <a:pos x="291" y="111"/>
              </a:cxn>
              <a:cxn ang="0">
                <a:pos x="336" y="100"/>
              </a:cxn>
              <a:cxn ang="0">
                <a:pos x="342" y="98"/>
              </a:cxn>
              <a:cxn ang="0">
                <a:pos x="370" y="89"/>
              </a:cxn>
              <a:cxn ang="0">
                <a:pos x="381" y="85"/>
              </a:cxn>
              <a:cxn ang="0">
                <a:pos x="423" y="0"/>
              </a:cxn>
              <a:cxn ang="0">
                <a:pos x="477" y="36"/>
              </a:cxn>
              <a:cxn ang="0">
                <a:pos x="494" y="47"/>
              </a:cxn>
              <a:cxn ang="0">
                <a:pos x="511" y="59"/>
              </a:cxn>
              <a:cxn ang="0">
                <a:pos x="473" y="166"/>
              </a:cxn>
              <a:cxn ang="0">
                <a:pos x="492" y="160"/>
              </a:cxn>
              <a:cxn ang="0">
                <a:pos x="654" y="117"/>
              </a:cxn>
              <a:cxn ang="0">
                <a:pos x="706" y="104"/>
              </a:cxn>
              <a:cxn ang="0">
                <a:pos x="853" y="64"/>
              </a:cxn>
              <a:cxn ang="0">
                <a:pos x="868" y="59"/>
              </a:cxn>
            </a:cxnLst>
            <a:rect l="0" t="0" r="r" b="b"/>
            <a:pathLst>
              <a:path w="868" h="570">
                <a:moveTo>
                  <a:pt x="868" y="59"/>
                </a:moveTo>
                <a:lnTo>
                  <a:pt x="860" y="77"/>
                </a:lnTo>
                <a:lnTo>
                  <a:pt x="783" y="198"/>
                </a:lnTo>
                <a:lnTo>
                  <a:pt x="759" y="237"/>
                </a:lnTo>
                <a:lnTo>
                  <a:pt x="642" y="427"/>
                </a:lnTo>
                <a:lnTo>
                  <a:pt x="547" y="451"/>
                </a:lnTo>
                <a:lnTo>
                  <a:pt x="537" y="453"/>
                </a:lnTo>
                <a:lnTo>
                  <a:pt x="511" y="459"/>
                </a:lnTo>
                <a:lnTo>
                  <a:pt x="481" y="466"/>
                </a:lnTo>
                <a:lnTo>
                  <a:pt x="503" y="545"/>
                </a:lnTo>
                <a:lnTo>
                  <a:pt x="475" y="551"/>
                </a:lnTo>
                <a:lnTo>
                  <a:pt x="451" y="558"/>
                </a:lnTo>
                <a:lnTo>
                  <a:pt x="411" y="570"/>
                </a:lnTo>
                <a:lnTo>
                  <a:pt x="361" y="541"/>
                </a:lnTo>
                <a:lnTo>
                  <a:pt x="301" y="517"/>
                </a:lnTo>
                <a:lnTo>
                  <a:pt x="222" y="545"/>
                </a:lnTo>
                <a:lnTo>
                  <a:pt x="194" y="506"/>
                </a:lnTo>
                <a:lnTo>
                  <a:pt x="0" y="357"/>
                </a:lnTo>
                <a:lnTo>
                  <a:pt x="13" y="293"/>
                </a:lnTo>
                <a:lnTo>
                  <a:pt x="179" y="325"/>
                </a:lnTo>
                <a:lnTo>
                  <a:pt x="250" y="231"/>
                </a:lnTo>
                <a:lnTo>
                  <a:pt x="205" y="203"/>
                </a:lnTo>
                <a:lnTo>
                  <a:pt x="220" y="164"/>
                </a:lnTo>
                <a:lnTo>
                  <a:pt x="216" y="128"/>
                </a:lnTo>
                <a:lnTo>
                  <a:pt x="291" y="111"/>
                </a:lnTo>
                <a:lnTo>
                  <a:pt x="336" y="100"/>
                </a:lnTo>
                <a:lnTo>
                  <a:pt x="342" y="98"/>
                </a:lnTo>
                <a:lnTo>
                  <a:pt x="370" y="89"/>
                </a:lnTo>
                <a:lnTo>
                  <a:pt x="381" y="85"/>
                </a:lnTo>
                <a:lnTo>
                  <a:pt x="423" y="0"/>
                </a:lnTo>
                <a:lnTo>
                  <a:pt x="477" y="36"/>
                </a:lnTo>
                <a:lnTo>
                  <a:pt x="494" y="47"/>
                </a:lnTo>
                <a:lnTo>
                  <a:pt x="511" y="59"/>
                </a:lnTo>
                <a:lnTo>
                  <a:pt x="473" y="166"/>
                </a:lnTo>
                <a:lnTo>
                  <a:pt x="492" y="160"/>
                </a:lnTo>
                <a:lnTo>
                  <a:pt x="654" y="117"/>
                </a:lnTo>
                <a:lnTo>
                  <a:pt x="706" y="104"/>
                </a:lnTo>
                <a:lnTo>
                  <a:pt x="853" y="64"/>
                </a:lnTo>
                <a:lnTo>
                  <a:pt x="868" y="59"/>
                </a:lnTo>
                <a:close/>
              </a:path>
            </a:pathLst>
          </a:custGeom>
          <a:solidFill>
            <a:srgbClr val="FCD8D7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9" name="Freeform 15"/>
          <p:cNvSpPr>
            <a:spLocks/>
          </p:cNvSpPr>
          <p:nvPr/>
        </p:nvSpPr>
        <p:spPr bwMode="auto">
          <a:xfrm>
            <a:off x="2076450" y="4629150"/>
            <a:ext cx="1033463" cy="1228725"/>
          </a:xfrm>
          <a:custGeom>
            <a:avLst/>
            <a:gdLst/>
            <a:ahLst/>
            <a:cxnLst>
              <a:cxn ang="0">
                <a:pos x="644" y="424"/>
              </a:cxn>
              <a:cxn ang="0">
                <a:pos x="649" y="449"/>
              </a:cxn>
              <a:cxn ang="0">
                <a:pos x="651" y="471"/>
              </a:cxn>
              <a:cxn ang="0">
                <a:pos x="647" y="471"/>
              </a:cxn>
              <a:cxn ang="0">
                <a:pos x="563" y="486"/>
              </a:cxn>
              <a:cxn ang="0">
                <a:pos x="557" y="488"/>
              </a:cxn>
              <a:cxn ang="0">
                <a:pos x="546" y="490"/>
              </a:cxn>
              <a:cxn ang="0">
                <a:pos x="497" y="501"/>
              </a:cxn>
              <a:cxn ang="0">
                <a:pos x="469" y="505"/>
              </a:cxn>
              <a:cxn ang="0">
                <a:pos x="465" y="507"/>
              </a:cxn>
              <a:cxn ang="0">
                <a:pos x="407" y="586"/>
              </a:cxn>
              <a:cxn ang="0">
                <a:pos x="281" y="762"/>
              </a:cxn>
              <a:cxn ang="0">
                <a:pos x="272" y="774"/>
              </a:cxn>
              <a:cxn ang="0">
                <a:pos x="208" y="759"/>
              </a:cxn>
              <a:cxn ang="0">
                <a:pos x="182" y="755"/>
              </a:cxn>
              <a:cxn ang="0">
                <a:pos x="71" y="685"/>
              </a:cxn>
              <a:cxn ang="0">
                <a:pos x="0" y="642"/>
              </a:cxn>
              <a:cxn ang="0">
                <a:pos x="37" y="595"/>
              </a:cxn>
              <a:cxn ang="0">
                <a:pos x="101" y="507"/>
              </a:cxn>
              <a:cxn ang="0">
                <a:pos x="114" y="488"/>
              </a:cxn>
              <a:cxn ang="0">
                <a:pos x="127" y="428"/>
              </a:cxn>
              <a:cxn ang="0">
                <a:pos x="86" y="385"/>
              </a:cxn>
              <a:cxn ang="0">
                <a:pos x="56" y="358"/>
              </a:cxn>
              <a:cxn ang="0">
                <a:pos x="170" y="225"/>
              </a:cxn>
              <a:cxn ang="0">
                <a:pos x="217" y="169"/>
              </a:cxn>
              <a:cxn ang="0">
                <a:pos x="229" y="171"/>
              </a:cxn>
              <a:cxn ang="0">
                <a:pos x="240" y="174"/>
              </a:cxn>
              <a:cxn ang="0">
                <a:pos x="291" y="189"/>
              </a:cxn>
              <a:cxn ang="0">
                <a:pos x="294" y="180"/>
              </a:cxn>
              <a:cxn ang="0">
                <a:pos x="300" y="152"/>
              </a:cxn>
              <a:cxn ang="0">
                <a:pos x="300" y="150"/>
              </a:cxn>
              <a:cxn ang="0">
                <a:pos x="334" y="33"/>
              </a:cxn>
              <a:cxn ang="0">
                <a:pos x="345" y="0"/>
              </a:cxn>
              <a:cxn ang="0">
                <a:pos x="381" y="26"/>
              </a:cxn>
              <a:cxn ang="0">
                <a:pos x="379" y="33"/>
              </a:cxn>
              <a:cxn ang="0">
                <a:pos x="358" y="77"/>
              </a:cxn>
              <a:cxn ang="0">
                <a:pos x="388" y="133"/>
              </a:cxn>
              <a:cxn ang="0">
                <a:pos x="428" y="135"/>
              </a:cxn>
              <a:cxn ang="0">
                <a:pos x="486" y="176"/>
              </a:cxn>
              <a:cxn ang="0">
                <a:pos x="467" y="257"/>
              </a:cxn>
              <a:cxn ang="0">
                <a:pos x="567" y="375"/>
              </a:cxn>
              <a:cxn ang="0">
                <a:pos x="644" y="424"/>
              </a:cxn>
            </a:cxnLst>
            <a:rect l="0" t="0" r="r" b="b"/>
            <a:pathLst>
              <a:path w="651" h="774">
                <a:moveTo>
                  <a:pt x="644" y="424"/>
                </a:moveTo>
                <a:lnTo>
                  <a:pt x="649" y="449"/>
                </a:lnTo>
                <a:lnTo>
                  <a:pt x="651" y="471"/>
                </a:lnTo>
                <a:lnTo>
                  <a:pt x="647" y="471"/>
                </a:lnTo>
                <a:lnTo>
                  <a:pt x="563" y="486"/>
                </a:lnTo>
                <a:lnTo>
                  <a:pt x="557" y="488"/>
                </a:lnTo>
                <a:lnTo>
                  <a:pt x="546" y="490"/>
                </a:lnTo>
                <a:lnTo>
                  <a:pt x="497" y="501"/>
                </a:lnTo>
                <a:lnTo>
                  <a:pt x="469" y="505"/>
                </a:lnTo>
                <a:lnTo>
                  <a:pt x="465" y="507"/>
                </a:lnTo>
                <a:lnTo>
                  <a:pt x="407" y="586"/>
                </a:lnTo>
                <a:lnTo>
                  <a:pt x="281" y="762"/>
                </a:lnTo>
                <a:lnTo>
                  <a:pt x="272" y="774"/>
                </a:lnTo>
                <a:lnTo>
                  <a:pt x="208" y="759"/>
                </a:lnTo>
                <a:lnTo>
                  <a:pt x="182" y="755"/>
                </a:lnTo>
                <a:lnTo>
                  <a:pt x="71" y="685"/>
                </a:lnTo>
                <a:lnTo>
                  <a:pt x="0" y="642"/>
                </a:lnTo>
                <a:lnTo>
                  <a:pt x="37" y="595"/>
                </a:lnTo>
                <a:lnTo>
                  <a:pt x="101" y="507"/>
                </a:lnTo>
                <a:lnTo>
                  <a:pt x="114" y="488"/>
                </a:lnTo>
                <a:lnTo>
                  <a:pt x="127" y="428"/>
                </a:lnTo>
                <a:lnTo>
                  <a:pt x="86" y="385"/>
                </a:lnTo>
                <a:lnTo>
                  <a:pt x="56" y="358"/>
                </a:lnTo>
                <a:lnTo>
                  <a:pt x="170" y="225"/>
                </a:lnTo>
                <a:lnTo>
                  <a:pt x="217" y="169"/>
                </a:lnTo>
                <a:lnTo>
                  <a:pt x="229" y="171"/>
                </a:lnTo>
                <a:lnTo>
                  <a:pt x="240" y="174"/>
                </a:lnTo>
                <a:lnTo>
                  <a:pt x="291" y="189"/>
                </a:lnTo>
                <a:lnTo>
                  <a:pt x="294" y="180"/>
                </a:lnTo>
                <a:lnTo>
                  <a:pt x="300" y="152"/>
                </a:lnTo>
                <a:lnTo>
                  <a:pt x="300" y="150"/>
                </a:lnTo>
                <a:lnTo>
                  <a:pt x="334" y="33"/>
                </a:lnTo>
                <a:lnTo>
                  <a:pt x="345" y="0"/>
                </a:lnTo>
                <a:lnTo>
                  <a:pt x="381" y="26"/>
                </a:lnTo>
                <a:lnTo>
                  <a:pt x="379" y="33"/>
                </a:lnTo>
                <a:lnTo>
                  <a:pt x="358" y="77"/>
                </a:lnTo>
                <a:lnTo>
                  <a:pt x="388" y="133"/>
                </a:lnTo>
                <a:lnTo>
                  <a:pt x="428" y="135"/>
                </a:lnTo>
                <a:lnTo>
                  <a:pt x="486" y="176"/>
                </a:lnTo>
                <a:lnTo>
                  <a:pt x="467" y="257"/>
                </a:lnTo>
                <a:lnTo>
                  <a:pt x="567" y="375"/>
                </a:lnTo>
                <a:lnTo>
                  <a:pt x="644" y="424"/>
                </a:lnTo>
                <a:close/>
              </a:path>
            </a:pathLst>
          </a:custGeom>
          <a:solidFill>
            <a:srgbClr val="E3ECAE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0" name="Freeform 16"/>
          <p:cNvSpPr>
            <a:spLocks/>
          </p:cNvSpPr>
          <p:nvPr/>
        </p:nvSpPr>
        <p:spPr bwMode="auto">
          <a:xfrm>
            <a:off x="3500438" y="5081588"/>
            <a:ext cx="784225" cy="1309688"/>
          </a:xfrm>
          <a:custGeom>
            <a:avLst/>
            <a:gdLst/>
            <a:ahLst/>
            <a:cxnLst>
              <a:cxn ang="0">
                <a:pos x="473" y="825"/>
              </a:cxn>
              <a:cxn ang="0">
                <a:pos x="447" y="789"/>
              </a:cxn>
              <a:cxn ang="0">
                <a:pos x="436" y="776"/>
              </a:cxn>
              <a:cxn ang="0">
                <a:pos x="404" y="780"/>
              </a:cxn>
              <a:cxn ang="0">
                <a:pos x="357" y="789"/>
              </a:cxn>
              <a:cxn ang="0">
                <a:pos x="306" y="729"/>
              </a:cxn>
              <a:cxn ang="0">
                <a:pos x="250" y="708"/>
              </a:cxn>
              <a:cxn ang="0">
                <a:pos x="169" y="671"/>
              </a:cxn>
              <a:cxn ang="0">
                <a:pos x="173" y="646"/>
              </a:cxn>
              <a:cxn ang="0">
                <a:pos x="169" y="631"/>
              </a:cxn>
              <a:cxn ang="0">
                <a:pos x="156" y="562"/>
              </a:cxn>
              <a:cxn ang="0">
                <a:pos x="135" y="460"/>
              </a:cxn>
              <a:cxn ang="0">
                <a:pos x="135" y="457"/>
              </a:cxn>
              <a:cxn ang="0">
                <a:pos x="139" y="357"/>
              </a:cxn>
              <a:cxn ang="0">
                <a:pos x="173" y="359"/>
              </a:cxn>
              <a:cxn ang="0">
                <a:pos x="162" y="308"/>
              </a:cxn>
              <a:cxn ang="0">
                <a:pos x="70" y="177"/>
              </a:cxn>
              <a:cxn ang="0">
                <a:pos x="58" y="158"/>
              </a:cxn>
              <a:cxn ang="0">
                <a:pos x="0" y="152"/>
              </a:cxn>
              <a:cxn ang="0">
                <a:pos x="28" y="137"/>
              </a:cxn>
              <a:cxn ang="0">
                <a:pos x="47" y="126"/>
              </a:cxn>
              <a:cxn ang="0">
                <a:pos x="70" y="111"/>
              </a:cxn>
              <a:cxn ang="0">
                <a:pos x="122" y="83"/>
              </a:cxn>
              <a:cxn ang="0">
                <a:pos x="231" y="19"/>
              </a:cxn>
              <a:cxn ang="0">
                <a:pos x="248" y="10"/>
              </a:cxn>
              <a:cxn ang="0">
                <a:pos x="336" y="60"/>
              </a:cxn>
              <a:cxn ang="0">
                <a:pos x="385" y="0"/>
              </a:cxn>
              <a:cxn ang="0">
                <a:pos x="394" y="40"/>
              </a:cxn>
              <a:cxn ang="0">
                <a:pos x="402" y="85"/>
              </a:cxn>
              <a:cxn ang="0">
                <a:pos x="415" y="139"/>
              </a:cxn>
              <a:cxn ang="0">
                <a:pos x="494" y="137"/>
              </a:cxn>
              <a:cxn ang="0">
                <a:pos x="481" y="211"/>
              </a:cxn>
              <a:cxn ang="0">
                <a:pos x="481" y="220"/>
              </a:cxn>
              <a:cxn ang="0">
                <a:pos x="436" y="222"/>
              </a:cxn>
              <a:cxn ang="0">
                <a:pos x="473" y="489"/>
              </a:cxn>
              <a:cxn ang="0">
                <a:pos x="428" y="750"/>
              </a:cxn>
              <a:cxn ang="0">
                <a:pos x="453" y="755"/>
              </a:cxn>
              <a:cxn ang="0">
                <a:pos x="464" y="757"/>
              </a:cxn>
              <a:cxn ang="0">
                <a:pos x="466" y="763"/>
              </a:cxn>
              <a:cxn ang="0">
                <a:pos x="468" y="784"/>
              </a:cxn>
              <a:cxn ang="0">
                <a:pos x="473" y="825"/>
              </a:cxn>
            </a:cxnLst>
            <a:rect l="0" t="0" r="r" b="b"/>
            <a:pathLst>
              <a:path w="494" h="825">
                <a:moveTo>
                  <a:pt x="473" y="825"/>
                </a:moveTo>
                <a:lnTo>
                  <a:pt x="447" y="789"/>
                </a:lnTo>
                <a:lnTo>
                  <a:pt x="436" y="776"/>
                </a:lnTo>
                <a:lnTo>
                  <a:pt x="404" y="780"/>
                </a:lnTo>
                <a:lnTo>
                  <a:pt x="357" y="789"/>
                </a:lnTo>
                <a:lnTo>
                  <a:pt x="306" y="729"/>
                </a:lnTo>
                <a:lnTo>
                  <a:pt x="250" y="708"/>
                </a:lnTo>
                <a:lnTo>
                  <a:pt x="169" y="671"/>
                </a:lnTo>
                <a:lnTo>
                  <a:pt x="173" y="646"/>
                </a:lnTo>
                <a:lnTo>
                  <a:pt x="169" y="631"/>
                </a:lnTo>
                <a:lnTo>
                  <a:pt x="156" y="562"/>
                </a:lnTo>
                <a:lnTo>
                  <a:pt x="135" y="460"/>
                </a:lnTo>
                <a:lnTo>
                  <a:pt x="135" y="457"/>
                </a:lnTo>
                <a:lnTo>
                  <a:pt x="139" y="357"/>
                </a:lnTo>
                <a:lnTo>
                  <a:pt x="173" y="359"/>
                </a:lnTo>
                <a:lnTo>
                  <a:pt x="162" y="308"/>
                </a:lnTo>
                <a:lnTo>
                  <a:pt x="70" y="177"/>
                </a:lnTo>
                <a:lnTo>
                  <a:pt x="58" y="158"/>
                </a:lnTo>
                <a:lnTo>
                  <a:pt x="0" y="152"/>
                </a:lnTo>
                <a:lnTo>
                  <a:pt x="28" y="137"/>
                </a:lnTo>
                <a:lnTo>
                  <a:pt x="47" y="126"/>
                </a:lnTo>
                <a:lnTo>
                  <a:pt x="70" y="111"/>
                </a:lnTo>
                <a:lnTo>
                  <a:pt x="122" y="83"/>
                </a:lnTo>
                <a:lnTo>
                  <a:pt x="231" y="19"/>
                </a:lnTo>
                <a:lnTo>
                  <a:pt x="248" y="10"/>
                </a:lnTo>
                <a:lnTo>
                  <a:pt x="336" y="60"/>
                </a:lnTo>
                <a:lnTo>
                  <a:pt x="385" y="0"/>
                </a:lnTo>
                <a:lnTo>
                  <a:pt x="394" y="40"/>
                </a:lnTo>
                <a:lnTo>
                  <a:pt x="402" y="85"/>
                </a:lnTo>
                <a:lnTo>
                  <a:pt x="415" y="139"/>
                </a:lnTo>
                <a:lnTo>
                  <a:pt x="494" y="137"/>
                </a:lnTo>
                <a:lnTo>
                  <a:pt x="481" y="211"/>
                </a:lnTo>
                <a:lnTo>
                  <a:pt x="481" y="220"/>
                </a:lnTo>
                <a:lnTo>
                  <a:pt x="436" y="222"/>
                </a:lnTo>
                <a:lnTo>
                  <a:pt x="473" y="489"/>
                </a:lnTo>
                <a:lnTo>
                  <a:pt x="428" y="750"/>
                </a:lnTo>
                <a:lnTo>
                  <a:pt x="453" y="755"/>
                </a:lnTo>
                <a:lnTo>
                  <a:pt x="464" y="757"/>
                </a:lnTo>
                <a:lnTo>
                  <a:pt x="466" y="763"/>
                </a:lnTo>
                <a:lnTo>
                  <a:pt x="468" y="784"/>
                </a:lnTo>
                <a:lnTo>
                  <a:pt x="473" y="825"/>
                </a:lnTo>
                <a:close/>
              </a:path>
            </a:pathLst>
          </a:custGeom>
          <a:solidFill>
            <a:srgbClr val="D4E5F6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1" name="Freeform 17"/>
          <p:cNvSpPr>
            <a:spLocks/>
          </p:cNvSpPr>
          <p:nvPr/>
        </p:nvSpPr>
        <p:spPr bwMode="auto">
          <a:xfrm>
            <a:off x="4013200" y="4953000"/>
            <a:ext cx="1103313" cy="1739900"/>
          </a:xfrm>
          <a:custGeom>
            <a:avLst/>
            <a:gdLst/>
            <a:ahLst/>
            <a:cxnLst>
              <a:cxn ang="0">
                <a:pos x="486" y="139"/>
              </a:cxn>
              <a:cxn ang="0">
                <a:pos x="473" y="203"/>
              </a:cxn>
              <a:cxn ang="0">
                <a:pos x="667" y="352"/>
              </a:cxn>
              <a:cxn ang="0">
                <a:pos x="695" y="391"/>
              </a:cxn>
              <a:cxn ang="0">
                <a:pos x="601" y="583"/>
              </a:cxn>
              <a:cxn ang="0">
                <a:pos x="672" y="748"/>
              </a:cxn>
              <a:cxn ang="0">
                <a:pos x="691" y="767"/>
              </a:cxn>
              <a:cxn ang="0">
                <a:pos x="670" y="806"/>
              </a:cxn>
              <a:cxn ang="0">
                <a:pos x="674" y="838"/>
              </a:cxn>
              <a:cxn ang="0">
                <a:pos x="652" y="889"/>
              </a:cxn>
              <a:cxn ang="0">
                <a:pos x="582" y="893"/>
              </a:cxn>
              <a:cxn ang="0">
                <a:pos x="550" y="898"/>
              </a:cxn>
              <a:cxn ang="0">
                <a:pos x="522" y="900"/>
              </a:cxn>
              <a:cxn ang="0">
                <a:pos x="522" y="902"/>
              </a:cxn>
              <a:cxn ang="0">
                <a:pos x="533" y="925"/>
              </a:cxn>
              <a:cxn ang="0">
                <a:pos x="545" y="953"/>
              </a:cxn>
              <a:cxn ang="0">
                <a:pos x="625" y="957"/>
              </a:cxn>
              <a:cxn ang="0">
                <a:pos x="627" y="957"/>
              </a:cxn>
              <a:cxn ang="0">
                <a:pos x="627" y="960"/>
              </a:cxn>
              <a:cxn ang="0">
                <a:pos x="565" y="987"/>
              </a:cxn>
              <a:cxn ang="0">
                <a:pos x="558" y="992"/>
              </a:cxn>
              <a:cxn ang="0">
                <a:pos x="477" y="1024"/>
              </a:cxn>
              <a:cxn ang="0">
                <a:pos x="394" y="1096"/>
              </a:cxn>
              <a:cxn ang="0">
                <a:pos x="334" y="1077"/>
              </a:cxn>
              <a:cxn ang="0">
                <a:pos x="267" y="1013"/>
              </a:cxn>
              <a:cxn ang="0">
                <a:pos x="192" y="1092"/>
              </a:cxn>
              <a:cxn ang="0">
                <a:pos x="156" y="1071"/>
              </a:cxn>
              <a:cxn ang="0">
                <a:pos x="126" y="1017"/>
              </a:cxn>
              <a:cxn ang="0">
                <a:pos x="150" y="906"/>
              </a:cxn>
              <a:cxn ang="0">
                <a:pos x="145" y="865"/>
              </a:cxn>
              <a:cxn ang="0">
                <a:pos x="143" y="844"/>
              </a:cxn>
              <a:cxn ang="0">
                <a:pos x="141" y="838"/>
              </a:cxn>
              <a:cxn ang="0">
                <a:pos x="130" y="836"/>
              </a:cxn>
              <a:cxn ang="0">
                <a:pos x="105" y="831"/>
              </a:cxn>
              <a:cxn ang="0">
                <a:pos x="150" y="570"/>
              </a:cxn>
              <a:cxn ang="0">
                <a:pos x="113" y="303"/>
              </a:cxn>
              <a:cxn ang="0">
                <a:pos x="158" y="301"/>
              </a:cxn>
              <a:cxn ang="0">
                <a:pos x="158" y="292"/>
              </a:cxn>
              <a:cxn ang="0">
                <a:pos x="171" y="218"/>
              </a:cxn>
              <a:cxn ang="0">
                <a:pos x="92" y="220"/>
              </a:cxn>
              <a:cxn ang="0">
                <a:pos x="79" y="166"/>
              </a:cxn>
              <a:cxn ang="0">
                <a:pos x="71" y="121"/>
              </a:cxn>
              <a:cxn ang="0">
                <a:pos x="62" y="81"/>
              </a:cxn>
              <a:cxn ang="0">
                <a:pos x="58" y="77"/>
              </a:cxn>
              <a:cxn ang="0">
                <a:pos x="0" y="4"/>
              </a:cxn>
              <a:cxn ang="0">
                <a:pos x="94" y="4"/>
              </a:cxn>
              <a:cxn ang="0">
                <a:pos x="165" y="40"/>
              </a:cxn>
              <a:cxn ang="0">
                <a:pos x="190" y="51"/>
              </a:cxn>
              <a:cxn ang="0">
                <a:pos x="231" y="44"/>
              </a:cxn>
              <a:cxn ang="0">
                <a:pos x="218" y="0"/>
              </a:cxn>
              <a:cxn ang="0">
                <a:pos x="306" y="29"/>
              </a:cxn>
              <a:cxn ang="0">
                <a:pos x="387" y="62"/>
              </a:cxn>
              <a:cxn ang="0">
                <a:pos x="402" y="79"/>
              </a:cxn>
              <a:cxn ang="0">
                <a:pos x="430" y="156"/>
              </a:cxn>
              <a:cxn ang="0">
                <a:pos x="486" y="139"/>
              </a:cxn>
            </a:cxnLst>
            <a:rect l="0" t="0" r="r" b="b"/>
            <a:pathLst>
              <a:path w="695" h="1096">
                <a:moveTo>
                  <a:pt x="486" y="139"/>
                </a:moveTo>
                <a:lnTo>
                  <a:pt x="473" y="203"/>
                </a:lnTo>
                <a:lnTo>
                  <a:pt x="667" y="352"/>
                </a:lnTo>
                <a:lnTo>
                  <a:pt x="695" y="391"/>
                </a:lnTo>
                <a:lnTo>
                  <a:pt x="601" y="583"/>
                </a:lnTo>
                <a:lnTo>
                  <a:pt x="672" y="748"/>
                </a:lnTo>
                <a:lnTo>
                  <a:pt x="691" y="767"/>
                </a:lnTo>
                <a:lnTo>
                  <a:pt x="670" y="806"/>
                </a:lnTo>
                <a:lnTo>
                  <a:pt x="674" y="838"/>
                </a:lnTo>
                <a:lnTo>
                  <a:pt x="652" y="889"/>
                </a:lnTo>
                <a:lnTo>
                  <a:pt x="582" y="893"/>
                </a:lnTo>
                <a:lnTo>
                  <a:pt x="550" y="898"/>
                </a:lnTo>
                <a:lnTo>
                  <a:pt x="522" y="900"/>
                </a:lnTo>
                <a:lnTo>
                  <a:pt x="522" y="902"/>
                </a:lnTo>
                <a:lnTo>
                  <a:pt x="533" y="925"/>
                </a:lnTo>
                <a:lnTo>
                  <a:pt x="545" y="953"/>
                </a:lnTo>
                <a:lnTo>
                  <a:pt x="625" y="957"/>
                </a:lnTo>
                <a:lnTo>
                  <a:pt x="627" y="957"/>
                </a:lnTo>
                <a:lnTo>
                  <a:pt x="627" y="960"/>
                </a:lnTo>
                <a:lnTo>
                  <a:pt x="565" y="987"/>
                </a:lnTo>
                <a:lnTo>
                  <a:pt x="558" y="992"/>
                </a:lnTo>
                <a:lnTo>
                  <a:pt x="477" y="1024"/>
                </a:lnTo>
                <a:lnTo>
                  <a:pt x="394" y="1096"/>
                </a:lnTo>
                <a:lnTo>
                  <a:pt x="334" y="1077"/>
                </a:lnTo>
                <a:lnTo>
                  <a:pt x="267" y="1013"/>
                </a:lnTo>
                <a:lnTo>
                  <a:pt x="192" y="1092"/>
                </a:lnTo>
                <a:lnTo>
                  <a:pt x="156" y="1071"/>
                </a:lnTo>
                <a:lnTo>
                  <a:pt x="126" y="1017"/>
                </a:lnTo>
                <a:lnTo>
                  <a:pt x="150" y="906"/>
                </a:lnTo>
                <a:lnTo>
                  <a:pt x="145" y="865"/>
                </a:lnTo>
                <a:lnTo>
                  <a:pt x="143" y="844"/>
                </a:lnTo>
                <a:lnTo>
                  <a:pt x="141" y="838"/>
                </a:lnTo>
                <a:lnTo>
                  <a:pt x="130" y="836"/>
                </a:lnTo>
                <a:lnTo>
                  <a:pt x="105" y="831"/>
                </a:lnTo>
                <a:lnTo>
                  <a:pt x="150" y="570"/>
                </a:lnTo>
                <a:lnTo>
                  <a:pt x="113" y="303"/>
                </a:lnTo>
                <a:lnTo>
                  <a:pt x="158" y="301"/>
                </a:lnTo>
                <a:lnTo>
                  <a:pt x="158" y="292"/>
                </a:lnTo>
                <a:lnTo>
                  <a:pt x="171" y="218"/>
                </a:lnTo>
                <a:lnTo>
                  <a:pt x="92" y="220"/>
                </a:lnTo>
                <a:lnTo>
                  <a:pt x="79" y="166"/>
                </a:lnTo>
                <a:lnTo>
                  <a:pt x="71" y="121"/>
                </a:lnTo>
                <a:lnTo>
                  <a:pt x="62" y="81"/>
                </a:lnTo>
                <a:lnTo>
                  <a:pt x="58" y="77"/>
                </a:lnTo>
                <a:lnTo>
                  <a:pt x="0" y="4"/>
                </a:lnTo>
                <a:lnTo>
                  <a:pt x="94" y="4"/>
                </a:lnTo>
                <a:lnTo>
                  <a:pt x="165" y="40"/>
                </a:lnTo>
                <a:lnTo>
                  <a:pt x="190" y="51"/>
                </a:lnTo>
                <a:lnTo>
                  <a:pt x="231" y="44"/>
                </a:lnTo>
                <a:lnTo>
                  <a:pt x="218" y="0"/>
                </a:lnTo>
                <a:lnTo>
                  <a:pt x="306" y="29"/>
                </a:lnTo>
                <a:lnTo>
                  <a:pt x="387" y="62"/>
                </a:lnTo>
                <a:lnTo>
                  <a:pt x="402" y="79"/>
                </a:lnTo>
                <a:lnTo>
                  <a:pt x="430" y="156"/>
                </a:lnTo>
                <a:lnTo>
                  <a:pt x="486" y="139"/>
                </a:lnTo>
                <a:close/>
              </a:path>
            </a:pathLst>
          </a:custGeom>
          <a:solidFill>
            <a:srgbClr val="FFFAC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2" name="Freeform 18"/>
          <p:cNvSpPr>
            <a:spLocks/>
          </p:cNvSpPr>
          <p:nvPr/>
        </p:nvSpPr>
        <p:spPr bwMode="auto">
          <a:xfrm>
            <a:off x="2368550" y="3662363"/>
            <a:ext cx="1355725" cy="1639888"/>
          </a:xfrm>
          <a:custGeom>
            <a:avLst/>
            <a:gdLst/>
            <a:ahLst/>
            <a:cxnLst>
              <a:cxn ang="0">
                <a:pos x="416" y="190"/>
              </a:cxn>
              <a:cxn ang="0">
                <a:pos x="473" y="250"/>
              </a:cxn>
              <a:cxn ang="0">
                <a:pos x="529" y="310"/>
              </a:cxn>
              <a:cxn ang="0">
                <a:pos x="552" y="282"/>
              </a:cxn>
              <a:cxn ang="0">
                <a:pos x="587" y="319"/>
              </a:cxn>
              <a:cxn ang="0">
                <a:pos x="668" y="396"/>
              </a:cxn>
              <a:cxn ang="0">
                <a:pos x="670" y="449"/>
              </a:cxn>
              <a:cxn ang="0">
                <a:pos x="781" y="535"/>
              </a:cxn>
              <a:cxn ang="0">
                <a:pos x="783" y="537"/>
              </a:cxn>
              <a:cxn ang="0">
                <a:pos x="854" y="592"/>
              </a:cxn>
              <a:cxn ang="0">
                <a:pos x="846" y="620"/>
              </a:cxn>
              <a:cxn ang="0">
                <a:pos x="833" y="656"/>
              </a:cxn>
              <a:cxn ang="0">
                <a:pos x="783" y="793"/>
              </a:cxn>
              <a:cxn ang="0">
                <a:pos x="773" y="825"/>
              </a:cxn>
              <a:cxn ang="0">
                <a:pos x="739" y="919"/>
              </a:cxn>
              <a:cxn ang="0">
                <a:pos x="634" y="962"/>
              </a:cxn>
              <a:cxn ang="0">
                <a:pos x="465" y="1031"/>
              </a:cxn>
              <a:cxn ang="0">
                <a:pos x="460" y="1033"/>
              </a:cxn>
              <a:cxn ang="0">
                <a:pos x="383" y="984"/>
              </a:cxn>
              <a:cxn ang="0">
                <a:pos x="283" y="866"/>
              </a:cxn>
              <a:cxn ang="0">
                <a:pos x="302" y="785"/>
              </a:cxn>
              <a:cxn ang="0">
                <a:pos x="244" y="744"/>
              </a:cxn>
              <a:cxn ang="0">
                <a:pos x="204" y="742"/>
              </a:cxn>
              <a:cxn ang="0">
                <a:pos x="174" y="686"/>
              </a:cxn>
              <a:cxn ang="0">
                <a:pos x="195" y="642"/>
              </a:cxn>
              <a:cxn ang="0">
                <a:pos x="197" y="635"/>
              </a:cxn>
              <a:cxn ang="0">
                <a:pos x="161" y="609"/>
              </a:cxn>
              <a:cxn ang="0">
                <a:pos x="65" y="490"/>
              </a:cxn>
              <a:cxn ang="0">
                <a:pos x="33" y="488"/>
              </a:cxn>
              <a:cxn ang="0">
                <a:pos x="18" y="485"/>
              </a:cxn>
              <a:cxn ang="0">
                <a:pos x="0" y="430"/>
              </a:cxn>
              <a:cxn ang="0">
                <a:pos x="71" y="389"/>
              </a:cxn>
              <a:cxn ang="0">
                <a:pos x="88" y="398"/>
              </a:cxn>
              <a:cxn ang="0">
                <a:pos x="103" y="404"/>
              </a:cxn>
              <a:cxn ang="0">
                <a:pos x="116" y="289"/>
              </a:cxn>
              <a:cxn ang="0">
                <a:pos x="103" y="269"/>
              </a:cxn>
              <a:cxn ang="0">
                <a:pos x="5" y="122"/>
              </a:cxn>
              <a:cxn ang="0">
                <a:pos x="86" y="0"/>
              </a:cxn>
              <a:cxn ang="0">
                <a:pos x="112" y="13"/>
              </a:cxn>
              <a:cxn ang="0">
                <a:pos x="416" y="190"/>
              </a:cxn>
            </a:cxnLst>
            <a:rect l="0" t="0" r="r" b="b"/>
            <a:pathLst>
              <a:path w="854" h="1033">
                <a:moveTo>
                  <a:pt x="416" y="190"/>
                </a:moveTo>
                <a:lnTo>
                  <a:pt x="473" y="250"/>
                </a:lnTo>
                <a:lnTo>
                  <a:pt x="529" y="310"/>
                </a:lnTo>
                <a:lnTo>
                  <a:pt x="552" y="282"/>
                </a:lnTo>
                <a:lnTo>
                  <a:pt x="587" y="319"/>
                </a:lnTo>
                <a:lnTo>
                  <a:pt x="668" y="396"/>
                </a:lnTo>
                <a:lnTo>
                  <a:pt x="670" y="449"/>
                </a:lnTo>
                <a:lnTo>
                  <a:pt x="781" y="535"/>
                </a:lnTo>
                <a:lnTo>
                  <a:pt x="783" y="537"/>
                </a:lnTo>
                <a:lnTo>
                  <a:pt x="854" y="592"/>
                </a:lnTo>
                <a:lnTo>
                  <a:pt x="846" y="620"/>
                </a:lnTo>
                <a:lnTo>
                  <a:pt x="833" y="656"/>
                </a:lnTo>
                <a:lnTo>
                  <a:pt x="783" y="793"/>
                </a:lnTo>
                <a:lnTo>
                  <a:pt x="773" y="825"/>
                </a:lnTo>
                <a:lnTo>
                  <a:pt x="739" y="919"/>
                </a:lnTo>
                <a:lnTo>
                  <a:pt x="634" y="962"/>
                </a:lnTo>
                <a:lnTo>
                  <a:pt x="465" y="1031"/>
                </a:lnTo>
                <a:lnTo>
                  <a:pt x="460" y="1033"/>
                </a:lnTo>
                <a:lnTo>
                  <a:pt x="383" y="984"/>
                </a:lnTo>
                <a:lnTo>
                  <a:pt x="283" y="866"/>
                </a:lnTo>
                <a:lnTo>
                  <a:pt x="302" y="785"/>
                </a:lnTo>
                <a:lnTo>
                  <a:pt x="244" y="744"/>
                </a:lnTo>
                <a:lnTo>
                  <a:pt x="204" y="742"/>
                </a:lnTo>
                <a:lnTo>
                  <a:pt x="174" y="686"/>
                </a:lnTo>
                <a:lnTo>
                  <a:pt x="195" y="642"/>
                </a:lnTo>
                <a:lnTo>
                  <a:pt x="197" y="635"/>
                </a:lnTo>
                <a:lnTo>
                  <a:pt x="161" y="609"/>
                </a:lnTo>
                <a:lnTo>
                  <a:pt x="65" y="490"/>
                </a:lnTo>
                <a:lnTo>
                  <a:pt x="33" y="488"/>
                </a:lnTo>
                <a:lnTo>
                  <a:pt x="18" y="485"/>
                </a:lnTo>
                <a:lnTo>
                  <a:pt x="0" y="430"/>
                </a:lnTo>
                <a:lnTo>
                  <a:pt x="71" y="389"/>
                </a:lnTo>
                <a:lnTo>
                  <a:pt x="88" y="398"/>
                </a:lnTo>
                <a:lnTo>
                  <a:pt x="103" y="404"/>
                </a:lnTo>
                <a:lnTo>
                  <a:pt x="116" y="289"/>
                </a:lnTo>
                <a:lnTo>
                  <a:pt x="103" y="269"/>
                </a:lnTo>
                <a:lnTo>
                  <a:pt x="5" y="122"/>
                </a:lnTo>
                <a:lnTo>
                  <a:pt x="86" y="0"/>
                </a:lnTo>
                <a:lnTo>
                  <a:pt x="112" y="13"/>
                </a:lnTo>
                <a:lnTo>
                  <a:pt x="416" y="190"/>
                </a:lnTo>
                <a:close/>
              </a:path>
            </a:pathLst>
          </a:custGeom>
          <a:solidFill>
            <a:srgbClr val="FFFAC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3" name="Freeform 19"/>
          <p:cNvSpPr>
            <a:spLocks/>
          </p:cNvSpPr>
          <p:nvPr/>
        </p:nvSpPr>
        <p:spPr bwMode="auto">
          <a:xfrm>
            <a:off x="1319213" y="9525"/>
            <a:ext cx="2476500" cy="1477963"/>
          </a:xfrm>
          <a:custGeom>
            <a:avLst/>
            <a:gdLst/>
            <a:ahLst/>
            <a:cxnLst>
              <a:cxn ang="0">
                <a:pos x="1457" y="142"/>
              </a:cxn>
              <a:cxn ang="0">
                <a:pos x="1522" y="287"/>
              </a:cxn>
              <a:cxn ang="0">
                <a:pos x="1560" y="375"/>
              </a:cxn>
              <a:cxn ang="0">
                <a:pos x="1511" y="514"/>
              </a:cxn>
              <a:cxn ang="0">
                <a:pos x="1444" y="556"/>
              </a:cxn>
              <a:cxn ang="0">
                <a:pos x="1389" y="591"/>
              </a:cxn>
              <a:cxn ang="0">
                <a:pos x="1308" y="642"/>
              </a:cxn>
              <a:cxn ang="0">
                <a:pos x="1282" y="659"/>
              </a:cxn>
              <a:cxn ang="0">
                <a:pos x="1273" y="665"/>
              </a:cxn>
              <a:cxn ang="0">
                <a:pos x="1250" y="700"/>
              </a:cxn>
              <a:cxn ang="0">
                <a:pos x="1284" y="719"/>
              </a:cxn>
              <a:cxn ang="0">
                <a:pos x="1278" y="749"/>
              </a:cxn>
              <a:cxn ang="0">
                <a:pos x="1275" y="759"/>
              </a:cxn>
              <a:cxn ang="0">
                <a:pos x="1256" y="783"/>
              </a:cxn>
              <a:cxn ang="0">
                <a:pos x="1231" y="821"/>
              </a:cxn>
              <a:cxn ang="0">
                <a:pos x="1213" y="847"/>
              </a:cxn>
              <a:cxn ang="0">
                <a:pos x="1186" y="849"/>
              </a:cxn>
              <a:cxn ang="0">
                <a:pos x="1156" y="851"/>
              </a:cxn>
              <a:cxn ang="0">
                <a:pos x="1156" y="926"/>
              </a:cxn>
              <a:cxn ang="0">
                <a:pos x="1085" y="926"/>
              </a:cxn>
              <a:cxn ang="0">
                <a:pos x="987" y="931"/>
              </a:cxn>
              <a:cxn ang="0">
                <a:pos x="865" y="866"/>
              </a:cxn>
              <a:cxn ang="0">
                <a:pos x="762" y="909"/>
              </a:cxn>
              <a:cxn ang="0">
                <a:pos x="661" y="903"/>
              </a:cxn>
              <a:cxn ang="0">
                <a:pos x="225" y="873"/>
              </a:cxn>
              <a:cxn ang="0">
                <a:pos x="80" y="742"/>
              </a:cxn>
              <a:cxn ang="0">
                <a:pos x="0" y="411"/>
              </a:cxn>
              <a:cxn ang="0">
                <a:pos x="142" y="242"/>
              </a:cxn>
              <a:cxn ang="0">
                <a:pos x="146" y="238"/>
              </a:cxn>
              <a:cxn ang="0">
                <a:pos x="193" y="180"/>
              </a:cxn>
              <a:cxn ang="0">
                <a:pos x="204" y="169"/>
              </a:cxn>
              <a:cxn ang="0">
                <a:pos x="229" y="137"/>
              </a:cxn>
              <a:cxn ang="0">
                <a:pos x="236" y="131"/>
              </a:cxn>
              <a:cxn ang="0">
                <a:pos x="298" y="56"/>
              </a:cxn>
              <a:cxn ang="0">
                <a:pos x="516" y="0"/>
              </a:cxn>
              <a:cxn ang="0">
                <a:pos x="820" y="5"/>
              </a:cxn>
              <a:cxn ang="0">
                <a:pos x="912" y="5"/>
              </a:cxn>
              <a:cxn ang="0">
                <a:pos x="1094" y="28"/>
              </a:cxn>
              <a:cxn ang="0">
                <a:pos x="1136" y="88"/>
              </a:cxn>
              <a:cxn ang="0">
                <a:pos x="1290" y="52"/>
              </a:cxn>
              <a:cxn ang="0">
                <a:pos x="1444" y="135"/>
              </a:cxn>
              <a:cxn ang="0">
                <a:pos x="1457" y="142"/>
              </a:cxn>
            </a:cxnLst>
            <a:rect l="0" t="0" r="r" b="b"/>
            <a:pathLst>
              <a:path w="1560" h="931">
                <a:moveTo>
                  <a:pt x="1457" y="142"/>
                </a:moveTo>
                <a:lnTo>
                  <a:pt x="1522" y="287"/>
                </a:lnTo>
                <a:lnTo>
                  <a:pt x="1560" y="375"/>
                </a:lnTo>
                <a:lnTo>
                  <a:pt x="1511" y="514"/>
                </a:lnTo>
                <a:lnTo>
                  <a:pt x="1444" y="556"/>
                </a:lnTo>
                <a:lnTo>
                  <a:pt x="1389" y="591"/>
                </a:lnTo>
                <a:lnTo>
                  <a:pt x="1308" y="642"/>
                </a:lnTo>
                <a:lnTo>
                  <a:pt x="1282" y="659"/>
                </a:lnTo>
                <a:lnTo>
                  <a:pt x="1273" y="665"/>
                </a:lnTo>
                <a:lnTo>
                  <a:pt x="1250" y="700"/>
                </a:lnTo>
                <a:lnTo>
                  <a:pt x="1284" y="719"/>
                </a:lnTo>
                <a:lnTo>
                  <a:pt x="1278" y="749"/>
                </a:lnTo>
                <a:lnTo>
                  <a:pt x="1275" y="759"/>
                </a:lnTo>
                <a:lnTo>
                  <a:pt x="1256" y="783"/>
                </a:lnTo>
                <a:lnTo>
                  <a:pt x="1231" y="821"/>
                </a:lnTo>
                <a:lnTo>
                  <a:pt x="1213" y="847"/>
                </a:lnTo>
                <a:lnTo>
                  <a:pt x="1186" y="849"/>
                </a:lnTo>
                <a:lnTo>
                  <a:pt x="1156" y="851"/>
                </a:lnTo>
                <a:lnTo>
                  <a:pt x="1156" y="926"/>
                </a:lnTo>
                <a:lnTo>
                  <a:pt x="1085" y="926"/>
                </a:lnTo>
                <a:lnTo>
                  <a:pt x="987" y="931"/>
                </a:lnTo>
                <a:lnTo>
                  <a:pt x="865" y="866"/>
                </a:lnTo>
                <a:lnTo>
                  <a:pt x="762" y="909"/>
                </a:lnTo>
                <a:lnTo>
                  <a:pt x="661" y="903"/>
                </a:lnTo>
                <a:lnTo>
                  <a:pt x="225" y="873"/>
                </a:lnTo>
                <a:lnTo>
                  <a:pt x="80" y="742"/>
                </a:lnTo>
                <a:lnTo>
                  <a:pt x="0" y="411"/>
                </a:lnTo>
                <a:lnTo>
                  <a:pt x="142" y="242"/>
                </a:lnTo>
                <a:lnTo>
                  <a:pt x="146" y="238"/>
                </a:lnTo>
                <a:lnTo>
                  <a:pt x="193" y="180"/>
                </a:lnTo>
                <a:lnTo>
                  <a:pt x="204" y="169"/>
                </a:lnTo>
                <a:lnTo>
                  <a:pt x="229" y="137"/>
                </a:lnTo>
                <a:lnTo>
                  <a:pt x="236" y="131"/>
                </a:lnTo>
                <a:lnTo>
                  <a:pt x="298" y="56"/>
                </a:lnTo>
                <a:lnTo>
                  <a:pt x="516" y="0"/>
                </a:lnTo>
                <a:lnTo>
                  <a:pt x="820" y="5"/>
                </a:lnTo>
                <a:lnTo>
                  <a:pt x="912" y="5"/>
                </a:lnTo>
                <a:lnTo>
                  <a:pt x="1094" y="28"/>
                </a:lnTo>
                <a:lnTo>
                  <a:pt x="1136" y="88"/>
                </a:lnTo>
                <a:lnTo>
                  <a:pt x="1290" y="52"/>
                </a:lnTo>
                <a:lnTo>
                  <a:pt x="1444" y="135"/>
                </a:lnTo>
                <a:lnTo>
                  <a:pt x="1457" y="142"/>
                </a:lnTo>
                <a:close/>
              </a:path>
            </a:pathLst>
          </a:custGeom>
          <a:solidFill>
            <a:srgbClr val="FCD8D7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4" name="Freeform 20"/>
          <p:cNvSpPr>
            <a:spLocks/>
          </p:cNvSpPr>
          <p:nvPr/>
        </p:nvSpPr>
        <p:spPr bwMode="auto">
          <a:xfrm>
            <a:off x="3154363" y="234950"/>
            <a:ext cx="1690688" cy="1822450"/>
          </a:xfrm>
          <a:custGeom>
            <a:avLst/>
            <a:gdLst/>
            <a:ahLst/>
            <a:cxnLst>
              <a:cxn ang="0">
                <a:pos x="736" y="1107"/>
              </a:cxn>
              <a:cxn ang="0">
                <a:pos x="641" y="990"/>
              </a:cxn>
              <a:cxn ang="0">
                <a:pos x="438" y="1111"/>
              </a:cxn>
              <a:cxn ang="0">
                <a:pos x="406" y="1133"/>
              </a:cxn>
              <a:cxn ang="0">
                <a:pos x="383" y="1143"/>
              </a:cxn>
              <a:cxn ang="0">
                <a:pos x="312" y="1128"/>
              </a:cxn>
              <a:cxn ang="0">
                <a:pos x="211" y="1073"/>
              </a:cxn>
              <a:cxn ang="0">
                <a:pos x="122" y="947"/>
              </a:cxn>
              <a:cxn ang="0">
                <a:pos x="0" y="709"/>
              </a:cxn>
              <a:cxn ang="0">
                <a:pos x="57" y="705"/>
              </a:cxn>
              <a:cxn ang="0">
                <a:pos x="100" y="641"/>
              </a:cxn>
              <a:cxn ang="0">
                <a:pos x="122" y="607"/>
              </a:cxn>
              <a:cxn ang="0">
                <a:pos x="94" y="558"/>
              </a:cxn>
              <a:cxn ang="0">
                <a:pos x="126" y="517"/>
              </a:cxn>
              <a:cxn ang="0">
                <a:pos x="233" y="449"/>
              </a:cxn>
              <a:cxn ang="0">
                <a:pos x="355" y="372"/>
              </a:cxn>
              <a:cxn ang="0">
                <a:pos x="366" y="145"/>
              </a:cxn>
              <a:cxn ang="0">
                <a:pos x="526" y="115"/>
              </a:cxn>
              <a:cxn ang="0">
                <a:pos x="601" y="154"/>
              </a:cxn>
              <a:cxn ang="0">
                <a:pos x="682" y="218"/>
              </a:cxn>
              <a:cxn ang="0">
                <a:pos x="731" y="256"/>
              </a:cxn>
              <a:cxn ang="0">
                <a:pos x="866" y="260"/>
              </a:cxn>
              <a:cxn ang="0">
                <a:pos x="808" y="346"/>
              </a:cxn>
              <a:cxn ang="0">
                <a:pos x="781" y="389"/>
              </a:cxn>
              <a:cxn ang="0">
                <a:pos x="697" y="427"/>
              </a:cxn>
              <a:cxn ang="0">
                <a:pos x="706" y="449"/>
              </a:cxn>
              <a:cxn ang="0">
                <a:pos x="892" y="598"/>
              </a:cxn>
              <a:cxn ang="0">
                <a:pos x="1029" y="727"/>
              </a:cxn>
              <a:cxn ang="0">
                <a:pos x="1059" y="771"/>
              </a:cxn>
              <a:cxn ang="0">
                <a:pos x="1005" y="814"/>
              </a:cxn>
              <a:cxn ang="0">
                <a:pos x="956" y="878"/>
              </a:cxn>
              <a:cxn ang="0">
                <a:pos x="960" y="902"/>
              </a:cxn>
              <a:cxn ang="0">
                <a:pos x="947" y="1148"/>
              </a:cxn>
            </a:cxnLst>
            <a:rect l="0" t="0" r="r" b="b"/>
            <a:pathLst>
              <a:path w="1065" h="1148">
                <a:moveTo>
                  <a:pt x="947" y="1148"/>
                </a:moveTo>
                <a:lnTo>
                  <a:pt x="736" y="1107"/>
                </a:lnTo>
                <a:lnTo>
                  <a:pt x="695" y="1017"/>
                </a:lnTo>
                <a:lnTo>
                  <a:pt x="641" y="990"/>
                </a:lnTo>
                <a:lnTo>
                  <a:pt x="494" y="1079"/>
                </a:lnTo>
                <a:lnTo>
                  <a:pt x="438" y="1111"/>
                </a:lnTo>
                <a:lnTo>
                  <a:pt x="423" y="1120"/>
                </a:lnTo>
                <a:lnTo>
                  <a:pt x="406" y="1133"/>
                </a:lnTo>
                <a:lnTo>
                  <a:pt x="389" y="1143"/>
                </a:lnTo>
                <a:lnTo>
                  <a:pt x="383" y="1143"/>
                </a:lnTo>
                <a:lnTo>
                  <a:pt x="321" y="1133"/>
                </a:lnTo>
                <a:lnTo>
                  <a:pt x="312" y="1128"/>
                </a:lnTo>
                <a:lnTo>
                  <a:pt x="288" y="1116"/>
                </a:lnTo>
                <a:lnTo>
                  <a:pt x="211" y="1073"/>
                </a:lnTo>
                <a:lnTo>
                  <a:pt x="190" y="1043"/>
                </a:lnTo>
                <a:lnTo>
                  <a:pt x="122" y="947"/>
                </a:lnTo>
                <a:lnTo>
                  <a:pt x="0" y="784"/>
                </a:lnTo>
                <a:lnTo>
                  <a:pt x="0" y="709"/>
                </a:lnTo>
                <a:lnTo>
                  <a:pt x="30" y="707"/>
                </a:lnTo>
                <a:lnTo>
                  <a:pt x="57" y="705"/>
                </a:lnTo>
                <a:lnTo>
                  <a:pt x="75" y="679"/>
                </a:lnTo>
                <a:lnTo>
                  <a:pt x="100" y="641"/>
                </a:lnTo>
                <a:lnTo>
                  <a:pt x="119" y="617"/>
                </a:lnTo>
                <a:lnTo>
                  <a:pt x="122" y="607"/>
                </a:lnTo>
                <a:lnTo>
                  <a:pt x="128" y="577"/>
                </a:lnTo>
                <a:lnTo>
                  <a:pt x="94" y="558"/>
                </a:lnTo>
                <a:lnTo>
                  <a:pt x="117" y="523"/>
                </a:lnTo>
                <a:lnTo>
                  <a:pt x="126" y="517"/>
                </a:lnTo>
                <a:lnTo>
                  <a:pt x="152" y="500"/>
                </a:lnTo>
                <a:lnTo>
                  <a:pt x="233" y="449"/>
                </a:lnTo>
                <a:lnTo>
                  <a:pt x="288" y="414"/>
                </a:lnTo>
                <a:lnTo>
                  <a:pt x="355" y="372"/>
                </a:lnTo>
                <a:lnTo>
                  <a:pt x="404" y="233"/>
                </a:lnTo>
                <a:lnTo>
                  <a:pt x="366" y="145"/>
                </a:lnTo>
                <a:lnTo>
                  <a:pt x="301" y="0"/>
                </a:lnTo>
                <a:lnTo>
                  <a:pt x="526" y="115"/>
                </a:lnTo>
                <a:lnTo>
                  <a:pt x="545" y="124"/>
                </a:lnTo>
                <a:lnTo>
                  <a:pt x="601" y="154"/>
                </a:lnTo>
                <a:lnTo>
                  <a:pt x="678" y="213"/>
                </a:lnTo>
                <a:lnTo>
                  <a:pt x="682" y="218"/>
                </a:lnTo>
                <a:lnTo>
                  <a:pt x="714" y="243"/>
                </a:lnTo>
                <a:lnTo>
                  <a:pt x="731" y="256"/>
                </a:lnTo>
                <a:lnTo>
                  <a:pt x="956" y="192"/>
                </a:lnTo>
                <a:lnTo>
                  <a:pt x="866" y="260"/>
                </a:lnTo>
                <a:lnTo>
                  <a:pt x="864" y="265"/>
                </a:lnTo>
                <a:lnTo>
                  <a:pt x="808" y="346"/>
                </a:lnTo>
                <a:lnTo>
                  <a:pt x="789" y="376"/>
                </a:lnTo>
                <a:lnTo>
                  <a:pt x="781" y="389"/>
                </a:lnTo>
                <a:lnTo>
                  <a:pt x="772" y="402"/>
                </a:lnTo>
                <a:lnTo>
                  <a:pt x="697" y="427"/>
                </a:lnTo>
                <a:lnTo>
                  <a:pt x="695" y="427"/>
                </a:lnTo>
                <a:lnTo>
                  <a:pt x="706" y="449"/>
                </a:lnTo>
                <a:lnTo>
                  <a:pt x="763" y="547"/>
                </a:lnTo>
                <a:lnTo>
                  <a:pt x="892" y="598"/>
                </a:lnTo>
                <a:lnTo>
                  <a:pt x="924" y="628"/>
                </a:lnTo>
                <a:lnTo>
                  <a:pt x="1029" y="727"/>
                </a:lnTo>
                <a:lnTo>
                  <a:pt x="1057" y="750"/>
                </a:lnTo>
                <a:lnTo>
                  <a:pt x="1059" y="771"/>
                </a:lnTo>
                <a:lnTo>
                  <a:pt x="1065" y="801"/>
                </a:lnTo>
                <a:lnTo>
                  <a:pt x="1005" y="814"/>
                </a:lnTo>
                <a:lnTo>
                  <a:pt x="999" y="825"/>
                </a:lnTo>
                <a:lnTo>
                  <a:pt x="956" y="878"/>
                </a:lnTo>
                <a:lnTo>
                  <a:pt x="956" y="885"/>
                </a:lnTo>
                <a:lnTo>
                  <a:pt x="960" y="902"/>
                </a:lnTo>
                <a:lnTo>
                  <a:pt x="980" y="1039"/>
                </a:lnTo>
                <a:lnTo>
                  <a:pt x="947" y="1148"/>
                </a:lnTo>
                <a:close/>
              </a:path>
            </a:pathLst>
          </a:custGeom>
          <a:solidFill>
            <a:srgbClr val="FFFAC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5" name="Freeform 21"/>
          <p:cNvSpPr>
            <a:spLocks/>
          </p:cNvSpPr>
          <p:nvPr/>
        </p:nvSpPr>
        <p:spPr bwMode="auto">
          <a:xfrm>
            <a:off x="5113338" y="3868738"/>
            <a:ext cx="1239838" cy="1103313"/>
          </a:xfrm>
          <a:custGeom>
            <a:avLst/>
            <a:gdLst/>
            <a:ahLst/>
            <a:cxnLst>
              <a:cxn ang="0">
                <a:pos x="648" y="588"/>
              </a:cxn>
              <a:cxn ang="0">
                <a:pos x="633" y="593"/>
              </a:cxn>
              <a:cxn ang="0">
                <a:pos x="486" y="633"/>
              </a:cxn>
              <a:cxn ang="0">
                <a:pos x="434" y="646"/>
              </a:cxn>
              <a:cxn ang="0">
                <a:pos x="272" y="689"/>
              </a:cxn>
              <a:cxn ang="0">
                <a:pos x="253" y="695"/>
              </a:cxn>
              <a:cxn ang="0">
                <a:pos x="291" y="588"/>
              </a:cxn>
              <a:cxn ang="0">
                <a:pos x="274" y="576"/>
              </a:cxn>
              <a:cxn ang="0">
                <a:pos x="257" y="565"/>
              </a:cxn>
              <a:cxn ang="0">
                <a:pos x="203" y="529"/>
              </a:cxn>
              <a:cxn ang="0">
                <a:pos x="176" y="512"/>
              </a:cxn>
              <a:cxn ang="0">
                <a:pos x="51" y="435"/>
              </a:cxn>
              <a:cxn ang="0">
                <a:pos x="0" y="229"/>
              </a:cxn>
              <a:cxn ang="0">
                <a:pos x="60" y="195"/>
              </a:cxn>
              <a:cxn ang="0">
                <a:pos x="73" y="191"/>
              </a:cxn>
              <a:cxn ang="0">
                <a:pos x="79" y="187"/>
              </a:cxn>
              <a:cxn ang="0">
                <a:pos x="81" y="187"/>
              </a:cxn>
              <a:cxn ang="0">
                <a:pos x="109" y="206"/>
              </a:cxn>
              <a:cxn ang="0">
                <a:pos x="120" y="204"/>
              </a:cxn>
              <a:cxn ang="0">
                <a:pos x="124" y="204"/>
              </a:cxn>
              <a:cxn ang="0">
                <a:pos x="396" y="137"/>
              </a:cxn>
              <a:cxn ang="0">
                <a:pos x="398" y="137"/>
              </a:cxn>
              <a:cxn ang="0">
                <a:pos x="484" y="84"/>
              </a:cxn>
              <a:cxn ang="0">
                <a:pos x="561" y="35"/>
              </a:cxn>
              <a:cxn ang="0">
                <a:pos x="612" y="0"/>
              </a:cxn>
              <a:cxn ang="0">
                <a:pos x="631" y="54"/>
              </a:cxn>
              <a:cxn ang="0">
                <a:pos x="657" y="139"/>
              </a:cxn>
              <a:cxn ang="0">
                <a:pos x="777" y="512"/>
              </a:cxn>
              <a:cxn ang="0">
                <a:pos x="781" y="522"/>
              </a:cxn>
              <a:cxn ang="0">
                <a:pos x="770" y="529"/>
              </a:cxn>
              <a:cxn ang="0">
                <a:pos x="691" y="567"/>
              </a:cxn>
              <a:cxn ang="0">
                <a:pos x="648" y="588"/>
              </a:cxn>
            </a:cxnLst>
            <a:rect l="0" t="0" r="r" b="b"/>
            <a:pathLst>
              <a:path w="781" h="695">
                <a:moveTo>
                  <a:pt x="648" y="588"/>
                </a:moveTo>
                <a:lnTo>
                  <a:pt x="633" y="593"/>
                </a:lnTo>
                <a:lnTo>
                  <a:pt x="486" y="633"/>
                </a:lnTo>
                <a:lnTo>
                  <a:pt x="434" y="646"/>
                </a:lnTo>
                <a:lnTo>
                  <a:pt x="272" y="689"/>
                </a:lnTo>
                <a:lnTo>
                  <a:pt x="253" y="695"/>
                </a:lnTo>
                <a:lnTo>
                  <a:pt x="291" y="588"/>
                </a:lnTo>
                <a:lnTo>
                  <a:pt x="274" y="576"/>
                </a:lnTo>
                <a:lnTo>
                  <a:pt x="257" y="565"/>
                </a:lnTo>
                <a:lnTo>
                  <a:pt x="203" y="529"/>
                </a:lnTo>
                <a:lnTo>
                  <a:pt x="176" y="512"/>
                </a:lnTo>
                <a:lnTo>
                  <a:pt x="51" y="435"/>
                </a:lnTo>
                <a:lnTo>
                  <a:pt x="0" y="229"/>
                </a:lnTo>
                <a:lnTo>
                  <a:pt x="60" y="195"/>
                </a:lnTo>
                <a:lnTo>
                  <a:pt x="73" y="191"/>
                </a:lnTo>
                <a:lnTo>
                  <a:pt x="79" y="187"/>
                </a:lnTo>
                <a:lnTo>
                  <a:pt x="81" y="187"/>
                </a:lnTo>
                <a:lnTo>
                  <a:pt x="109" y="206"/>
                </a:lnTo>
                <a:lnTo>
                  <a:pt x="120" y="204"/>
                </a:lnTo>
                <a:lnTo>
                  <a:pt x="124" y="204"/>
                </a:lnTo>
                <a:lnTo>
                  <a:pt x="396" y="137"/>
                </a:lnTo>
                <a:lnTo>
                  <a:pt x="398" y="137"/>
                </a:lnTo>
                <a:lnTo>
                  <a:pt x="484" y="84"/>
                </a:lnTo>
                <a:lnTo>
                  <a:pt x="561" y="35"/>
                </a:lnTo>
                <a:lnTo>
                  <a:pt x="612" y="0"/>
                </a:lnTo>
                <a:lnTo>
                  <a:pt x="631" y="54"/>
                </a:lnTo>
                <a:lnTo>
                  <a:pt x="657" y="139"/>
                </a:lnTo>
                <a:lnTo>
                  <a:pt x="777" y="512"/>
                </a:lnTo>
                <a:lnTo>
                  <a:pt x="781" y="522"/>
                </a:lnTo>
                <a:lnTo>
                  <a:pt x="770" y="529"/>
                </a:lnTo>
                <a:lnTo>
                  <a:pt x="691" y="567"/>
                </a:lnTo>
                <a:lnTo>
                  <a:pt x="648" y="588"/>
                </a:lnTo>
                <a:close/>
              </a:path>
            </a:pathLst>
          </a:custGeom>
          <a:solidFill>
            <a:srgbClr val="FFE0A8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6" name="Freeform 22"/>
          <p:cNvSpPr>
            <a:spLocks/>
          </p:cNvSpPr>
          <p:nvPr/>
        </p:nvSpPr>
        <p:spPr bwMode="auto">
          <a:xfrm>
            <a:off x="1958975" y="1479550"/>
            <a:ext cx="1893888" cy="2484438"/>
          </a:xfrm>
          <a:custGeom>
            <a:avLst/>
            <a:gdLst/>
            <a:ahLst/>
            <a:cxnLst>
              <a:cxn ang="0">
                <a:pos x="1071" y="355"/>
              </a:cxn>
              <a:cxn ang="0">
                <a:pos x="1041" y="439"/>
              </a:cxn>
              <a:cxn ang="0">
                <a:pos x="1041" y="454"/>
              </a:cxn>
              <a:cxn ang="0">
                <a:pos x="1116" y="597"/>
              </a:cxn>
              <a:cxn ang="0">
                <a:pos x="1067" y="633"/>
              </a:cxn>
              <a:cxn ang="0">
                <a:pos x="1014" y="605"/>
              </a:cxn>
              <a:cxn ang="0">
                <a:pos x="939" y="565"/>
              </a:cxn>
              <a:cxn ang="0">
                <a:pos x="836" y="652"/>
              </a:cxn>
              <a:cxn ang="0">
                <a:pos x="804" y="877"/>
              </a:cxn>
              <a:cxn ang="0">
                <a:pos x="774" y="1063"/>
              </a:cxn>
              <a:cxn ang="0">
                <a:pos x="736" y="1270"/>
              </a:cxn>
              <a:cxn ang="0">
                <a:pos x="556" y="1234"/>
              </a:cxn>
              <a:cxn ang="0">
                <a:pos x="490" y="1381"/>
              </a:cxn>
              <a:cxn ang="0">
                <a:pos x="637" y="1386"/>
              </a:cxn>
              <a:cxn ang="0">
                <a:pos x="780" y="1371"/>
              </a:cxn>
              <a:cxn ang="0">
                <a:pos x="774" y="1441"/>
              </a:cxn>
              <a:cxn ang="0">
                <a:pos x="370" y="1388"/>
              </a:cxn>
              <a:cxn ang="0">
                <a:pos x="263" y="1497"/>
              </a:cxn>
              <a:cxn ang="0">
                <a:pos x="205" y="1499"/>
              </a:cxn>
              <a:cxn ang="0">
                <a:pos x="49" y="1482"/>
              </a:cxn>
              <a:cxn ang="0">
                <a:pos x="0" y="1339"/>
              </a:cxn>
              <a:cxn ang="0">
                <a:pos x="143" y="1178"/>
              </a:cxn>
              <a:cxn ang="0">
                <a:pos x="85" y="1018"/>
              </a:cxn>
              <a:cxn ang="0">
                <a:pos x="357" y="997"/>
              </a:cxn>
              <a:cxn ang="0">
                <a:pos x="487" y="883"/>
              </a:cxn>
              <a:cxn ang="0">
                <a:pos x="586" y="697"/>
              </a:cxn>
              <a:cxn ang="0">
                <a:pos x="661" y="689"/>
              </a:cxn>
              <a:cxn ang="0">
                <a:pos x="620" y="513"/>
              </a:cxn>
              <a:cxn ang="0">
                <a:pos x="537" y="460"/>
              </a:cxn>
              <a:cxn ang="0">
                <a:pos x="537" y="447"/>
              </a:cxn>
              <a:cxn ang="0">
                <a:pos x="541" y="381"/>
              </a:cxn>
              <a:cxn ang="0">
                <a:pos x="543" y="300"/>
              </a:cxn>
              <a:cxn ang="0">
                <a:pos x="582" y="184"/>
              </a:cxn>
              <a:cxn ang="0">
                <a:pos x="601" y="129"/>
              </a:cxn>
              <a:cxn ang="0">
                <a:pos x="584" y="5"/>
              </a:cxn>
              <a:cxn ang="0">
                <a:pos x="753" y="0"/>
              </a:cxn>
              <a:cxn ang="0">
                <a:pos x="943" y="259"/>
              </a:cxn>
              <a:cxn ang="0">
                <a:pos x="1041" y="332"/>
              </a:cxn>
              <a:cxn ang="0">
                <a:pos x="1074" y="349"/>
              </a:cxn>
            </a:cxnLst>
            <a:rect l="0" t="0" r="r" b="b"/>
            <a:pathLst>
              <a:path w="1193" h="1565">
                <a:moveTo>
                  <a:pt x="1074" y="349"/>
                </a:moveTo>
                <a:lnTo>
                  <a:pt x="1071" y="355"/>
                </a:lnTo>
                <a:lnTo>
                  <a:pt x="1050" y="413"/>
                </a:lnTo>
                <a:lnTo>
                  <a:pt x="1041" y="439"/>
                </a:lnTo>
                <a:lnTo>
                  <a:pt x="1037" y="451"/>
                </a:lnTo>
                <a:lnTo>
                  <a:pt x="1041" y="454"/>
                </a:lnTo>
                <a:lnTo>
                  <a:pt x="1193" y="543"/>
                </a:lnTo>
                <a:lnTo>
                  <a:pt x="1116" y="597"/>
                </a:lnTo>
                <a:lnTo>
                  <a:pt x="1108" y="603"/>
                </a:lnTo>
                <a:lnTo>
                  <a:pt x="1067" y="633"/>
                </a:lnTo>
                <a:lnTo>
                  <a:pt x="1041" y="618"/>
                </a:lnTo>
                <a:lnTo>
                  <a:pt x="1014" y="605"/>
                </a:lnTo>
                <a:lnTo>
                  <a:pt x="956" y="573"/>
                </a:lnTo>
                <a:lnTo>
                  <a:pt x="939" y="565"/>
                </a:lnTo>
                <a:lnTo>
                  <a:pt x="922" y="616"/>
                </a:lnTo>
                <a:lnTo>
                  <a:pt x="836" y="652"/>
                </a:lnTo>
                <a:lnTo>
                  <a:pt x="819" y="661"/>
                </a:lnTo>
                <a:lnTo>
                  <a:pt x="804" y="877"/>
                </a:lnTo>
                <a:lnTo>
                  <a:pt x="802" y="896"/>
                </a:lnTo>
                <a:lnTo>
                  <a:pt x="774" y="1063"/>
                </a:lnTo>
                <a:lnTo>
                  <a:pt x="881" y="1151"/>
                </a:lnTo>
                <a:lnTo>
                  <a:pt x="736" y="1270"/>
                </a:lnTo>
                <a:lnTo>
                  <a:pt x="622" y="1225"/>
                </a:lnTo>
                <a:lnTo>
                  <a:pt x="556" y="1234"/>
                </a:lnTo>
                <a:lnTo>
                  <a:pt x="494" y="1300"/>
                </a:lnTo>
                <a:lnTo>
                  <a:pt x="490" y="1381"/>
                </a:lnTo>
                <a:lnTo>
                  <a:pt x="552" y="1339"/>
                </a:lnTo>
                <a:lnTo>
                  <a:pt x="637" y="1386"/>
                </a:lnTo>
                <a:lnTo>
                  <a:pt x="669" y="1381"/>
                </a:lnTo>
                <a:lnTo>
                  <a:pt x="780" y="1371"/>
                </a:lnTo>
                <a:lnTo>
                  <a:pt x="776" y="1409"/>
                </a:lnTo>
                <a:lnTo>
                  <a:pt x="774" y="1441"/>
                </a:lnTo>
                <a:lnTo>
                  <a:pt x="674" y="1565"/>
                </a:lnTo>
                <a:lnTo>
                  <a:pt x="370" y="1388"/>
                </a:lnTo>
                <a:lnTo>
                  <a:pt x="344" y="1375"/>
                </a:lnTo>
                <a:lnTo>
                  <a:pt x="263" y="1497"/>
                </a:lnTo>
                <a:lnTo>
                  <a:pt x="235" y="1497"/>
                </a:lnTo>
                <a:lnTo>
                  <a:pt x="205" y="1499"/>
                </a:lnTo>
                <a:lnTo>
                  <a:pt x="92" y="1503"/>
                </a:lnTo>
                <a:lnTo>
                  <a:pt x="49" y="1482"/>
                </a:lnTo>
                <a:lnTo>
                  <a:pt x="17" y="1463"/>
                </a:lnTo>
                <a:lnTo>
                  <a:pt x="0" y="1339"/>
                </a:lnTo>
                <a:lnTo>
                  <a:pt x="181" y="1260"/>
                </a:lnTo>
                <a:lnTo>
                  <a:pt x="143" y="1178"/>
                </a:lnTo>
                <a:lnTo>
                  <a:pt x="81" y="1046"/>
                </a:lnTo>
                <a:lnTo>
                  <a:pt x="85" y="1018"/>
                </a:lnTo>
                <a:lnTo>
                  <a:pt x="132" y="1014"/>
                </a:lnTo>
                <a:lnTo>
                  <a:pt x="357" y="997"/>
                </a:lnTo>
                <a:lnTo>
                  <a:pt x="470" y="898"/>
                </a:lnTo>
                <a:lnTo>
                  <a:pt x="487" y="883"/>
                </a:lnTo>
                <a:lnTo>
                  <a:pt x="517" y="738"/>
                </a:lnTo>
                <a:lnTo>
                  <a:pt x="586" y="697"/>
                </a:lnTo>
                <a:lnTo>
                  <a:pt x="637" y="667"/>
                </a:lnTo>
                <a:lnTo>
                  <a:pt x="661" y="689"/>
                </a:lnTo>
                <a:lnTo>
                  <a:pt x="656" y="625"/>
                </a:lnTo>
                <a:lnTo>
                  <a:pt x="620" y="513"/>
                </a:lnTo>
                <a:lnTo>
                  <a:pt x="575" y="483"/>
                </a:lnTo>
                <a:lnTo>
                  <a:pt x="537" y="460"/>
                </a:lnTo>
                <a:lnTo>
                  <a:pt x="537" y="456"/>
                </a:lnTo>
                <a:lnTo>
                  <a:pt x="537" y="447"/>
                </a:lnTo>
                <a:lnTo>
                  <a:pt x="539" y="417"/>
                </a:lnTo>
                <a:lnTo>
                  <a:pt x="541" y="381"/>
                </a:lnTo>
                <a:lnTo>
                  <a:pt x="541" y="342"/>
                </a:lnTo>
                <a:lnTo>
                  <a:pt x="543" y="300"/>
                </a:lnTo>
                <a:lnTo>
                  <a:pt x="562" y="244"/>
                </a:lnTo>
                <a:lnTo>
                  <a:pt x="582" y="184"/>
                </a:lnTo>
                <a:lnTo>
                  <a:pt x="590" y="156"/>
                </a:lnTo>
                <a:lnTo>
                  <a:pt x="601" y="129"/>
                </a:lnTo>
                <a:lnTo>
                  <a:pt x="575" y="105"/>
                </a:lnTo>
                <a:lnTo>
                  <a:pt x="584" y="5"/>
                </a:lnTo>
                <a:lnTo>
                  <a:pt x="682" y="0"/>
                </a:lnTo>
                <a:lnTo>
                  <a:pt x="753" y="0"/>
                </a:lnTo>
                <a:lnTo>
                  <a:pt x="875" y="163"/>
                </a:lnTo>
                <a:lnTo>
                  <a:pt x="943" y="259"/>
                </a:lnTo>
                <a:lnTo>
                  <a:pt x="964" y="289"/>
                </a:lnTo>
                <a:lnTo>
                  <a:pt x="1041" y="332"/>
                </a:lnTo>
                <a:lnTo>
                  <a:pt x="1065" y="344"/>
                </a:lnTo>
                <a:lnTo>
                  <a:pt x="1074" y="349"/>
                </a:lnTo>
                <a:close/>
              </a:path>
            </a:pathLst>
          </a:custGeom>
          <a:solidFill>
            <a:srgbClr val="E3ECAE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7" name="Freeform 23"/>
          <p:cNvSpPr>
            <a:spLocks/>
          </p:cNvSpPr>
          <p:nvPr/>
        </p:nvSpPr>
        <p:spPr bwMode="auto">
          <a:xfrm>
            <a:off x="5853113" y="6615113"/>
            <a:ext cx="928688" cy="1219200"/>
          </a:xfrm>
          <a:custGeom>
            <a:avLst/>
            <a:gdLst/>
            <a:ahLst/>
            <a:cxnLst>
              <a:cxn ang="0">
                <a:pos x="30" y="618"/>
              </a:cxn>
              <a:cxn ang="0">
                <a:pos x="18" y="509"/>
              </a:cxn>
              <a:cxn ang="0">
                <a:pos x="15" y="477"/>
              </a:cxn>
              <a:cxn ang="0">
                <a:pos x="3" y="385"/>
              </a:cxn>
              <a:cxn ang="0">
                <a:pos x="0" y="372"/>
              </a:cxn>
              <a:cxn ang="0">
                <a:pos x="43" y="321"/>
              </a:cxn>
              <a:cxn ang="0">
                <a:pos x="41" y="319"/>
              </a:cxn>
              <a:cxn ang="0">
                <a:pos x="20" y="291"/>
              </a:cxn>
              <a:cxn ang="0">
                <a:pos x="71" y="270"/>
              </a:cxn>
              <a:cxn ang="0">
                <a:pos x="116" y="233"/>
              </a:cxn>
              <a:cxn ang="0">
                <a:pos x="120" y="167"/>
              </a:cxn>
              <a:cxn ang="0">
                <a:pos x="58" y="56"/>
              </a:cxn>
              <a:cxn ang="0">
                <a:pos x="67" y="47"/>
              </a:cxn>
              <a:cxn ang="0">
                <a:pos x="80" y="32"/>
              </a:cxn>
              <a:cxn ang="0">
                <a:pos x="90" y="22"/>
              </a:cxn>
              <a:cxn ang="0">
                <a:pos x="112" y="0"/>
              </a:cxn>
              <a:cxn ang="0">
                <a:pos x="244" y="67"/>
              </a:cxn>
              <a:cxn ang="0">
                <a:pos x="458" y="270"/>
              </a:cxn>
              <a:cxn ang="0">
                <a:pos x="585" y="447"/>
              </a:cxn>
              <a:cxn ang="0">
                <a:pos x="563" y="477"/>
              </a:cxn>
              <a:cxn ang="0">
                <a:pos x="552" y="490"/>
              </a:cxn>
              <a:cxn ang="0">
                <a:pos x="520" y="537"/>
              </a:cxn>
              <a:cxn ang="0">
                <a:pos x="503" y="655"/>
              </a:cxn>
              <a:cxn ang="0">
                <a:pos x="469" y="663"/>
              </a:cxn>
              <a:cxn ang="0">
                <a:pos x="319" y="729"/>
              </a:cxn>
              <a:cxn ang="0">
                <a:pos x="300" y="759"/>
              </a:cxn>
              <a:cxn ang="0">
                <a:pos x="279" y="768"/>
              </a:cxn>
              <a:cxn ang="0">
                <a:pos x="84" y="697"/>
              </a:cxn>
              <a:cxn ang="0">
                <a:pos x="30" y="618"/>
              </a:cxn>
            </a:cxnLst>
            <a:rect l="0" t="0" r="r" b="b"/>
            <a:pathLst>
              <a:path w="585" h="768">
                <a:moveTo>
                  <a:pt x="30" y="618"/>
                </a:moveTo>
                <a:lnTo>
                  <a:pt x="18" y="509"/>
                </a:lnTo>
                <a:lnTo>
                  <a:pt x="15" y="477"/>
                </a:lnTo>
                <a:lnTo>
                  <a:pt x="3" y="385"/>
                </a:lnTo>
                <a:lnTo>
                  <a:pt x="0" y="372"/>
                </a:lnTo>
                <a:lnTo>
                  <a:pt x="43" y="321"/>
                </a:lnTo>
                <a:lnTo>
                  <a:pt x="41" y="319"/>
                </a:lnTo>
                <a:lnTo>
                  <a:pt x="20" y="291"/>
                </a:lnTo>
                <a:lnTo>
                  <a:pt x="71" y="270"/>
                </a:lnTo>
                <a:lnTo>
                  <a:pt x="116" y="233"/>
                </a:lnTo>
                <a:lnTo>
                  <a:pt x="120" y="167"/>
                </a:lnTo>
                <a:lnTo>
                  <a:pt x="58" y="56"/>
                </a:lnTo>
                <a:lnTo>
                  <a:pt x="67" y="47"/>
                </a:lnTo>
                <a:lnTo>
                  <a:pt x="80" y="32"/>
                </a:lnTo>
                <a:lnTo>
                  <a:pt x="90" y="22"/>
                </a:lnTo>
                <a:lnTo>
                  <a:pt x="112" y="0"/>
                </a:lnTo>
                <a:lnTo>
                  <a:pt x="244" y="67"/>
                </a:lnTo>
                <a:lnTo>
                  <a:pt x="458" y="270"/>
                </a:lnTo>
                <a:lnTo>
                  <a:pt x="585" y="447"/>
                </a:lnTo>
                <a:lnTo>
                  <a:pt x="563" y="477"/>
                </a:lnTo>
                <a:lnTo>
                  <a:pt x="552" y="490"/>
                </a:lnTo>
                <a:lnTo>
                  <a:pt x="520" y="537"/>
                </a:lnTo>
                <a:lnTo>
                  <a:pt x="503" y="655"/>
                </a:lnTo>
                <a:lnTo>
                  <a:pt x="469" y="663"/>
                </a:lnTo>
                <a:lnTo>
                  <a:pt x="319" y="729"/>
                </a:lnTo>
                <a:lnTo>
                  <a:pt x="300" y="759"/>
                </a:lnTo>
                <a:lnTo>
                  <a:pt x="279" y="768"/>
                </a:lnTo>
                <a:lnTo>
                  <a:pt x="84" y="697"/>
                </a:lnTo>
                <a:lnTo>
                  <a:pt x="30" y="618"/>
                </a:lnTo>
                <a:close/>
              </a:path>
            </a:pathLst>
          </a:custGeom>
          <a:solidFill>
            <a:srgbClr val="FFFAC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8" name="Freeform 24"/>
          <p:cNvSpPr>
            <a:spLocks/>
          </p:cNvSpPr>
          <p:nvPr/>
        </p:nvSpPr>
        <p:spPr bwMode="auto">
          <a:xfrm>
            <a:off x="76200" y="581025"/>
            <a:ext cx="2292350" cy="2019300"/>
          </a:xfrm>
          <a:custGeom>
            <a:avLst/>
            <a:gdLst/>
            <a:ahLst/>
            <a:cxnLst>
              <a:cxn ang="0">
                <a:pos x="863" y="382"/>
              </a:cxn>
              <a:cxn ang="0">
                <a:pos x="1444" y="543"/>
              </a:cxn>
              <a:cxn ang="0">
                <a:pos x="1265" y="724"/>
              </a:cxn>
              <a:cxn ang="0">
                <a:pos x="1314" y="844"/>
              </a:cxn>
              <a:cxn ang="0">
                <a:pos x="1278" y="891"/>
              </a:cxn>
              <a:cxn ang="0">
                <a:pos x="1260" y="913"/>
              </a:cxn>
              <a:cxn ang="0">
                <a:pos x="1136" y="981"/>
              </a:cxn>
              <a:cxn ang="0">
                <a:pos x="918" y="1077"/>
              </a:cxn>
              <a:cxn ang="0">
                <a:pos x="835" y="1144"/>
              </a:cxn>
              <a:cxn ang="0">
                <a:pos x="696" y="1154"/>
              </a:cxn>
              <a:cxn ang="0">
                <a:pos x="644" y="1195"/>
              </a:cxn>
              <a:cxn ang="0">
                <a:pos x="572" y="1259"/>
              </a:cxn>
              <a:cxn ang="0">
                <a:pos x="557" y="1272"/>
              </a:cxn>
              <a:cxn ang="0">
                <a:pos x="567" y="1195"/>
              </a:cxn>
              <a:cxn ang="0">
                <a:pos x="574" y="1167"/>
              </a:cxn>
              <a:cxn ang="0">
                <a:pos x="540" y="1146"/>
              </a:cxn>
              <a:cxn ang="0">
                <a:pos x="492" y="1120"/>
              </a:cxn>
              <a:cxn ang="0">
                <a:pos x="360" y="1071"/>
              </a:cxn>
              <a:cxn ang="0">
                <a:pos x="251" y="1082"/>
              </a:cxn>
              <a:cxn ang="0">
                <a:pos x="122" y="1020"/>
              </a:cxn>
              <a:cxn ang="0">
                <a:pos x="30" y="767"/>
              </a:cxn>
              <a:cxn ang="0">
                <a:pos x="30" y="763"/>
              </a:cxn>
              <a:cxn ang="0">
                <a:pos x="35" y="660"/>
              </a:cxn>
              <a:cxn ang="0">
                <a:pos x="39" y="585"/>
              </a:cxn>
              <a:cxn ang="0">
                <a:pos x="43" y="521"/>
              </a:cxn>
              <a:cxn ang="0">
                <a:pos x="43" y="513"/>
              </a:cxn>
              <a:cxn ang="0">
                <a:pos x="43" y="491"/>
              </a:cxn>
              <a:cxn ang="0">
                <a:pos x="47" y="429"/>
              </a:cxn>
              <a:cxn ang="0">
                <a:pos x="24" y="408"/>
              </a:cxn>
              <a:cxn ang="0">
                <a:pos x="0" y="357"/>
              </a:cxn>
              <a:cxn ang="0">
                <a:pos x="77" y="263"/>
              </a:cxn>
              <a:cxn ang="0">
                <a:pos x="219" y="188"/>
              </a:cxn>
              <a:cxn ang="0">
                <a:pos x="351" y="233"/>
              </a:cxn>
              <a:cxn ang="0">
                <a:pos x="385" y="79"/>
              </a:cxn>
              <a:cxn ang="0">
                <a:pos x="458" y="27"/>
              </a:cxn>
              <a:cxn ang="0">
                <a:pos x="606" y="0"/>
              </a:cxn>
              <a:cxn ang="0">
                <a:pos x="783" y="51"/>
              </a:cxn>
            </a:cxnLst>
            <a:rect l="0" t="0" r="r" b="b"/>
            <a:pathLst>
              <a:path w="1444" h="1272">
                <a:moveTo>
                  <a:pt x="783" y="51"/>
                </a:moveTo>
                <a:lnTo>
                  <a:pt x="863" y="382"/>
                </a:lnTo>
                <a:lnTo>
                  <a:pt x="1008" y="513"/>
                </a:lnTo>
                <a:lnTo>
                  <a:pt x="1444" y="543"/>
                </a:lnTo>
                <a:lnTo>
                  <a:pt x="1246" y="701"/>
                </a:lnTo>
                <a:lnTo>
                  <a:pt x="1265" y="724"/>
                </a:lnTo>
                <a:lnTo>
                  <a:pt x="1340" y="814"/>
                </a:lnTo>
                <a:lnTo>
                  <a:pt x="1314" y="844"/>
                </a:lnTo>
                <a:lnTo>
                  <a:pt x="1288" y="876"/>
                </a:lnTo>
                <a:lnTo>
                  <a:pt x="1278" y="891"/>
                </a:lnTo>
                <a:lnTo>
                  <a:pt x="1267" y="906"/>
                </a:lnTo>
                <a:lnTo>
                  <a:pt x="1260" y="913"/>
                </a:lnTo>
                <a:lnTo>
                  <a:pt x="1250" y="921"/>
                </a:lnTo>
                <a:lnTo>
                  <a:pt x="1136" y="981"/>
                </a:lnTo>
                <a:lnTo>
                  <a:pt x="1017" y="996"/>
                </a:lnTo>
                <a:lnTo>
                  <a:pt x="918" y="1077"/>
                </a:lnTo>
                <a:lnTo>
                  <a:pt x="837" y="1141"/>
                </a:lnTo>
                <a:lnTo>
                  <a:pt x="835" y="1144"/>
                </a:lnTo>
                <a:lnTo>
                  <a:pt x="768" y="1148"/>
                </a:lnTo>
                <a:lnTo>
                  <a:pt x="696" y="1154"/>
                </a:lnTo>
                <a:lnTo>
                  <a:pt x="653" y="1191"/>
                </a:lnTo>
                <a:lnTo>
                  <a:pt x="644" y="1195"/>
                </a:lnTo>
                <a:lnTo>
                  <a:pt x="638" y="1203"/>
                </a:lnTo>
                <a:lnTo>
                  <a:pt x="572" y="1259"/>
                </a:lnTo>
                <a:lnTo>
                  <a:pt x="567" y="1261"/>
                </a:lnTo>
                <a:lnTo>
                  <a:pt x="557" y="1272"/>
                </a:lnTo>
                <a:lnTo>
                  <a:pt x="559" y="1259"/>
                </a:lnTo>
                <a:lnTo>
                  <a:pt x="567" y="1195"/>
                </a:lnTo>
                <a:lnTo>
                  <a:pt x="569" y="1184"/>
                </a:lnTo>
                <a:lnTo>
                  <a:pt x="574" y="1167"/>
                </a:lnTo>
                <a:lnTo>
                  <a:pt x="554" y="1156"/>
                </a:lnTo>
                <a:lnTo>
                  <a:pt x="540" y="1146"/>
                </a:lnTo>
                <a:lnTo>
                  <a:pt x="495" y="1122"/>
                </a:lnTo>
                <a:lnTo>
                  <a:pt x="492" y="1120"/>
                </a:lnTo>
                <a:lnTo>
                  <a:pt x="398" y="1064"/>
                </a:lnTo>
                <a:lnTo>
                  <a:pt x="360" y="1071"/>
                </a:lnTo>
                <a:lnTo>
                  <a:pt x="349" y="1071"/>
                </a:lnTo>
                <a:lnTo>
                  <a:pt x="251" y="1082"/>
                </a:lnTo>
                <a:lnTo>
                  <a:pt x="112" y="1101"/>
                </a:lnTo>
                <a:lnTo>
                  <a:pt x="122" y="1020"/>
                </a:lnTo>
                <a:lnTo>
                  <a:pt x="32" y="774"/>
                </a:lnTo>
                <a:lnTo>
                  <a:pt x="30" y="767"/>
                </a:lnTo>
                <a:lnTo>
                  <a:pt x="30" y="765"/>
                </a:lnTo>
                <a:lnTo>
                  <a:pt x="30" y="763"/>
                </a:lnTo>
                <a:lnTo>
                  <a:pt x="32" y="712"/>
                </a:lnTo>
                <a:lnTo>
                  <a:pt x="35" y="660"/>
                </a:lnTo>
                <a:lnTo>
                  <a:pt x="37" y="645"/>
                </a:lnTo>
                <a:lnTo>
                  <a:pt x="39" y="585"/>
                </a:lnTo>
                <a:lnTo>
                  <a:pt x="43" y="530"/>
                </a:lnTo>
                <a:lnTo>
                  <a:pt x="43" y="521"/>
                </a:lnTo>
                <a:lnTo>
                  <a:pt x="43" y="517"/>
                </a:lnTo>
                <a:lnTo>
                  <a:pt x="43" y="513"/>
                </a:lnTo>
                <a:lnTo>
                  <a:pt x="43" y="511"/>
                </a:lnTo>
                <a:lnTo>
                  <a:pt x="43" y="491"/>
                </a:lnTo>
                <a:lnTo>
                  <a:pt x="45" y="491"/>
                </a:lnTo>
                <a:lnTo>
                  <a:pt x="47" y="429"/>
                </a:lnTo>
                <a:lnTo>
                  <a:pt x="45" y="427"/>
                </a:lnTo>
                <a:lnTo>
                  <a:pt x="24" y="408"/>
                </a:lnTo>
                <a:lnTo>
                  <a:pt x="0" y="387"/>
                </a:lnTo>
                <a:lnTo>
                  <a:pt x="0" y="357"/>
                </a:lnTo>
                <a:lnTo>
                  <a:pt x="0" y="316"/>
                </a:lnTo>
                <a:lnTo>
                  <a:pt x="77" y="263"/>
                </a:lnTo>
                <a:lnTo>
                  <a:pt x="101" y="188"/>
                </a:lnTo>
                <a:lnTo>
                  <a:pt x="219" y="188"/>
                </a:lnTo>
                <a:lnTo>
                  <a:pt x="289" y="275"/>
                </a:lnTo>
                <a:lnTo>
                  <a:pt x="351" y="233"/>
                </a:lnTo>
                <a:lnTo>
                  <a:pt x="300" y="136"/>
                </a:lnTo>
                <a:lnTo>
                  <a:pt x="385" y="79"/>
                </a:lnTo>
                <a:lnTo>
                  <a:pt x="424" y="51"/>
                </a:lnTo>
                <a:lnTo>
                  <a:pt x="458" y="27"/>
                </a:lnTo>
                <a:lnTo>
                  <a:pt x="497" y="0"/>
                </a:lnTo>
                <a:lnTo>
                  <a:pt x="606" y="0"/>
                </a:lnTo>
                <a:lnTo>
                  <a:pt x="642" y="51"/>
                </a:lnTo>
                <a:lnTo>
                  <a:pt x="783" y="51"/>
                </a:lnTo>
                <a:close/>
              </a:path>
            </a:pathLst>
          </a:custGeom>
          <a:solidFill>
            <a:srgbClr val="FFE0A8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9" name="Freeform 25"/>
          <p:cNvSpPr>
            <a:spLocks/>
          </p:cNvSpPr>
          <p:nvPr/>
        </p:nvSpPr>
        <p:spPr bwMode="auto">
          <a:xfrm>
            <a:off x="3244850" y="2057400"/>
            <a:ext cx="1990725" cy="2317750"/>
          </a:xfrm>
          <a:custGeom>
            <a:avLst/>
            <a:gdLst/>
            <a:ahLst/>
            <a:cxnLst>
              <a:cxn ang="0">
                <a:pos x="1064" y="462"/>
              </a:cxn>
              <a:cxn ang="0">
                <a:pos x="1051" y="470"/>
              </a:cxn>
              <a:cxn ang="0">
                <a:pos x="976" y="611"/>
              </a:cxn>
              <a:cxn ang="0">
                <a:pos x="1064" y="821"/>
              </a:cxn>
              <a:cxn ang="0">
                <a:pos x="1059" y="921"/>
              </a:cxn>
              <a:cxn ang="0">
                <a:pos x="1059" y="947"/>
              </a:cxn>
              <a:cxn ang="0">
                <a:pos x="972" y="1193"/>
              </a:cxn>
              <a:cxn ang="0">
                <a:pos x="899" y="1278"/>
              </a:cxn>
              <a:cxn ang="0">
                <a:pos x="796" y="1208"/>
              </a:cxn>
              <a:cxn ang="0">
                <a:pos x="614" y="1233"/>
              </a:cxn>
              <a:cxn ang="0">
                <a:pos x="443" y="1171"/>
              </a:cxn>
              <a:cxn ang="0">
                <a:pos x="403" y="1227"/>
              </a:cxn>
              <a:cxn ang="0">
                <a:pos x="231" y="1402"/>
              </a:cxn>
              <a:cxn ang="0">
                <a:pos x="118" y="1460"/>
              </a:cxn>
              <a:cxn ang="0">
                <a:pos x="35" y="1330"/>
              </a:cxn>
              <a:cxn ang="0">
                <a:pos x="3" y="1266"/>
              </a:cxn>
              <a:cxn ang="0">
                <a:pos x="73" y="1313"/>
              </a:cxn>
              <a:cxn ang="0">
                <a:pos x="202" y="1244"/>
              </a:cxn>
              <a:cxn ang="0">
                <a:pos x="244" y="1233"/>
              </a:cxn>
              <a:cxn ang="0">
                <a:pos x="208" y="1129"/>
              </a:cxn>
              <a:cxn ang="0">
                <a:pos x="231" y="1077"/>
              </a:cxn>
              <a:cxn ang="0">
                <a:pos x="266" y="1005"/>
              </a:cxn>
              <a:cxn ang="0">
                <a:pos x="330" y="977"/>
              </a:cxn>
              <a:cxn ang="0">
                <a:pos x="456" y="1050"/>
              </a:cxn>
              <a:cxn ang="0">
                <a:pos x="627" y="1017"/>
              </a:cxn>
              <a:cxn ang="0">
                <a:pos x="803" y="793"/>
              </a:cxn>
              <a:cxn ang="0">
                <a:pos x="858" y="722"/>
              </a:cxn>
              <a:cxn ang="0">
                <a:pos x="908" y="560"/>
              </a:cxn>
              <a:cxn ang="0">
                <a:pos x="950" y="397"/>
              </a:cxn>
              <a:cxn ang="0">
                <a:pos x="1068" y="224"/>
              </a:cxn>
              <a:cxn ang="0">
                <a:pos x="1081" y="64"/>
              </a:cxn>
              <a:cxn ang="0">
                <a:pos x="1083" y="0"/>
              </a:cxn>
              <a:cxn ang="0">
                <a:pos x="1143" y="10"/>
              </a:cxn>
              <a:cxn ang="0">
                <a:pos x="1203" y="45"/>
              </a:cxn>
              <a:cxn ang="0">
                <a:pos x="1254" y="83"/>
              </a:cxn>
              <a:cxn ang="0">
                <a:pos x="1192" y="209"/>
              </a:cxn>
            </a:cxnLst>
            <a:rect l="0" t="0" r="r" b="b"/>
            <a:pathLst>
              <a:path w="1254" h="1460">
                <a:moveTo>
                  <a:pt x="1100" y="395"/>
                </a:moveTo>
                <a:lnTo>
                  <a:pt x="1064" y="462"/>
                </a:lnTo>
                <a:lnTo>
                  <a:pt x="1064" y="464"/>
                </a:lnTo>
                <a:lnTo>
                  <a:pt x="1051" y="470"/>
                </a:lnTo>
                <a:lnTo>
                  <a:pt x="987" y="504"/>
                </a:lnTo>
                <a:lnTo>
                  <a:pt x="976" y="611"/>
                </a:lnTo>
                <a:lnTo>
                  <a:pt x="985" y="714"/>
                </a:lnTo>
                <a:lnTo>
                  <a:pt x="1064" y="821"/>
                </a:lnTo>
                <a:lnTo>
                  <a:pt x="1062" y="874"/>
                </a:lnTo>
                <a:lnTo>
                  <a:pt x="1059" y="921"/>
                </a:lnTo>
                <a:lnTo>
                  <a:pt x="1059" y="936"/>
                </a:lnTo>
                <a:lnTo>
                  <a:pt x="1059" y="947"/>
                </a:lnTo>
                <a:lnTo>
                  <a:pt x="1051" y="970"/>
                </a:lnTo>
                <a:lnTo>
                  <a:pt x="972" y="1193"/>
                </a:lnTo>
                <a:lnTo>
                  <a:pt x="952" y="1246"/>
                </a:lnTo>
                <a:lnTo>
                  <a:pt x="899" y="1278"/>
                </a:lnTo>
                <a:lnTo>
                  <a:pt x="897" y="1280"/>
                </a:lnTo>
                <a:lnTo>
                  <a:pt x="796" y="1208"/>
                </a:lnTo>
                <a:lnTo>
                  <a:pt x="621" y="1236"/>
                </a:lnTo>
                <a:lnTo>
                  <a:pt x="614" y="1233"/>
                </a:lnTo>
                <a:lnTo>
                  <a:pt x="445" y="1167"/>
                </a:lnTo>
                <a:lnTo>
                  <a:pt x="443" y="1171"/>
                </a:lnTo>
                <a:lnTo>
                  <a:pt x="439" y="1176"/>
                </a:lnTo>
                <a:lnTo>
                  <a:pt x="403" y="1227"/>
                </a:lnTo>
                <a:lnTo>
                  <a:pt x="343" y="1310"/>
                </a:lnTo>
                <a:lnTo>
                  <a:pt x="231" y="1402"/>
                </a:lnTo>
                <a:lnTo>
                  <a:pt x="174" y="1449"/>
                </a:lnTo>
                <a:lnTo>
                  <a:pt x="118" y="1460"/>
                </a:lnTo>
                <a:lnTo>
                  <a:pt x="116" y="1407"/>
                </a:lnTo>
                <a:lnTo>
                  <a:pt x="35" y="1330"/>
                </a:lnTo>
                <a:lnTo>
                  <a:pt x="0" y="1293"/>
                </a:lnTo>
                <a:lnTo>
                  <a:pt x="3" y="1266"/>
                </a:lnTo>
                <a:lnTo>
                  <a:pt x="56" y="1313"/>
                </a:lnTo>
                <a:lnTo>
                  <a:pt x="73" y="1313"/>
                </a:lnTo>
                <a:lnTo>
                  <a:pt x="159" y="1321"/>
                </a:lnTo>
                <a:lnTo>
                  <a:pt x="202" y="1244"/>
                </a:lnTo>
                <a:lnTo>
                  <a:pt x="231" y="1238"/>
                </a:lnTo>
                <a:lnTo>
                  <a:pt x="244" y="1233"/>
                </a:lnTo>
                <a:lnTo>
                  <a:pt x="231" y="1195"/>
                </a:lnTo>
                <a:lnTo>
                  <a:pt x="208" y="1129"/>
                </a:lnTo>
                <a:lnTo>
                  <a:pt x="195" y="1094"/>
                </a:lnTo>
                <a:lnTo>
                  <a:pt x="231" y="1077"/>
                </a:lnTo>
                <a:lnTo>
                  <a:pt x="313" y="1037"/>
                </a:lnTo>
                <a:lnTo>
                  <a:pt x="266" y="1005"/>
                </a:lnTo>
                <a:lnTo>
                  <a:pt x="300" y="988"/>
                </a:lnTo>
                <a:lnTo>
                  <a:pt x="330" y="977"/>
                </a:lnTo>
                <a:lnTo>
                  <a:pt x="398" y="1017"/>
                </a:lnTo>
                <a:lnTo>
                  <a:pt x="456" y="1050"/>
                </a:lnTo>
                <a:lnTo>
                  <a:pt x="589" y="1045"/>
                </a:lnTo>
                <a:lnTo>
                  <a:pt x="627" y="1017"/>
                </a:lnTo>
                <a:lnTo>
                  <a:pt x="803" y="795"/>
                </a:lnTo>
                <a:lnTo>
                  <a:pt x="803" y="793"/>
                </a:lnTo>
                <a:lnTo>
                  <a:pt x="833" y="757"/>
                </a:lnTo>
                <a:lnTo>
                  <a:pt x="858" y="722"/>
                </a:lnTo>
                <a:lnTo>
                  <a:pt x="869" y="712"/>
                </a:lnTo>
                <a:lnTo>
                  <a:pt x="908" y="560"/>
                </a:lnTo>
                <a:lnTo>
                  <a:pt x="946" y="421"/>
                </a:lnTo>
                <a:lnTo>
                  <a:pt x="950" y="397"/>
                </a:lnTo>
                <a:lnTo>
                  <a:pt x="959" y="370"/>
                </a:lnTo>
                <a:lnTo>
                  <a:pt x="1068" y="224"/>
                </a:lnTo>
                <a:lnTo>
                  <a:pt x="1051" y="107"/>
                </a:lnTo>
                <a:lnTo>
                  <a:pt x="1081" y="64"/>
                </a:lnTo>
                <a:lnTo>
                  <a:pt x="1083" y="28"/>
                </a:lnTo>
                <a:lnTo>
                  <a:pt x="1083" y="0"/>
                </a:lnTo>
                <a:lnTo>
                  <a:pt x="1098" y="2"/>
                </a:lnTo>
                <a:lnTo>
                  <a:pt x="1143" y="10"/>
                </a:lnTo>
                <a:lnTo>
                  <a:pt x="1166" y="15"/>
                </a:lnTo>
                <a:lnTo>
                  <a:pt x="1203" y="45"/>
                </a:lnTo>
                <a:lnTo>
                  <a:pt x="1213" y="51"/>
                </a:lnTo>
                <a:lnTo>
                  <a:pt x="1254" y="83"/>
                </a:lnTo>
                <a:lnTo>
                  <a:pt x="1252" y="94"/>
                </a:lnTo>
                <a:lnTo>
                  <a:pt x="1192" y="209"/>
                </a:lnTo>
                <a:lnTo>
                  <a:pt x="1100" y="395"/>
                </a:lnTo>
                <a:close/>
              </a:path>
            </a:pathLst>
          </a:custGeom>
          <a:solidFill>
            <a:srgbClr val="D4E5F6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0" name="Freeform 26"/>
          <p:cNvSpPr>
            <a:spLocks/>
          </p:cNvSpPr>
          <p:nvPr/>
        </p:nvSpPr>
        <p:spPr bwMode="auto">
          <a:xfrm>
            <a:off x="3432175" y="3910013"/>
            <a:ext cx="2003425" cy="1314450"/>
          </a:xfrm>
          <a:custGeom>
            <a:avLst/>
            <a:gdLst/>
            <a:ahLst/>
            <a:cxnLst>
              <a:cxn ang="0">
                <a:pos x="779" y="113"/>
              </a:cxn>
              <a:cxn ang="0">
                <a:pos x="790" y="122"/>
              </a:cxn>
              <a:cxn ang="0">
                <a:pos x="822" y="146"/>
              </a:cxn>
              <a:cxn ang="0">
                <a:pos x="920" y="99"/>
              </a:cxn>
              <a:cxn ang="0">
                <a:pos x="995" y="156"/>
              </a:cxn>
              <a:cxn ang="0">
                <a:pos x="1059" y="203"/>
              </a:cxn>
              <a:cxn ang="0">
                <a:pos x="1110" y="409"/>
              </a:cxn>
              <a:cxn ang="0">
                <a:pos x="1235" y="486"/>
              </a:cxn>
              <a:cxn ang="0">
                <a:pos x="1262" y="503"/>
              </a:cxn>
              <a:cxn ang="0">
                <a:pos x="1220" y="588"/>
              </a:cxn>
              <a:cxn ang="0">
                <a:pos x="1209" y="592"/>
              </a:cxn>
              <a:cxn ang="0">
                <a:pos x="1181" y="601"/>
              </a:cxn>
              <a:cxn ang="0">
                <a:pos x="1175" y="603"/>
              </a:cxn>
              <a:cxn ang="0">
                <a:pos x="1130" y="614"/>
              </a:cxn>
              <a:cxn ang="0">
                <a:pos x="1055" y="631"/>
              </a:cxn>
              <a:cxn ang="0">
                <a:pos x="1059" y="667"/>
              </a:cxn>
              <a:cxn ang="0">
                <a:pos x="1044" y="706"/>
              </a:cxn>
              <a:cxn ang="0">
                <a:pos x="1089" y="734"/>
              </a:cxn>
              <a:cxn ang="0">
                <a:pos x="1018" y="828"/>
              </a:cxn>
              <a:cxn ang="0">
                <a:pos x="852" y="796"/>
              </a:cxn>
              <a:cxn ang="0">
                <a:pos x="796" y="813"/>
              </a:cxn>
              <a:cxn ang="0">
                <a:pos x="768" y="736"/>
              </a:cxn>
              <a:cxn ang="0">
                <a:pos x="753" y="719"/>
              </a:cxn>
              <a:cxn ang="0">
                <a:pos x="672" y="686"/>
              </a:cxn>
              <a:cxn ang="0">
                <a:pos x="584" y="657"/>
              </a:cxn>
              <a:cxn ang="0">
                <a:pos x="597" y="701"/>
              </a:cxn>
              <a:cxn ang="0">
                <a:pos x="556" y="708"/>
              </a:cxn>
              <a:cxn ang="0">
                <a:pos x="531" y="697"/>
              </a:cxn>
              <a:cxn ang="0">
                <a:pos x="460" y="661"/>
              </a:cxn>
              <a:cxn ang="0">
                <a:pos x="366" y="661"/>
              </a:cxn>
              <a:cxn ang="0">
                <a:pos x="321" y="605"/>
              </a:cxn>
              <a:cxn ang="0">
                <a:pos x="276" y="552"/>
              </a:cxn>
              <a:cxn ang="0">
                <a:pos x="240" y="507"/>
              </a:cxn>
              <a:cxn ang="0">
                <a:pos x="223" y="486"/>
              </a:cxn>
              <a:cxn ang="0">
                <a:pos x="184" y="436"/>
              </a:cxn>
              <a:cxn ang="0">
                <a:pos x="113" y="381"/>
              </a:cxn>
              <a:cxn ang="0">
                <a:pos x="111" y="379"/>
              </a:cxn>
              <a:cxn ang="0">
                <a:pos x="0" y="293"/>
              </a:cxn>
              <a:cxn ang="0">
                <a:pos x="56" y="282"/>
              </a:cxn>
              <a:cxn ang="0">
                <a:pos x="113" y="235"/>
              </a:cxn>
              <a:cxn ang="0">
                <a:pos x="225" y="143"/>
              </a:cxn>
              <a:cxn ang="0">
                <a:pos x="285" y="60"/>
              </a:cxn>
              <a:cxn ang="0">
                <a:pos x="321" y="9"/>
              </a:cxn>
              <a:cxn ang="0">
                <a:pos x="325" y="4"/>
              </a:cxn>
              <a:cxn ang="0">
                <a:pos x="327" y="0"/>
              </a:cxn>
              <a:cxn ang="0">
                <a:pos x="496" y="66"/>
              </a:cxn>
              <a:cxn ang="0">
                <a:pos x="503" y="69"/>
              </a:cxn>
              <a:cxn ang="0">
                <a:pos x="678" y="41"/>
              </a:cxn>
              <a:cxn ang="0">
                <a:pos x="779" y="113"/>
              </a:cxn>
            </a:cxnLst>
            <a:rect l="0" t="0" r="r" b="b"/>
            <a:pathLst>
              <a:path w="1262" h="828">
                <a:moveTo>
                  <a:pt x="779" y="113"/>
                </a:moveTo>
                <a:lnTo>
                  <a:pt x="790" y="122"/>
                </a:lnTo>
                <a:lnTo>
                  <a:pt x="822" y="146"/>
                </a:lnTo>
                <a:lnTo>
                  <a:pt x="920" y="99"/>
                </a:lnTo>
                <a:lnTo>
                  <a:pt x="995" y="156"/>
                </a:lnTo>
                <a:lnTo>
                  <a:pt x="1059" y="203"/>
                </a:lnTo>
                <a:lnTo>
                  <a:pt x="1110" y="409"/>
                </a:lnTo>
                <a:lnTo>
                  <a:pt x="1235" y="486"/>
                </a:lnTo>
                <a:lnTo>
                  <a:pt x="1262" y="503"/>
                </a:lnTo>
                <a:lnTo>
                  <a:pt x="1220" y="588"/>
                </a:lnTo>
                <a:lnTo>
                  <a:pt x="1209" y="592"/>
                </a:lnTo>
                <a:lnTo>
                  <a:pt x="1181" y="601"/>
                </a:lnTo>
                <a:lnTo>
                  <a:pt x="1175" y="603"/>
                </a:lnTo>
                <a:lnTo>
                  <a:pt x="1130" y="614"/>
                </a:lnTo>
                <a:lnTo>
                  <a:pt x="1055" y="631"/>
                </a:lnTo>
                <a:lnTo>
                  <a:pt x="1059" y="667"/>
                </a:lnTo>
                <a:lnTo>
                  <a:pt x="1044" y="706"/>
                </a:lnTo>
                <a:lnTo>
                  <a:pt x="1089" y="734"/>
                </a:lnTo>
                <a:lnTo>
                  <a:pt x="1018" y="828"/>
                </a:lnTo>
                <a:lnTo>
                  <a:pt x="852" y="796"/>
                </a:lnTo>
                <a:lnTo>
                  <a:pt x="796" y="813"/>
                </a:lnTo>
                <a:lnTo>
                  <a:pt x="768" y="736"/>
                </a:lnTo>
                <a:lnTo>
                  <a:pt x="753" y="719"/>
                </a:lnTo>
                <a:lnTo>
                  <a:pt x="672" y="686"/>
                </a:lnTo>
                <a:lnTo>
                  <a:pt x="584" y="657"/>
                </a:lnTo>
                <a:lnTo>
                  <a:pt x="597" y="701"/>
                </a:lnTo>
                <a:lnTo>
                  <a:pt x="556" y="708"/>
                </a:lnTo>
                <a:lnTo>
                  <a:pt x="531" y="697"/>
                </a:lnTo>
                <a:lnTo>
                  <a:pt x="460" y="661"/>
                </a:lnTo>
                <a:lnTo>
                  <a:pt x="366" y="661"/>
                </a:lnTo>
                <a:lnTo>
                  <a:pt x="321" y="605"/>
                </a:lnTo>
                <a:lnTo>
                  <a:pt x="276" y="552"/>
                </a:lnTo>
                <a:lnTo>
                  <a:pt x="240" y="507"/>
                </a:lnTo>
                <a:lnTo>
                  <a:pt x="223" y="486"/>
                </a:lnTo>
                <a:lnTo>
                  <a:pt x="184" y="436"/>
                </a:lnTo>
                <a:lnTo>
                  <a:pt x="113" y="381"/>
                </a:lnTo>
                <a:lnTo>
                  <a:pt x="111" y="379"/>
                </a:lnTo>
                <a:lnTo>
                  <a:pt x="0" y="293"/>
                </a:lnTo>
                <a:lnTo>
                  <a:pt x="56" y="282"/>
                </a:lnTo>
                <a:lnTo>
                  <a:pt x="113" y="235"/>
                </a:lnTo>
                <a:lnTo>
                  <a:pt x="225" y="143"/>
                </a:lnTo>
                <a:lnTo>
                  <a:pt x="285" y="60"/>
                </a:lnTo>
                <a:lnTo>
                  <a:pt x="321" y="9"/>
                </a:lnTo>
                <a:lnTo>
                  <a:pt x="325" y="4"/>
                </a:lnTo>
                <a:lnTo>
                  <a:pt x="327" y="0"/>
                </a:lnTo>
                <a:lnTo>
                  <a:pt x="496" y="66"/>
                </a:lnTo>
                <a:lnTo>
                  <a:pt x="503" y="69"/>
                </a:lnTo>
                <a:lnTo>
                  <a:pt x="678" y="41"/>
                </a:lnTo>
                <a:lnTo>
                  <a:pt x="779" y="113"/>
                </a:lnTo>
                <a:close/>
              </a:path>
            </a:pathLst>
          </a:custGeom>
          <a:solidFill>
            <a:srgbClr val="DBD4E9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1" name="Freeform 27"/>
          <p:cNvSpPr>
            <a:spLocks/>
          </p:cNvSpPr>
          <p:nvPr/>
        </p:nvSpPr>
        <p:spPr bwMode="auto">
          <a:xfrm>
            <a:off x="5351463" y="8326438"/>
            <a:ext cx="790575" cy="804863"/>
          </a:xfrm>
          <a:custGeom>
            <a:avLst/>
            <a:gdLst/>
            <a:ahLst/>
            <a:cxnLst>
              <a:cxn ang="0">
                <a:pos x="498" y="75"/>
              </a:cxn>
              <a:cxn ang="0">
                <a:pos x="447" y="164"/>
              </a:cxn>
              <a:cxn ang="0">
                <a:pos x="385" y="276"/>
              </a:cxn>
              <a:cxn ang="0">
                <a:pos x="370" y="378"/>
              </a:cxn>
              <a:cxn ang="0">
                <a:pos x="372" y="380"/>
              </a:cxn>
              <a:cxn ang="0">
                <a:pos x="370" y="415"/>
              </a:cxn>
              <a:cxn ang="0">
                <a:pos x="357" y="445"/>
              </a:cxn>
              <a:cxn ang="0">
                <a:pos x="355" y="462"/>
              </a:cxn>
              <a:cxn ang="0">
                <a:pos x="355" y="470"/>
              </a:cxn>
              <a:cxn ang="0">
                <a:pos x="323" y="460"/>
              </a:cxn>
              <a:cxn ang="0">
                <a:pos x="306" y="453"/>
              </a:cxn>
              <a:cxn ang="0">
                <a:pos x="299" y="451"/>
              </a:cxn>
              <a:cxn ang="0">
                <a:pos x="291" y="457"/>
              </a:cxn>
              <a:cxn ang="0">
                <a:pos x="287" y="462"/>
              </a:cxn>
              <a:cxn ang="0">
                <a:pos x="259" y="470"/>
              </a:cxn>
              <a:cxn ang="0">
                <a:pos x="244" y="507"/>
              </a:cxn>
              <a:cxn ang="0">
                <a:pos x="145" y="504"/>
              </a:cxn>
              <a:cxn ang="0">
                <a:pos x="139" y="485"/>
              </a:cxn>
              <a:cxn ang="0">
                <a:pos x="100" y="417"/>
              </a:cxn>
              <a:cxn ang="0">
                <a:pos x="124" y="336"/>
              </a:cxn>
              <a:cxn ang="0">
                <a:pos x="90" y="295"/>
              </a:cxn>
              <a:cxn ang="0">
                <a:pos x="77" y="135"/>
              </a:cxn>
              <a:cxn ang="0">
                <a:pos x="75" y="128"/>
              </a:cxn>
              <a:cxn ang="0">
                <a:pos x="75" y="115"/>
              </a:cxn>
              <a:cxn ang="0">
                <a:pos x="55" y="111"/>
              </a:cxn>
              <a:cxn ang="0">
                <a:pos x="11" y="102"/>
              </a:cxn>
              <a:cxn ang="0">
                <a:pos x="6" y="79"/>
              </a:cxn>
              <a:cxn ang="0">
                <a:pos x="0" y="34"/>
              </a:cxn>
              <a:cxn ang="0">
                <a:pos x="55" y="23"/>
              </a:cxn>
              <a:cxn ang="0">
                <a:pos x="113" y="15"/>
              </a:cxn>
              <a:cxn ang="0">
                <a:pos x="145" y="34"/>
              </a:cxn>
              <a:cxn ang="0">
                <a:pos x="156" y="43"/>
              </a:cxn>
              <a:cxn ang="0">
                <a:pos x="186" y="34"/>
              </a:cxn>
              <a:cxn ang="0">
                <a:pos x="246" y="19"/>
              </a:cxn>
              <a:cxn ang="0">
                <a:pos x="321" y="0"/>
              </a:cxn>
              <a:cxn ang="0">
                <a:pos x="376" y="64"/>
              </a:cxn>
              <a:cxn ang="0">
                <a:pos x="498" y="75"/>
              </a:cxn>
            </a:cxnLst>
            <a:rect l="0" t="0" r="r" b="b"/>
            <a:pathLst>
              <a:path w="498" h="507">
                <a:moveTo>
                  <a:pt x="498" y="75"/>
                </a:moveTo>
                <a:lnTo>
                  <a:pt x="447" y="164"/>
                </a:lnTo>
                <a:lnTo>
                  <a:pt x="385" y="276"/>
                </a:lnTo>
                <a:lnTo>
                  <a:pt x="370" y="378"/>
                </a:lnTo>
                <a:lnTo>
                  <a:pt x="372" y="380"/>
                </a:lnTo>
                <a:lnTo>
                  <a:pt x="370" y="415"/>
                </a:lnTo>
                <a:lnTo>
                  <a:pt x="357" y="445"/>
                </a:lnTo>
                <a:lnTo>
                  <a:pt x="355" y="462"/>
                </a:lnTo>
                <a:lnTo>
                  <a:pt x="355" y="470"/>
                </a:lnTo>
                <a:lnTo>
                  <a:pt x="323" y="460"/>
                </a:lnTo>
                <a:lnTo>
                  <a:pt x="306" y="453"/>
                </a:lnTo>
                <a:lnTo>
                  <a:pt x="299" y="451"/>
                </a:lnTo>
                <a:lnTo>
                  <a:pt x="291" y="457"/>
                </a:lnTo>
                <a:lnTo>
                  <a:pt x="287" y="462"/>
                </a:lnTo>
                <a:lnTo>
                  <a:pt x="259" y="470"/>
                </a:lnTo>
                <a:lnTo>
                  <a:pt x="244" y="507"/>
                </a:lnTo>
                <a:lnTo>
                  <a:pt x="145" y="504"/>
                </a:lnTo>
                <a:lnTo>
                  <a:pt x="139" y="485"/>
                </a:lnTo>
                <a:lnTo>
                  <a:pt x="100" y="417"/>
                </a:lnTo>
                <a:lnTo>
                  <a:pt x="124" y="336"/>
                </a:lnTo>
                <a:lnTo>
                  <a:pt x="90" y="295"/>
                </a:lnTo>
                <a:lnTo>
                  <a:pt x="77" y="135"/>
                </a:lnTo>
                <a:lnTo>
                  <a:pt x="75" y="128"/>
                </a:lnTo>
                <a:lnTo>
                  <a:pt x="75" y="115"/>
                </a:lnTo>
                <a:lnTo>
                  <a:pt x="55" y="111"/>
                </a:lnTo>
                <a:lnTo>
                  <a:pt x="11" y="102"/>
                </a:lnTo>
                <a:lnTo>
                  <a:pt x="6" y="79"/>
                </a:lnTo>
                <a:lnTo>
                  <a:pt x="0" y="34"/>
                </a:lnTo>
                <a:lnTo>
                  <a:pt x="55" y="23"/>
                </a:lnTo>
                <a:lnTo>
                  <a:pt x="113" y="15"/>
                </a:lnTo>
                <a:lnTo>
                  <a:pt x="145" y="34"/>
                </a:lnTo>
                <a:lnTo>
                  <a:pt x="156" y="43"/>
                </a:lnTo>
                <a:lnTo>
                  <a:pt x="186" y="34"/>
                </a:lnTo>
                <a:lnTo>
                  <a:pt x="246" y="19"/>
                </a:lnTo>
                <a:lnTo>
                  <a:pt x="321" y="0"/>
                </a:lnTo>
                <a:lnTo>
                  <a:pt x="376" y="64"/>
                </a:lnTo>
                <a:lnTo>
                  <a:pt x="498" y="75"/>
                </a:lnTo>
                <a:close/>
              </a:path>
            </a:pathLst>
          </a:custGeom>
          <a:solidFill>
            <a:srgbClr val="E3ECAE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2" name="Freeform 28"/>
          <p:cNvSpPr>
            <a:spLocks/>
          </p:cNvSpPr>
          <p:nvPr/>
        </p:nvSpPr>
        <p:spPr bwMode="auto">
          <a:xfrm>
            <a:off x="4967288" y="5529263"/>
            <a:ext cx="1063625" cy="1323975"/>
          </a:xfrm>
          <a:custGeom>
            <a:avLst/>
            <a:gdLst/>
            <a:ahLst/>
            <a:cxnLst>
              <a:cxn ang="0">
                <a:pos x="375" y="28"/>
              </a:cxn>
              <a:cxn ang="0">
                <a:pos x="584" y="229"/>
              </a:cxn>
              <a:cxn ang="0">
                <a:pos x="608" y="302"/>
              </a:cxn>
              <a:cxn ang="0">
                <a:pos x="657" y="447"/>
              </a:cxn>
              <a:cxn ang="0">
                <a:pos x="616" y="560"/>
              </a:cxn>
              <a:cxn ang="0">
                <a:pos x="670" y="684"/>
              </a:cxn>
              <a:cxn ang="0">
                <a:pos x="648" y="706"/>
              </a:cxn>
              <a:cxn ang="0">
                <a:pos x="638" y="716"/>
              </a:cxn>
              <a:cxn ang="0">
                <a:pos x="625" y="731"/>
              </a:cxn>
              <a:cxn ang="0">
                <a:pos x="616" y="740"/>
              </a:cxn>
              <a:cxn ang="0">
                <a:pos x="610" y="738"/>
              </a:cxn>
              <a:cxn ang="0">
                <a:pos x="544" y="729"/>
              </a:cxn>
              <a:cxn ang="0">
                <a:pos x="537" y="729"/>
              </a:cxn>
              <a:cxn ang="0">
                <a:pos x="529" y="727"/>
              </a:cxn>
              <a:cxn ang="0">
                <a:pos x="520" y="731"/>
              </a:cxn>
              <a:cxn ang="0">
                <a:pos x="511" y="736"/>
              </a:cxn>
              <a:cxn ang="0">
                <a:pos x="383" y="800"/>
              </a:cxn>
              <a:cxn ang="0">
                <a:pos x="375" y="834"/>
              </a:cxn>
              <a:cxn ang="0">
                <a:pos x="235" y="661"/>
              </a:cxn>
              <a:cxn ang="0">
                <a:pos x="229" y="633"/>
              </a:cxn>
              <a:cxn ang="0">
                <a:pos x="214" y="554"/>
              </a:cxn>
              <a:cxn ang="0">
                <a:pos x="238" y="494"/>
              </a:cxn>
              <a:cxn ang="0">
                <a:pos x="182" y="447"/>
              </a:cxn>
              <a:cxn ang="0">
                <a:pos x="167" y="432"/>
              </a:cxn>
              <a:cxn ang="0">
                <a:pos x="141" y="413"/>
              </a:cxn>
              <a:cxn ang="0">
                <a:pos x="90" y="404"/>
              </a:cxn>
              <a:cxn ang="0">
                <a:pos x="71" y="385"/>
              </a:cxn>
              <a:cxn ang="0">
                <a:pos x="0" y="220"/>
              </a:cxn>
              <a:cxn ang="0">
                <a:pos x="94" y="28"/>
              </a:cxn>
              <a:cxn ang="0">
                <a:pos x="173" y="0"/>
              </a:cxn>
              <a:cxn ang="0">
                <a:pos x="233" y="24"/>
              </a:cxn>
              <a:cxn ang="0">
                <a:pos x="283" y="53"/>
              </a:cxn>
              <a:cxn ang="0">
                <a:pos x="323" y="41"/>
              </a:cxn>
              <a:cxn ang="0">
                <a:pos x="347" y="34"/>
              </a:cxn>
              <a:cxn ang="0">
                <a:pos x="375" y="28"/>
              </a:cxn>
            </a:cxnLst>
            <a:rect l="0" t="0" r="r" b="b"/>
            <a:pathLst>
              <a:path w="670" h="834">
                <a:moveTo>
                  <a:pt x="375" y="28"/>
                </a:moveTo>
                <a:lnTo>
                  <a:pt x="584" y="229"/>
                </a:lnTo>
                <a:lnTo>
                  <a:pt x="608" y="302"/>
                </a:lnTo>
                <a:lnTo>
                  <a:pt x="657" y="447"/>
                </a:lnTo>
                <a:lnTo>
                  <a:pt x="616" y="560"/>
                </a:lnTo>
                <a:lnTo>
                  <a:pt x="670" y="684"/>
                </a:lnTo>
                <a:lnTo>
                  <a:pt x="648" y="706"/>
                </a:lnTo>
                <a:lnTo>
                  <a:pt x="638" y="716"/>
                </a:lnTo>
                <a:lnTo>
                  <a:pt x="625" y="731"/>
                </a:lnTo>
                <a:lnTo>
                  <a:pt x="616" y="740"/>
                </a:lnTo>
                <a:lnTo>
                  <a:pt x="610" y="738"/>
                </a:lnTo>
                <a:lnTo>
                  <a:pt x="544" y="729"/>
                </a:lnTo>
                <a:lnTo>
                  <a:pt x="537" y="729"/>
                </a:lnTo>
                <a:lnTo>
                  <a:pt x="529" y="727"/>
                </a:lnTo>
                <a:lnTo>
                  <a:pt x="520" y="731"/>
                </a:lnTo>
                <a:lnTo>
                  <a:pt x="511" y="736"/>
                </a:lnTo>
                <a:lnTo>
                  <a:pt x="383" y="800"/>
                </a:lnTo>
                <a:lnTo>
                  <a:pt x="375" y="834"/>
                </a:lnTo>
                <a:lnTo>
                  <a:pt x="235" y="661"/>
                </a:lnTo>
                <a:lnTo>
                  <a:pt x="229" y="633"/>
                </a:lnTo>
                <a:lnTo>
                  <a:pt x="214" y="554"/>
                </a:lnTo>
                <a:lnTo>
                  <a:pt x="238" y="494"/>
                </a:lnTo>
                <a:lnTo>
                  <a:pt x="182" y="447"/>
                </a:lnTo>
                <a:lnTo>
                  <a:pt x="167" y="432"/>
                </a:lnTo>
                <a:lnTo>
                  <a:pt x="141" y="413"/>
                </a:lnTo>
                <a:lnTo>
                  <a:pt x="90" y="404"/>
                </a:lnTo>
                <a:lnTo>
                  <a:pt x="71" y="385"/>
                </a:lnTo>
                <a:lnTo>
                  <a:pt x="0" y="220"/>
                </a:lnTo>
                <a:lnTo>
                  <a:pt x="94" y="28"/>
                </a:lnTo>
                <a:lnTo>
                  <a:pt x="173" y="0"/>
                </a:lnTo>
                <a:lnTo>
                  <a:pt x="233" y="24"/>
                </a:lnTo>
                <a:lnTo>
                  <a:pt x="283" y="53"/>
                </a:lnTo>
                <a:lnTo>
                  <a:pt x="323" y="41"/>
                </a:lnTo>
                <a:lnTo>
                  <a:pt x="347" y="34"/>
                </a:lnTo>
                <a:lnTo>
                  <a:pt x="375" y="28"/>
                </a:lnTo>
                <a:close/>
              </a:path>
            </a:pathLst>
          </a:custGeom>
          <a:solidFill>
            <a:srgbClr val="E3ECAE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3" name="Freeform 29"/>
          <p:cNvSpPr>
            <a:spLocks/>
          </p:cNvSpPr>
          <p:nvPr/>
        </p:nvSpPr>
        <p:spPr bwMode="auto">
          <a:xfrm>
            <a:off x="963613" y="3594100"/>
            <a:ext cx="1660525" cy="2054225"/>
          </a:xfrm>
          <a:custGeom>
            <a:avLst/>
            <a:gdLst/>
            <a:ahLst/>
            <a:cxnLst>
              <a:cxn ang="0">
                <a:pos x="676" y="150"/>
              </a:cxn>
              <a:cxn ang="0">
                <a:pos x="832" y="167"/>
              </a:cxn>
              <a:cxn ang="0">
                <a:pos x="890" y="165"/>
              </a:cxn>
              <a:cxn ang="0">
                <a:pos x="1001" y="332"/>
              </a:cxn>
              <a:cxn ang="0">
                <a:pos x="973" y="441"/>
              </a:cxn>
              <a:cxn ang="0">
                <a:pos x="885" y="473"/>
              </a:cxn>
              <a:cxn ang="0">
                <a:pos x="918" y="531"/>
              </a:cxn>
              <a:cxn ang="0">
                <a:pos x="1046" y="652"/>
              </a:cxn>
              <a:cxn ang="0">
                <a:pos x="1001" y="802"/>
              </a:cxn>
              <a:cxn ang="0">
                <a:pos x="995" y="832"/>
              </a:cxn>
              <a:cxn ang="0">
                <a:pos x="941" y="826"/>
              </a:cxn>
              <a:cxn ang="0">
                <a:pos x="918" y="821"/>
              </a:cxn>
              <a:cxn ang="0">
                <a:pos x="757" y="1010"/>
              </a:cxn>
              <a:cxn ang="0">
                <a:pos x="828" y="1080"/>
              </a:cxn>
              <a:cxn ang="0">
                <a:pos x="802" y="1159"/>
              </a:cxn>
              <a:cxn ang="0">
                <a:pos x="701" y="1294"/>
              </a:cxn>
              <a:cxn ang="0">
                <a:pos x="657" y="1200"/>
              </a:cxn>
              <a:cxn ang="0">
                <a:pos x="381" y="988"/>
              </a:cxn>
              <a:cxn ang="0">
                <a:pos x="250" y="911"/>
              </a:cxn>
              <a:cxn ang="0">
                <a:pos x="81" y="685"/>
              </a:cxn>
              <a:cxn ang="0">
                <a:pos x="68" y="631"/>
              </a:cxn>
              <a:cxn ang="0">
                <a:pos x="30" y="625"/>
              </a:cxn>
              <a:cxn ang="0">
                <a:pos x="51" y="524"/>
              </a:cxn>
              <a:cxn ang="0">
                <a:pos x="51" y="494"/>
              </a:cxn>
              <a:cxn ang="0">
                <a:pos x="156" y="404"/>
              </a:cxn>
              <a:cxn ang="0">
                <a:pos x="248" y="334"/>
              </a:cxn>
              <a:cxn ang="0">
                <a:pos x="316" y="257"/>
              </a:cxn>
              <a:cxn ang="0">
                <a:pos x="216" y="165"/>
              </a:cxn>
              <a:cxn ang="0">
                <a:pos x="220" y="28"/>
              </a:cxn>
              <a:cxn ang="0">
                <a:pos x="370" y="32"/>
              </a:cxn>
              <a:cxn ang="0">
                <a:pos x="511" y="82"/>
              </a:cxn>
              <a:cxn ang="0">
                <a:pos x="644" y="131"/>
              </a:cxn>
            </a:cxnLst>
            <a:rect l="0" t="0" r="r" b="b"/>
            <a:pathLst>
              <a:path w="1046" h="1294">
                <a:moveTo>
                  <a:pt x="644" y="131"/>
                </a:moveTo>
                <a:lnTo>
                  <a:pt x="676" y="150"/>
                </a:lnTo>
                <a:lnTo>
                  <a:pt x="719" y="171"/>
                </a:lnTo>
                <a:lnTo>
                  <a:pt x="832" y="167"/>
                </a:lnTo>
                <a:lnTo>
                  <a:pt x="862" y="165"/>
                </a:lnTo>
                <a:lnTo>
                  <a:pt x="890" y="165"/>
                </a:lnTo>
                <a:lnTo>
                  <a:pt x="988" y="312"/>
                </a:lnTo>
                <a:lnTo>
                  <a:pt x="1001" y="332"/>
                </a:lnTo>
                <a:lnTo>
                  <a:pt x="988" y="447"/>
                </a:lnTo>
                <a:lnTo>
                  <a:pt x="973" y="441"/>
                </a:lnTo>
                <a:lnTo>
                  <a:pt x="956" y="432"/>
                </a:lnTo>
                <a:lnTo>
                  <a:pt x="885" y="473"/>
                </a:lnTo>
                <a:lnTo>
                  <a:pt x="903" y="528"/>
                </a:lnTo>
                <a:lnTo>
                  <a:pt x="918" y="531"/>
                </a:lnTo>
                <a:lnTo>
                  <a:pt x="950" y="533"/>
                </a:lnTo>
                <a:lnTo>
                  <a:pt x="1046" y="652"/>
                </a:lnTo>
                <a:lnTo>
                  <a:pt x="1035" y="685"/>
                </a:lnTo>
                <a:lnTo>
                  <a:pt x="1001" y="802"/>
                </a:lnTo>
                <a:lnTo>
                  <a:pt x="1001" y="804"/>
                </a:lnTo>
                <a:lnTo>
                  <a:pt x="995" y="832"/>
                </a:lnTo>
                <a:lnTo>
                  <a:pt x="992" y="841"/>
                </a:lnTo>
                <a:lnTo>
                  <a:pt x="941" y="826"/>
                </a:lnTo>
                <a:lnTo>
                  <a:pt x="930" y="823"/>
                </a:lnTo>
                <a:lnTo>
                  <a:pt x="918" y="821"/>
                </a:lnTo>
                <a:lnTo>
                  <a:pt x="871" y="877"/>
                </a:lnTo>
                <a:lnTo>
                  <a:pt x="757" y="1010"/>
                </a:lnTo>
                <a:lnTo>
                  <a:pt x="787" y="1037"/>
                </a:lnTo>
                <a:lnTo>
                  <a:pt x="828" y="1080"/>
                </a:lnTo>
                <a:lnTo>
                  <a:pt x="815" y="1140"/>
                </a:lnTo>
                <a:lnTo>
                  <a:pt x="802" y="1159"/>
                </a:lnTo>
                <a:lnTo>
                  <a:pt x="738" y="1247"/>
                </a:lnTo>
                <a:lnTo>
                  <a:pt x="701" y="1294"/>
                </a:lnTo>
                <a:lnTo>
                  <a:pt x="663" y="1258"/>
                </a:lnTo>
                <a:lnTo>
                  <a:pt x="657" y="1200"/>
                </a:lnTo>
                <a:lnTo>
                  <a:pt x="654" y="1183"/>
                </a:lnTo>
                <a:lnTo>
                  <a:pt x="381" y="988"/>
                </a:lnTo>
                <a:lnTo>
                  <a:pt x="323" y="875"/>
                </a:lnTo>
                <a:lnTo>
                  <a:pt x="250" y="911"/>
                </a:lnTo>
                <a:lnTo>
                  <a:pt x="117" y="809"/>
                </a:lnTo>
                <a:lnTo>
                  <a:pt x="81" y="685"/>
                </a:lnTo>
                <a:lnTo>
                  <a:pt x="77" y="661"/>
                </a:lnTo>
                <a:lnTo>
                  <a:pt x="68" y="631"/>
                </a:lnTo>
                <a:lnTo>
                  <a:pt x="68" y="627"/>
                </a:lnTo>
                <a:lnTo>
                  <a:pt x="30" y="625"/>
                </a:lnTo>
                <a:lnTo>
                  <a:pt x="34" y="595"/>
                </a:lnTo>
                <a:lnTo>
                  <a:pt x="51" y="524"/>
                </a:lnTo>
                <a:lnTo>
                  <a:pt x="0" y="484"/>
                </a:lnTo>
                <a:lnTo>
                  <a:pt x="51" y="494"/>
                </a:lnTo>
                <a:lnTo>
                  <a:pt x="152" y="409"/>
                </a:lnTo>
                <a:lnTo>
                  <a:pt x="156" y="404"/>
                </a:lnTo>
                <a:lnTo>
                  <a:pt x="177" y="383"/>
                </a:lnTo>
                <a:lnTo>
                  <a:pt x="248" y="334"/>
                </a:lnTo>
                <a:lnTo>
                  <a:pt x="295" y="306"/>
                </a:lnTo>
                <a:lnTo>
                  <a:pt x="316" y="257"/>
                </a:lnTo>
                <a:lnTo>
                  <a:pt x="261" y="216"/>
                </a:lnTo>
                <a:lnTo>
                  <a:pt x="216" y="165"/>
                </a:lnTo>
                <a:lnTo>
                  <a:pt x="218" y="99"/>
                </a:lnTo>
                <a:lnTo>
                  <a:pt x="220" y="28"/>
                </a:lnTo>
                <a:lnTo>
                  <a:pt x="274" y="2"/>
                </a:lnTo>
                <a:lnTo>
                  <a:pt x="370" y="32"/>
                </a:lnTo>
                <a:lnTo>
                  <a:pt x="404" y="0"/>
                </a:lnTo>
                <a:lnTo>
                  <a:pt x="511" y="82"/>
                </a:lnTo>
                <a:lnTo>
                  <a:pt x="588" y="137"/>
                </a:lnTo>
                <a:lnTo>
                  <a:pt x="644" y="131"/>
                </a:lnTo>
                <a:close/>
              </a:path>
            </a:pathLst>
          </a:custGeom>
          <a:solidFill>
            <a:srgbClr val="FCD8D7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4" name="Freeform 30"/>
          <p:cNvSpPr>
            <a:spLocks/>
          </p:cNvSpPr>
          <p:nvPr/>
        </p:nvSpPr>
        <p:spPr bwMode="auto">
          <a:xfrm>
            <a:off x="4543425" y="6170613"/>
            <a:ext cx="1069975" cy="1365250"/>
          </a:xfrm>
          <a:custGeom>
            <a:avLst/>
            <a:gdLst/>
            <a:ahLst/>
            <a:cxnLst>
              <a:cxn ang="0">
                <a:pos x="642" y="430"/>
              </a:cxn>
              <a:cxn ang="0">
                <a:pos x="616" y="475"/>
              </a:cxn>
              <a:cxn ang="0">
                <a:pos x="616" y="485"/>
              </a:cxn>
              <a:cxn ang="0">
                <a:pos x="607" y="522"/>
              </a:cxn>
              <a:cxn ang="0">
                <a:pos x="607" y="562"/>
              </a:cxn>
              <a:cxn ang="0">
                <a:pos x="667" y="575"/>
              </a:cxn>
              <a:cxn ang="0">
                <a:pos x="671" y="588"/>
              </a:cxn>
              <a:cxn ang="0">
                <a:pos x="674" y="642"/>
              </a:cxn>
              <a:cxn ang="0">
                <a:pos x="674" y="646"/>
              </a:cxn>
              <a:cxn ang="0">
                <a:pos x="614" y="783"/>
              </a:cxn>
              <a:cxn ang="0">
                <a:pos x="466" y="806"/>
              </a:cxn>
              <a:cxn ang="0">
                <a:pos x="402" y="845"/>
              </a:cxn>
              <a:cxn ang="0">
                <a:pos x="385" y="855"/>
              </a:cxn>
              <a:cxn ang="0">
                <a:pos x="378" y="860"/>
              </a:cxn>
              <a:cxn ang="0">
                <a:pos x="331" y="845"/>
              </a:cxn>
              <a:cxn ang="0">
                <a:pos x="173" y="791"/>
              </a:cxn>
              <a:cxn ang="0">
                <a:pos x="141" y="821"/>
              </a:cxn>
              <a:cxn ang="0">
                <a:pos x="49" y="575"/>
              </a:cxn>
              <a:cxn ang="0">
                <a:pos x="0" y="310"/>
              </a:cxn>
              <a:cxn ang="0">
                <a:pos x="60" y="329"/>
              </a:cxn>
              <a:cxn ang="0">
                <a:pos x="143" y="257"/>
              </a:cxn>
              <a:cxn ang="0">
                <a:pos x="224" y="225"/>
              </a:cxn>
              <a:cxn ang="0">
                <a:pos x="231" y="220"/>
              </a:cxn>
              <a:cxn ang="0">
                <a:pos x="293" y="193"/>
              </a:cxn>
              <a:cxn ang="0">
                <a:pos x="293" y="190"/>
              </a:cxn>
              <a:cxn ang="0">
                <a:pos x="291" y="190"/>
              </a:cxn>
              <a:cxn ang="0">
                <a:pos x="211" y="186"/>
              </a:cxn>
              <a:cxn ang="0">
                <a:pos x="199" y="158"/>
              </a:cxn>
              <a:cxn ang="0">
                <a:pos x="188" y="135"/>
              </a:cxn>
              <a:cxn ang="0">
                <a:pos x="188" y="133"/>
              </a:cxn>
              <a:cxn ang="0">
                <a:pos x="216" y="131"/>
              </a:cxn>
              <a:cxn ang="0">
                <a:pos x="248" y="126"/>
              </a:cxn>
              <a:cxn ang="0">
                <a:pos x="318" y="122"/>
              </a:cxn>
              <a:cxn ang="0">
                <a:pos x="340" y="71"/>
              </a:cxn>
              <a:cxn ang="0">
                <a:pos x="336" y="39"/>
              </a:cxn>
              <a:cxn ang="0">
                <a:pos x="357" y="0"/>
              </a:cxn>
              <a:cxn ang="0">
                <a:pos x="408" y="9"/>
              </a:cxn>
              <a:cxn ang="0">
                <a:pos x="434" y="28"/>
              </a:cxn>
              <a:cxn ang="0">
                <a:pos x="449" y="43"/>
              </a:cxn>
              <a:cxn ang="0">
                <a:pos x="505" y="90"/>
              </a:cxn>
              <a:cxn ang="0">
                <a:pos x="481" y="150"/>
              </a:cxn>
              <a:cxn ang="0">
                <a:pos x="496" y="229"/>
              </a:cxn>
              <a:cxn ang="0">
                <a:pos x="502" y="257"/>
              </a:cxn>
              <a:cxn ang="0">
                <a:pos x="642" y="430"/>
              </a:cxn>
            </a:cxnLst>
            <a:rect l="0" t="0" r="r" b="b"/>
            <a:pathLst>
              <a:path w="674" h="860">
                <a:moveTo>
                  <a:pt x="642" y="430"/>
                </a:moveTo>
                <a:lnTo>
                  <a:pt x="616" y="475"/>
                </a:lnTo>
                <a:lnTo>
                  <a:pt x="616" y="485"/>
                </a:lnTo>
                <a:lnTo>
                  <a:pt x="607" y="522"/>
                </a:lnTo>
                <a:lnTo>
                  <a:pt x="607" y="562"/>
                </a:lnTo>
                <a:lnTo>
                  <a:pt x="667" y="575"/>
                </a:lnTo>
                <a:lnTo>
                  <a:pt x="671" y="588"/>
                </a:lnTo>
                <a:lnTo>
                  <a:pt x="674" y="642"/>
                </a:lnTo>
                <a:lnTo>
                  <a:pt x="674" y="646"/>
                </a:lnTo>
                <a:lnTo>
                  <a:pt x="614" y="783"/>
                </a:lnTo>
                <a:lnTo>
                  <a:pt x="466" y="806"/>
                </a:lnTo>
                <a:lnTo>
                  <a:pt x="402" y="845"/>
                </a:lnTo>
                <a:lnTo>
                  <a:pt x="385" y="855"/>
                </a:lnTo>
                <a:lnTo>
                  <a:pt x="378" y="860"/>
                </a:lnTo>
                <a:lnTo>
                  <a:pt x="331" y="845"/>
                </a:lnTo>
                <a:lnTo>
                  <a:pt x="173" y="791"/>
                </a:lnTo>
                <a:lnTo>
                  <a:pt x="141" y="821"/>
                </a:lnTo>
                <a:lnTo>
                  <a:pt x="49" y="575"/>
                </a:lnTo>
                <a:lnTo>
                  <a:pt x="0" y="310"/>
                </a:lnTo>
                <a:lnTo>
                  <a:pt x="60" y="329"/>
                </a:lnTo>
                <a:lnTo>
                  <a:pt x="143" y="257"/>
                </a:lnTo>
                <a:lnTo>
                  <a:pt x="224" y="225"/>
                </a:lnTo>
                <a:lnTo>
                  <a:pt x="231" y="220"/>
                </a:lnTo>
                <a:lnTo>
                  <a:pt x="293" y="193"/>
                </a:lnTo>
                <a:lnTo>
                  <a:pt x="293" y="190"/>
                </a:lnTo>
                <a:lnTo>
                  <a:pt x="291" y="190"/>
                </a:lnTo>
                <a:lnTo>
                  <a:pt x="211" y="186"/>
                </a:lnTo>
                <a:lnTo>
                  <a:pt x="199" y="158"/>
                </a:lnTo>
                <a:lnTo>
                  <a:pt x="188" y="135"/>
                </a:lnTo>
                <a:lnTo>
                  <a:pt x="188" y="133"/>
                </a:lnTo>
                <a:lnTo>
                  <a:pt x="216" y="131"/>
                </a:lnTo>
                <a:lnTo>
                  <a:pt x="248" y="126"/>
                </a:lnTo>
                <a:lnTo>
                  <a:pt x="318" y="122"/>
                </a:lnTo>
                <a:lnTo>
                  <a:pt x="340" y="71"/>
                </a:lnTo>
                <a:lnTo>
                  <a:pt x="336" y="39"/>
                </a:lnTo>
                <a:lnTo>
                  <a:pt x="357" y="0"/>
                </a:lnTo>
                <a:lnTo>
                  <a:pt x="408" y="9"/>
                </a:lnTo>
                <a:lnTo>
                  <a:pt x="434" y="28"/>
                </a:lnTo>
                <a:lnTo>
                  <a:pt x="449" y="43"/>
                </a:lnTo>
                <a:lnTo>
                  <a:pt x="505" y="90"/>
                </a:lnTo>
                <a:lnTo>
                  <a:pt x="481" y="150"/>
                </a:lnTo>
                <a:lnTo>
                  <a:pt x="496" y="229"/>
                </a:lnTo>
                <a:lnTo>
                  <a:pt x="502" y="257"/>
                </a:lnTo>
                <a:lnTo>
                  <a:pt x="642" y="430"/>
                </a:lnTo>
                <a:close/>
              </a:path>
            </a:pathLst>
          </a:custGeom>
          <a:solidFill>
            <a:srgbClr val="FFE0A8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5" name="Freeform 31"/>
          <p:cNvSpPr>
            <a:spLocks/>
          </p:cNvSpPr>
          <p:nvPr/>
        </p:nvSpPr>
        <p:spPr bwMode="auto">
          <a:xfrm>
            <a:off x="2732088" y="2224088"/>
            <a:ext cx="2211388" cy="1933575"/>
          </a:xfrm>
          <a:custGeom>
            <a:avLst/>
            <a:gdLst/>
            <a:ahLst/>
            <a:cxnLst>
              <a:cxn ang="0">
                <a:pos x="140" y="569"/>
              </a:cxn>
              <a:cxn ang="0">
                <a:pos x="86" y="512"/>
              </a:cxn>
              <a:cxn ang="0">
                <a:pos x="134" y="440"/>
              </a:cxn>
              <a:cxn ang="0">
                <a:pos x="85" y="428"/>
              </a:cxn>
              <a:cxn ang="0">
                <a:pos x="70" y="429"/>
              </a:cxn>
              <a:cxn ang="0">
                <a:pos x="2" y="427"/>
              </a:cxn>
              <a:cxn ang="0">
                <a:pos x="0" y="427"/>
              </a:cxn>
              <a:cxn ang="0">
                <a:pos x="2" y="389"/>
              </a:cxn>
              <a:cxn ang="0">
                <a:pos x="32" y="357"/>
              </a:cxn>
              <a:cxn ang="0">
                <a:pos x="63" y="353"/>
              </a:cxn>
              <a:cxn ang="0">
                <a:pos x="188" y="314"/>
              </a:cxn>
              <a:cxn ang="0">
                <a:pos x="296" y="225"/>
              </a:cxn>
              <a:cxn ang="0">
                <a:pos x="316" y="239"/>
              </a:cxn>
              <a:cxn ang="0">
                <a:pos x="383" y="207"/>
              </a:cxn>
              <a:cxn ang="0">
                <a:pos x="387" y="202"/>
              </a:cxn>
              <a:cxn ang="0">
                <a:pos x="406" y="176"/>
              </a:cxn>
              <a:cxn ang="0">
                <a:pos x="503" y="38"/>
              </a:cxn>
              <a:cxn ang="0">
                <a:pos x="642" y="1"/>
              </a:cxn>
              <a:cxn ang="0">
                <a:pos x="643" y="1"/>
              </a:cxn>
              <a:cxn ang="0">
                <a:pos x="651" y="57"/>
              </a:cxn>
              <a:cxn ang="0">
                <a:pos x="596" y="137"/>
              </a:cxn>
              <a:cxn ang="0">
                <a:pos x="576" y="213"/>
              </a:cxn>
              <a:cxn ang="0">
                <a:pos x="558" y="284"/>
              </a:cxn>
              <a:cxn ang="0">
                <a:pos x="541" y="305"/>
              </a:cxn>
              <a:cxn ang="0">
                <a:pos x="527" y="323"/>
              </a:cxn>
              <a:cxn ang="0">
                <a:pos x="445" y="427"/>
              </a:cxn>
              <a:cxn ang="0">
                <a:pos x="427" y="441"/>
              </a:cxn>
              <a:cxn ang="0">
                <a:pos x="364" y="443"/>
              </a:cxn>
              <a:cxn ang="0">
                <a:pos x="305" y="409"/>
              </a:cxn>
              <a:cxn ang="0">
                <a:pos x="277" y="421"/>
              </a:cxn>
              <a:cxn ang="0">
                <a:pos x="298" y="436"/>
              </a:cxn>
              <a:cxn ang="0">
                <a:pos x="259" y="456"/>
              </a:cxn>
              <a:cxn ang="0">
                <a:pos x="249" y="479"/>
              </a:cxn>
              <a:cxn ang="0">
                <a:pos x="266" y="528"/>
              </a:cxn>
              <a:cxn ang="0">
                <a:pos x="266" y="529"/>
              </a:cxn>
              <a:cxn ang="0">
                <a:pos x="246" y="534"/>
              </a:cxn>
              <a:cxn ang="0">
                <a:pos x="225" y="570"/>
              </a:cxn>
              <a:cxn ang="0">
                <a:pos x="177" y="566"/>
              </a:cxn>
              <a:cxn ang="0">
                <a:pos x="153" y="545"/>
              </a:cxn>
              <a:cxn ang="0">
                <a:pos x="152" y="557"/>
              </a:cxn>
              <a:cxn ang="0">
                <a:pos x="140" y="570"/>
              </a:cxn>
            </a:cxnLst>
            <a:rect l="0" t="0" r="r" b="b"/>
            <a:pathLst>
              <a:path w="651" h="570">
                <a:moveTo>
                  <a:pt x="140" y="570"/>
                </a:moveTo>
                <a:cubicBezTo>
                  <a:pt x="140" y="570"/>
                  <a:pt x="140" y="570"/>
                  <a:pt x="140" y="569"/>
                </a:cubicBezTo>
                <a:cubicBezTo>
                  <a:pt x="86" y="514"/>
                  <a:pt x="86" y="514"/>
                  <a:pt x="86" y="514"/>
                </a:cubicBezTo>
                <a:cubicBezTo>
                  <a:pt x="86" y="513"/>
                  <a:pt x="86" y="513"/>
                  <a:pt x="86" y="512"/>
                </a:cubicBezTo>
                <a:cubicBezTo>
                  <a:pt x="133" y="455"/>
                  <a:pt x="133" y="455"/>
                  <a:pt x="133" y="455"/>
                </a:cubicBezTo>
                <a:cubicBezTo>
                  <a:pt x="134" y="440"/>
                  <a:pt x="134" y="440"/>
                  <a:pt x="134" y="440"/>
                </a:cubicBezTo>
                <a:cubicBezTo>
                  <a:pt x="136" y="423"/>
                  <a:pt x="136" y="423"/>
                  <a:pt x="136" y="423"/>
                </a:cubicBezTo>
                <a:cubicBezTo>
                  <a:pt x="85" y="428"/>
                  <a:pt x="85" y="428"/>
                  <a:pt x="85" y="428"/>
                </a:cubicBezTo>
                <a:cubicBezTo>
                  <a:pt x="71" y="429"/>
                  <a:pt x="71" y="429"/>
                  <a:pt x="71" y="429"/>
                </a:cubicBezTo>
                <a:cubicBezTo>
                  <a:pt x="70" y="429"/>
                  <a:pt x="70" y="429"/>
                  <a:pt x="70" y="429"/>
                </a:cubicBezTo>
                <a:cubicBezTo>
                  <a:pt x="30" y="409"/>
                  <a:pt x="30" y="409"/>
                  <a:pt x="30" y="409"/>
                </a:cubicBezTo>
                <a:cubicBezTo>
                  <a:pt x="2" y="427"/>
                  <a:pt x="2" y="427"/>
                  <a:pt x="2" y="427"/>
                </a:cubicBezTo>
                <a:cubicBezTo>
                  <a:pt x="2" y="428"/>
                  <a:pt x="1" y="428"/>
                  <a:pt x="1" y="427"/>
                </a:cubicBezTo>
                <a:cubicBezTo>
                  <a:pt x="0" y="427"/>
                  <a:pt x="0" y="427"/>
                  <a:pt x="0" y="427"/>
                </a:cubicBezTo>
                <a:cubicBezTo>
                  <a:pt x="2" y="389"/>
                  <a:pt x="2" y="389"/>
                  <a:pt x="2" y="389"/>
                </a:cubicBezTo>
                <a:cubicBezTo>
                  <a:pt x="2" y="389"/>
                  <a:pt x="2" y="389"/>
                  <a:pt x="2" y="389"/>
                </a:cubicBezTo>
                <a:cubicBezTo>
                  <a:pt x="31" y="358"/>
                  <a:pt x="31" y="358"/>
                  <a:pt x="31" y="358"/>
                </a:cubicBezTo>
                <a:cubicBezTo>
                  <a:pt x="31" y="358"/>
                  <a:pt x="32" y="358"/>
                  <a:pt x="32" y="357"/>
                </a:cubicBezTo>
                <a:cubicBezTo>
                  <a:pt x="63" y="353"/>
                  <a:pt x="63" y="353"/>
                  <a:pt x="63" y="353"/>
                </a:cubicBezTo>
                <a:cubicBezTo>
                  <a:pt x="63" y="353"/>
                  <a:pt x="63" y="353"/>
                  <a:pt x="63" y="353"/>
                </a:cubicBezTo>
                <a:cubicBezTo>
                  <a:pt x="116" y="374"/>
                  <a:pt x="116" y="374"/>
                  <a:pt x="116" y="374"/>
                </a:cubicBezTo>
                <a:cubicBezTo>
                  <a:pt x="188" y="314"/>
                  <a:pt x="188" y="314"/>
                  <a:pt x="188" y="314"/>
                </a:cubicBezTo>
                <a:cubicBezTo>
                  <a:pt x="266" y="257"/>
                  <a:pt x="266" y="257"/>
                  <a:pt x="266" y="257"/>
                </a:cubicBezTo>
                <a:cubicBezTo>
                  <a:pt x="296" y="225"/>
                  <a:pt x="296" y="225"/>
                  <a:pt x="296" y="225"/>
                </a:cubicBezTo>
                <a:cubicBezTo>
                  <a:pt x="297" y="225"/>
                  <a:pt x="297" y="225"/>
                  <a:pt x="297" y="225"/>
                </a:cubicBezTo>
                <a:cubicBezTo>
                  <a:pt x="316" y="239"/>
                  <a:pt x="316" y="239"/>
                  <a:pt x="316" y="239"/>
                </a:cubicBezTo>
                <a:cubicBezTo>
                  <a:pt x="355" y="219"/>
                  <a:pt x="355" y="219"/>
                  <a:pt x="355" y="219"/>
                </a:cubicBezTo>
                <a:cubicBezTo>
                  <a:pt x="383" y="207"/>
                  <a:pt x="383" y="207"/>
                  <a:pt x="383" y="207"/>
                </a:cubicBezTo>
                <a:cubicBezTo>
                  <a:pt x="385" y="205"/>
                  <a:pt x="385" y="205"/>
                  <a:pt x="385" y="205"/>
                </a:cubicBezTo>
                <a:cubicBezTo>
                  <a:pt x="387" y="202"/>
                  <a:pt x="387" y="202"/>
                  <a:pt x="387" y="202"/>
                </a:cubicBezTo>
                <a:cubicBezTo>
                  <a:pt x="390" y="198"/>
                  <a:pt x="390" y="198"/>
                  <a:pt x="390" y="198"/>
                </a:cubicBezTo>
                <a:cubicBezTo>
                  <a:pt x="406" y="176"/>
                  <a:pt x="406" y="176"/>
                  <a:pt x="406" y="176"/>
                </a:cubicBezTo>
                <a:cubicBezTo>
                  <a:pt x="502" y="38"/>
                  <a:pt x="502" y="38"/>
                  <a:pt x="502" y="38"/>
                </a:cubicBezTo>
                <a:cubicBezTo>
                  <a:pt x="503" y="38"/>
                  <a:pt x="503" y="38"/>
                  <a:pt x="503" y="38"/>
                </a:cubicBezTo>
                <a:cubicBezTo>
                  <a:pt x="602" y="36"/>
                  <a:pt x="602" y="36"/>
                  <a:pt x="602" y="36"/>
                </a:cubicBezTo>
                <a:cubicBezTo>
                  <a:pt x="642" y="1"/>
                  <a:pt x="642" y="1"/>
                  <a:pt x="642" y="1"/>
                </a:cubicBezTo>
                <a:cubicBezTo>
                  <a:pt x="642" y="0"/>
                  <a:pt x="642" y="0"/>
                  <a:pt x="643" y="0"/>
                </a:cubicBezTo>
                <a:cubicBezTo>
                  <a:pt x="643" y="1"/>
                  <a:pt x="643" y="1"/>
                  <a:pt x="643" y="1"/>
                </a:cubicBezTo>
                <a:cubicBezTo>
                  <a:pt x="651" y="56"/>
                  <a:pt x="651" y="56"/>
                  <a:pt x="651" y="56"/>
                </a:cubicBezTo>
                <a:cubicBezTo>
                  <a:pt x="651" y="56"/>
                  <a:pt x="651" y="56"/>
                  <a:pt x="651" y="57"/>
                </a:cubicBezTo>
                <a:cubicBezTo>
                  <a:pt x="600" y="125"/>
                  <a:pt x="600" y="125"/>
                  <a:pt x="600" y="125"/>
                </a:cubicBezTo>
                <a:cubicBezTo>
                  <a:pt x="596" y="137"/>
                  <a:pt x="596" y="137"/>
                  <a:pt x="596" y="137"/>
                </a:cubicBezTo>
                <a:cubicBezTo>
                  <a:pt x="593" y="148"/>
                  <a:pt x="593" y="148"/>
                  <a:pt x="593" y="148"/>
                </a:cubicBezTo>
                <a:cubicBezTo>
                  <a:pt x="576" y="213"/>
                  <a:pt x="576" y="213"/>
                  <a:pt x="576" y="213"/>
                </a:cubicBezTo>
                <a:cubicBezTo>
                  <a:pt x="558" y="284"/>
                  <a:pt x="558" y="284"/>
                  <a:pt x="558" y="284"/>
                </a:cubicBezTo>
                <a:cubicBezTo>
                  <a:pt x="558" y="284"/>
                  <a:pt x="558" y="284"/>
                  <a:pt x="558" y="284"/>
                </a:cubicBezTo>
                <a:cubicBezTo>
                  <a:pt x="553" y="290"/>
                  <a:pt x="553" y="290"/>
                  <a:pt x="553" y="290"/>
                </a:cubicBezTo>
                <a:cubicBezTo>
                  <a:pt x="541" y="305"/>
                  <a:pt x="541" y="305"/>
                  <a:pt x="541" y="305"/>
                </a:cubicBezTo>
                <a:cubicBezTo>
                  <a:pt x="527" y="322"/>
                  <a:pt x="527" y="322"/>
                  <a:pt x="527" y="322"/>
                </a:cubicBezTo>
                <a:cubicBezTo>
                  <a:pt x="527" y="323"/>
                  <a:pt x="527" y="323"/>
                  <a:pt x="527" y="323"/>
                </a:cubicBezTo>
                <a:cubicBezTo>
                  <a:pt x="527" y="323"/>
                  <a:pt x="527" y="323"/>
                  <a:pt x="527" y="324"/>
                </a:cubicBezTo>
                <a:cubicBezTo>
                  <a:pt x="445" y="427"/>
                  <a:pt x="445" y="427"/>
                  <a:pt x="445" y="427"/>
                </a:cubicBezTo>
                <a:cubicBezTo>
                  <a:pt x="427" y="441"/>
                  <a:pt x="427" y="441"/>
                  <a:pt x="427" y="441"/>
                </a:cubicBezTo>
                <a:cubicBezTo>
                  <a:pt x="427" y="441"/>
                  <a:pt x="427" y="441"/>
                  <a:pt x="427" y="441"/>
                </a:cubicBezTo>
                <a:cubicBezTo>
                  <a:pt x="364" y="443"/>
                  <a:pt x="364" y="443"/>
                  <a:pt x="364" y="443"/>
                </a:cubicBezTo>
                <a:cubicBezTo>
                  <a:pt x="364" y="443"/>
                  <a:pt x="364" y="443"/>
                  <a:pt x="364" y="443"/>
                </a:cubicBezTo>
                <a:cubicBezTo>
                  <a:pt x="337" y="427"/>
                  <a:pt x="337" y="427"/>
                  <a:pt x="337" y="427"/>
                </a:cubicBezTo>
                <a:cubicBezTo>
                  <a:pt x="305" y="409"/>
                  <a:pt x="305" y="409"/>
                  <a:pt x="305" y="409"/>
                </a:cubicBezTo>
                <a:cubicBezTo>
                  <a:pt x="291" y="414"/>
                  <a:pt x="291" y="414"/>
                  <a:pt x="291" y="414"/>
                </a:cubicBezTo>
                <a:cubicBezTo>
                  <a:pt x="277" y="421"/>
                  <a:pt x="277" y="421"/>
                  <a:pt x="277" y="421"/>
                </a:cubicBezTo>
                <a:cubicBezTo>
                  <a:pt x="297" y="435"/>
                  <a:pt x="297" y="435"/>
                  <a:pt x="297" y="435"/>
                </a:cubicBezTo>
                <a:cubicBezTo>
                  <a:pt x="298" y="436"/>
                  <a:pt x="298" y="436"/>
                  <a:pt x="298" y="436"/>
                </a:cubicBezTo>
                <a:cubicBezTo>
                  <a:pt x="298" y="437"/>
                  <a:pt x="298" y="437"/>
                  <a:pt x="297" y="437"/>
                </a:cubicBezTo>
                <a:cubicBezTo>
                  <a:pt x="259" y="456"/>
                  <a:pt x="259" y="456"/>
                  <a:pt x="259" y="456"/>
                </a:cubicBezTo>
                <a:cubicBezTo>
                  <a:pt x="243" y="464"/>
                  <a:pt x="243" y="464"/>
                  <a:pt x="243" y="464"/>
                </a:cubicBezTo>
                <a:cubicBezTo>
                  <a:pt x="249" y="479"/>
                  <a:pt x="249" y="479"/>
                  <a:pt x="249" y="479"/>
                </a:cubicBezTo>
                <a:cubicBezTo>
                  <a:pt x="259" y="510"/>
                  <a:pt x="259" y="510"/>
                  <a:pt x="259" y="510"/>
                </a:cubicBezTo>
                <a:cubicBezTo>
                  <a:pt x="266" y="528"/>
                  <a:pt x="266" y="528"/>
                  <a:pt x="266" y="528"/>
                </a:cubicBezTo>
                <a:cubicBezTo>
                  <a:pt x="266" y="528"/>
                  <a:pt x="266" y="529"/>
                  <a:pt x="266" y="529"/>
                </a:cubicBezTo>
                <a:cubicBezTo>
                  <a:pt x="266" y="529"/>
                  <a:pt x="266" y="529"/>
                  <a:pt x="266" y="529"/>
                </a:cubicBezTo>
                <a:cubicBezTo>
                  <a:pt x="259" y="531"/>
                  <a:pt x="259" y="531"/>
                  <a:pt x="259" y="531"/>
                </a:cubicBezTo>
                <a:cubicBezTo>
                  <a:pt x="246" y="534"/>
                  <a:pt x="246" y="534"/>
                  <a:pt x="246" y="534"/>
                </a:cubicBezTo>
                <a:cubicBezTo>
                  <a:pt x="226" y="569"/>
                  <a:pt x="226" y="569"/>
                  <a:pt x="226" y="569"/>
                </a:cubicBezTo>
                <a:cubicBezTo>
                  <a:pt x="226" y="569"/>
                  <a:pt x="225" y="570"/>
                  <a:pt x="225" y="570"/>
                </a:cubicBezTo>
                <a:cubicBezTo>
                  <a:pt x="185" y="566"/>
                  <a:pt x="185" y="566"/>
                  <a:pt x="185" y="566"/>
                </a:cubicBezTo>
                <a:cubicBezTo>
                  <a:pt x="177" y="566"/>
                  <a:pt x="177" y="566"/>
                  <a:pt x="177" y="566"/>
                </a:cubicBezTo>
                <a:cubicBezTo>
                  <a:pt x="177" y="566"/>
                  <a:pt x="176" y="566"/>
                  <a:pt x="176" y="566"/>
                </a:cubicBezTo>
                <a:cubicBezTo>
                  <a:pt x="153" y="545"/>
                  <a:pt x="153" y="545"/>
                  <a:pt x="153" y="545"/>
                </a:cubicBezTo>
                <a:cubicBezTo>
                  <a:pt x="152" y="556"/>
                  <a:pt x="152" y="556"/>
                  <a:pt x="152" y="556"/>
                </a:cubicBezTo>
                <a:cubicBezTo>
                  <a:pt x="152" y="556"/>
                  <a:pt x="152" y="557"/>
                  <a:pt x="152" y="557"/>
                </a:cubicBezTo>
                <a:cubicBezTo>
                  <a:pt x="141" y="569"/>
                  <a:pt x="141" y="569"/>
                  <a:pt x="141" y="569"/>
                </a:cubicBezTo>
                <a:cubicBezTo>
                  <a:pt x="141" y="570"/>
                  <a:pt x="141" y="570"/>
                  <a:pt x="140" y="570"/>
                </a:cubicBezTo>
                <a:cubicBezTo>
                  <a:pt x="140" y="570"/>
                  <a:pt x="140" y="570"/>
                  <a:pt x="140" y="570"/>
                </a:cubicBezTo>
                <a:close/>
              </a:path>
            </a:pathLst>
          </a:custGeom>
          <a:noFill/>
          <a:ln w="20638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6" name="Freeform 32"/>
          <p:cNvSpPr>
            <a:spLocks/>
          </p:cNvSpPr>
          <p:nvPr/>
        </p:nvSpPr>
        <p:spPr bwMode="auto">
          <a:xfrm>
            <a:off x="4862513" y="8010525"/>
            <a:ext cx="688975" cy="9810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" y="1"/>
              </a:cxn>
              <a:cxn ang="0">
                <a:pos x="5" y="10"/>
              </a:cxn>
              <a:cxn ang="0">
                <a:pos x="38" y="11"/>
              </a:cxn>
              <a:cxn ang="0">
                <a:pos x="38" y="11"/>
              </a:cxn>
              <a:cxn ang="0">
                <a:pos x="80" y="46"/>
              </a:cxn>
              <a:cxn ang="0">
                <a:pos x="90" y="43"/>
              </a:cxn>
              <a:cxn ang="0">
                <a:pos x="109" y="38"/>
              </a:cxn>
              <a:cxn ang="0">
                <a:pos x="110" y="38"/>
              </a:cxn>
              <a:cxn ang="0">
                <a:pos x="110" y="39"/>
              </a:cxn>
              <a:cxn ang="0">
                <a:pos x="93" y="99"/>
              </a:cxn>
              <a:cxn ang="0">
                <a:pos x="109" y="102"/>
              </a:cxn>
              <a:cxn ang="0">
                <a:pos x="144" y="108"/>
              </a:cxn>
              <a:cxn ang="0">
                <a:pos x="145" y="109"/>
              </a:cxn>
              <a:cxn ang="0">
                <a:pos x="148" y="130"/>
              </a:cxn>
              <a:cxn ang="0">
                <a:pos x="150" y="141"/>
              </a:cxn>
              <a:cxn ang="0">
                <a:pos x="170" y="144"/>
              </a:cxn>
              <a:cxn ang="0">
                <a:pos x="179" y="146"/>
              </a:cxn>
              <a:cxn ang="0">
                <a:pos x="180" y="147"/>
              </a:cxn>
              <a:cxn ang="0">
                <a:pos x="180" y="153"/>
              </a:cxn>
              <a:cxn ang="0">
                <a:pos x="181" y="156"/>
              </a:cxn>
              <a:cxn ang="0">
                <a:pos x="187" y="230"/>
              </a:cxn>
              <a:cxn ang="0">
                <a:pos x="202" y="249"/>
              </a:cxn>
              <a:cxn ang="0">
                <a:pos x="203" y="250"/>
              </a:cxn>
              <a:cxn ang="0">
                <a:pos x="192" y="289"/>
              </a:cxn>
            </a:cxnLst>
            <a:rect l="0" t="0" r="r" b="b"/>
            <a:pathLst>
              <a:path w="203" h="289">
                <a:moveTo>
                  <a:pt x="0" y="0"/>
                </a:moveTo>
                <a:cubicBezTo>
                  <a:pt x="0" y="0"/>
                  <a:pt x="1" y="0"/>
                  <a:pt x="1" y="1"/>
                </a:cubicBezTo>
                <a:cubicBezTo>
                  <a:pt x="5" y="10"/>
                  <a:pt x="5" y="10"/>
                  <a:pt x="5" y="10"/>
                </a:cubicBezTo>
                <a:cubicBezTo>
                  <a:pt x="38" y="11"/>
                  <a:pt x="38" y="11"/>
                  <a:pt x="38" y="11"/>
                </a:cubicBezTo>
                <a:cubicBezTo>
                  <a:pt x="38" y="11"/>
                  <a:pt x="38" y="11"/>
                  <a:pt x="38" y="11"/>
                </a:cubicBezTo>
                <a:cubicBezTo>
                  <a:pt x="80" y="46"/>
                  <a:pt x="80" y="46"/>
                  <a:pt x="80" y="46"/>
                </a:cubicBezTo>
                <a:cubicBezTo>
                  <a:pt x="90" y="43"/>
                  <a:pt x="90" y="43"/>
                  <a:pt x="90" y="43"/>
                </a:cubicBezTo>
                <a:cubicBezTo>
                  <a:pt x="109" y="38"/>
                  <a:pt x="109" y="38"/>
                  <a:pt x="109" y="38"/>
                </a:cubicBezTo>
                <a:cubicBezTo>
                  <a:pt x="110" y="38"/>
                  <a:pt x="110" y="38"/>
                  <a:pt x="110" y="38"/>
                </a:cubicBezTo>
                <a:cubicBezTo>
                  <a:pt x="110" y="38"/>
                  <a:pt x="111" y="39"/>
                  <a:pt x="110" y="39"/>
                </a:cubicBezTo>
                <a:cubicBezTo>
                  <a:pt x="93" y="99"/>
                  <a:pt x="93" y="99"/>
                  <a:pt x="93" y="99"/>
                </a:cubicBezTo>
                <a:cubicBezTo>
                  <a:pt x="109" y="102"/>
                  <a:pt x="109" y="102"/>
                  <a:pt x="109" y="102"/>
                </a:cubicBezTo>
                <a:cubicBezTo>
                  <a:pt x="144" y="108"/>
                  <a:pt x="144" y="108"/>
                  <a:pt x="144" y="108"/>
                </a:cubicBezTo>
                <a:cubicBezTo>
                  <a:pt x="145" y="108"/>
                  <a:pt x="145" y="108"/>
                  <a:pt x="145" y="109"/>
                </a:cubicBezTo>
                <a:cubicBezTo>
                  <a:pt x="148" y="130"/>
                  <a:pt x="148" y="130"/>
                  <a:pt x="148" y="130"/>
                </a:cubicBezTo>
                <a:cubicBezTo>
                  <a:pt x="150" y="141"/>
                  <a:pt x="150" y="141"/>
                  <a:pt x="150" y="141"/>
                </a:cubicBezTo>
                <a:cubicBezTo>
                  <a:pt x="170" y="144"/>
                  <a:pt x="170" y="144"/>
                  <a:pt x="170" y="144"/>
                </a:cubicBezTo>
                <a:cubicBezTo>
                  <a:pt x="179" y="146"/>
                  <a:pt x="179" y="146"/>
                  <a:pt x="179" y="146"/>
                </a:cubicBezTo>
                <a:cubicBezTo>
                  <a:pt x="179" y="146"/>
                  <a:pt x="180" y="147"/>
                  <a:pt x="180" y="147"/>
                </a:cubicBezTo>
                <a:cubicBezTo>
                  <a:pt x="180" y="153"/>
                  <a:pt x="180" y="153"/>
                  <a:pt x="180" y="153"/>
                </a:cubicBezTo>
                <a:cubicBezTo>
                  <a:pt x="181" y="156"/>
                  <a:pt x="181" y="156"/>
                  <a:pt x="181" y="156"/>
                </a:cubicBezTo>
                <a:cubicBezTo>
                  <a:pt x="187" y="230"/>
                  <a:pt x="187" y="230"/>
                  <a:pt x="187" y="230"/>
                </a:cubicBezTo>
                <a:cubicBezTo>
                  <a:pt x="202" y="249"/>
                  <a:pt x="202" y="249"/>
                  <a:pt x="202" y="249"/>
                </a:cubicBezTo>
                <a:cubicBezTo>
                  <a:pt x="203" y="250"/>
                  <a:pt x="203" y="250"/>
                  <a:pt x="203" y="250"/>
                </a:cubicBezTo>
                <a:cubicBezTo>
                  <a:pt x="192" y="289"/>
                  <a:pt x="192" y="289"/>
                  <a:pt x="192" y="289"/>
                </a:cubicBezTo>
              </a:path>
            </a:pathLst>
          </a:custGeom>
          <a:noFill/>
          <a:ln w="20638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7" name="Freeform 33"/>
          <p:cNvSpPr>
            <a:spLocks/>
          </p:cNvSpPr>
          <p:nvPr/>
        </p:nvSpPr>
        <p:spPr bwMode="auto">
          <a:xfrm>
            <a:off x="955675" y="1381125"/>
            <a:ext cx="2055813" cy="2433638"/>
          </a:xfrm>
          <a:custGeom>
            <a:avLst/>
            <a:gdLst/>
            <a:ahLst/>
            <a:cxnLst>
              <a:cxn ang="0">
                <a:pos x="0" y="358"/>
              </a:cxn>
              <a:cxn ang="0">
                <a:pos x="6" y="353"/>
              </a:cxn>
              <a:cxn ang="0">
                <a:pos x="38" y="326"/>
              </a:cxn>
              <a:cxn ang="0">
                <a:pos x="42" y="322"/>
              </a:cxn>
              <a:cxn ang="0">
                <a:pos x="66" y="303"/>
              </a:cxn>
              <a:cxn ang="0">
                <a:pos x="100" y="300"/>
              </a:cxn>
              <a:cxn ang="0">
                <a:pos x="131" y="298"/>
              </a:cxn>
              <a:cxn ang="0">
                <a:pos x="216" y="229"/>
              </a:cxn>
              <a:cxn ang="0">
                <a:pos x="272" y="222"/>
              </a:cxn>
              <a:cxn ang="0">
                <a:pos x="330" y="190"/>
              </a:cxn>
              <a:cxn ang="0">
                <a:pos x="342" y="174"/>
              </a:cxn>
              <a:cxn ang="0">
                <a:pos x="366" y="145"/>
              </a:cxn>
              <a:cxn ang="0">
                <a:pos x="322" y="92"/>
              </a:cxn>
              <a:cxn ang="0">
                <a:pos x="415" y="17"/>
              </a:cxn>
              <a:cxn ang="0">
                <a:pos x="463" y="20"/>
              </a:cxn>
              <a:cxn ang="0">
                <a:pos x="511" y="0"/>
              </a:cxn>
              <a:cxn ang="0">
                <a:pos x="569" y="31"/>
              </a:cxn>
              <a:cxn ang="0">
                <a:pos x="577" y="88"/>
              </a:cxn>
              <a:cxn ang="0">
                <a:pos x="572" y="103"/>
              </a:cxn>
              <a:cxn ang="0">
                <a:pos x="559" y="143"/>
              </a:cxn>
              <a:cxn ang="0">
                <a:pos x="549" y="189"/>
              </a:cxn>
              <a:cxn ang="0">
                <a:pos x="548" y="224"/>
              </a:cxn>
              <a:cxn ang="0">
                <a:pos x="547" y="243"/>
              </a:cxn>
              <a:cxn ang="0">
                <a:pos x="585" y="269"/>
              </a:cxn>
              <a:cxn ang="0">
                <a:pos x="603" y="321"/>
              </a:cxn>
              <a:cxn ang="0">
                <a:pos x="605" y="351"/>
              </a:cxn>
              <a:cxn ang="0">
                <a:pos x="604" y="352"/>
              </a:cxn>
              <a:cxn ang="0">
                <a:pos x="593" y="342"/>
              </a:cxn>
              <a:cxn ang="0">
                <a:pos x="538" y="375"/>
              </a:cxn>
              <a:cxn ang="0">
                <a:pos x="524" y="443"/>
              </a:cxn>
              <a:cxn ang="0">
                <a:pos x="463" y="496"/>
              </a:cxn>
              <a:cxn ang="0">
                <a:pos x="357" y="504"/>
              </a:cxn>
              <a:cxn ang="0">
                <a:pos x="334" y="518"/>
              </a:cxn>
              <a:cxn ang="0">
                <a:pos x="381" y="618"/>
              </a:cxn>
              <a:cxn ang="0">
                <a:pos x="381" y="619"/>
              </a:cxn>
              <a:cxn ang="0">
                <a:pos x="303" y="713"/>
              </a:cxn>
              <a:cxn ang="0">
                <a:pos x="303" y="714"/>
              </a:cxn>
              <a:cxn ang="0">
                <a:pos x="277" y="717"/>
              </a:cxn>
              <a:cxn ang="0">
                <a:pos x="241" y="691"/>
              </a:cxn>
            </a:cxnLst>
            <a:rect l="0" t="0" r="r" b="b"/>
            <a:pathLst>
              <a:path w="605" h="717">
                <a:moveTo>
                  <a:pt x="0" y="359"/>
                </a:moveTo>
                <a:cubicBezTo>
                  <a:pt x="0" y="358"/>
                  <a:pt x="0" y="358"/>
                  <a:pt x="0" y="358"/>
                </a:cubicBezTo>
                <a:cubicBezTo>
                  <a:pt x="5" y="353"/>
                  <a:pt x="5" y="353"/>
                  <a:pt x="5" y="353"/>
                </a:cubicBezTo>
                <a:cubicBezTo>
                  <a:pt x="5" y="353"/>
                  <a:pt x="5" y="353"/>
                  <a:pt x="6" y="353"/>
                </a:cubicBezTo>
                <a:cubicBezTo>
                  <a:pt x="7" y="352"/>
                  <a:pt x="7" y="352"/>
                  <a:pt x="7" y="352"/>
                </a:cubicBezTo>
                <a:cubicBezTo>
                  <a:pt x="38" y="326"/>
                  <a:pt x="38" y="326"/>
                  <a:pt x="38" y="326"/>
                </a:cubicBezTo>
                <a:cubicBezTo>
                  <a:pt x="42" y="323"/>
                  <a:pt x="42" y="323"/>
                  <a:pt x="42" y="323"/>
                </a:cubicBezTo>
                <a:cubicBezTo>
                  <a:pt x="42" y="322"/>
                  <a:pt x="42" y="322"/>
                  <a:pt x="42" y="322"/>
                </a:cubicBezTo>
                <a:cubicBezTo>
                  <a:pt x="46" y="320"/>
                  <a:pt x="46" y="320"/>
                  <a:pt x="46" y="320"/>
                </a:cubicBezTo>
                <a:cubicBezTo>
                  <a:pt x="66" y="303"/>
                  <a:pt x="66" y="303"/>
                  <a:pt x="66" y="303"/>
                </a:cubicBezTo>
                <a:cubicBezTo>
                  <a:pt x="66" y="303"/>
                  <a:pt x="66" y="303"/>
                  <a:pt x="66" y="303"/>
                </a:cubicBezTo>
                <a:cubicBezTo>
                  <a:pt x="100" y="300"/>
                  <a:pt x="100" y="300"/>
                  <a:pt x="100" y="300"/>
                </a:cubicBezTo>
                <a:cubicBezTo>
                  <a:pt x="130" y="298"/>
                  <a:pt x="130" y="298"/>
                  <a:pt x="130" y="298"/>
                </a:cubicBezTo>
                <a:cubicBezTo>
                  <a:pt x="131" y="298"/>
                  <a:pt x="131" y="298"/>
                  <a:pt x="131" y="298"/>
                </a:cubicBezTo>
                <a:cubicBezTo>
                  <a:pt x="169" y="267"/>
                  <a:pt x="169" y="267"/>
                  <a:pt x="169" y="267"/>
                </a:cubicBezTo>
                <a:cubicBezTo>
                  <a:pt x="216" y="229"/>
                  <a:pt x="216" y="229"/>
                  <a:pt x="216" y="229"/>
                </a:cubicBezTo>
                <a:cubicBezTo>
                  <a:pt x="216" y="229"/>
                  <a:pt x="216" y="229"/>
                  <a:pt x="216" y="229"/>
                </a:cubicBezTo>
                <a:cubicBezTo>
                  <a:pt x="272" y="222"/>
                  <a:pt x="272" y="222"/>
                  <a:pt x="272" y="222"/>
                </a:cubicBezTo>
                <a:cubicBezTo>
                  <a:pt x="324" y="194"/>
                  <a:pt x="324" y="194"/>
                  <a:pt x="324" y="194"/>
                </a:cubicBezTo>
                <a:cubicBezTo>
                  <a:pt x="330" y="190"/>
                  <a:pt x="330" y="190"/>
                  <a:pt x="330" y="190"/>
                </a:cubicBezTo>
                <a:cubicBezTo>
                  <a:pt x="333" y="187"/>
                  <a:pt x="333" y="187"/>
                  <a:pt x="333" y="187"/>
                </a:cubicBezTo>
                <a:cubicBezTo>
                  <a:pt x="342" y="174"/>
                  <a:pt x="342" y="174"/>
                  <a:pt x="342" y="174"/>
                </a:cubicBezTo>
                <a:cubicBezTo>
                  <a:pt x="355" y="158"/>
                  <a:pt x="355" y="158"/>
                  <a:pt x="355" y="158"/>
                </a:cubicBezTo>
                <a:cubicBezTo>
                  <a:pt x="366" y="145"/>
                  <a:pt x="366" y="145"/>
                  <a:pt x="366" y="145"/>
                </a:cubicBezTo>
                <a:cubicBezTo>
                  <a:pt x="322" y="92"/>
                  <a:pt x="322" y="92"/>
                  <a:pt x="322" y="92"/>
                </a:cubicBezTo>
                <a:cubicBezTo>
                  <a:pt x="322" y="92"/>
                  <a:pt x="322" y="92"/>
                  <a:pt x="322" y="92"/>
                </a:cubicBezTo>
                <a:cubicBezTo>
                  <a:pt x="322" y="92"/>
                  <a:pt x="322" y="91"/>
                  <a:pt x="322" y="91"/>
                </a:cubicBezTo>
                <a:cubicBezTo>
                  <a:pt x="415" y="17"/>
                  <a:pt x="415" y="17"/>
                  <a:pt x="415" y="17"/>
                </a:cubicBezTo>
                <a:cubicBezTo>
                  <a:pt x="415" y="17"/>
                  <a:pt x="416" y="17"/>
                  <a:pt x="416" y="17"/>
                </a:cubicBezTo>
                <a:cubicBezTo>
                  <a:pt x="463" y="20"/>
                  <a:pt x="463" y="20"/>
                  <a:pt x="463" y="20"/>
                </a:cubicBezTo>
                <a:cubicBezTo>
                  <a:pt x="510" y="0"/>
                  <a:pt x="510" y="0"/>
                  <a:pt x="510" y="0"/>
                </a:cubicBezTo>
                <a:cubicBezTo>
                  <a:pt x="511" y="0"/>
                  <a:pt x="511" y="0"/>
                  <a:pt x="511" y="0"/>
                </a:cubicBezTo>
                <a:cubicBezTo>
                  <a:pt x="569" y="31"/>
                  <a:pt x="569" y="31"/>
                  <a:pt x="569" y="31"/>
                </a:cubicBezTo>
                <a:cubicBezTo>
                  <a:pt x="569" y="31"/>
                  <a:pt x="569" y="31"/>
                  <a:pt x="569" y="31"/>
                </a:cubicBezTo>
                <a:cubicBezTo>
                  <a:pt x="565" y="78"/>
                  <a:pt x="565" y="78"/>
                  <a:pt x="565" y="78"/>
                </a:cubicBezTo>
                <a:cubicBezTo>
                  <a:pt x="577" y="88"/>
                  <a:pt x="577" y="88"/>
                  <a:pt x="577" y="88"/>
                </a:cubicBezTo>
                <a:cubicBezTo>
                  <a:pt x="577" y="89"/>
                  <a:pt x="577" y="89"/>
                  <a:pt x="577" y="89"/>
                </a:cubicBezTo>
                <a:cubicBezTo>
                  <a:pt x="572" y="103"/>
                  <a:pt x="572" y="103"/>
                  <a:pt x="572" y="103"/>
                </a:cubicBezTo>
                <a:cubicBezTo>
                  <a:pt x="568" y="115"/>
                  <a:pt x="568" y="115"/>
                  <a:pt x="568" y="115"/>
                </a:cubicBezTo>
                <a:cubicBezTo>
                  <a:pt x="559" y="143"/>
                  <a:pt x="559" y="143"/>
                  <a:pt x="559" y="143"/>
                </a:cubicBezTo>
                <a:cubicBezTo>
                  <a:pt x="550" y="169"/>
                  <a:pt x="550" y="169"/>
                  <a:pt x="550" y="169"/>
                </a:cubicBezTo>
                <a:cubicBezTo>
                  <a:pt x="549" y="189"/>
                  <a:pt x="549" y="189"/>
                  <a:pt x="549" y="189"/>
                </a:cubicBezTo>
                <a:cubicBezTo>
                  <a:pt x="549" y="207"/>
                  <a:pt x="549" y="207"/>
                  <a:pt x="549" y="207"/>
                </a:cubicBezTo>
                <a:cubicBezTo>
                  <a:pt x="548" y="224"/>
                  <a:pt x="548" y="224"/>
                  <a:pt x="548" y="224"/>
                </a:cubicBezTo>
                <a:cubicBezTo>
                  <a:pt x="547" y="238"/>
                  <a:pt x="547" y="238"/>
                  <a:pt x="547" y="238"/>
                </a:cubicBezTo>
                <a:cubicBezTo>
                  <a:pt x="547" y="243"/>
                  <a:pt x="547" y="243"/>
                  <a:pt x="547" y="243"/>
                </a:cubicBezTo>
                <a:cubicBezTo>
                  <a:pt x="564" y="254"/>
                  <a:pt x="564" y="254"/>
                  <a:pt x="564" y="254"/>
                </a:cubicBezTo>
                <a:cubicBezTo>
                  <a:pt x="585" y="269"/>
                  <a:pt x="585" y="269"/>
                  <a:pt x="585" y="269"/>
                </a:cubicBezTo>
                <a:cubicBezTo>
                  <a:pt x="585" y="269"/>
                  <a:pt x="586" y="269"/>
                  <a:pt x="586" y="269"/>
                </a:cubicBezTo>
                <a:cubicBezTo>
                  <a:pt x="603" y="321"/>
                  <a:pt x="603" y="321"/>
                  <a:pt x="603" y="321"/>
                </a:cubicBezTo>
                <a:cubicBezTo>
                  <a:pt x="603" y="321"/>
                  <a:pt x="603" y="321"/>
                  <a:pt x="603" y="321"/>
                </a:cubicBezTo>
                <a:cubicBezTo>
                  <a:pt x="605" y="351"/>
                  <a:pt x="605" y="351"/>
                  <a:pt x="605" y="351"/>
                </a:cubicBezTo>
                <a:cubicBezTo>
                  <a:pt x="605" y="351"/>
                  <a:pt x="605" y="351"/>
                  <a:pt x="605" y="351"/>
                </a:cubicBezTo>
                <a:cubicBezTo>
                  <a:pt x="605" y="352"/>
                  <a:pt x="604" y="352"/>
                  <a:pt x="604" y="352"/>
                </a:cubicBezTo>
                <a:cubicBezTo>
                  <a:pt x="604" y="352"/>
                  <a:pt x="603" y="352"/>
                  <a:pt x="603" y="352"/>
                </a:cubicBezTo>
                <a:cubicBezTo>
                  <a:pt x="593" y="342"/>
                  <a:pt x="593" y="342"/>
                  <a:pt x="593" y="342"/>
                </a:cubicBezTo>
                <a:cubicBezTo>
                  <a:pt x="570" y="356"/>
                  <a:pt x="570" y="356"/>
                  <a:pt x="570" y="356"/>
                </a:cubicBezTo>
                <a:cubicBezTo>
                  <a:pt x="538" y="375"/>
                  <a:pt x="538" y="375"/>
                  <a:pt x="538" y="375"/>
                </a:cubicBezTo>
                <a:cubicBezTo>
                  <a:pt x="524" y="442"/>
                  <a:pt x="524" y="442"/>
                  <a:pt x="524" y="442"/>
                </a:cubicBezTo>
                <a:cubicBezTo>
                  <a:pt x="524" y="443"/>
                  <a:pt x="524" y="443"/>
                  <a:pt x="524" y="443"/>
                </a:cubicBezTo>
                <a:cubicBezTo>
                  <a:pt x="515" y="450"/>
                  <a:pt x="515" y="450"/>
                  <a:pt x="515" y="450"/>
                </a:cubicBezTo>
                <a:cubicBezTo>
                  <a:pt x="463" y="496"/>
                  <a:pt x="463" y="496"/>
                  <a:pt x="463" y="496"/>
                </a:cubicBezTo>
                <a:cubicBezTo>
                  <a:pt x="462" y="496"/>
                  <a:pt x="462" y="496"/>
                  <a:pt x="462" y="496"/>
                </a:cubicBezTo>
                <a:cubicBezTo>
                  <a:pt x="357" y="504"/>
                  <a:pt x="357" y="504"/>
                  <a:pt x="357" y="504"/>
                </a:cubicBezTo>
                <a:cubicBezTo>
                  <a:pt x="336" y="506"/>
                  <a:pt x="336" y="506"/>
                  <a:pt x="336" y="506"/>
                </a:cubicBezTo>
                <a:cubicBezTo>
                  <a:pt x="334" y="518"/>
                  <a:pt x="334" y="518"/>
                  <a:pt x="334" y="518"/>
                </a:cubicBezTo>
                <a:cubicBezTo>
                  <a:pt x="363" y="579"/>
                  <a:pt x="363" y="579"/>
                  <a:pt x="363" y="579"/>
                </a:cubicBezTo>
                <a:cubicBezTo>
                  <a:pt x="381" y="618"/>
                  <a:pt x="381" y="618"/>
                  <a:pt x="381" y="618"/>
                </a:cubicBezTo>
                <a:cubicBezTo>
                  <a:pt x="381" y="618"/>
                  <a:pt x="381" y="618"/>
                  <a:pt x="381" y="618"/>
                </a:cubicBezTo>
                <a:cubicBezTo>
                  <a:pt x="381" y="619"/>
                  <a:pt x="381" y="619"/>
                  <a:pt x="381" y="619"/>
                </a:cubicBezTo>
                <a:cubicBezTo>
                  <a:pt x="296" y="656"/>
                  <a:pt x="296" y="656"/>
                  <a:pt x="296" y="656"/>
                </a:cubicBezTo>
                <a:cubicBezTo>
                  <a:pt x="303" y="713"/>
                  <a:pt x="303" y="713"/>
                  <a:pt x="303" y="713"/>
                </a:cubicBezTo>
                <a:cubicBezTo>
                  <a:pt x="304" y="713"/>
                  <a:pt x="303" y="713"/>
                  <a:pt x="303" y="714"/>
                </a:cubicBezTo>
                <a:cubicBezTo>
                  <a:pt x="303" y="714"/>
                  <a:pt x="303" y="714"/>
                  <a:pt x="303" y="714"/>
                </a:cubicBezTo>
                <a:cubicBezTo>
                  <a:pt x="277" y="717"/>
                  <a:pt x="277" y="717"/>
                  <a:pt x="277" y="717"/>
                </a:cubicBezTo>
                <a:cubicBezTo>
                  <a:pt x="277" y="717"/>
                  <a:pt x="277" y="717"/>
                  <a:pt x="277" y="717"/>
                </a:cubicBezTo>
                <a:cubicBezTo>
                  <a:pt x="276" y="717"/>
                  <a:pt x="276" y="717"/>
                  <a:pt x="276" y="717"/>
                </a:cubicBezTo>
                <a:cubicBezTo>
                  <a:pt x="241" y="691"/>
                  <a:pt x="241" y="691"/>
                  <a:pt x="241" y="691"/>
                </a:cubicBezTo>
                <a:cubicBezTo>
                  <a:pt x="191" y="652"/>
                  <a:pt x="191" y="652"/>
                  <a:pt x="191" y="652"/>
                </a:cubicBezTo>
              </a:path>
            </a:pathLst>
          </a:custGeom>
          <a:noFill/>
          <a:ln w="20638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8" name="Freeform 34"/>
          <p:cNvSpPr>
            <a:spLocks noEditPoints="1"/>
          </p:cNvSpPr>
          <p:nvPr/>
        </p:nvSpPr>
        <p:spPr bwMode="auto">
          <a:xfrm>
            <a:off x="3190875" y="1812925"/>
            <a:ext cx="1763713" cy="1489075"/>
          </a:xfrm>
          <a:custGeom>
            <a:avLst/>
            <a:gdLst/>
            <a:ahLst/>
            <a:cxnLst>
              <a:cxn ang="0">
                <a:pos x="507" y="122"/>
              </a:cxn>
              <a:cxn ang="0">
                <a:pos x="519" y="103"/>
              </a:cxn>
              <a:cxn ang="0">
                <a:pos x="431" y="73"/>
              </a:cxn>
              <a:cxn ang="0">
                <a:pos x="333" y="54"/>
              </a:cxn>
              <a:cxn ang="0">
                <a:pos x="332" y="54"/>
              </a:cxn>
              <a:cxn ang="0">
                <a:pos x="313" y="12"/>
              </a:cxn>
              <a:cxn ang="0">
                <a:pos x="289" y="0"/>
              </a:cxn>
              <a:cxn ang="0">
                <a:pos x="194" y="56"/>
              </a:cxn>
              <a:cxn ang="0">
                <a:pos x="187" y="60"/>
              </a:cxn>
              <a:cxn ang="0">
                <a:pos x="180" y="65"/>
              </a:cxn>
              <a:cxn ang="0">
                <a:pos x="171" y="70"/>
              </a:cxn>
              <a:cxn ang="0">
                <a:pos x="168" y="71"/>
              </a:cxn>
              <a:cxn ang="0">
                <a:pos x="167" y="71"/>
              </a:cxn>
              <a:cxn ang="0">
                <a:pos x="140" y="66"/>
              </a:cxn>
              <a:cxn ang="0">
                <a:pos x="139" y="68"/>
              </a:cxn>
              <a:cxn ang="0">
                <a:pos x="129" y="96"/>
              </a:cxn>
              <a:cxn ang="0">
                <a:pos x="124" y="107"/>
              </a:cxn>
              <a:cxn ang="0">
                <a:pos x="123" y="112"/>
              </a:cxn>
              <a:cxn ang="0">
                <a:pos x="124" y="113"/>
              </a:cxn>
              <a:cxn ang="0">
                <a:pos x="195" y="155"/>
              </a:cxn>
              <a:cxn ang="0">
                <a:pos x="196" y="156"/>
              </a:cxn>
              <a:cxn ang="0">
                <a:pos x="195" y="157"/>
              </a:cxn>
              <a:cxn ang="0">
                <a:pos x="160" y="182"/>
              </a:cxn>
              <a:cxn ang="0">
                <a:pos x="137" y="199"/>
              </a:cxn>
              <a:cxn ang="0">
                <a:pos x="136" y="199"/>
              </a:cxn>
              <a:cxn ang="0">
                <a:pos x="84" y="171"/>
              </a:cxn>
              <a:cxn ang="0">
                <a:pos x="77" y="168"/>
              </a:cxn>
              <a:cxn ang="0">
                <a:pos x="69" y="191"/>
              </a:cxn>
              <a:cxn ang="0">
                <a:pos x="68" y="191"/>
              </a:cxn>
              <a:cxn ang="0">
                <a:pos x="28" y="208"/>
              </a:cxn>
              <a:cxn ang="0">
                <a:pos x="21" y="211"/>
              </a:cxn>
              <a:cxn ang="0">
                <a:pos x="14" y="312"/>
              </a:cxn>
              <a:cxn ang="0">
                <a:pos x="13" y="321"/>
              </a:cxn>
              <a:cxn ang="0">
                <a:pos x="0" y="398"/>
              </a:cxn>
              <a:cxn ang="0">
                <a:pos x="49" y="439"/>
              </a:cxn>
            </a:cxnLst>
            <a:rect l="0" t="0" r="r" b="b"/>
            <a:pathLst>
              <a:path w="519" h="439">
                <a:moveTo>
                  <a:pt x="507" y="122"/>
                </a:moveTo>
                <a:cubicBezTo>
                  <a:pt x="519" y="103"/>
                  <a:pt x="519" y="103"/>
                  <a:pt x="519" y="103"/>
                </a:cubicBezTo>
                <a:moveTo>
                  <a:pt x="431" y="73"/>
                </a:moveTo>
                <a:cubicBezTo>
                  <a:pt x="333" y="54"/>
                  <a:pt x="333" y="54"/>
                  <a:pt x="333" y="54"/>
                </a:cubicBezTo>
                <a:cubicBezTo>
                  <a:pt x="332" y="54"/>
                  <a:pt x="332" y="54"/>
                  <a:pt x="332" y="54"/>
                </a:cubicBezTo>
                <a:cubicBezTo>
                  <a:pt x="313" y="12"/>
                  <a:pt x="313" y="12"/>
                  <a:pt x="313" y="12"/>
                </a:cubicBezTo>
                <a:cubicBezTo>
                  <a:pt x="289" y="0"/>
                  <a:pt x="289" y="0"/>
                  <a:pt x="289" y="0"/>
                </a:cubicBezTo>
                <a:cubicBezTo>
                  <a:pt x="194" y="56"/>
                  <a:pt x="194" y="56"/>
                  <a:pt x="194" y="56"/>
                </a:cubicBezTo>
                <a:cubicBezTo>
                  <a:pt x="187" y="60"/>
                  <a:pt x="187" y="60"/>
                  <a:pt x="187" y="60"/>
                </a:cubicBezTo>
                <a:cubicBezTo>
                  <a:pt x="180" y="65"/>
                  <a:pt x="180" y="65"/>
                  <a:pt x="180" y="65"/>
                </a:cubicBezTo>
                <a:cubicBezTo>
                  <a:pt x="171" y="70"/>
                  <a:pt x="171" y="70"/>
                  <a:pt x="171" y="70"/>
                </a:cubicBezTo>
                <a:cubicBezTo>
                  <a:pt x="168" y="71"/>
                  <a:pt x="168" y="71"/>
                  <a:pt x="168" y="71"/>
                </a:cubicBezTo>
                <a:cubicBezTo>
                  <a:pt x="168" y="71"/>
                  <a:pt x="168" y="71"/>
                  <a:pt x="167" y="71"/>
                </a:cubicBezTo>
                <a:cubicBezTo>
                  <a:pt x="140" y="66"/>
                  <a:pt x="140" y="66"/>
                  <a:pt x="140" y="66"/>
                </a:cubicBezTo>
                <a:cubicBezTo>
                  <a:pt x="139" y="68"/>
                  <a:pt x="139" y="68"/>
                  <a:pt x="139" y="68"/>
                </a:cubicBezTo>
                <a:cubicBezTo>
                  <a:pt x="129" y="96"/>
                  <a:pt x="129" y="96"/>
                  <a:pt x="129" y="96"/>
                </a:cubicBezTo>
                <a:cubicBezTo>
                  <a:pt x="124" y="107"/>
                  <a:pt x="124" y="107"/>
                  <a:pt x="124" y="107"/>
                </a:cubicBezTo>
                <a:cubicBezTo>
                  <a:pt x="123" y="112"/>
                  <a:pt x="123" y="112"/>
                  <a:pt x="123" y="112"/>
                </a:cubicBezTo>
                <a:cubicBezTo>
                  <a:pt x="124" y="113"/>
                  <a:pt x="124" y="113"/>
                  <a:pt x="124" y="113"/>
                </a:cubicBezTo>
                <a:cubicBezTo>
                  <a:pt x="195" y="155"/>
                  <a:pt x="195" y="155"/>
                  <a:pt x="195" y="155"/>
                </a:cubicBezTo>
                <a:cubicBezTo>
                  <a:pt x="195" y="155"/>
                  <a:pt x="195" y="156"/>
                  <a:pt x="196" y="156"/>
                </a:cubicBezTo>
                <a:cubicBezTo>
                  <a:pt x="196" y="156"/>
                  <a:pt x="195" y="157"/>
                  <a:pt x="195" y="157"/>
                </a:cubicBezTo>
                <a:cubicBezTo>
                  <a:pt x="160" y="182"/>
                  <a:pt x="160" y="182"/>
                  <a:pt x="160" y="182"/>
                </a:cubicBezTo>
                <a:cubicBezTo>
                  <a:pt x="137" y="199"/>
                  <a:pt x="137" y="199"/>
                  <a:pt x="137" y="199"/>
                </a:cubicBezTo>
                <a:cubicBezTo>
                  <a:pt x="136" y="199"/>
                  <a:pt x="136" y="199"/>
                  <a:pt x="136" y="199"/>
                </a:cubicBezTo>
                <a:cubicBezTo>
                  <a:pt x="84" y="171"/>
                  <a:pt x="84" y="171"/>
                  <a:pt x="84" y="171"/>
                </a:cubicBezTo>
                <a:cubicBezTo>
                  <a:pt x="77" y="168"/>
                  <a:pt x="77" y="168"/>
                  <a:pt x="77" y="168"/>
                </a:cubicBezTo>
                <a:cubicBezTo>
                  <a:pt x="69" y="191"/>
                  <a:pt x="69" y="191"/>
                  <a:pt x="69" y="191"/>
                </a:cubicBezTo>
                <a:cubicBezTo>
                  <a:pt x="69" y="191"/>
                  <a:pt x="68" y="191"/>
                  <a:pt x="68" y="191"/>
                </a:cubicBezTo>
                <a:cubicBezTo>
                  <a:pt x="28" y="208"/>
                  <a:pt x="28" y="208"/>
                  <a:pt x="28" y="208"/>
                </a:cubicBezTo>
                <a:cubicBezTo>
                  <a:pt x="21" y="211"/>
                  <a:pt x="21" y="211"/>
                  <a:pt x="21" y="211"/>
                </a:cubicBezTo>
                <a:cubicBezTo>
                  <a:pt x="14" y="312"/>
                  <a:pt x="14" y="312"/>
                  <a:pt x="14" y="312"/>
                </a:cubicBezTo>
                <a:cubicBezTo>
                  <a:pt x="13" y="321"/>
                  <a:pt x="13" y="321"/>
                  <a:pt x="13" y="321"/>
                </a:cubicBezTo>
                <a:cubicBezTo>
                  <a:pt x="0" y="398"/>
                  <a:pt x="0" y="398"/>
                  <a:pt x="0" y="398"/>
                </a:cubicBezTo>
                <a:cubicBezTo>
                  <a:pt x="49" y="439"/>
                  <a:pt x="49" y="439"/>
                  <a:pt x="49" y="439"/>
                </a:cubicBezTo>
              </a:path>
            </a:pathLst>
          </a:custGeom>
          <a:noFill/>
          <a:ln w="20638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9" name="Freeform 35"/>
          <p:cNvSpPr>
            <a:spLocks/>
          </p:cNvSpPr>
          <p:nvPr/>
        </p:nvSpPr>
        <p:spPr bwMode="auto">
          <a:xfrm>
            <a:off x="4767263" y="7410450"/>
            <a:ext cx="1130300" cy="239713"/>
          </a:xfrm>
          <a:custGeom>
            <a:avLst/>
            <a:gdLst/>
            <a:ahLst/>
            <a:cxnLst>
              <a:cxn ang="0">
                <a:pos x="0" y="18"/>
              </a:cxn>
              <a:cxn ang="0">
                <a:pos x="14" y="4"/>
              </a:cxn>
              <a:cxn ang="0">
                <a:pos x="15" y="4"/>
              </a:cxn>
              <a:cxn ang="0">
                <a:pos x="89" y="29"/>
              </a:cxn>
              <a:cxn ang="0">
                <a:pos x="111" y="36"/>
              </a:cxn>
              <a:cxn ang="0">
                <a:pos x="113" y="34"/>
              </a:cxn>
              <a:cxn ang="0">
                <a:pos x="122" y="30"/>
              </a:cxn>
              <a:cxn ang="0">
                <a:pos x="151" y="11"/>
              </a:cxn>
              <a:cxn ang="0">
                <a:pos x="152" y="11"/>
              </a:cxn>
              <a:cxn ang="0">
                <a:pos x="221" y="0"/>
              </a:cxn>
              <a:cxn ang="0">
                <a:pos x="221" y="0"/>
              </a:cxn>
              <a:cxn ang="0">
                <a:pos x="243" y="7"/>
              </a:cxn>
              <a:cxn ang="0">
                <a:pos x="256" y="11"/>
              </a:cxn>
              <a:cxn ang="0">
                <a:pos x="256" y="12"/>
              </a:cxn>
              <a:cxn ang="0">
                <a:pos x="279" y="35"/>
              </a:cxn>
              <a:cxn ang="0">
                <a:pos x="279" y="36"/>
              </a:cxn>
              <a:cxn ang="0">
                <a:pos x="276" y="43"/>
              </a:cxn>
              <a:cxn ang="0">
                <a:pos x="268" y="56"/>
              </a:cxn>
              <a:cxn ang="0">
                <a:pos x="289" y="67"/>
              </a:cxn>
              <a:cxn ang="0">
                <a:pos x="296" y="71"/>
              </a:cxn>
              <a:cxn ang="0">
                <a:pos x="333" y="64"/>
              </a:cxn>
            </a:cxnLst>
            <a:rect l="0" t="0" r="r" b="b"/>
            <a:pathLst>
              <a:path w="333" h="71">
                <a:moveTo>
                  <a:pt x="0" y="18"/>
                </a:moveTo>
                <a:cubicBezTo>
                  <a:pt x="14" y="4"/>
                  <a:pt x="14" y="4"/>
                  <a:pt x="14" y="4"/>
                </a:cubicBezTo>
                <a:cubicBezTo>
                  <a:pt x="14" y="4"/>
                  <a:pt x="15" y="4"/>
                  <a:pt x="15" y="4"/>
                </a:cubicBezTo>
                <a:cubicBezTo>
                  <a:pt x="89" y="29"/>
                  <a:pt x="89" y="29"/>
                  <a:pt x="89" y="29"/>
                </a:cubicBezTo>
                <a:cubicBezTo>
                  <a:pt x="111" y="36"/>
                  <a:pt x="111" y="36"/>
                  <a:pt x="111" y="36"/>
                </a:cubicBezTo>
                <a:cubicBezTo>
                  <a:pt x="113" y="34"/>
                  <a:pt x="113" y="34"/>
                  <a:pt x="113" y="34"/>
                </a:cubicBezTo>
                <a:cubicBezTo>
                  <a:pt x="122" y="30"/>
                  <a:pt x="122" y="30"/>
                  <a:pt x="122" y="30"/>
                </a:cubicBezTo>
                <a:cubicBezTo>
                  <a:pt x="151" y="11"/>
                  <a:pt x="151" y="11"/>
                  <a:pt x="151" y="11"/>
                </a:cubicBezTo>
                <a:cubicBezTo>
                  <a:pt x="152" y="11"/>
                  <a:pt x="152" y="11"/>
                  <a:pt x="152" y="11"/>
                </a:cubicBezTo>
                <a:cubicBezTo>
                  <a:pt x="221" y="0"/>
                  <a:pt x="221" y="0"/>
                  <a:pt x="221" y="0"/>
                </a:cubicBezTo>
                <a:cubicBezTo>
                  <a:pt x="221" y="0"/>
                  <a:pt x="221" y="0"/>
                  <a:pt x="221" y="0"/>
                </a:cubicBezTo>
                <a:cubicBezTo>
                  <a:pt x="243" y="7"/>
                  <a:pt x="243" y="7"/>
                  <a:pt x="243" y="7"/>
                </a:cubicBezTo>
                <a:cubicBezTo>
                  <a:pt x="256" y="11"/>
                  <a:pt x="256" y="11"/>
                  <a:pt x="256" y="11"/>
                </a:cubicBezTo>
                <a:cubicBezTo>
                  <a:pt x="256" y="11"/>
                  <a:pt x="256" y="11"/>
                  <a:pt x="256" y="12"/>
                </a:cubicBezTo>
                <a:cubicBezTo>
                  <a:pt x="279" y="35"/>
                  <a:pt x="279" y="35"/>
                  <a:pt x="279" y="35"/>
                </a:cubicBezTo>
                <a:cubicBezTo>
                  <a:pt x="280" y="35"/>
                  <a:pt x="280" y="35"/>
                  <a:pt x="279" y="36"/>
                </a:cubicBezTo>
                <a:cubicBezTo>
                  <a:pt x="276" y="43"/>
                  <a:pt x="276" y="43"/>
                  <a:pt x="276" y="43"/>
                </a:cubicBezTo>
                <a:cubicBezTo>
                  <a:pt x="268" y="56"/>
                  <a:pt x="268" y="56"/>
                  <a:pt x="268" y="56"/>
                </a:cubicBezTo>
                <a:cubicBezTo>
                  <a:pt x="289" y="67"/>
                  <a:pt x="289" y="67"/>
                  <a:pt x="289" y="67"/>
                </a:cubicBezTo>
                <a:cubicBezTo>
                  <a:pt x="296" y="71"/>
                  <a:pt x="296" y="71"/>
                  <a:pt x="296" y="71"/>
                </a:cubicBezTo>
                <a:cubicBezTo>
                  <a:pt x="333" y="64"/>
                  <a:pt x="333" y="64"/>
                  <a:pt x="333" y="64"/>
                </a:cubicBezTo>
              </a:path>
            </a:pathLst>
          </a:custGeom>
          <a:noFill/>
          <a:ln w="20638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0" name="Freeform 36"/>
          <p:cNvSpPr>
            <a:spLocks/>
          </p:cNvSpPr>
          <p:nvPr/>
        </p:nvSpPr>
        <p:spPr bwMode="auto">
          <a:xfrm>
            <a:off x="3170238" y="6027738"/>
            <a:ext cx="1447800" cy="1052513"/>
          </a:xfrm>
          <a:custGeom>
            <a:avLst/>
            <a:gdLst/>
            <a:ahLst/>
            <a:cxnLst>
              <a:cxn ang="0">
                <a:pos x="426" y="310"/>
              </a:cxn>
              <a:cxn ang="0">
                <a:pos x="403" y="187"/>
              </a:cxn>
              <a:cxn ang="0">
                <a:pos x="373" y="158"/>
              </a:cxn>
              <a:cxn ang="0">
                <a:pos x="338" y="194"/>
              </a:cxn>
              <a:cxn ang="0">
                <a:pos x="337" y="194"/>
              </a:cxn>
              <a:cxn ang="0">
                <a:pos x="320" y="185"/>
              </a:cxn>
              <a:cxn ang="0">
                <a:pos x="320" y="184"/>
              </a:cxn>
              <a:cxn ang="0">
                <a:pos x="306" y="160"/>
              </a:cxn>
              <a:cxn ang="0">
                <a:pos x="306" y="159"/>
              </a:cxn>
              <a:cxn ang="0">
                <a:pos x="317" y="107"/>
              </a:cxn>
              <a:cxn ang="0">
                <a:pos x="305" y="90"/>
              </a:cxn>
              <a:cxn ang="0">
                <a:pos x="301" y="85"/>
              </a:cxn>
              <a:cxn ang="0">
                <a:pos x="286" y="87"/>
              </a:cxn>
              <a:cxn ang="0">
                <a:pos x="264" y="91"/>
              </a:cxn>
              <a:cxn ang="0">
                <a:pos x="263" y="91"/>
              </a:cxn>
              <a:cxn ang="0">
                <a:pos x="239" y="63"/>
              </a:cxn>
              <a:cxn ang="0">
                <a:pos x="214" y="52"/>
              </a:cxn>
              <a:cxn ang="0">
                <a:pos x="175" y="36"/>
              </a:cxn>
              <a:cxn ang="0">
                <a:pos x="175" y="35"/>
              </a:cxn>
              <a:cxn ang="0">
                <a:pos x="176" y="24"/>
              </a:cxn>
              <a:cxn ang="0">
                <a:pos x="147" y="33"/>
              </a:cxn>
              <a:cxn ang="0">
                <a:pos x="146" y="33"/>
              </a:cxn>
              <a:cxn ang="0">
                <a:pos x="129" y="0"/>
              </a:cxn>
              <a:cxn ang="0">
                <a:pos x="129" y="0"/>
              </a:cxn>
              <a:cxn ang="0">
                <a:pos x="125" y="1"/>
              </a:cxn>
              <a:cxn ang="0">
                <a:pos x="89" y="9"/>
              </a:cxn>
              <a:cxn ang="0">
                <a:pos x="81" y="37"/>
              </a:cxn>
              <a:cxn ang="0">
                <a:pos x="81" y="38"/>
              </a:cxn>
              <a:cxn ang="0">
                <a:pos x="57" y="46"/>
              </a:cxn>
              <a:cxn ang="0">
                <a:pos x="33" y="75"/>
              </a:cxn>
              <a:cxn ang="0">
                <a:pos x="0" y="118"/>
              </a:cxn>
            </a:cxnLst>
            <a:rect l="0" t="0" r="r" b="b"/>
            <a:pathLst>
              <a:path w="426" h="310">
                <a:moveTo>
                  <a:pt x="426" y="310"/>
                </a:moveTo>
                <a:cubicBezTo>
                  <a:pt x="403" y="187"/>
                  <a:pt x="403" y="187"/>
                  <a:pt x="403" y="187"/>
                </a:cubicBezTo>
                <a:cubicBezTo>
                  <a:pt x="373" y="158"/>
                  <a:pt x="373" y="158"/>
                  <a:pt x="373" y="158"/>
                </a:cubicBezTo>
                <a:cubicBezTo>
                  <a:pt x="338" y="194"/>
                  <a:pt x="338" y="194"/>
                  <a:pt x="338" y="194"/>
                </a:cubicBezTo>
                <a:cubicBezTo>
                  <a:pt x="338" y="195"/>
                  <a:pt x="338" y="195"/>
                  <a:pt x="337" y="194"/>
                </a:cubicBezTo>
                <a:cubicBezTo>
                  <a:pt x="320" y="185"/>
                  <a:pt x="320" y="185"/>
                  <a:pt x="320" y="185"/>
                </a:cubicBezTo>
                <a:cubicBezTo>
                  <a:pt x="320" y="185"/>
                  <a:pt x="320" y="185"/>
                  <a:pt x="320" y="184"/>
                </a:cubicBezTo>
                <a:cubicBezTo>
                  <a:pt x="306" y="160"/>
                  <a:pt x="306" y="160"/>
                  <a:pt x="306" y="160"/>
                </a:cubicBezTo>
                <a:cubicBezTo>
                  <a:pt x="306" y="159"/>
                  <a:pt x="306" y="159"/>
                  <a:pt x="306" y="159"/>
                </a:cubicBezTo>
                <a:cubicBezTo>
                  <a:pt x="317" y="107"/>
                  <a:pt x="317" y="107"/>
                  <a:pt x="317" y="107"/>
                </a:cubicBezTo>
                <a:cubicBezTo>
                  <a:pt x="305" y="90"/>
                  <a:pt x="305" y="90"/>
                  <a:pt x="305" y="90"/>
                </a:cubicBezTo>
                <a:cubicBezTo>
                  <a:pt x="301" y="85"/>
                  <a:pt x="301" y="85"/>
                  <a:pt x="301" y="85"/>
                </a:cubicBezTo>
                <a:cubicBezTo>
                  <a:pt x="286" y="87"/>
                  <a:pt x="286" y="87"/>
                  <a:pt x="286" y="87"/>
                </a:cubicBezTo>
                <a:cubicBezTo>
                  <a:pt x="264" y="91"/>
                  <a:pt x="264" y="91"/>
                  <a:pt x="264" y="91"/>
                </a:cubicBezTo>
                <a:cubicBezTo>
                  <a:pt x="264" y="91"/>
                  <a:pt x="263" y="91"/>
                  <a:pt x="263" y="91"/>
                </a:cubicBezTo>
                <a:cubicBezTo>
                  <a:pt x="239" y="63"/>
                  <a:pt x="239" y="63"/>
                  <a:pt x="239" y="63"/>
                </a:cubicBezTo>
                <a:cubicBezTo>
                  <a:pt x="214" y="52"/>
                  <a:pt x="214" y="52"/>
                  <a:pt x="214" y="52"/>
                </a:cubicBezTo>
                <a:cubicBezTo>
                  <a:pt x="175" y="36"/>
                  <a:pt x="175" y="36"/>
                  <a:pt x="175" y="36"/>
                </a:cubicBezTo>
                <a:cubicBezTo>
                  <a:pt x="175" y="36"/>
                  <a:pt x="175" y="36"/>
                  <a:pt x="175" y="35"/>
                </a:cubicBezTo>
                <a:cubicBezTo>
                  <a:pt x="176" y="24"/>
                  <a:pt x="176" y="24"/>
                  <a:pt x="176" y="24"/>
                </a:cubicBezTo>
                <a:cubicBezTo>
                  <a:pt x="147" y="33"/>
                  <a:pt x="147" y="33"/>
                  <a:pt x="147" y="33"/>
                </a:cubicBezTo>
                <a:cubicBezTo>
                  <a:pt x="147" y="33"/>
                  <a:pt x="146" y="33"/>
                  <a:pt x="146" y="33"/>
                </a:cubicBezTo>
                <a:cubicBezTo>
                  <a:pt x="129" y="0"/>
                  <a:pt x="129" y="0"/>
                  <a:pt x="129" y="0"/>
                </a:cubicBezTo>
                <a:cubicBezTo>
                  <a:pt x="129" y="0"/>
                  <a:pt x="129" y="0"/>
                  <a:pt x="129" y="0"/>
                </a:cubicBezTo>
                <a:cubicBezTo>
                  <a:pt x="125" y="1"/>
                  <a:pt x="125" y="1"/>
                  <a:pt x="125" y="1"/>
                </a:cubicBezTo>
                <a:cubicBezTo>
                  <a:pt x="89" y="9"/>
                  <a:pt x="89" y="9"/>
                  <a:pt x="89" y="9"/>
                </a:cubicBezTo>
                <a:cubicBezTo>
                  <a:pt x="81" y="37"/>
                  <a:pt x="81" y="37"/>
                  <a:pt x="81" y="37"/>
                </a:cubicBezTo>
                <a:cubicBezTo>
                  <a:pt x="81" y="38"/>
                  <a:pt x="81" y="38"/>
                  <a:pt x="81" y="38"/>
                </a:cubicBezTo>
                <a:cubicBezTo>
                  <a:pt x="57" y="46"/>
                  <a:pt x="57" y="46"/>
                  <a:pt x="57" y="46"/>
                </a:cubicBezTo>
                <a:cubicBezTo>
                  <a:pt x="33" y="75"/>
                  <a:pt x="33" y="75"/>
                  <a:pt x="33" y="75"/>
                </a:cubicBezTo>
                <a:cubicBezTo>
                  <a:pt x="0" y="118"/>
                  <a:pt x="0" y="118"/>
                  <a:pt x="0" y="118"/>
                </a:cubicBezTo>
              </a:path>
            </a:pathLst>
          </a:custGeom>
          <a:noFill/>
          <a:ln w="20638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1" name="Freeform 37"/>
          <p:cNvSpPr>
            <a:spLocks/>
          </p:cNvSpPr>
          <p:nvPr/>
        </p:nvSpPr>
        <p:spPr bwMode="auto">
          <a:xfrm>
            <a:off x="2505075" y="4598988"/>
            <a:ext cx="1609725" cy="1830388"/>
          </a:xfrm>
          <a:custGeom>
            <a:avLst/>
            <a:gdLst/>
            <a:ahLst/>
            <a:cxnLst>
              <a:cxn ang="0">
                <a:pos x="4" y="364"/>
              </a:cxn>
              <a:cxn ang="0">
                <a:pos x="91" y="245"/>
              </a:cxn>
              <a:cxn ang="0">
                <a:pos x="93" y="244"/>
              </a:cxn>
              <a:cxn ang="0">
                <a:pos x="106" y="242"/>
              </a:cxn>
              <a:cxn ang="0">
                <a:pos x="137" y="235"/>
              </a:cxn>
              <a:cxn ang="0">
                <a:pos x="177" y="228"/>
              </a:cxn>
              <a:cxn ang="0">
                <a:pos x="174" y="207"/>
              </a:cxn>
              <a:cxn ang="0">
                <a:pos x="176" y="205"/>
              </a:cxn>
              <a:cxn ang="0">
                <a:pos x="305" y="153"/>
              </a:cxn>
              <a:cxn ang="0">
                <a:pos x="325" y="95"/>
              </a:cxn>
              <a:cxn ang="0">
                <a:pos x="354" y="13"/>
              </a:cxn>
              <a:cxn ang="0">
                <a:pos x="359" y="0"/>
              </a:cxn>
              <a:cxn ang="0">
                <a:pos x="386" y="33"/>
              </a:cxn>
              <a:cxn ang="0">
                <a:pos x="424" y="79"/>
              </a:cxn>
              <a:cxn ang="0">
                <a:pos x="472" y="140"/>
              </a:cxn>
              <a:cxn ang="0">
                <a:pos x="474" y="143"/>
              </a:cxn>
              <a:cxn ang="0">
                <a:pos x="450" y="171"/>
              </a:cxn>
              <a:cxn ang="0">
                <a:pos x="402" y="152"/>
              </a:cxn>
              <a:cxn ang="0">
                <a:pos x="326" y="195"/>
              </a:cxn>
              <a:cxn ang="0">
                <a:pos x="307" y="206"/>
              </a:cxn>
              <a:cxn ang="0">
                <a:pos x="320" y="215"/>
              </a:cxn>
              <a:cxn ang="0">
                <a:pos x="326" y="224"/>
              </a:cxn>
              <a:cxn ang="0">
                <a:pos x="370" y="286"/>
              </a:cxn>
              <a:cxn ang="0">
                <a:pos x="375" y="311"/>
              </a:cxn>
              <a:cxn ang="0">
                <a:pos x="359" y="310"/>
              </a:cxn>
              <a:cxn ang="0">
                <a:pos x="367" y="405"/>
              </a:cxn>
              <a:cxn ang="0">
                <a:pos x="374" y="443"/>
              </a:cxn>
              <a:cxn ang="0">
                <a:pos x="343" y="454"/>
              </a:cxn>
              <a:cxn ang="0">
                <a:pos x="325" y="421"/>
              </a:cxn>
              <a:cxn ang="0">
                <a:pos x="321" y="422"/>
              </a:cxn>
              <a:cxn ang="0">
                <a:pos x="277" y="458"/>
              </a:cxn>
              <a:cxn ang="0">
                <a:pos x="253" y="467"/>
              </a:cxn>
              <a:cxn ang="0">
                <a:pos x="206" y="526"/>
              </a:cxn>
            </a:cxnLst>
            <a:rect l="0" t="0" r="r" b="b"/>
            <a:pathLst>
              <a:path w="474" h="539">
                <a:moveTo>
                  <a:pt x="0" y="370"/>
                </a:moveTo>
                <a:cubicBezTo>
                  <a:pt x="4" y="364"/>
                  <a:pt x="4" y="364"/>
                  <a:pt x="4" y="364"/>
                </a:cubicBezTo>
                <a:cubicBezTo>
                  <a:pt x="64" y="283"/>
                  <a:pt x="64" y="283"/>
                  <a:pt x="64" y="283"/>
                </a:cubicBezTo>
                <a:cubicBezTo>
                  <a:pt x="91" y="245"/>
                  <a:pt x="91" y="245"/>
                  <a:pt x="91" y="245"/>
                </a:cubicBezTo>
                <a:cubicBezTo>
                  <a:pt x="91" y="245"/>
                  <a:pt x="91" y="245"/>
                  <a:pt x="91" y="245"/>
                </a:cubicBezTo>
                <a:cubicBezTo>
                  <a:pt x="93" y="244"/>
                  <a:pt x="93" y="244"/>
                  <a:pt x="93" y="244"/>
                </a:cubicBezTo>
                <a:cubicBezTo>
                  <a:pt x="93" y="244"/>
                  <a:pt x="93" y="244"/>
                  <a:pt x="93" y="244"/>
                </a:cubicBezTo>
                <a:cubicBezTo>
                  <a:pt x="106" y="242"/>
                  <a:pt x="106" y="242"/>
                  <a:pt x="106" y="242"/>
                </a:cubicBezTo>
                <a:cubicBezTo>
                  <a:pt x="133" y="236"/>
                  <a:pt x="133" y="236"/>
                  <a:pt x="133" y="236"/>
                </a:cubicBezTo>
                <a:cubicBezTo>
                  <a:pt x="137" y="235"/>
                  <a:pt x="137" y="235"/>
                  <a:pt x="137" y="235"/>
                </a:cubicBezTo>
                <a:cubicBezTo>
                  <a:pt x="176" y="228"/>
                  <a:pt x="176" y="228"/>
                  <a:pt x="176" y="228"/>
                </a:cubicBezTo>
                <a:cubicBezTo>
                  <a:pt x="177" y="228"/>
                  <a:pt x="177" y="228"/>
                  <a:pt x="177" y="228"/>
                </a:cubicBezTo>
                <a:cubicBezTo>
                  <a:pt x="176" y="219"/>
                  <a:pt x="176" y="219"/>
                  <a:pt x="176" y="219"/>
                </a:cubicBezTo>
                <a:cubicBezTo>
                  <a:pt x="174" y="207"/>
                  <a:pt x="174" y="207"/>
                  <a:pt x="174" y="207"/>
                </a:cubicBezTo>
                <a:cubicBezTo>
                  <a:pt x="174" y="206"/>
                  <a:pt x="174" y="206"/>
                  <a:pt x="174" y="206"/>
                </a:cubicBezTo>
                <a:cubicBezTo>
                  <a:pt x="176" y="205"/>
                  <a:pt x="176" y="205"/>
                  <a:pt x="176" y="205"/>
                </a:cubicBezTo>
                <a:cubicBezTo>
                  <a:pt x="256" y="173"/>
                  <a:pt x="256" y="173"/>
                  <a:pt x="256" y="173"/>
                </a:cubicBezTo>
                <a:cubicBezTo>
                  <a:pt x="305" y="153"/>
                  <a:pt x="305" y="153"/>
                  <a:pt x="305" y="153"/>
                </a:cubicBezTo>
                <a:cubicBezTo>
                  <a:pt x="320" y="109"/>
                  <a:pt x="320" y="109"/>
                  <a:pt x="320" y="109"/>
                </a:cubicBezTo>
                <a:cubicBezTo>
                  <a:pt x="325" y="95"/>
                  <a:pt x="325" y="95"/>
                  <a:pt x="325" y="95"/>
                </a:cubicBezTo>
                <a:cubicBezTo>
                  <a:pt x="348" y="31"/>
                  <a:pt x="348" y="31"/>
                  <a:pt x="348" y="31"/>
                </a:cubicBezTo>
                <a:cubicBezTo>
                  <a:pt x="354" y="13"/>
                  <a:pt x="354" y="13"/>
                  <a:pt x="354" y="13"/>
                </a:cubicBezTo>
                <a:cubicBezTo>
                  <a:pt x="358" y="1"/>
                  <a:pt x="358" y="1"/>
                  <a:pt x="358" y="1"/>
                </a:cubicBezTo>
                <a:cubicBezTo>
                  <a:pt x="358" y="1"/>
                  <a:pt x="359" y="0"/>
                  <a:pt x="359" y="0"/>
                </a:cubicBezTo>
                <a:cubicBezTo>
                  <a:pt x="359" y="0"/>
                  <a:pt x="360" y="0"/>
                  <a:pt x="360" y="1"/>
                </a:cubicBezTo>
                <a:cubicBezTo>
                  <a:pt x="386" y="33"/>
                  <a:pt x="386" y="33"/>
                  <a:pt x="386" y="33"/>
                </a:cubicBezTo>
                <a:cubicBezTo>
                  <a:pt x="403" y="54"/>
                  <a:pt x="403" y="54"/>
                  <a:pt x="403" y="54"/>
                </a:cubicBezTo>
                <a:cubicBezTo>
                  <a:pt x="424" y="79"/>
                  <a:pt x="424" y="79"/>
                  <a:pt x="424" y="79"/>
                </a:cubicBezTo>
                <a:cubicBezTo>
                  <a:pt x="444" y="105"/>
                  <a:pt x="444" y="105"/>
                  <a:pt x="444" y="105"/>
                </a:cubicBezTo>
                <a:cubicBezTo>
                  <a:pt x="472" y="140"/>
                  <a:pt x="472" y="140"/>
                  <a:pt x="472" y="140"/>
                </a:cubicBezTo>
                <a:cubicBezTo>
                  <a:pt x="474" y="142"/>
                  <a:pt x="474" y="142"/>
                  <a:pt x="474" y="142"/>
                </a:cubicBezTo>
                <a:cubicBezTo>
                  <a:pt x="474" y="142"/>
                  <a:pt x="474" y="143"/>
                  <a:pt x="474" y="143"/>
                </a:cubicBezTo>
                <a:cubicBezTo>
                  <a:pt x="451" y="171"/>
                  <a:pt x="451" y="171"/>
                  <a:pt x="451" y="171"/>
                </a:cubicBezTo>
                <a:cubicBezTo>
                  <a:pt x="451" y="171"/>
                  <a:pt x="450" y="171"/>
                  <a:pt x="450" y="171"/>
                </a:cubicBezTo>
                <a:cubicBezTo>
                  <a:pt x="409" y="148"/>
                  <a:pt x="409" y="148"/>
                  <a:pt x="409" y="148"/>
                </a:cubicBezTo>
                <a:cubicBezTo>
                  <a:pt x="402" y="152"/>
                  <a:pt x="402" y="152"/>
                  <a:pt x="402" y="152"/>
                </a:cubicBezTo>
                <a:cubicBezTo>
                  <a:pt x="350" y="182"/>
                  <a:pt x="350" y="182"/>
                  <a:pt x="350" y="182"/>
                </a:cubicBezTo>
                <a:cubicBezTo>
                  <a:pt x="326" y="195"/>
                  <a:pt x="326" y="195"/>
                  <a:pt x="326" y="195"/>
                </a:cubicBezTo>
                <a:cubicBezTo>
                  <a:pt x="315" y="202"/>
                  <a:pt x="315" y="202"/>
                  <a:pt x="315" y="202"/>
                </a:cubicBezTo>
                <a:cubicBezTo>
                  <a:pt x="307" y="206"/>
                  <a:pt x="307" y="206"/>
                  <a:pt x="307" y="206"/>
                </a:cubicBezTo>
                <a:cubicBezTo>
                  <a:pt x="296" y="213"/>
                  <a:pt x="296" y="213"/>
                  <a:pt x="296" y="213"/>
                </a:cubicBezTo>
                <a:cubicBezTo>
                  <a:pt x="320" y="215"/>
                  <a:pt x="320" y="215"/>
                  <a:pt x="320" y="215"/>
                </a:cubicBezTo>
                <a:cubicBezTo>
                  <a:pt x="320" y="215"/>
                  <a:pt x="320" y="215"/>
                  <a:pt x="321" y="216"/>
                </a:cubicBezTo>
                <a:cubicBezTo>
                  <a:pt x="326" y="224"/>
                  <a:pt x="326" y="224"/>
                  <a:pt x="326" y="224"/>
                </a:cubicBezTo>
                <a:cubicBezTo>
                  <a:pt x="369" y="286"/>
                  <a:pt x="369" y="286"/>
                  <a:pt x="369" y="286"/>
                </a:cubicBezTo>
                <a:cubicBezTo>
                  <a:pt x="370" y="286"/>
                  <a:pt x="370" y="286"/>
                  <a:pt x="370" y="286"/>
                </a:cubicBezTo>
                <a:cubicBezTo>
                  <a:pt x="375" y="310"/>
                  <a:pt x="375" y="310"/>
                  <a:pt x="375" y="310"/>
                </a:cubicBezTo>
                <a:cubicBezTo>
                  <a:pt x="375" y="310"/>
                  <a:pt x="375" y="311"/>
                  <a:pt x="375" y="311"/>
                </a:cubicBezTo>
                <a:cubicBezTo>
                  <a:pt x="375" y="311"/>
                  <a:pt x="375" y="311"/>
                  <a:pt x="374" y="311"/>
                </a:cubicBezTo>
                <a:cubicBezTo>
                  <a:pt x="359" y="310"/>
                  <a:pt x="359" y="310"/>
                  <a:pt x="359" y="310"/>
                </a:cubicBezTo>
                <a:cubicBezTo>
                  <a:pt x="357" y="357"/>
                  <a:pt x="357" y="357"/>
                  <a:pt x="357" y="357"/>
                </a:cubicBezTo>
                <a:cubicBezTo>
                  <a:pt x="367" y="405"/>
                  <a:pt x="367" y="405"/>
                  <a:pt x="367" y="405"/>
                </a:cubicBezTo>
                <a:cubicBezTo>
                  <a:pt x="373" y="437"/>
                  <a:pt x="373" y="437"/>
                  <a:pt x="373" y="437"/>
                </a:cubicBezTo>
                <a:cubicBezTo>
                  <a:pt x="374" y="443"/>
                  <a:pt x="374" y="443"/>
                  <a:pt x="374" y="443"/>
                </a:cubicBezTo>
                <a:cubicBezTo>
                  <a:pt x="375" y="444"/>
                  <a:pt x="374" y="444"/>
                  <a:pt x="374" y="445"/>
                </a:cubicBezTo>
                <a:cubicBezTo>
                  <a:pt x="343" y="454"/>
                  <a:pt x="343" y="454"/>
                  <a:pt x="343" y="454"/>
                </a:cubicBezTo>
                <a:cubicBezTo>
                  <a:pt x="343" y="454"/>
                  <a:pt x="342" y="454"/>
                  <a:pt x="342" y="454"/>
                </a:cubicBezTo>
                <a:cubicBezTo>
                  <a:pt x="325" y="421"/>
                  <a:pt x="325" y="421"/>
                  <a:pt x="325" y="421"/>
                </a:cubicBezTo>
                <a:cubicBezTo>
                  <a:pt x="325" y="421"/>
                  <a:pt x="325" y="421"/>
                  <a:pt x="325" y="421"/>
                </a:cubicBezTo>
                <a:cubicBezTo>
                  <a:pt x="321" y="422"/>
                  <a:pt x="321" y="422"/>
                  <a:pt x="321" y="422"/>
                </a:cubicBezTo>
                <a:cubicBezTo>
                  <a:pt x="285" y="430"/>
                  <a:pt x="285" y="430"/>
                  <a:pt x="285" y="430"/>
                </a:cubicBezTo>
                <a:cubicBezTo>
                  <a:pt x="277" y="458"/>
                  <a:pt x="277" y="458"/>
                  <a:pt x="277" y="458"/>
                </a:cubicBezTo>
                <a:cubicBezTo>
                  <a:pt x="277" y="459"/>
                  <a:pt x="277" y="459"/>
                  <a:pt x="277" y="459"/>
                </a:cubicBezTo>
                <a:cubicBezTo>
                  <a:pt x="253" y="467"/>
                  <a:pt x="253" y="467"/>
                  <a:pt x="253" y="467"/>
                </a:cubicBezTo>
                <a:cubicBezTo>
                  <a:pt x="229" y="496"/>
                  <a:pt x="229" y="496"/>
                  <a:pt x="229" y="496"/>
                </a:cubicBezTo>
                <a:cubicBezTo>
                  <a:pt x="206" y="526"/>
                  <a:pt x="206" y="526"/>
                  <a:pt x="206" y="526"/>
                </a:cubicBezTo>
                <a:cubicBezTo>
                  <a:pt x="196" y="539"/>
                  <a:pt x="196" y="539"/>
                  <a:pt x="196" y="539"/>
                </a:cubicBezTo>
              </a:path>
            </a:pathLst>
          </a:custGeom>
          <a:noFill/>
          <a:ln w="20638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2" name="Freeform 38"/>
          <p:cNvSpPr>
            <a:spLocks/>
          </p:cNvSpPr>
          <p:nvPr/>
        </p:nvSpPr>
        <p:spPr bwMode="auto">
          <a:xfrm>
            <a:off x="5503863" y="6680200"/>
            <a:ext cx="542925" cy="915988"/>
          </a:xfrm>
          <a:custGeom>
            <a:avLst/>
            <a:gdLst/>
            <a:ahLst/>
            <a:cxnLst>
              <a:cxn ang="0">
                <a:pos x="3" y="215"/>
              </a:cxn>
              <a:cxn ang="0">
                <a:pos x="31" y="152"/>
              </a:cxn>
              <a:cxn ang="0">
                <a:pos x="31" y="150"/>
              </a:cxn>
              <a:cxn ang="0">
                <a:pos x="30" y="126"/>
              </a:cxn>
              <a:cxn ang="0">
                <a:pos x="28" y="120"/>
              </a:cxn>
              <a:cxn ang="0">
                <a:pos x="1" y="114"/>
              </a:cxn>
              <a:cxn ang="0">
                <a:pos x="0" y="113"/>
              </a:cxn>
              <a:cxn ang="0">
                <a:pos x="0" y="94"/>
              </a:cxn>
              <a:cxn ang="0">
                <a:pos x="4" y="77"/>
              </a:cxn>
              <a:cxn ang="0">
                <a:pos x="4" y="72"/>
              </a:cxn>
              <a:cxn ang="0">
                <a:pos x="4" y="71"/>
              </a:cxn>
              <a:cxn ang="0">
                <a:pos x="17" y="50"/>
              </a:cxn>
              <a:cxn ang="0">
                <a:pos x="20" y="35"/>
              </a:cxn>
              <a:cxn ang="0">
                <a:pos x="21" y="34"/>
              </a:cxn>
              <a:cxn ang="0">
                <a:pos x="80" y="5"/>
              </a:cxn>
              <a:cxn ang="0">
                <a:pos x="84" y="2"/>
              </a:cxn>
              <a:cxn ang="0">
                <a:pos x="88" y="0"/>
              </a:cxn>
              <a:cxn ang="0">
                <a:pos x="89" y="0"/>
              </a:cxn>
              <a:cxn ang="0">
                <a:pos x="93" y="1"/>
              </a:cxn>
              <a:cxn ang="0">
                <a:pos x="96" y="1"/>
              </a:cxn>
              <a:cxn ang="0">
                <a:pos x="127" y="5"/>
              </a:cxn>
              <a:cxn ang="0">
                <a:pos x="130" y="6"/>
              </a:cxn>
              <a:cxn ang="0">
                <a:pos x="131" y="7"/>
              </a:cxn>
              <a:cxn ang="0">
                <a:pos x="159" y="59"/>
              </a:cxn>
              <a:cxn ang="0">
                <a:pos x="160" y="59"/>
              </a:cxn>
              <a:cxn ang="0">
                <a:pos x="158" y="90"/>
              </a:cxn>
              <a:cxn ang="0">
                <a:pos x="157" y="91"/>
              </a:cxn>
              <a:cxn ang="0">
                <a:pos x="136" y="108"/>
              </a:cxn>
              <a:cxn ang="0">
                <a:pos x="136" y="108"/>
              </a:cxn>
              <a:cxn ang="0">
                <a:pos x="113" y="117"/>
              </a:cxn>
              <a:cxn ang="0">
                <a:pos x="123" y="130"/>
              </a:cxn>
              <a:cxn ang="0">
                <a:pos x="124" y="131"/>
              </a:cxn>
              <a:cxn ang="0">
                <a:pos x="124" y="132"/>
              </a:cxn>
              <a:cxn ang="0">
                <a:pos x="104" y="156"/>
              </a:cxn>
              <a:cxn ang="0">
                <a:pos x="105" y="161"/>
              </a:cxn>
              <a:cxn ang="0">
                <a:pos x="111" y="204"/>
              </a:cxn>
              <a:cxn ang="0">
                <a:pos x="112" y="219"/>
              </a:cxn>
              <a:cxn ang="0">
                <a:pos x="118" y="270"/>
              </a:cxn>
            </a:cxnLst>
            <a:rect l="0" t="0" r="r" b="b"/>
            <a:pathLst>
              <a:path w="160" h="270">
                <a:moveTo>
                  <a:pt x="3" y="215"/>
                </a:moveTo>
                <a:cubicBezTo>
                  <a:pt x="31" y="152"/>
                  <a:pt x="31" y="152"/>
                  <a:pt x="31" y="152"/>
                </a:cubicBezTo>
                <a:cubicBezTo>
                  <a:pt x="31" y="150"/>
                  <a:pt x="31" y="150"/>
                  <a:pt x="31" y="150"/>
                </a:cubicBezTo>
                <a:cubicBezTo>
                  <a:pt x="30" y="126"/>
                  <a:pt x="30" y="126"/>
                  <a:pt x="30" y="126"/>
                </a:cubicBezTo>
                <a:cubicBezTo>
                  <a:pt x="28" y="120"/>
                  <a:pt x="28" y="120"/>
                  <a:pt x="28" y="120"/>
                </a:cubicBezTo>
                <a:cubicBezTo>
                  <a:pt x="1" y="114"/>
                  <a:pt x="1" y="114"/>
                  <a:pt x="1" y="114"/>
                </a:cubicBezTo>
                <a:cubicBezTo>
                  <a:pt x="1" y="114"/>
                  <a:pt x="0" y="113"/>
                  <a:pt x="0" y="113"/>
                </a:cubicBezTo>
                <a:cubicBezTo>
                  <a:pt x="0" y="94"/>
                  <a:pt x="0" y="94"/>
                  <a:pt x="0" y="94"/>
                </a:cubicBezTo>
                <a:cubicBezTo>
                  <a:pt x="4" y="77"/>
                  <a:pt x="4" y="77"/>
                  <a:pt x="4" y="77"/>
                </a:cubicBezTo>
                <a:cubicBezTo>
                  <a:pt x="4" y="72"/>
                  <a:pt x="4" y="72"/>
                  <a:pt x="4" y="72"/>
                </a:cubicBezTo>
                <a:cubicBezTo>
                  <a:pt x="4" y="72"/>
                  <a:pt x="4" y="71"/>
                  <a:pt x="4" y="71"/>
                </a:cubicBezTo>
                <a:cubicBezTo>
                  <a:pt x="17" y="50"/>
                  <a:pt x="17" y="50"/>
                  <a:pt x="17" y="50"/>
                </a:cubicBezTo>
                <a:cubicBezTo>
                  <a:pt x="20" y="35"/>
                  <a:pt x="20" y="35"/>
                  <a:pt x="20" y="35"/>
                </a:cubicBezTo>
                <a:cubicBezTo>
                  <a:pt x="20" y="35"/>
                  <a:pt x="21" y="34"/>
                  <a:pt x="21" y="34"/>
                </a:cubicBezTo>
                <a:cubicBezTo>
                  <a:pt x="80" y="5"/>
                  <a:pt x="80" y="5"/>
                  <a:pt x="80" y="5"/>
                </a:cubicBezTo>
                <a:cubicBezTo>
                  <a:pt x="84" y="2"/>
                  <a:pt x="84" y="2"/>
                  <a:pt x="84" y="2"/>
                </a:cubicBezTo>
                <a:cubicBezTo>
                  <a:pt x="88" y="0"/>
                  <a:pt x="88" y="0"/>
                  <a:pt x="88" y="0"/>
                </a:cubicBezTo>
                <a:cubicBezTo>
                  <a:pt x="88" y="0"/>
                  <a:pt x="88" y="0"/>
                  <a:pt x="89" y="0"/>
                </a:cubicBezTo>
                <a:cubicBezTo>
                  <a:pt x="93" y="1"/>
                  <a:pt x="93" y="1"/>
                  <a:pt x="93" y="1"/>
                </a:cubicBezTo>
                <a:cubicBezTo>
                  <a:pt x="96" y="1"/>
                  <a:pt x="96" y="1"/>
                  <a:pt x="96" y="1"/>
                </a:cubicBezTo>
                <a:cubicBezTo>
                  <a:pt x="127" y="5"/>
                  <a:pt x="127" y="5"/>
                  <a:pt x="127" y="5"/>
                </a:cubicBezTo>
                <a:cubicBezTo>
                  <a:pt x="130" y="6"/>
                  <a:pt x="130" y="6"/>
                  <a:pt x="130" y="6"/>
                </a:cubicBezTo>
                <a:cubicBezTo>
                  <a:pt x="130" y="7"/>
                  <a:pt x="131" y="7"/>
                  <a:pt x="131" y="7"/>
                </a:cubicBezTo>
                <a:cubicBezTo>
                  <a:pt x="159" y="59"/>
                  <a:pt x="159" y="59"/>
                  <a:pt x="159" y="59"/>
                </a:cubicBezTo>
                <a:cubicBezTo>
                  <a:pt x="160" y="59"/>
                  <a:pt x="160" y="59"/>
                  <a:pt x="160" y="59"/>
                </a:cubicBezTo>
                <a:cubicBezTo>
                  <a:pt x="158" y="90"/>
                  <a:pt x="158" y="90"/>
                  <a:pt x="158" y="90"/>
                </a:cubicBezTo>
                <a:cubicBezTo>
                  <a:pt x="158" y="90"/>
                  <a:pt x="157" y="91"/>
                  <a:pt x="157" y="91"/>
                </a:cubicBezTo>
                <a:cubicBezTo>
                  <a:pt x="136" y="108"/>
                  <a:pt x="136" y="108"/>
                  <a:pt x="136" y="108"/>
                </a:cubicBezTo>
                <a:cubicBezTo>
                  <a:pt x="136" y="108"/>
                  <a:pt x="136" y="108"/>
                  <a:pt x="136" y="108"/>
                </a:cubicBezTo>
                <a:cubicBezTo>
                  <a:pt x="113" y="117"/>
                  <a:pt x="113" y="117"/>
                  <a:pt x="113" y="117"/>
                </a:cubicBezTo>
                <a:cubicBezTo>
                  <a:pt x="123" y="130"/>
                  <a:pt x="123" y="130"/>
                  <a:pt x="123" y="130"/>
                </a:cubicBezTo>
                <a:cubicBezTo>
                  <a:pt x="124" y="131"/>
                  <a:pt x="124" y="131"/>
                  <a:pt x="124" y="131"/>
                </a:cubicBezTo>
                <a:cubicBezTo>
                  <a:pt x="124" y="131"/>
                  <a:pt x="124" y="131"/>
                  <a:pt x="124" y="132"/>
                </a:cubicBezTo>
                <a:cubicBezTo>
                  <a:pt x="104" y="156"/>
                  <a:pt x="104" y="156"/>
                  <a:pt x="104" y="156"/>
                </a:cubicBezTo>
                <a:cubicBezTo>
                  <a:pt x="105" y="161"/>
                  <a:pt x="105" y="161"/>
                  <a:pt x="105" y="161"/>
                </a:cubicBezTo>
                <a:cubicBezTo>
                  <a:pt x="111" y="204"/>
                  <a:pt x="111" y="204"/>
                  <a:pt x="111" y="204"/>
                </a:cubicBezTo>
                <a:cubicBezTo>
                  <a:pt x="112" y="219"/>
                  <a:pt x="112" y="219"/>
                  <a:pt x="112" y="219"/>
                </a:cubicBezTo>
                <a:cubicBezTo>
                  <a:pt x="118" y="270"/>
                  <a:pt x="118" y="270"/>
                  <a:pt x="118" y="270"/>
                </a:cubicBezTo>
              </a:path>
            </a:pathLst>
          </a:custGeom>
          <a:noFill/>
          <a:ln w="20638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3" name="Freeform 39"/>
          <p:cNvSpPr>
            <a:spLocks/>
          </p:cNvSpPr>
          <p:nvPr/>
        </p:nvSpPr>
        <p:spPr bwMode="auto">
          <a:xfrm>
            <a:off x="4672013" y="2687638"/>
            <a:ext cx="1412875" cy="1541463"/>
          </a:xfrm>
          <a:custGeom>
            <a:avLst/>
            <a:gdLst/>
            <a:ahLst/>
            <a:cxnLst>
              <a:cxn ang="0">
                <a:pos x="94" y="0"/>
              </a:cxn>
              <a:cxn ang="0">
                <a:pos x="78" y="31"/>
              </a:cxn>
              <a:cxn ang="0">
                <a:pos x="78" y="31"/>
              </a:cxn>
              <a:cxn ang="0">
                <a:pos x="78" y="32"/>
              </a:cxn>
              <a:cxn ang="0">
                <a:pos x="42" y="50"/>
              </a:cxn>
              <a:cxn ang="0">
                <a:pos x="37" y="101"/>
              </a:cxn>
              <a:cxn ang="0">
                <a:pos x="41" y="147"/>
              </a:cxn>
              <a:cxn ang="0">
                <a:pos x="78" y="198"/>
              </a:cxn>
              <a:cxn ang="0">
                <a:pos x="78" y="198"/>
              </a:cxn>
              <a:cxn ang="0">
                <a:pos x="76" y="245"/>
              </a:cxn>
              <a:cxn ang="0">
                <a:pos x="76" y="257"/>
              </a:cxn>
              <a:cxn ang="0">
                <a:pos x="76" y="257"/>
              </a:cxn>
              <a:cxn ang="0">
                <a:pos x="72" y="268"/>
              </a:cxn>
              <a:cxn ang="0">
                <a:pos x="35" y="372"/>
              </a:cxn>
              <a:cxn ang="0">
                <a:pos x="26" y="397"/>
              </a:cxn>
              <a:cxn ang="0">
                <a:pos x="26" y="398"/>
              </a:cxn>
              <a:cxn ang="0">
                <a:pos x="1" y="412"/>
              </a:cxn>
              <a:cxn ang="0">
                <a:pos x="0" y="413"/>
              </a:cxn>
              <a:cxn ang="0">
                <a:pos x="5" y="416"/>
              </a:cxn>
              <a:cxn ang="0">
                <a:pos x="19" y="427"/>
              </a:cxn>
              <a:cxn ang="0">
                <a:pos x="64" y="405"/>
              </a:cxn>
              <a:cxn ang="0">
                <a:pos x="65" y="405"/>
              </a:cxn>
              <a:cxn ang="0">
                <a:pos x="65" y="405"/>
              </a:cxn>
              <a:cxn ang="0">
                <a:pos x="101" y="432"/>
              </a:cxn>
              <a:cxn ang="0">
                <a:pos x="130" y="454"/>
              </a:cxn>
              <a:cxn ang="0">
                <a:pos x="157" y="439"/>
              </a:cxn>
              <a:cxn ang="0">
                <a:pos x="163" y="437"/>
              </a:cxn>
              <a:cxn ang="0">
                <a:pos x="167" y="434"/>
              </a:cxn>
              <a:cxn ang="0">
                <a:pos x="167" y="434"/>
              </a:cxn>
              <a:cxn ang="0">
                <a:pos x="168" y="434"/>
              </a:cxn>
              <a:cxn ang="0">
                <a:pos x="169" y="434"/>
              </a:cxn>
              <a:cxn ang="0">
                <a:pos x="181" y="443"/>
              </a:cxn>
              <a:cxn ang="0">
                <a:pos x="186" y="442"/>
              </a:cxn>
              <a:cxn ang="0">
                <a:pos x="188" y="442"/>
              </a:cxn>
              <a:cxn ang="0">
                <a:pos x="315" y="411"/>
              </a:cxn>
              <a:cxn ang="0">
                <a:pos x="316" y="411"/>
              </a:cxn>
              <a:cxn ang="0">
                <a:pos x="416" y="347"/>
              </a:cxn>
            </a:cxnLst>
            <a:rect l="0" t="0" r="r" b="b"/>
            <a:pathLst>
              <a:path w="416" h="454">
                <a:moveTo>
                  <a:pt x="94" y="0"/>
                </a:moveTo>
                <a:cubicBezTo>
                  <a:pt x="78" y="31"/>
                  <a:pt x="78" y="31"/>
                  <a:pt x="78" y="31"/>
                </a:cubicBezTo>
                <a:cubicBezTo>
                  <a:pt x="78" y="31"/>
                  <a:pt x="78" y="31"/>
                  <a:pt x="78" y="31"/>
                </a:cubicBezTo>
                <a:cubicBezTo>
                  <a:pt x="78" y="32"/>
                  <a:pt x="78" y="32"/>
                  <a:pt x="78" y="32"/>
                </a:cubicBezTo>
                <a:cubicBezTo>
                  <a:pt x="42" y="50"/>
                  <a:pt x="42" y="50"/>
                  <a:pt x="42" y="50"/>
                </a:cubicBezTo>
                <a:cubicBezTo>
                  <a:pt x="37" y="101"/>
                  <a:pt x="37" y="101"/>
                  <a:pt x="37" y="101"/>
                </a:cubicBezTo>
                <a:cubicBezTo>
                  <a:pt x="41" y="147"/>
                  <a:pt x="41" y="147"/>
                  <a:pt x="41" y="147"/>
                </a:cubicBezTo>
                <a:cubicBezTo>
                  <a:pt x="78" y="198"/>
                  <a:pt x="78" y="198"/>
                  <a:pt x="78" y="198"/>
                </a:cubicBezTo>
                <a:cubicBezTo>
                  <a:pt x="78" y="198"/>
                  <a:pt x="78" y="198"/>
                  <a:pt x="78" y="198"/>
                </a:cubicBezTo>
                <a:cubicBezTo>
                  <a:pt x="76" y="245"/>
                  <a:pt x="76" y="245"/>
                  <a:pt x="76" y="245"/>
                </a:cubicBezTo>
                <a:cubicBezTo>
                  <a:pt x="76" y="257"/>
                  <a:pt x="76" y="257"/>
                  <a:pt x="76" y="257"/>
                </a:cubicBezTo>
                <a:cubicBezTo>
                  <a:pt x="76" y="257"/>
                  <a:pt x="76" y="257"/>
                  <a:pt x="76" y="257"/>
                </a:cubicBezTo>
                <a:cubicBezTo>
                  <a:pt x="72" y="268"/>
                  <a:pt x="72" y="268"/>
                  <a:pt x="72" y="268"/>
                </a:cubicBezTo>
                <a:cubicBezTo>
                  <a:pt x="35" y="372"/>
                  <a:pt x="35" y="372"/>
                  <a:pt x="35" y="372"/>
                </a:cubicBezTo>
                <a:cubicBezTo>
                  <a:pt x="26" y="397"/>
                  <a:pt x="26" y="397"/>
                  <a:pt x="26" y="397"/>
                </a:cubicBezTo>
                <a:cubicBezTo>
                  <a:pt x="26" y="398"/>
                  <a:pt x="26" y="398"/>
                  <a:pt x="26" y="398"/>
                </a:cubicBezTo>
                <a:cubicBezTo>
                  <a:pt x="1" y="412"/>
                  <a:pt x="1" y="412"/>
                  <a:pt x="1" y="412"/>
                </a:cubicBezTo>
                <a:cubicBezTo>
                  <a:pt x="0" y="413"/>
                  <a:pt x="0" y="413"/>
                  <a:pt x="0" y="413"/>
                </a:cubicBezTo>
                <a:cubicBezTo>
                  <a:pt x="5" y="416"/>
                  <a:pt x="5" y="416"/>
                  <a:pt x="5" y="416"/>
                </a:cubicBezTo>
                <a:cubicBezTo>
                  <a:pt x="19" y="427"/>
                  <a:pt x="19" y="427"/>
                  <a:pt x="19" y="427"/>
                </a:cubicBezTo>
                <a:cubicBezTo>
                  <a:pt x="64" y="405"/>
                  <a:pt x="64" y="405"/>
                  <a:pt x="64" y="405"/>
                </a:cubicBezTo>
                <a:cubicBezTo>
                  <a:pt x="64" y="405"/>
                  <a:pt x="65" y="405"/>
                  <a:pt x="65" y="405"/>
                </a:cubicBezTo>
                <a:cubicBezTo>
                  <a:pt x="65" y="405"/>
                  <a:pt x="65" y="405"/>
                  <a:pt x="65" y="405"/>
                </a:cubicBezTo>
                <a:cubicBezTo>
                  <a:pt x="101" y="432"/>
                  <a:pt x="101" y="432"/>
                  <a:pt x="101" y="432"/>
                </a:cubicBezTo>
                <a:cubicBezTo>
                  <a:pt x="130" y="454"/>
                  <a:pt x="130" y="454"/>
                  <a:pt x="130" y="454"/>
                </a:cubicBezTo>
                <a:cubicBezTo>
                  <a:pt x="157" y="439"/>
                  <a:pt x="157" y="439"/>
                  <a:pt x="157" y="439"/>
                </a:cubicBezTo>
                <a:cubicBezTo>
                  <a:pt x="163" y="437"/>
                  <a:pt x="163" y="437"/>
                  <a:pt x="163" y="437"/>
                </a:cubicBezTo>
                <a:cubicBezTo>
                  <a:pt x="167" y="434"/>
                  <a:pt x="167" y="434"/>
                  <a:pt x="167" y="434"/>
                </a:cubicBezTo>
                <a:cubicBezTo>
                  <a:pt x="167" y="434"/>
                  <a:pt x="167" y="434"/>
                  <a:pt x="167" y="434"/>
                </a:cubicBezTo>
                <a:cubicBezTo>
                  <a:pt x="168" y="434"/>
                  <a:pt x="168" y="434"/>
                  <a:pt x="168" y="434"/>
                </a:cubicBezTo>
                <a:cubicBezTo>
                  <a:pt x="169" y="434"/>
                  <a:pt x="169" y="434"/>
                  <a:pt x="169" y="434"/>
                </a:cubicBezTo>
                <a:cubicBezTo>
                  <a:pt x="181" y="443"/>
                  <a:pt x="181" y="443"/>
                  <a:pt x="181" y="443"/>
                </a:cubicBezTo>
                <a:cubicBezTo>
                  <a:pt x="186" y="442"/>
                  <a:pt x="186" y="442"/>
                  <a:pt x="186" y="442"/>
                </a:cubicBezTo>
                <a:cubicBezTo>
                  <a:pt x="188" y="442"/>
                  <a:pt x="188" y="442"/>
                  <a:pt x="188" y="442"/>
                </a:cubicBezTo>
                <a:cubicBezTo>
                  <a:pt x="315" y="411"/>
                  <a:pt x="315" y="411"/>
                  <a:pt x="315" y="411"/>
                </a:cubicBezTo>
                <a:cubicBezTo>
                  <a:pt x="316" y="411"/>
                  <a:pt x="316" y="411"/>
                  <a:pt x="316" y="411"/>
                </a:cubicBezTo>
                <a:cubicBezTo>
                  <a:pt x="416" y="347"/>
                  <a:pt x="416" y="347"/>
                  <a:pt x="416" y="347"/>
                </a:cubicBezTo>
              </a:path>
            </a:pathLst>
          </a:custGeom>
          <a:noFill/>
          <a:ln w="20638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4" name="Freeform 40"/>
          <p:cNvSpPr>
            <a:spLocks/>
          </p:cNvSpPr>
          <p:nvPr/>
        </p:nvSpPr>
        <p:spPr bwMode="auto">
          <a:xfrm>
            <a:off x="4767263" y="4711700"/>
            <a:ext cx="1368425" cy="898525"/>
          </a:xfrm>
          <a:custGeom>
            <a:avLst/>
            <a:gdLst/>
            <a:ahLst/>
            <a:cxnLst>
              <a:cxn ang="0">
                <a:pos x="403" y="28"/>
              </a:cxn>
              <a:cxn ang="0">
                <a:pos x="398" y="30"/>
              </a:cxn>
              <a:cxn ang="0">
                <a:pos x="329" y="49"/>
              </a:cxn>
              <a:cxn ang="0">
                <a:pos x="305" y="55"/>
              </a:cxn>
              <a:cxn ang="0">
                <a:pos x="229" y="75"/>
              </a:cxn>
              <a:cxn ang="0">
                <a:pos x="220" y="78"/>
              </a:cxn>
              <a:cxn ang="0">
                <a:pos x="219" y="77"/>
              </a:cxn>
              <a:cxn ang="0">
                <a:pos x="219" y="76"/>
              </a:cxn>
              <a:cxn ang="0">
                <a:pos x="237" y="27"/>
              </a:cxn>
              <a:cxn ang="0">
                <a:pos x="229" y="22"/>
              </a:cxn>
              <a:cxn ang="0">
                <a:pos x="221" y="17"/>
              </a:cxn>
              <a:cxn ang="0">
                <a:pos x="197" y="0"/>
              </a:cxn>
              <a:cxn ang="0">
                <a:pos x="178" y="40"/>
              </a:cxn>
              <a:cxn ang="0">
                <a:pos x="177" y="40"/>
              </a:cxn>
              <a:cxn ang="0">
                <a:pos x="172" y="42"/>
              </a:cxn>
              <a:cxn ang="0">
                <a:pos x="159" y="46"/>
              </a:cxn>
              <a:cxn ang="0">
                <a:pos x="156" y="47"/>
              </a:cxn>
              <a:cxn ang="0">
                <a:pos x="135" y="52"/>
              </a:cxn>
              <a:cxn ang="0">
                <a:pos x="101" y="60"/>
              </a:cxn>
              <a:cxn ang="0">
                <a:pos x="103" y="76"/>
              </a:cxn>
              <a:cxn ang="0">
                <a:pos x="103" y="76"/>
              </a:cxn>
              <a:cxn ang="0">
                <a:pos x="96" y="94"/>
              </a:cxn>
              <a:cxn ang="0">
                <a:pos x="117" y="107"/>
              </a:cxn>
              <a:cxn ang="0">
                <a:pos x="117" y="107"/>
              </a:cxn>
              <a:cxn ang="0">
                <a:pos x="117" y="108"/>
              </a:cxn>
              <a:cxn ang="0">
                <a:pos x="84" y="151"/>
              </a:cxn>
              <a:cxn ang="0">
                <a:pos x="83" y="152"/>
              </a:cxn>
              <a:cxn ang="0">
                <a:pos x="6" y="137"/>
              </a:cxn>
              <a:cxn ang="0">
                <a:pos x="0" y="166"/>
              </a:cxn>
              <a:cxn ang="0">
                <a:pos x="90" y="235"/>
              </a:cxn>
              <a:cxn ang="0">
                <a:pos x="90" y="235"/>
              </a:cxn>
              <a:cxn ang="0">
                <a:pos x="103" y="253"/>
              </a:cxn>
              <a:cxn ang="0">
                <a:pos x="140" y="240"/>
              </a:cxn>
              <a:cxn ang="0">
                <a:pos x="140" y="240"/>
              </a:cxn>
              <a:cxn ang="0">
                <a:pos x="141" y="240"/>
              </a:cxn>
              <a:cxn ang="0">
                <a:pos x="169" y="251"/>
              </a:cxn>
              <a:cxn ang="0">
                <a:pos x="191" y="265"/>
              </a:cxn>
              <a:cxn ang="0">
                <a:pos x="210" y="259"/>
              </a:cxn>
              <a:cxn ang="0">
                <a:pos x="221" y="256"/>
              </a:cxn>
              <a:cxn ang="0">
                <a:pos x="232" y="254"/>
              </a:cxn>
            </a:cxnLst>
            <a:rect l="0" t="0" r="r" b="b"/>
            <a:pathLst>
              <a:path w="403" h="265">
                <a:moveTo>
                  <a:pt x="403" y="28"/>
                </a:moveTo>
                <a:cubicBezTo>
                  <a:pt x="398" y="30"/>
                  <a:pt x="398" y="30"/>
                  <a:pt x="398" y="30"/>
                </a:cubicBezTo>
                <a:cubicBezTo>
                  <a:pt x="329" y="49"/>
                  <a:pt x="329" y="49"/>
                  <a:pt x="329" y="49"/>
                </a:cubicBezTo>
                <a:cubicBezTo>
                  <a:pt x="305" y="55"/>
                  <a:pt x="305" y="55"/>
                  <a:pt x="305" y="55"/>
                </a:cubicBezTo>
                <a:cubicBezTo>
                  <a:pt x="229" y="75"/>
                  <a:pt x="229" y="75"/>
                  <a:pt x="229" y="75"/>
                </a:cubicBezTo>
                <a:cubicBezTo>
                  <a:pt x="220" y="78"/>
                  <a:pt x="220" y="78"/>
                  <a:pt x="220" y="78"/>
                </a:cubicBezTo>
                <a:cubicBezTo>
                  <a:pt x="220" y="78"/>
                  <a:pt x="220" y="78"/>
                  <a:pt x="219" y="77"/>
                </a:cubicBezTo>
                <a:cubicBezTo>
                  <a:pt x="219" y="77"/>
                  <a:pt x="219" y="77"/>
                  <a:pt x="219" y="76"/>
                </a:cubicBezTo>
                <a:cubicBezTo>
                  <a:pt x="237" y="27"/>
                  <a:pt x="237" y="27"/>
                  <a:pt x="237" y="27"/>
                </a:cubicBezTo>
                <a:cubicBezTo>
                  <a:pt x="229" y="22"/>
                  <a:pt x="229" y="22"/>
                  <a:pt x="229" y="22"/>
                </a:cubicBezTo>
                <a:cubicBezTo>
                  <a:pt x="221" y="17"/>
                  <a:pt x="221" y="17"/>
                  <a:pt x="221" y="17"/>
                </a:cubicBezTo>
                <a:cubicBezTo>
                  <a:pt x="197" y="0"/>
                  <a:pt x="197" y="0"/>
                  <a:pt x="197" y="0"/>
                </a:cubicBezTo>
                <a:cubicBezTo>
                  <a:pt x="178" y="40"/>
                  <a:pt x="178" y="40"/>
                  <a:pt x="178" y="40"/>
                </a:cubicBezTo>
                <a:cubicBezTo>
                  <a:pt x="178" y="40"/>
                  <a:pt x="177" y="40"/>
                  <a:pt x="177" y="40"/>
                </a:cubicBezTo>
                <a:cubicBezTo>
                  <a:pt x="172" y="42"/>
                  <a:pt x="172" y="42"/>
                  <a:pt x="172" y="42"/>
                </a:cubicBezTo>
                <a:cubicBezTo>
                  <a:pt x="159" y="46"/>
                  <a:pt x="159" y="46"/>
                  <a:pt x="159" y="46"/>
                </a:cubicBezTo>
                <a:cubicBezTo>
                  <a:pt x="156" y="47"/>
                  <a:pt x="156" y="47"/>
                  <a:pt x="156" y="47"/>
                </a:cubicBezTo>
                <a:cubicBezTo>
                  <a:pt x="135" y="52"/>
                  <a:pt x="135" y="52"/>
                  <a:pt x="135" y="52"/>
                </a:cubicBezTo>
                <a:cubicBezTo>
                  <a:pt x="101" y="60"/>
                  <a:pt x="101" y="60"/>
                  <a:pt x="101" y="60"/>
                </a:cubicBezTo>
                <a:cubicBezTo>
                  <a:pt x="103" y="76"/>
                  <a:pt x="103" y="76"/>
                  <a:pt x="103" y="76"/>
                </a:cubicBezTo>
                <a:cubicBezTo>
                  <a:pt x="103" y="76"/>
                  <a:pt x="103" y="76"/>
                  <a:pt x="103" y="76"/>
                </a:cubicBezTo>
                <a:cubicBezTo>
                  <a:pt x="96" y="94"/>
                  <a:pt x="96" y="94"/>
                  <a:pt x="96" y="94"/>
                </a:cubicBezTo>
                <a:cubicBezTo>
                  <a:pt x="117" y="107"/>
                  <a:pt x="117" y="107"/>
                  <a:pt x="117" y="107"/>
                </a:cubicBezTo>
                <a:cubicBezTo>
                  <a:pt x="117" y="107"/>
                  <a:pt x="117" y="107"/>
                  <a:pt x="117" y="107"/>
                </a:cubicBezTo>
                <a:cubicBezTo>
                  <a:pt x="117" y="107"/>
                  <a:pt x="117" y="108"/>
                  <a:pt x="117" y="108"/>
                </a:cubicBezTo>
                <a:cubicBezTo>
                  <a:pt x="84" y="151"/>
                  <a:pt x="84" y="151"/>
                  <a:pt x="84" y="151"/>
                </a:cubicBezTo>
                <a:cubicBezTo>
                  <a:pt x="83" y="151"/>
                  <a:pt x="83" y="152"/>
                  <a:pt x="83" y="152"/>
                </a:cubicBezTo>
                <a:cubicBezTo>
                  <a:pt x="6" y="137"/>
                  <a:pt x="6" y="137"/>
                  <a:pt x="6" y="137"/>
                </a:cubicBezTo>
                <a:cubicBezTo>
                  <a:pt x="0" y="166"/>
                  <a:pt x="0" y="166"/>
                  <a:pt x="0" y="166"/>
                </a:cubicBezTo>
                <a:cubicBezTo>
                  <a:pt x="90" y="235"/>
                  <a:pt x="90" y="235"/>
                  <a:pt x="90" y="235"/>
                </a:cubicBezTo>
                <a:cubicBezTo>
                  <a:pt x="90" y="235"/>
                  <a:pt x="90" y="235"/>
                  <a:pt x="90" y="235"/>
                </a:cubicBezTo>
                <a:cubicBezTo>
                  <a:pt x="103" y="253"/>
                  <a:pt x="103" y="253"/>
                  <a:pt x="103" y="253"/>
                </a:cubicBezTo>
                <a:cubicBezTo>
                  <a:pt x="140" y="240"/>
                  <a:pt x="140" y="240"/>
                  <a:pt x="140" y="240"/>
                </a:cubicBezTo>
                <a:cubicBezTo>
                  <a:pt x="140" y="240"/>
                  <a:pt x="140" y="240"/>
                  <a:pt x="140" y="240"/>
                </a:cubicBezTo>
                <a:cubicBezTo>
                  <a:pt x="141" y="240"/>
                  <a:pt x="141" y="240"/>
                  <a:pt x="141" y="240"/>
                </a:cubicBezTo>
                <a:cubicBezTo>
                  <a:pt x="169" y="251"/>
                  <a:pt x="169" y="251"/>
                  <a:pt x="169" y="251"/>
                </a:cubicBezTo>
                <a:cubicBezTo>
                  <a:pt x="191" y="265"/>
                  <a:pt x="191" y="265"/>
                  <a:pt x="191" y="265"/>
                </a:cubicBezTo>
                <a:cubicBezTo>
                  <a:pt x="210" y="259"/>
                  <a:pt x="210" y="259"/>
                  <a:pt x="210" y="259"/>
                </a:cubicBezTo>
                <a:cubicBezTo>
                  <a:pt x="221" y="256"/>
                  <a:pt x="221" y="256"/>
                  <a:pt x="221" y="256"/>
                </a:cubicBezTo>
                <a:cubicBezTo>
                  <a:pt x="232" y="254"/>
                  <a:pt x="232" y="254"/>
                  <a:pt x="232" y="254"/>
                </a:cubicBezTo>
              </a:path>
            </a:pathLst>
          </a:custGeom>
          <a:noFill/>
          <a:ln w="20638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5" name="Freeform 41"/>
          <p:cNvSpPr>
            <a:spLocks/>
          </p:cNvSpPr>
          <p:nvPr/>
        </p:nvSpPr>
        <p:spPr bwMode="auto">
          <a:xfrm>
            <a:off x="3765550" y="5078413"/>
            <a:ext cx="522288" cy="1316038"/>
          </a:xfrm>
          <a:custGeom>
            <a:avLst/>
            <a:gdLst/>
            <a:ahLst/>
            <a:cxnLst>
              <a:cxn ang="0">
                <a:pos x="102" y="1"/>
              </a:cxn>
              <a:cxn ang="0">
                <a:pos x="103" y="0"/>
              </a:cxn>
              <a:cxn ang="0">
                <a:pos x="103" y="1"/>
              </a:cxn>
              <a:cxn ang="0">
                <a:pos x="107" y="19"/>
              </a:cxn>
              <a:cxn ang="0">
                <a:pos x="111" y="40"/>
              </a:cxn>
              <a:cxn ang="0">
                <a:pos x="117" y="65"/>
              </a:cxn>
              <a:cxn ang="0">
                <a:pos x="153" y="64"/>
              </a:cxn>
              <a:cxn ang="0">
                <a:pos x="154" y="64"/>
              </a:cxn>
              <a:cxn ang="0">
                <a:pos x="154" y="65"/>
              </a:cxn>
              <a:cxn ang="0">
                <a:pos x="148" y="100"/>
              </a:cxn>
              <a:cxn ang="0">
                <a:pos x="148" y="104"/>
              </a:cxn>
              <a:cxn ang="0">
                <a:pos x="147" y="105"/>
              </a:cxn>
              <a:cxn ang="0">
                <a:pos x="127" y="106"/>
              </a:cxn>
              <a:cxn ang="0">
                <a:pos x="144" y="230"/>
              </a:cxn>
              <a:cxn ang="0">
                <a:pos x="144" y="230"/>
              </a:cxn>
              <a:cxn ang="0">
                <a:pos x="123" y="351"/>
              </a:cxn>
              <a:cxn ang="0">
                <a:pos x="134" y="353"/>
              </a:cxn>
              <a:cxn ang="0">
                <a:pos x="139" y="354"/>
              </a:cxn>
              <a:cxn ang="0">
                <a:pos x="140" y="354"/>
              </a:cxn>
              <a:cxn ang="0">
                <a:pos x="141" y="358"/>
              </a:cxn>
              <a:cxn ang="0">
                <a:pos x="144" y="387"/>
              </a:cxn>
              <a:cxn ang="0">
                <a:pos x="144" y="387"/>
              </a:cxn>
              <a:cxn ang="0">
                <a:pos x="143" y="388"/>
              </a:cxn>
              <a:cxn ang="0">
                <a:pos x="143" y="388"/>
              </a:cxn>
              <a:cxn ang="0">
                <a:pos x="142" y="388"/>
              </a:cxn>
              <a:cxn ang="0">
                <a:pos x="130" y="370"/>
              </a:cxn>
              <a:cxn ang="0">
                <a:pos x="126" y="365"/>
              </a:cxn>
              <a:cxn ang="0">
                <a:pos x="111" y="367"/>
              </a:cxn>
              <a:cxn ang="0">
                <a:pos x="89" y="371"/>
              </a:cxn>
              <a:cxn ang="0">
                <a:pos x="88" y="371"/>
              </a:cxn>
              <a:cxn ang="0">
                <a:pos x="64" y="343"/>
              </a:cxn>
              <a:cxn ang="0">
                <a:pos x="39" y="332"/>
              </a:cxn>
              <a:cxn ang="0">
                <a:pos x="0" y="316"/>
              </a:cxn>
              <a:cxn ang="0">
                <a:pos x="0" y="315"/>
              </a:cxn>
              <a:cxn ang="0">
                <a:pos x="2" y="303"/>
              </a:cxn>
            </a:cxnLst>
            <a:rect l="0" t="0" r="r" b="b"/>
            <a:pathLst>
              <a:path w="154" h="388">
                <a:moveTo>
                  <a:pt x="102" y="1"/>
                </a:moveTo>
                <a:cubicBezTo>
                  <a:pt x="102" y="0"/>
                  <a:pt x="102" y="0"/>
                  <a:pt x="103" y="0"/>
                </a:cubicBezTo>
                <a:cubicBezTo>
                  <a:pt x="103" y="0"/>
                  <a:pt x="103" y="1"/>
                  <a:pt x="103" y="1"/>
                </a:cubicBezTo>
                <a:cubicBezTo>
                  <a:pt x="107" y="19"/>
                  <a:pt x="107" y="19"/>
                  <a:pt x="107" y="19"/>
                </a:cubicBezTo>
                <a:cubicBezTo>
                  <a:pt x="111" y="40"/>
                  <a:pt x="111" y="40"/>
                  <a:pt x="111" y="40"/>
                </a:cubicBezTo>
                <a:cubicBezTo>
                  <a:pt x="117" y="65"/>
                  <a:pt x="117" y="65"/>
                  <a:pt x="117" y="65"/>
                </a:cubicBezTo>
                <a:cubicBezTo>
                  <a:pt x="153" y="64"/>
                  <a:pt x="153" y="64"/>
                  <a:pt x="153" y="64"/>
                </a:cubicBezTo>
                <a:cubicBezTo>
                  <a:pt x="154" y="64"/>
                  <a:pt x="154" y="64"/>
                  <a:pt x="154" y="64"/>
                </a:cubicBezTo>
                <a:cubicBezTo>
                  <a:pt x="154" y="64"/>
                  <a:pt x="154" y="65"/>
                  <a:pt x="154" y="65"/>
                </a:cubicBezTo>
                <a:cubicBezTo>
                  <a:pt x="148" y="100"/>
                  <a:pt x="148" y="100"/>
                  <a:pt x="148" y="100"/>
                </a:cubicBezTo>
                <a:cubicBezTo>
                  <a:pt x="148" y="104"/>
                  <a:pt x="148" y="104"/>
                  <a:pt x="148" y="104"/>
                </a:cubicBezTo>
                <a:cubicBezTo>
                  <a:pt x="148" y="105"/>
                  <a:pt x="148" y="105"/>
                  <a:pt x="147" y="105"/>
                </a:cubicBezTo>
                <a:cubicBezTo>
                  <a:pt x="127" y="106"/>
                  <a:pt x="127" y="106"/>
                  <a:pt x="127" y="106"/>
                </a:cubicBezTo>
                <a:cubicBezTo>
                  <a:pt x="144" y="230"/>
                  <a:pt x="144" y="230"/>
                  <a:pt x="144" y="230"/>
                </a:cubicBezTo>
                <a:cubicBezTo>
                  <a:pt x="144" y="230"/>
                  <a:pt x="144" y="230"/>
                  <a:pt x="144" y="230"/>
                </a:cubicBezTo>
                <a:cubicBezTo>
                  <a:pt x="123" y="351"/>
                  <a:pt x="123" y="351"/>
                  <a:pt x="123" y="351"/>
                </a:cubicBezTo>
                <a:cubicBezTo>
                  <a:pt x="134" y="353"/>
                  <a:pt x="134" y="353"/>
                  <a:pt x="134" y="353"/>
                </a:cubicBezTo>
                <a:cubicBezTo>
                  <a:pt x="139" y="354"/>
                  <a:pt x="139" y="354"/>
                  <a:pt x="139" y="354"/>
                </a:cubicBezTo>
                <a:cubicBezTo>
                  <a:pt x="139" y="354"/>
                  <a:pt x="140" y="354"/>
                  <a:pt x="140" y="354"/>
                </a:cubicBezTo>
                <a:cubicBezTo>
                  <a:pt x="141" y="358"/>
                  <a:pt x="141" y="358"/>
                  <a:pt x="141" y="358"/>
                </a:cubicBezTo>
                <a:cubicBezTo>
                  <a:pt x="144" y="387"/>
                  <a:pt x="144" y="387"/>
                  <a:pt x="144" y="387"/>
                </a:cubicBezTo>
                <a:cubicBezTo>
                  <a:pt x="144" y="387"/>
                  <a:pt x="144" y="387"/>
                  <a:pt x="144" y="387"/>
                </a:cubicBezTo>
                <a:cubicBezTo>
                  <a:pt x="144" y="388"/>
                  <a:pt x="143" y="388"/>
                  <a:pt x="143" y="388"/>
                </a:cubicBezTo>
                <a:cubicBezTo>
                  <a:pt x="143" y="388"/>
                  <a:pt x="143" y="388"/>
                  <a:pt x="143" y="388"/>
                </a:cubicBezTo>
                <a:cubicBezTo>
                  <a:pt x="142" y="388"/>
                  <a:pt x="142" y="388"/>
                  <a:pt x="142" y="388"/>
                </a:cubicBezTo>
                <a:cubicBezTo>
                  <a:pt x="130" y="370"/>
                  <a:pt x="130" y="370"/>
                  <a:pt x="130" y="370"/>
                </a:cubicBezTo>
                <a:cubicBezTo>
                  <a:pt x="126" y="365"/>
                  <a:pt x="126" y="365"/>
                  <a:pt x="126" y="365"/>
                </a:cubicBezTo>
                <a:cubicBezTo>
                  <a:pt x="111" y="367"/>
                  <a:pt x="111" y="367"/>
                  <a:pt x="111" y="367"/>
                </a:cubicBezTo>
                <a:cubicBezTo>
                  <a:pt x="89" y="371"/>
                  <a:pt x="89" y="371"/>
                  <a:pt x="89" y="371"/>
                </a:cubicBezTo>
                <a:cubicBezTo>
                  <a:pt x="89" y="371"/>
                  <a:pt x="88" y="371"/>
                  <a:pt x="88" y="371"/>
                </a:cubicBezTo>
                <a:cubicBezTo>
                  <a:pt x="64" y="343"/>
                  <a:pt x="64" y="343"/>
                  <a:pt x="64" y="343"/>
                </a:cubicBezTo>
                <a:cubicBezTo>
                  <a:pt x="39" y="332"/>
                  <a:pt x="39" y="332"/>
                  <a:pt x="39" y="332"/>
                </a:cubicBezTo>
                <a:cubicBezTo>
                  <a:pt x="0" y="316"/>
                  <a:pt x="0" y="316"/>
                  <a:pt x="0" y="316"/>
                </a:cubicBezTo>
                <a:cubicBezTo>
                  <a:pt x="0" y="316"/>
                  <a:pt x="0" y="316"/>
                  <a:pt x="0" y="315"/>
                </a:cubicBezTo>
                <a:cubicBezTo>
                  <a:pt x="2" y="303"/>
                  <a:pt x="2" y="303"/>
                  <a:pt x="2" y="303"/>
                </a:cubicBezTo>
              </a:path>
            </a:pathLst>
          </a:custGeom>
          <a:noFill/>
          <a:ln w="20638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6" name="Freeform 42"/>
          <p:cNvSpPr>
            <a:spLocks/>
          </p:cNvSpPr>
          <p:nvPr/>
        </p:nvSpPr>
        <p:spPr bwMode="auto">
          <a:xfrm>
            <a:off x="4210050" y="5173663"/>
            <a:ext cx="909638" cy="1524000"/>
          </a:xfrm>
          <a:custGeom>
            <a:avLst/>
            <a:gdLst/>
            <a:ahLst/>
            <a:cxnLst>
              <a:cxn ang="0">
                <a:pos x="170" y="0"/>
              </a:cxn>
              <a:cxn ang="0">
                <a:pos x="164" y="30"/>
              </a:cxn>
              <a:cxn ang="0">
                <a:pos x="254" y="99"/>
              </a:cxn>
              <a:cxn ang="0">
                <a:pos x="254" y="99"/>
              </a:cxn>
              <a:cxn ang="0">
                <a:pos x="268" y="118"/>
              </a:cxn>
              <a:cxn ang="0">
                <a:pos x="268" y="119"/>
              </a:cxn>
              <a:cxn ang="0">
                <a:pos x="224" y="209"/>
              </a:cxn>
              <a:cxn ang="0">
                <a:pos x="257" y="285"/>
              </a:cxn>
              <a:cxn ang="0">
                <a:pos x="266" y="293"/>
              </a:cxn>
              <a:cxn ang="0">
                <a:pos x="266" y="294"/>
              </a:cxn>
              <a:cxn ang="0">
                <a:pos x="256" y="312"/>
              </a:cxn>
              <a:cxn ang="0">
                <a:pos x="258" y="326"/>
              </a:cxn>
              <a:cxn ang="0">
                <a:pos x="258" y="327"/>
              </a:cxn>
              <a:cxn ang="0">
                <a:pos x="248" y="351"/>
              </a:cxn>
              <a:cxn ang="0">
                <a:pos x="247" y="352"/>
              </a:cxn>
              <a:cxn ang="0">
                <a:pos x="214" y="354"/>
              </a:cxn>
              <a:cxn ang="0">
                <a:pos x="199" y="356"/>
              </a:cxn>
              <a:cxn ang="0">
                <a:pos x="187" y="357"/>
              </a:cxn>
              <a:cxn ang="0">
                <a:pos x="192" y="367"/>
              </a:cxn>
              <a:cxn ang="0">
                <a:pos x="198" y="380"/>
              </a:cxn>
              <a:cxn ang="0">
                <a:pos x="235" y="382"/>
              </a:cxn>
              <a:cxn ang="0">
                <a:pos x="236" y="383"/>
              </a:cxn>
              <a:cxn ang="0">
                <a:pos x="236" y="384"/>
              </a:cxn>
              <a:cxn ang="0">
                <a:pos x="236" y="385"/>
              </a:cxn>
              <a:cxn ang="0">
                <a:pos x="206" y="398"/>
              </a:cxn>
              <a:cxn ang="0">
                <a:pos x="203" y="399"/>
              </a:cxn>
              <a:cxn ang="0">
                <a:pos x="166" y="415"/>
              </a:cxn>
              <a:cxn ang="0">
                <a:pos x="127" y="448"/>
              </a:cxn>
              <a:cxn ang="0">
                <a:pos x="126" y="449"/>
              </a:cxn>
              <a:cxn ang="0">
                <a:pos x="126" y="448"/>
              </a:cxn>
              <a:cxn ang="0">
                <a:pos x="98" y="440"/>
              </a:cxn>
              <a:cxn ang="0">
                <a:pos x="97" y="440"/>
              </a:cxn>
              <a:cxn ang="0">
                <a:pos x="67" y="410"/>
              </a:cxn>
              <a:cxn ang="0">
                <a:pos x="32" y="446"/>
              </a:cxn>
              <a:cxn ang="0">
                <a:pos x="31" y="446"/>
              </a:cxn>
              <a:cxn ang="0">
                <a:pos x="14" y="437"/>
              </a:cxn>
              <a:cxn ang="0">
                <a:pos x="14" y="436"/>
              </a:cxn>
              <a:cxn ang="0">
                <a:pos x="0" y="412"/>
              </a:cxn>
              <a:cxn ang="0">
                <a:pos x="0" y="411"/>
              </a:cxn>
              <a:cxn ang="0">
                <a:pos x="11" y="359"/>
              </a:cxn>
            </a:cxnLst>
            <a:rect l="0" t="0" r="r" b="b"/>
            <a:pathLst>
              <a:path w="268" h="449">
                <a:moveTo>
                  <a:pt x="170" y="0"/>
                </a:moveTo>
                <a:cubicBezTo>
                  <a:pt x="164" y="30"/>
                  <a:pt x="164" y="30"/>
                  <a:pt x="164" y="30"/>
                </a:cubicBezTo>
                <a:cubicBezTo>
                  <a:pt x="254" y="99"/>
                  <a:pt x="254" y="99"/>
                  <a:pt x="254" y="99"/>
                </a:cubicBezTo>
                <a:cubicBezTo>
                  <a:pt x="254" y="99"/>
                  <a:pt x="254" y="99"/>
                  <a:pt x="254" y="99"/>
                </a:cubicBezTo>
                <a:cubicBezTo>
                  <a:pt x="268" y="118"/>
                  <a:pt x="268" y="118"/>
                  <a:pt x="268" y="118"/>
                </a:cubicBezTo>
                <a:cubicBezTo>
                  <a:pt x="268" y="118"/>
                  <a:pt x="268" y="118"/>
                  <a:pt x="268" y="119"/>
                </a:cubicBezTo>
                <a:cubicBezTo>
                  <a:pt x="224" y="209"/>
                  <a:pt x="224" y="209"/>
                  <a:pt x="224" y="209"/>
                </a:cubicBezTo>
                <a:cubicBezTo>
                  <a:pt x="257" y="285"/>
                  <a:pt x="257" y="285"/>
                  <a:pt x="257" y="285"/>
                </a:cubicBezTo>
                <a:cubicBezTo>
                  <a:pt x="266" y="293"/>
                  <a:pt x="266" y="293"/>
                  <a:pt x="266" y="293"/>
                </a:cubicBezTo>
                <a:cubicBezTo>
                  <a:pt x="266" y="294"/>
                  <a:pt x="266" y="294"/>
                  <a:pt x="266" y="294"/>
                </a:cubicBezTo>
                <a:cubicBezTo>
                  <a:pt x="256" y="312"/>
                  <a:pt x="256" y="312"/>
                  <a:pt x="256" y="312"/>
                </a:cubicBezTo>
                <a:cubicBezTo>
                  <a:pt x="258" y="326"/>
                  <a:pt x="258" y="326"/>
                  <a:pt x="258" y="326"/>
                </a:cubicBezTo>
                <a:cubicBezTo>
                  <a:pt x="258" y="327"/>
                  <a:pt x="258" y="327"/>
                  <a:pt x="258" y="327"/>
                </a:cubicBezTo>
                <a:cubicBezTo>
                  <a:pt x="248" y="351"/>
                  <a:pt x="248" y="351"/>
                  <a:pt x="248" y="351"/>
                </a:cubicBezTo>
                <a:cubicBezTo>
                  <a:pt x="248" y="351"/>
                  <a:pt x="247" y="352"/>
                  <a:pt x="247" y="352"/>
                </a:cubicBezTo>
                <a:cubicBezTo>
                  <a:pt x="214" y="354"/>
                  <a:pt x="214" y="354"/>
                  <a:pt x="214" y="354"/>
                </a:cubicBezTo>
                <a:cubicBezTo>
                  <a:pt x="199" y="356"/>
                  <a:pt x="199" y="356"/>
                  <a:pt x="199" y="356"/>
                </a:cubicBezTo>
                <a:cubicBezTo>
                  <a:pt x="187" y="357"/>
                  <a:pt x="187" y="357"/>
                  <a:pt x="187" y="357"/>
                </a:cubicBezTo>
                <a:cubicBezTo>
                  <a:pt x="192" y="367"/>
                  <a:pt x="192" y="367"/>
                  <a:pt x="192" y="367"/>
                </a:cubicBezTo>
                <a:cubicBezTo>
                  <a:pt x="198" y="380"/>
                  <a:pt x="198" y="380"/>
                  <a:pt x="198" y="380"/>
                </a:cubicBezTo>
                <a:cubicBezTo>
                  <a:pt x="235" y="382"/>
                  <a:pt x="235" y="382"/>
                  <a:pt x="235" y="382"/>
                </a:cubicBezTo>
                <a:cubicBezTo>
                  <a:pt x="236" y="382"/>
                  <a:pt x="236" y="383"/>
                  <a:pt x="236" y="383"/>
                </a:cubicBezTo>
                <a:cubicBezTo>
                  <a:pt x="236" y="384"/>
                  <a:pt x="236" y="384"/>
                  <a:pt x="236" y="384"/>
                </a:cubicBezTo>
                <a:cubicBezTo>
                  <a:pt x="236" y="385"/>
                  <a:pt x="236" y="385"/>
                  <a:pt x="236" y="385"/>
                </a:cubicBezTo>
                <a:cubicBezTo>
                  <a:pt x="206" y="398"/>
                  <a:pt x="206" y="398"/>
                  <a:pt x="206" y="398"/>
                </a:cubicBezTo>
                <a:cubicBezTo>
                  <a:pt x="203" y="399"/>
                  <a:pt x="203" y="399"/>
                  <a:pt x="203" y="399"/>
                </a:cubicBezTo>
                <a:cubicBezTo>
                  <a:pt x="166" y="415"/>
                  <a:pt x="166" y="415"/>
                  <a:pt x="166" y="415"/>
                </a:cubicBezTo>
                <a:cubicBezTo>
                  <a:pt x="127" y="448"/>
                  <a:pt x="127" y="448"/>
                  <a:pt x="127" y="448"/>
                </a:cubicBezTo>
                <a:cubicBezTo>
                  <a:pt x="126" y="448"/>
                  <a:pt x="126" y="449"/>
                  <a:pt x="126" y="449"/>
                </a:cubicBezTo>
                <a:cubicBezTo>
                  <a:pt x="126" y="449"/>
                  <a:pt x="126" y="448"/>
                  <a:pt x="126" y="448"/>
                </a:cubicBezTo>
                <a:cubicBezTo>
                  <a:pt x="98" y="440"/>
                  <a:pt x="98" y="440"/>
                  <a:pt x="98" y="440"/>
                </a:cubicBezTo>
                <a:cubicBezTo>
                  <a:pt x="98" y="440"/>
                  <a:pt x="97" y="440"/>
                  <a:pt x="97" y="440"/>
                </a:cubicBezTo>
                <a:cubicBezTo>
                  <a:pt x="67" y="410"/>
                  <a:pt x="67" y="410"/>
                  <a:pt x="67" y="410"/>
                </a:cubicBezTo>
                <a:cubicBezTo>
                  <a:pt x="32" y="446"/>
                  <a:pt x="32" y="446"/>
                  <a:pt x="32" y="446"/>
                </a:cubicBezTo>
                <a:cubicBezTo>
                  <a:pt x="32" y="447"/>
                  <a:pt x="32" y="447"/>
                  <a:pt x="31" y="446"/>
                </a:cubicBezTo>
                <a:cubicBezTo>
                  <a:pt x="14" y="437"/>
                  <a:pt x="14" y="437"/>
                  <a:pt x="14" y="437"/>
                </a:cubicBezTo>
                <a:cubicBezTo>
                  <a:pt x="14" y="437"/>
                  <a:pt x="14" y="437"/>
                  <a:pt x="14" y="436"/>
                </a:cubicBezTo>
                <a:cubicBezTo>
                  <a:pt x="0" y="412"/>
                  <a:pt x="0" y="412"/>
                  <a:pt x="0" y="412"/>
                </a:cubicBezTo>
                <a:cubicBezTo>
                  <a:pt x="0" y="411"/>
                  <a:pt x="0" y="411"/>
                  <a:pt x="0" y="411"/>
                </a:cubicBezTo>
                <a:cubicBezTo>
                  <a:pt x="11" y="359"/>
                  <a:pt x="11" y="359"/>
                  <a:pt x="11" y="359"/>
                </a:cubicBezTo>
              </a:path>
            </a:pathLst>
          </a:custGeom>
          <a:noFill/>
          <a:ln w="20638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7" name="Freeform 43"/>
          <p:cNvSpPr>
            <a:spLocks noEditPoints="1"/>
          </p:cNvSpPr>
          <p:nvPr/>
        </p:nvSpPr>
        <p:spPr bwMode="auto">
          <a:xfrm>
            <a:off x="2365375" y="3659188"/>
            <a:ext cx="1069975" cy="1643063"/>
          </a:xfrm>
          <a:custGeom>
            <a:avLst/>
            <a:gdLst/>
            <a:ahLst/>
            <a:cxnLst>
              <a:cxn ang="0">
                <a:pos x="260" y="133"/>
              </a:cxn>
              <a:cxn ang="0">
                <a:pos x="276" y="149"/>
              </a:cxn>
              <a:cxn ang="0">
                <a:pos x="313" y="185"/>
              </a:cxn>
              <a:cxn ang="0">
                <a:pos x="314" y="186"/>
              </a:cxn>
              <a:cxn ang="0">
                <a:pos x="315" y="210"/>
              </a:cxn>
              <a:cxn ang="0">
                <a:pos x="215" y="484"/>
              </a:cxn>
              <a:cxn ang="0">
                <a:pos x="180" y="461"/>
              </a:cxn>
              <a:cxn ang="0">
                <a:pos x="180" y="461"/>
              </a:cxn>
              <a:cxn ang="0">
                <a:pos x="133" y="406"/>
              </a:cxn>
              <a:cxn ang="0">
                <a:pos x="132" y="406"/>
              </a:cxn>
              <a:cxn ang="0">
                <a:pos x="141" y="369"/>
              </a:cxn>
              <a:cxn ang="0">
                <a:pos x="115" y="350"/>
              </a:cxn>
              <a:cxn ang="0">
                <a:pos x="96" y="349"/>
              </a:cxn>
              <a:cxn ang="0">
                <a:pos x="95" y="349"/>
              </a:cxn>
              <a:cxn ang="0">
                <a:pos x="82" y="323"/>
              </a:cxn>
              <a:cxn ang="0">
                <a:pos x="82" y="322"/>
              </a:cxn>
              <a:cxn ang="0">
                <a:pos x="91" y="301"/>
              </a:cxn>
              <a:cxn ang="0">
                <a:pos x="92" y="299"/>
              </a:cxn>
              <a:cxn ang="0">
                <a:pos x="75" y="287"/>
              </a:cxn>
              <a:cxn ang="0">
                <a:pos x="75" y="286"/>
              </a:cxn>
              <a:cxn ang="0">
                <a:pos x="30" y="231"/>
              </a:cxn>
              <a:cxn ang="0">
                <a:pos x="16" y="230"/>
              </a:cxn>
              <a:cxn ang="0">
                <a:pos x="9" y="229"/>
              </a:cxn>
              <a:cxn ang="0">
                <a:pos x="9" y="229"/>
              </a:cxn>
              <a:cxn ang="0">
                <a:pos x="0" y="203"/>
              </a:cxn>
              <a:cxn ang="0">
                <a:pos x="0" y="201"/>
              </a:cxn>
              <a:cxn ang="0">
                <a:pos x="34" y="182"/>
              </a:cxn>
              <a:cxn ang="0">
                <a:pos x="35" y="182"/>
              </a:cxn>
              <a:cxn ang="0">
                <a:pos x="43" y="186"/>
              </a:cxn>
              <a:cxn ang="0">
                <a:pos x="48" y="188"/>
              </a:cxn>
              <a:cxn ang="0">
                <a:pos x="54" y="136"/>
              </a:cxn>
              <a:cxn ang="0">
                <a:pos x="2" y="59"/>
              </a:cxn>
              <a:cxn ang="0">
                <a:pos x="2" y="58"/>
              </a:cxn>
              <a:cxn ang="0">
                <a:pos x="40" y="0"/>
              </a:cxn>
              <a:cxn ang="0">
                <a:pos x="42" y="0"/>
              </a:cxn>
              <a:cxn ang="0">
                <a:pos x="53" y="7"/>
              </a:cxn>
              <a:cxn ang="0">
                <a:pos x="195" y="89"/>
              </a:cxn>
            </a:cxnLst>
            <a:rect l="0" t="0" r="r" b="b"/>
            <a:pathLst>
              <a:path w="315" h="484">
                <a:moveTo>
                  <a:pt x="260" y="133"/>
                </a:moveTo>
                <a:cubicBezTo>
                  <a:pt x="276" y="149"/>
                  <a:pt x="276" y="149"/>
                  <a:pt x="276" y="149"/>
                </a:cubicBezTo>
                <a:cubicBezTo>
                  <a:pt x="313" y="185"/>
                  <a:pt x="313" y="185"/>
                  <a:pt x="313" y="185"/>
                </a:cubicBezTo>
                <a:cubicBezTo>
                  <a:pt x="314" y="185"/>
                  <a:pt x="314" y="186"/>
                  <a:pt x="314" y="186"/>
                </a:cubicBezTo>
                <a:cubicBezTo>
                  <a:pt x="315" y="210"/>
                  <a:pt x="315" y="210"/>
                  <a:pt x="315" y="210"/>
                </a:cubicBezTo>
                <a:moveTo>
                  <a:pt x="215" y="484"/>
                </a:moveTo>
                <a:cubicBezTo>
                  <a:pt x="180" y="461"/>
                  <a:pt x="180" y="461"/>
                  <a:pt x="180" y="461"/>
                </a:cubicBezTo>
                <a:cubicBezTo>
                  <a:pt x="180" y="461"/>
                  <a:pt x="180" y="461"/>
                  <a:pt x="180" y="461"/>
                </a:cubicBezTo>
                <a:cubicBezTo>
                  <a:pt x="133" y="406"/>
                  <a:pt x="133" y="406"/>
                  <a:pt x="133" y="406"/>
                </a:cubicBezTo>
                <a:cubicBezTo>
                  <a:pt x="132" y="406"/>
                  <a:pt x="132" y="406"/>
                  <a:pt x="132" y="406"/>
                </a:cubicBezTo>
                <a:cubicBezTo>
                  <a:pt x="141" y="369"/>
                  <a:pt x="141" y="369"/>
                  <a:pt x="141" y="369"/>
                </a:cubicBezTo>
                <a:cubicBezTo>
                  <a:pt x="115" y="350"/>
                  <a:pt x="115" y="350"/>
                  <a:pt x="115" y="350"/>
                </a:cubicBezTo>
                <a:cubicBezTo>
                  <a:pt x="96" y="349"/>
                  <a:pt x="96" y="349"/>
                  <a:pt x="96" y="349"/>
                </a:cubicBezTo>
                <a:cubicBezTo>
                  <a:pt x="95" y="349"/>
                  <a:pt x="95" y="349"/>
                  <a:pt x="95" y="349"/>
                </a:cubicBezTo>
                <a:cubicBezTo>
                  <a:pt x="82" y="323"/>
                  <a:pt x="82" y="323"/>
                  <a:pt x="82" y="323"/>
                </a:cubicBezTo>
                <a:cubicBezTo>
                  <a:pt x="81" y="323"/>
                  <a:pt x="81" y="322"/>
                  <a:pt x="82" y="322"/>
                </a:cubicBezTo>
                <a:cubicBezTo>
                  <a:pt x="91" y="301"/>
                  <a:pt x="91" y="301"/>
                  <a:pt x="91" y="301"/>
                </a:cubicBezTo>
                <a:cubicBezTo>
                  <a:pt x="92" y="299"/>
                  <a:pt x="92" y="299"/>
                  <a:pt x="92" y="299"/>
                </a:cubicBezTo>
                <a:cubicBezTo>
                  <a:pt x="75" y="287"/>
                  <a:pt x="75" y="287"/>
                  <a:pt x="75" y="287"/>
                </a:cubicBezTo>
                <a:cubicBezTo>
                  <a:pt x="75" y="287"/>
                  <a:pt x="75" y="287"/>
                  <a:pt x="75" y="286"/>
                </a:cubicBezTo>
                <a:cubicBezTo>
                  <a:pt x="30" y="231"/>
                  <a:pt x="30" y="231"/>
                  <a:pt x="30" y="231"/>
                </a:cubicBezTo>
                <a:cubicBezTo>
                  <a:pt x="16" y="230"/>
                  <a:pt x="16" y="230"/>
                  <a:pt x="16" y="230"/>
                </a:cubicBezTo>
                <a:cubicBezTo>
                  <a:pt x="9" y="229"/>
                  <a:pt x="9" y="229"/>
                  <a:pt x="9" y="229"/>
                </a:cubicBezTo>
                <a:cubicBezTo>
                  <a:pt x="9" y="229"/>
                  <a:pt x="9" y="229"/>
                  <a:pt x="9" y="229"/>
                </a:cubicBezTo>
                <a:cubicBezTo>
                  <a:pt x="0" y="203"/>
                  <a:pt x="0" y="203"/>
                  <a:pt x="0" y="203"/>
                </a:cubicBezTo>
                <a:cubicBezTo>
                  <a:pt x="0" y="202"/>
                  <a:pt x="0" y="202"/>
                  <a:pt x="0" y="201"/>
                </a:cubicBezTo>
                <a:cubicBezTo>
                  <a:pt x="34" y="182"/>
                  <a:pt x="34" y="182"/>
                  <a:pt x="34" y="182"/>
                </a:cubicBezTo>
                <a:cubicBezTo>
                  <a:pt x="34" y="182"/>
                  <a:pt x="35" y="182"/>
                  <a:pt x="35" y="182"/>
                </a:cubicBezTo>
                <a:cubicBezTo>
                  <a:pt x="43" y="186"/>
                  <a:pt x="43" y="186"/>
                  <a:pt x="43" y="186"/>
                </a:cubicBezTo>
                <a:cubicBezTo>
                  <a:pt x="48" y="188"/>
                  <a:pt x="48" y="188"/>
                  <a:pt x="48" y="188"/>
                </a:cubicBezTo>
                <a:cubicBezTo>
                  <a:pt x="54" y="136"/>
                  <a:pt x="54" y="136"/>
                  <a:pt x="54" y="136"/>
                </a:cubicBezTo>
                <a:cubicBezTo>
                  <a:pt x="2" y="59"/>
                  <a:pt x="2" y="59"/>
                  <a:pt x="2" y="59"/>
                </a:cubicBezTo>
                <a:cubicBezTo>
                  <a:pt x="2" y="59"/>
                  <a:pt x="2" y="58"/>
                  <a:pt x="2" y="58"/>
                </a:cubicBezTo>
                <a:cubicBezTo>
                  <a:pt x="40" y="0"/>
                  <a:pt x="40" y="0"/>
                  <a:pt x="40" y="0"/>
                </a:cubicBezTo>
                <a:cubicBezTo>
                  <a:pt x="41" y="0"/>
                  <a:pt x="41" y="0"/>
                  <a:pt x="42" y="0"/>
                </a:cubicBezTo>
                <a:cubicBezTo>
                  <a:pt x="53" y="7"/>
                  <a:pt x="53" y="7"/>
                  <a:pt x="53" y="7"/>
                </a:cubicBezTo>
                <a:cubicBezTo>
                  <a:pt x="195" y="89"/>
                  <a:pt x="195" y="89"/>
                  <a:pt x="195" y="89"/>
                </a:cubicBezTo>
              </a:path>
            </a:pathLst>
          </a:custGeom>
          <a:noFill/>
          <a:ln w="20638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8" name="Freeform 44"/>
          <p:cNvSpPr>
            <a:spLocks noEditPoints="1"/>
          </p:cNvSpPr>
          <p:nvPr/>
        </p:nvSpPr>
        <p:spPr bwMode="auto">
          <a:xfrm>
            <a:off x="1323975" y="238125"/>
            <a:ext cx="2468563" cy="1244600"/>
          </a:xfrm>
          <a:custGeom>
            <a:avLst/>
            <a:gdLst/>
            <a:ahLst/>
            <a:cxnLst>
              <a:cxn ang="0">
                <a:pos x="461" y="367"/>
              </a:cxn>
              <a:cxn ang="0">
                <a:pos x="506" y="366"/>
              </a:cxn>
              <a:cxn ang="0">
                <a:pos x="538" y="365"/>
              </a:cxn>
              <a:cxn ang="0">
                <a:pos x="538" y="331"/>
              </a:cxn>
              <a:cxn ang="0">
                <a:pos x="539" y="330"/>
              </a:cxn>
              <a:cxn ang="0">
                <a:pos x="565" y="328"/>
              </a:cxn>
              <a:cxn ang="0">
                <a:pos x="573" y="316"/>
              </a:cxn>
              <a:cxn ang="0">
                <a:pos x="585" y="299"/>
              </a:cxn>
              <a:cxn ang="0">
                <a:pos x="594" y="287"/>
              </a:cxn>
              <a:cxn ang="0">
                <a:pos x="595" y="283"/>
              </a:cxn>
              <a:cxn ang="0">
                <a:pos x="598" y="270"/>
              </a:cxn>
              <a:cxn ang="0">
                <a:pos x="583" y="261"/>
              </a:cxn>
              <a:cxn ang="0">
                <a:pos x="582" y="260"/>
              </a:cxn>
              <a:cxn ang="0">
                <a:pos x="582" y="259"/>
              </a:cxn>
              <a:cxn ang="0">
                <a:pos x="593" y="243"/>
              </a:cxn>
              <a:cxn ang="0">
                <a:pos x="593" y="243"/>
              </a:cxn>
              <a:cxn ang="0">
                <a:pos x="597" y="240"/>
              </a:cxn>
              <a:cxn ang="0">
                <a:pos x="610" y="232"/>
              </a:cxn>
              <a:cxn ang="0">
                <a:pos x="647" y="208"/>
              </a:cxn>
              <a:cxn ang="0">
                <a:pos x="673" y="192"/>
              </a:cxn>
              <a:cxn ang="0">
                <a:pos x="704" y="172"/>
              </a:cxn>
              <a:cxn ang="0">
                <a:pos x="727" y="108"/>
              </a:cxn>
              <a:cxn ang="0">
                <a:pos x="709" y="67"/>
              </a:cxn>
              <a:cxn ang="0">
                <a:pos x="680" y="0"/>
              </a:cxn>
              <a:cxn ang="0">
                <a:pos x="0" y="125"/>
              </a:cxn>
              <a:cxn ang="0">
                <a:pos x="37" y="280"/>
              </a:cxn>
              <a:cxn ang="0">
                <a:pos x="105" y="340"/>
              </a:cxn>
              <a:cxn ang="0">
                <a:pos x="308" y="354"/>
              </a:cxn>
            </a:cxnLst>
            <a:rect l="0" t="0" r="r" b="b"/>
            <a:pathLst>
              <a:path w="727" h="367">
                <a:moveTo>
                  <a:pt x="461" y="367"/>
                </a:moveTo>
                <a:cubicBezTo>
                  <a:pt x="506" y="366"/>
                  <a:pt x="506" y="366"/>
                  <a:pt x="506" y="366"/>
                </a:cubicBezTo>
                <a:cubicBezTo>
                  <a:pt x="538" y="365"/>
                  <a:pt x="538" y="365"/>
                  <a:pt x="538" y="365"/>
                </a:cubicBezTo>
                <a:cubicBezTo>
                  <a:pt x="538" y="331"/>
                  <a:pt x="538" y="331"/>
                  <a:pt x="538" y="331"/>
                </a:cubicBezTo>
                <a:cubicBezTo>
                  <a:pt x="538" y="330"/>
                  <a:pt x="539" y="330"/>
                  <a:pt x="539" y="330"/>
                </a:cubicBezTo>
                <a:cubicBezTo>
                  <a:pt x="565" y="328"/>
                  <a:pt x="565" y="328"/>
                  <a:pt x="565" y="328"/>
                </a:cubicBezTo>
                <a:cubicBezTo>
                  <a:pt x="573" y="316"/>
                  <a:pt x="573" y="316"/>
                  <a:pt x="573" y="316"/>
                </a:cubicBezTo>
                <a:cubicBezTo>
                  <a:pt x="585" y="299"/>
                  <a:pt x="585" y="299"/>
                  <a:pt x="585" y="299"/>
                </a:cubicBezTo>
                <a:cubicBezTo>
                  <a:pt x="594" y="287"/>
                  <a:pt x="594" y="287"/>
                  <a:pt x="594" y="287"/>
                </a:cubicBezTo>
                <a:cubicBezTo>
                  <a:pt x="595" y="283"/>
                  <a:pt x="595" y="283"/>
                  <a:pt x="595" y="283"/>
                </a:cubicBezTo>
                <a:cubicBezTo>
                  <a:pt x="598" y="270"/>
                  <a:pt x="598" y="270"/>
                  <a:pt x="598" y="270"/>
                </a:cubicBezTo>
                <a:cubicBezTo>
                  <a:pt x="583" y="261"/>
                  <a:pt x="583" y="261"/>
                  <a:pt x="583" y="261"/>
                </a:cubicBezTo>
                <a:cubicBezTo>
                  <a:pt x="583" y="261"/>
                  <a:pt x="582" y="260"/>
                  <a:pt x="582" y="260"/>
                </a:cubicBezTo>
                <a:cubicBezTo>
                  <a:pt x="582" y="260"/>
                  <a:pt x="582" y="260"/>
                  <a:pt x="582" y="259"/>
                </a:cubicBezTo>
                <a:cubicBezTo>
                  <a:pt x="593" y="243"/>
                  <a:pt x="593" y="243"/>
                  <a:pt x="593" y="243"/>
                </a:cubicBezTo>
                <a:cubicBezTo>
                  <a:pt x="593" y="243"/>
                  <a:pt x="593" y="243"/>
                  <a:pt x="593" y="243"/>
                </a:cubicBezTo>
                <a:cubicBezTo>
                  <a:pt x="597" y="240"/>
                  <a:pt x="597" y="240"/>
                  <a:pt x="597" y="240"/>
                </a:cubicBezTo>
                <a:cubicBezTo>
                  <a:pt x="610" y="232"/>
                  <a:pt x="610" y="232"/>
                  <a:pt x="610" y="232"/>
                </a:cubicBezTo>
                <a:cubicBezTo>
                  <a:pt x="647" y="208"/>
                  <a:pt x="647" y="208"/>
                  <a:pt x="647" y="208"/>
                </a:cubicBezTo>
                <a:cubicBezTo>
                  <a:pt x="673" y="192"/>
                  <a:pt x="673" y="192"/>
                  <a:pt x="673" y="192"/>
                </a:cubicBezTo>
                <a:cubicBezTo>
                  <a:pt x="704" y="172"/>
                  <a:pt x="704" y="172"/>
                  <a:pt x="704" y="172"/>
                </a:cubicBezTo>
                <a:cubicBezTo>
                  <a:pt x="727" y="108"/>
                  <a:pt x="727" y="108"/>
                  <a:pt x="727" y="108"/>
                </a:cubicBezTo>
                <a:cubicBezTo>
                  <a:pt x="709" y="67"/>
                  <a:pt x="709" y="67"/>
                  <a:pt x="709" y="67"/>
                </a:cubicBezTo>
                <a:cubicBezTo>
                  <a:pt x="680" y="0"/>
                  <a:pt x="680" y="0"/>
                  <a:pt x="680" y="0"/>
                </a:cubicBezTo>
                <a:moveTo>
                  <a:pt x="0" y="125"/>
                </a:moveTo>
                <a:cubicBezTo>
                  <a:pt x="37" y="280"/>
                  <a:pt x="37" y="280"/>
                  <a:pt x="37" y="280"/>
                </a:cubicBezTo>
                <a:cubicBezTo>
                  <a:pt x="105" y="340"/>
                  <a:pt x="105" y="340"/>
                  <a:pt x="105" y="340"/>
                </a:cubicBezTo>
                <a:cubicBezTo>
                  <a:pt x="308" y="354"/>
                  <a:pt x="308" y="354"/>
                  <a:pt x="308" y="354"/>
                </a:cubicBezTo>
              </a:path>
            </a:pathLst>
          </a:custGeom>
          <a:noFill/>
          <a:ln w="20638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9" name="Freeform 45"/>
          <p:cNvSpPr>
            <a:spLocks/>
          </p:cNvSpPr>
          <p:nvPr/>
        </p:nvSpPr>
        <p:spPr bwMode="auto">
          <a:xfrm>
            <a:off x="3157538" y="1476375"/>
            <a:ext cx="506413" cy="5540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22" y="165"/>
              </a:cxn>
              <a:cxn ang="0">
                <a:pos x="212" y="289"/>
              </a:cxn>
              <a:cxn ang="0">
                <a:pos x="286" y="332"/>
              </a:cxn>
              <a:cxn ang="0">
                <a:pos x="319" y="349"/>
              </a:cxn>
            </a:cxnLst>
            <a:rect l="0" t="0" r="r" b="b"/>
            <a:pathLst>
              <a:path w="319" h="349">
                <a:moveTo>
                  <a:pt x="0" y="0"/>
                </a:moveTo>
                <a:lnTo>
                  <a:pt x="122" y="165"/>
                </a:lnTo>
                <a:lnTo>
                  <a:pt x="212" y="289"/>
                </a:lnTo>
                <a:lnTo>
                  <a:pt x="286" y="332"/>
                </a:lnTo>
                <a:lnTo>
                  <a:pt x="319" y="349"/>
                </a:lnTo>
              </a:path>
            </a:pathLst>
          </a:custGeom>
          <a:noFill/>
          <a:ln w="20638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0" name="Freeform 46"/>
          <p:cNvSpPr>
            <a:spLocks/>
          </p:cNvSpPr>
          <p:nvPr/>
        </p:nvSpPr>
        <p:spPr bwMode="auto">
          <a:xfrm>
            <a:off x="1982788" y="3805238"/>
            <a:ext cx="396875" cy="63500"/>
          </a:xfrm>
          <a:custGeom>
            <a:avLst/>
            <a:gdLst/>
            <a:ahLst/>
            <a:cxnLst>
              <a:cxn ang="0">
                <a:pos x="117" y="16"/>
              </a:cxn>
              <a:cxn ang="0">
                <a:pos x="116" y="16"/>
              </a:cxn>
              <a:cxn ang="0">
                <a:pos x="103" y="16"/>
              </a:cxn>
              <a:cxn ang="0">
                <a:pos x="89" y="17"/>
              </a:cxn>
              <a:cxn ang="0">
                <a:pos x="36" y="19"/>
              </a:cxn>
              <a:cxn ang="0">
                <a:pos x="36" y="19"/>
              </a:cxn>
              <a:cxn ang="0">
                <a:pos x="15" y="8"/>
              </a:cxn>
              <a:cxn ang="0">
                <a:pos x="0" y="0"/>
              </a:cxn>
            </a:cxnLst>
            <a:rect l="0" t="0" r="r" b="b"/>
            <a:pathLst>
              <a:path w="117" h="19">
                <a:moveTo>
                  <a:pt x="117" y="16"/>
                </a:moveTo>
                <a:cubicBezTo>
                  <a:pt x="116" y="16"/>
                  <a:pt x="116" y="16"/>
                  <a:pt x="116" y="16"/>
                </a:cubicBezTo>
                <a:cubicBezTo>
                  <a:pt x="103" y="16"/>
                  <a:pt x="103" y="16"/>
                  <a:pt x="103" y="16"/>
                </a:cubicBezTo>
                <a:cubicBezTo>
                  <a:pt x="89" y="17"/>
                  <a:pt x="89" y="17"/>
                  <a:pt x="89" y="17"/>
                </a:cubicBezTo>
                <a:cubicBezTo>
                  <a:pt x="36" y="19"/>
                  <a:pt x="36" y="19"/>
                  <a:pt x="36" y="19"/>
                </a:cubicBezTo>
                <a:cubicBezTo>
                  <a:pt x="36" y="19"/>
                  <a:pt x="36" y="19"/>
                  <a:pt x="36" y="19"/>
                </a:cubicBezTo>
                <a:cubicBezTo>
                  <a:pt x="15" y="8"/>
                  <a:pt x="15" y="8"/>
                  <a:pt x="15" y="8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20638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1" name="Freeform 47"/>
          <p:cNvSpPr>
            <a:spLocks/>
          </p:cNvSpPr>
          <p:nvPr/>
        </p:nvSpPr>
        <p:spPr bwMode="auto">
          <a:xfrm>
            <a:off x="5857875" y="6623050"/>
            <a:ext cx="188913" cy="973138"/>
          </a:xfrm>
          <a:custGeom>
            <a:avLst/>
            <a:gdLst/>
            <a:ahLst/>
            <a:cxnLst>
              <a:cxn ang="0">
                <a:pos x="51" y="0"/>
              </a:cxn>
              <a:cxn ang="0">
                <a:pos x="30" y="20"/>
              </a:cxn>
              <a:cxn ang="0">
                <a:pos x="27" y="24"/>
              </a:cxn>
              <a:cxn ang="0">
                <a:pos x="55" y="76"/>
              </a:cxn>
              <a:cxn ang="0">
                <a:pos x="56" y="76"/>
              </a:cxn>
              <a:cxn ang="0">
                <a:pos x="54" y="107"/>
              </a:cxn>
              <a:cxn ang="0">
                <a:pos x="53" y="108"/>
              </a:cxn>
              <a:cxn ang="0">
                <a:pos x="32" y="125"/>
              </a:cxn>
              <a:cxn ang="0">
                <a:pos x="32" y="125"/>
              </a:cxn>
              <a:cxn ang="0">
                <a:pos x="9" y="134"/>
              </a:cxn>
              <a:cxn ang="0">
                <a:pos x="19" y="147"/>
              </a:cxn>
              <a:cxn ang="0">
                <a:pos x="20" y="148"/>
              </a:cxn>
              <a:cxn ang="0">
                <a:pos x="20" y="149"/>
              </a:cxn>
              <a:cxn ang="0">
                <a:pos x="0" y="173"/>
              </a:cxn>
              <a:cxn ang="0">
                <a:pos x="1" y="178"/>
              </a:cxn>
              <a:cxn ang="0">
                <a:pos x="7" y="221"/>
              </a:cxn>
              <a:cxn ang="0">
                <a:pos x="8" y="236"/>
              </a:cxn>
              <a:cxn ang="0">
                <a:pos x="14" y="287"/>
              </a:cxn>
            </a:cxnLst>
            <a:rect l="0" t="0" r="r" b="b"/>
            <a:pathLst>
              <a:path w="56" h="287">
                <a:moveTo>
                  <a:pt x="51" y="0"/>
                </a:moveTo>
                <a:cubicBezTo>
                  <a:pt x="30" y="20"/>
                  <a:pt x="30" y="20"/>
                  <a:pt x="30" y="20"/>
                </a:cubicBezTo>
                <a:cubicBezTo>
                  <a:pt x="27" y="24"/>
                  <a:pt x="27" y="24"/>
                  <a:pt x="27" y="24"/>
                </a:cubicBezTo>
                <a:cubicBezTo>
                  <a:pt x="55" y="76"/>
                  <a:pt x="55" y="76"/>
                  <a:pt x="55" y="76"/>
                </a:cubicBezTo>
                <a:cubicBezTo>
                  <a:pt x="56" y="76"/>
                  <a:pt x="56" y="76"/>
                  <a:pt x="56" y="76"/>
                </a:cubicBezTo>
                <a:cubicBezTo>
                  <a:pt x="54" y="107"/>
                  <a:pt x="54" y="107"/>
                  <a:pt x="54" y="107"/>
                </a:cubicBezTo>
                <a:cubicBezTo>
                  <a:pt x="54" y="107"/>
                  <a:pt x="53" y="108"/>
                  <a:pt x="53" y="108"/>
                </a:cubicBezTo>
                <a:cubicBezTo>
                  <a:pt x="32" y="125"/>
                  <a:pt x="32" y="125"/>
                  <a:pt x="32" y="125"/>
                </a:cubicBezTo>
                <a:cubicBezTo>
                  <a:pt x="32" y="125"/>
                  <a:pt x="32" y="125"/>
                  <a:pt x="32" y="125"/>
                </a:cubicBezTo>
                <a:cubicBezTo>
                  <a:pt x="9" y="134"/>
                  <a:pt x="9" y="134"/>
                  <a:pt x="9" y="134"/>
                </a:cubicBezTo>
                <a:cubicBezTo>
                  <a:pt x="19" y="147"/>
                  <a:pt x="19" y="147"/>
                  <a:pt x="19" y="147"/>
                </a:cubicBezTo>
                <a:cubicBezTo>
                  <a:pt x="20" y="148"/>
                  <a:pt x="20" y="148"/>
                  <a:pt x="20" y="148"/>
                </a:cubicBezTo>
                <a:cubicBezTo>
                  <a:pt x="20" y="148"/>
                  <a:pt x="20" y="148"/>
                  <a:pt x="20" y="149"/>
                </a:cubicBezTo>
                <a:cubicBezTo>
                  <a:pt x="0" y="173"/>
                  <a:pt x="0" y="173"/>
                  <a:pt x="0" y="173"/>
                </a:cubicBezTo>
                <a:cubicBezTo>
                  <a:pt x="1" y="178"/>
                  <a:pt x="1" y="178"/>
                  <a:pt x="1" y="178"/>
                </a:cubicBezTo>
                <a:cubicBezTo>
                  <a:pt x="7" y="221"/>
                  <a:pt x="7" y="221"/>
                  <a:pt x="7" y="221"/>
                </a:cubicBezTo>
                <a:cubicBezTo>
                  <a:pt x="8" y="236"/>
                  <a:pt x="8" y="236"/>
                  <a:pt x="8" y="236"/>
                </a:cubicBezTo>
                <a:cubicBezTo>
                  <a:pt x="14" y="287"/>
                  <a:pt x="14" y="287"/>
                  <a:pt x="14" y="287"/>
                </a:cubicBezTo>
              </a:path>
            </a:pathLst>
          </a:custGeom>
          <a:noFill/>
          <a:ln w="20638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2" name="Freeform 48"/>
          <p:cNvSpPr>
            <a:spLocks/>
          </p:cNvSpPr>
          <p:nvPr/>
        </p:nvSpPr>
        <p:spPr bwMode="auto">
          <a:xfrm>
            <a:off x="3429000" y="3906838"/>
            <a:ext cx="2009775" cy="1320800"/>
          </a:xfrm>
          <a:custGeom>
            <a:avLst/>
            <a:gdLst/>
            <a:ahLst/>
            <a:cxnLst>
              <a:cxn ang="0">
                <a:pos x="86" y="206"/>
              </a:cxn>
              <a:cxn ang="0">
                <a:pos x="53" y="180"/>
              </a:cxn>
              <a:cxn ang="0">
                <a:pos x="52" y="179"/>
              </a:cxn>
              <a:cxn ang="0">
                <a:pos x="0" y="139"/>
              </a:cxn>
              <a:cxn ang="0">
                <a:pos x="0" y="138"/>
              </a:cxn>
              <a:cxn ang="0">
                <a:pos x="1" y="137"/>
              </a:cxn>
              <a:cxn ang="0">
                <a:pos x="26" y="132"/>
              </a:cxn>
              <a:cxn ang="0">
                <a:pos x="53" y="110"/>
              </a:cxn>
              <a:cxn ang="0">
                <a:pos x="106" y="67"/>
              </a:cxn>
              <a:cxn ang="0">
                <a:pos x="133" y="28"/>
              </a:cxn>
              <a:cxn ang="0">
                <a:pos x="151" y="5"/>
              </a:cxn>
              <a:cxn ang="0">
                <a:pos x="153" y="2"/>
              </a:cxn>
              <a:cxn ang="0">
                <a:pos x="153" y="0"/>
              </a:cxn>
              <a:cxn ang="0">
                <a:pos x="155" y="0"/>
              </a:cxn>
              <a:cxn ang="0">
                <a:pos x="233" y="31"/>
              </a:cxn>
              <a:cxn ang="0">
                <a:pos x="236" y="32"/>
              </a:cxn>
              <a:cxn ang="0">
                <a:pos x="318" y="19"/>
              </a:cxn>
              <a:cxn ang="0">
                <a:pos x="319" y="19"/>
              </a:cxn>
              <a:cxn ang="0">
                <a:pos x="365" y="54"/>
              </a:cxn>
              <a:cxn ang="0">
                <a:pos x="371" y="57"/>
              </a:cxn>
              <a:cxn ang="0">
                <a:pos x="385" y="68"/>
              </a:cxn>
              <a:cxn ang="0">
                <a:pos x="430" y="46"/>
              </a:cxn>
              <a:cxn ang="0">
                <a:pos x="431" y="46"/>
              </a:cxn>
              <a:cxn ang="0">
                <a:pos x="467" y="73"/>
              </a:cxn>
              <a:cxn ang="0">
                <a:pos x="497" y="95"/>
              </a:cxn>
              <a:cxn ang="0">
                <a:pos x="497" y="95"/>
              </a:cxn>
              <a:cxn ang="0">
                <a:pos x="521" y="191"/>
              </a:cxn>
              <a:cxn ang="0">
                <a:pos x="578" y="227"/>
              </a:cxn>
              <a:cxn ang="0">
                <a:pos x="592" y="235"/>
              </a:cxn>
              <a:cxn ang="0">
                <a:pos x="592" y="236"/>
              </a:cxn>
              <a:cxn ang="0">
                <a:pos x="572" y="277"/>
              </a:cxn>
              <a:cxn ang="0">
                <a:pos x="571" y="277"/>
              </a:cxn>
              <a:cxn ang="0">
                <a:pos x="566" y="279"/>
              </a:cxn>
              <a:cxn ang="0">
                <a:pos x="553" y="283"/>
              </a:cxn>
              <a:cxn ang="0">
                <a:pos x="550" y="284"/>
              </a:cxn>
              <a:cxn ang="0">
                <a:pos x="529" y="289"/>
              </a:cxn>
              <a:cxn ang="0">
                <a:pos x="495" y="297"/>
              </a:cxn>
              <a:cxn ang="0">
                <a:pos x="497" y="313"/>
              </a:cxn>
              <a:cxn ang="0">
                <a:pos x="497" y="313"/>
              </a:cxn>
              <a:cxn ang="0">
                <a:pos x="490" y="331"/>
              </a:cxn>
              <a:cxn ang="0">
                <a:pos x="511" y="344"/>
              </a:cxn>
              <a:cxn ang="0">
                <a:pos x="511" y="344"/>
              </a:cxn>
              <a:cxn ang="0">
                <a:pos x="511" y="345"/>
              </a:cxn>
              <a:cxn ang="0">
                <a:pos x="478" y="388"/>
              </a:cxn>
              <a:cxn ang="0">
                <a:pos x="477" y="389"/>
              </a:cxn>
              <a:cxn ang="0">
                <a:pos x="477" y="389"/>
              </a:cxn>
              <a:cxn ang="0">
                <a:pos x="399" y="374"/>
              </a:cxn>
              <a:cxn ang="0">
                <a:pos x="373" y="382"/>
              </a:cxn>
              <a:cxn ang="0">
                <a:pos x="372" y="381"/>
              </a:cxn>
              <a:cxn ang="0">
                <a:pos x="359" y="346"/>
              </a:cxn>
              <a:cxn ang="0">
                <a:pos x="352" y="337"/>
              </a:cxn>
              <a:cxn ang="0">
                <a:pos x="314" y="323"/>
              </a:cxn>
              <a:cxn ang="0">
                <a:pos x="276" y="309"/>
              </a:cxn>
              <a:cxn ang="0">
                <a:pos x="281" y="329"/>
              </a:cxn>
              <a:cxn ang="0">
                <a:pos x="281" y="330"/>
              </a:cxn>
              <a:cxn ang="0">
                <a:pos x="280" y="330"/>
              </a:cxn>
              <a:cxn ang="0">
                <a:pos x="261" y="333"/>
              </a:cxn>
              <a:cxn ang="0">
                <a:pos x="260" y="333"/>
              </a:cxn>
              <a:cxn ang="0">
                <a:pos x="249" y="328"/>
              </a:cxn>
              <a:cxn ang="0">
                <a:pos x="216" y="311"/>
              </a:cxn>
              <a:cxn ang="0">
                <a:pos x="172" y="311"/>
              </a:cxn>
            </a:cxnLst>
            <a:rect l="0" t="0" r="r" b="b"/>
            <a:pathLst>
              <a:path w="592" h="389">
                <a:moveTo>
                  <a:pt x="86" y="206"/>
                </a:moveTo>
                <a:cubicBezTo>
                  <a:pt x="53" y="180"/>
                  <a:pt x="53" y="180"/>
                  <a:pt x="53" y="180"/>
                </a:cubicBezTo>
                <a:cubicBezTo>
                  <a:pt x="52" y="179"/>
                  <a:pt x="52" y="179"/>
                  <a:pt x="52" y="179"/>
                </a:cubicBezTo>
                <a:cubicBezTo>
                  <a:pt x="0" y="139"/>
                  <a:pt x="0" y="139"/>
                  <a:pt x="0" y="139"/>
                </a:cubicBezTo>
                <a:cubicBezTo>
                  <a:pt x="0" y="138"/>
                  <a:pt x="0" y="138"/>
                  <a:pt x="0" y="138"/>
                </a:cubicBezTo>
                <a:cubicBezTo>
                  <a:pt x="0" y="137"/>
                  <a:pt x="0" y="137"/>
                  <a:pt x="1" y="137"/>
                </a:cubicBezTo>
                <a:cubicBezTo>
                  <a:pt x="26" y="132"/>
                  <a:pt x="26" y="132"/>
                  <a:pt x="26" y="132"/>
                </a:cubicBezTo>
                <a:cubicBezTo>
                  <a:pt x="53" y="110"/>
                  <a:pt x="53" y="110"/>
                  <a:pt x="53" y="110"/>
                </a:cubicBezTo>
                <a:cubicBezTo>
                  <a:pt x="106" y="67"/>
                  <a:pt x="106" y="67"/>
                  <a:pt x="106" y="67"/>
                </a:cubicBezTo>
                <a:cubicBezTo>
                  <a:pt x="133" y="28"/>
                  <a:pt x="133" y="28"/>
                  <a:pt x="133" y="28"/>
                </a:cubicBezTo>
                <a:cubicBezTo>
                  <a:pt x="151" y="5"/>
                  <a:pt x="151" y="5"/>
                  <a:pt x="151" y="5"/>
                </a:cubicBezTo>
                <a:cubicBezTo>
                  <a:pt x="153" y="2"/>
                  <a:pt x="153" y="2"/>
                  <a:pt x="153" y="2"/>
                </a:cubicBezTo>
                <a:cubicBezTo>
                  <a:pt x="153" y="0"/>
                  <a:pt x="153" y="0"/>
                  <a:pt x="153" y="0"/>
                </a:cubicBezTo>
                <a:cubicBezTo>
                  <a:pt x="154" y="0"/>
                  <a:pt x="154" y="0"/>
                  <a:pt x="155" y="0"/>
                </a:cubicBezTo>
                <a:cubicBezTo>
                  <a:pt x="233" y="31"/>
                  <a:pt x="233" y="31"/>
                  <a:pt x="233" y="31"/>
                </a:cubicBezTo>
                <a:cubicBezTo>
                  <a:pt x="236" y="32"/>
                  <a:pt x="236" y="32"/>
                  <a:pt x="236" y="32"/>
                </a:cubicBezTo>
                <a:cubicBezTo>
                  <a:pt x="318" y="19"/>
                  <a:pt x="318" y="19"/>
                  <a:pt x="318" y="19"/>
                </a:cubicBezTo>
                <a:cubicBezTo>
                  <a:pt x="319" y="19"/>
                  <a:pt x="319" y="19"/>
                  <a:pt x="319" y="19"/>
                </a:cubicBezTo>
                <a:cubicBezTo>
                  <a:pt x="365" y="54"/>
                  <a:pt x="365" y="54"/>
                  <a:pt x="365" y="54"/>
                </a:cubicBezTo>
                <a:cubicBezTo>
                  <a:pt x="371" y="57"/>
                  <a:pt x="371" y="57"/>
                  <a:pt x="371" y="57"/>
                </a:cubicBezTo>
                <a:cubicBezTo>
                  <a:pt x="385" y="68"/>
                  <a:pt x="385" y="68"/>
                  <a:pt x="385" y="68"/>
                </a:cubicBezTo>
                <a:cubicBezTo>
                  <a:pt x="430" y="46"/>
                  <a:pt x="430" y="46"/>
                  <a:pt x="430" y="46"/>
                </a:cubicBezTo>
                <a:cubicBezTo>
                  <a:pt x="431" y="46"/>
                  <a:pt x="431" y="46"/>
                  <a:pt x="431" y="46"/>
                </a:cubicBezTo>
                <a:cubicBezTo>
                  <a:pt x="467" y="73"/>
                  <a:pt x="467" y="73"/>
                  <a:pt x="467" y="73"/>
                </a:cubicBezTo>
                <a:cubicBezTo>
                  <a:pt x="497" y="95"/>
                  <a:pt x="497" y="95"/>
                  <a:pt x="497" y="95"/>
                </a:cubicBezTo>
                <a:cubicBezTo>
                  <a:pt x="497" y="95"/>
                  <a:pt x="497" y="95"/>
                  <a:pt x="497" y="95"/>
                </a:cubicBezTo>
                <a:cubicBezTo>
                  <a:pt x="521" y="191"/>
                  <a:pt x="521" y="191"/>
                  <a:pt x="521" y="191"/>
                </a:cubicBezTo>
                <a:cubicBezTo>
                  <a:pt x="578" y="227"/>
                  <a:pt x="578" y="227"/>
                  <a:pt x="578" y="227"/>
                </a:cubicBezTo>
                <a:cubicBezTo>
                  <a:pt x="592" y="235"/>
                  <a:pt x="592" y="235"/>
                  <a:pt x="592" y="235"/>
                </a:cubicBezTo>
                <a:cubicBezTo>
                  <a:pt x="592" y="235"/>
                  <a:pt x="592" y="236"/>
                  <a:pt x="592" y="236"/>
                </a:cubicBezTo>
                <a:cubicBezTo>
                  <a:pt x="572" y="277"/>
                  <a:pt x="572" y="277"/>
                  <a:pt x="572" y="277"/>
                </a:cubicBezTo>
                <a:cubicBezTo>
                  <a:pt x="572" y="277"/>
                  <a:pt x="571" y="277"/>
                  <a:pt x="571" y="277"/>
                </a:cubicBezTo>
                <a:cubicBezTo>
                  <a:pt x="566" y="279"/>
                  <a:pt x="566" y="279"/>
                  <a:pt x="566" y="279"/>
                </a:cubicBezTo>
                <a:cubicBezTo>
                  <a:pt x="553" y="283"/>
                  <a:pt x="553" y="283"/>
                  <a:pt x="553" y="283"/>
                </a:cubicBezTo>
                <a:cubicBezTo>
                  <a:pt x="550" y="284"/>
                  <a:pt x="550" y="284"/>
                  <a:pt x="550" y="284"/>
                </a:cubicBezTo>
                <a:cubicBezTo>
                  <a:pt x="529" y="289"/>
                  <a:pt x="529" y="289"/>
                  <a:pt x="529" y="289"/>
                </a:cubicBezTo>
                <a:cubicBezTo>
                  <a:pt x="495" y="297"/>
                  <a:pt x="495" y="297"/>
                  <a:pt x="495" y="297"/>
                </a:cubicBezTo>
                <a:cubicBezTo>
                  <a:pt x="497" y="313"/>
                  <a:pt x="497" y="313"/>
                  <a:pt x="497" y="313"/>
                </a:cubicBezTo>
                <a:cubicBezTo>
                  <a:pt x="497" y="313"/>
                  <a:pt x="497" y="313"/>
                  <a:pt x="497" y="313"/>
                </a:cubicBezTo>
                <a:cubicBezTo>
                  <a:pt x="490" y="331"/>
                  <a:pt x="490" y="331"/>
                  <a:pt x="490" y="331"/>
                </a:cubicBezTo>
                <a:cubicBezTo>
                  <a:pt x="511" y="344"/>
                  <a:pt x="511" y="344"/>
                  <a:pt x="511" y="344"/>
                </a:cubicBezTo>
                <a:cubicBezTo>
                  <a:pt x="511" y="344"/>
                  <a:pt x="511" y="344"/>
                  <a:pt x="511" y="344"/>
                </a:cubicBezTo>
                <a:cubicBezTo>
                  <a:pt x="511" y="344"/>
                  <a:pt x="511" y="345"/>
                  <a:pt x="511" y="345"/>
                </a:cubicBezTo>
                <a:cubicBezTo>
                  <a:pt x="478" y="388"/>
                  <a:pt x="478" y="388"/>
                  <a:pt x="478" y="388"/>
                </a:cubicBezTo>
                <a:cubicBezTo>
                  <a:pt x="477" y="388"/>
                  <a:pt x="477" y="389"/>
                  <a:pt x="477" y="389"/>
                </a:cubicBezTo>
                <a:cubicBezTo>
                  <a:pt x="477" y="389"/>
                  <a:pt x="477" y="389"/>
                  <a:pt x="477" y="389"/>
                </a:cubicBezTo>
                <a:cubicBezTo>
                  <a:pt x="399" y="374"/>
                  <a:pt x="399" y="374"/>
                  <a:pt x="399" y="374"/>
                </a:cubicBezTo>
                <a:cubicBezTo>
                  <a:pt x="373" y="382"/>
                  <a:pt x="373" y="382"/>
                  <a:pt x="373" y="382"/>
                </a:cubicBezTo>
                <a:cubicBezTo>
                  <a:pt x="373" y="382"/>
                  <a:pt x="372" y="382"/>
                  <a:pt x="372" y="381"/>
                </a:cubicBezTo>
                <a:cubicBezTo>
                  <a:pt x="359" y="346"/>
                  <a:pt x="359" y="346"/>
                  <a:pt x="359" y="346"/>
                </a:cubicBezTo>
                <a:cubicBezTo>
                  <a:pt x="352" y="337"/>
                  <a:pt x="352" y="337"/>
                  <a:pt x="352" y="337"/>
                </a:cubicBezTo>
                <a:cubicBezTo>
                  <a:pt x="314" y="323"/>
                  <a:pt x="314" y="323"/>
                  <a:pt x="314" y="323"/>
                </a:cubicBezTo>
                <a:cubicBezTo>
                  <a:pt x="276" y="309"/>
                  <a:pt x="276" y="309"/>
                  <a:pt x="276" y="309"/>
                </a:cubicBezTo>
                <a:cubicBezTo>
                  <a:pt x="281" y="329"/>
                  <a:pt x="281" y="329"/>
                  <a:pt x="281" y="329"/>
                </a:cubicBezTo>
                <a:cubicBezTo>
                  <a:pt x="281" y="329"/>
                  <a:pt x="281" y="329"/>
                  <a:pt x="281" y="330"/>
                </a:cubicBezTo>
                <a:cubicBezTo>
                  <a:pt x="281" y="330"/>
                  <a:pt x="280" y="330"/>
                  <a:pt x="280" y="330"/>
                </a:cubicBezTo>
                <a:cubicBezTo>
                  <a:pt x="261" y="333"/>
                  <a:pt x="261" y="333"/>
                  <a:pt x="261" y="333"/>
                </a:cubicBezTo>
                <a:cubicBezTo>
                  <a:pt x="261" y="333"/>
                  <a:pt x="261" y="333"/>
                  <a:pt x="260" y="333"/>
                </a:cubicBezTo>
                <a:cubicBezTo>
                  <a:pt x="249" y="328"/>
                  <a:pt x="249" y="328"/>
                  <a:pt x="249" y="328"/>
                </a:cubicBezTo>
                <a:cubicBezTo>
                  <a:pt x="216" y="311"/>
                  <a:pt x="216" y="311"/>
                  <a:pt x="216" y="311"/>
                </a:cubicBezTo>
                <a:cubicBezTo>
                  <a:pt x="172" y="311"/>
                  <a:pt x="172" y="311"/>
                  <a:pt x="172" y="311"/>
                </a:cubicBezTo>
              </a:path>
            </a:pathLst>
          </a:custGeom>
          <a:noFill/>
          <a:ln w="20638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3" name="Freeform 49"/>
          <p:cNvSpPr>
            <a:spLocks/>
          </p:cNvSpPr>
          <p:nvPr/>
        </p:nvSpPr>
        <p:spPr bwMode="auto">
          <a:xfrm>
            <a:off x="5354638" y="8329613"/>
            <a:ext cx="784225" cy="658813"/>
          </a:xfrm>
          <a:custGeom>
            <a:avLst/>
            <a:gdLst/>
            <a:ahLst/>
            <a:cxnLst>
              <a:cxn ang="0">
                <a:pos x="231" y="35"/>
              </a:cxn>
              <a:cxn ang="0">
                <a:pos x="175" y="30"/>
              </a:cxn>
              <a:cxn ang="0">
                <a:pos x="174" y="30"/>
              </a:cxn>
              <a:cxn ang="0">
                <a:pos x="148" y="0"/>
              </a:cxn>
              <a:cxn ang="0">
                <a:pos x="115" y="9"/>
              </a:cxn>
              <a:cxn ang="0">
                <a:pos x="87" y="16"/>
              </a:cxn>
              <a:cxn ang="0">
                <a:pos x="72" y="20"/>
              </a:cxn>
              <a:cxn ang="0">
                <a:pos x="71" y="19"/>
              </a:cxn>
              <a:cxn ang="0">
                <a:pos x="67" y="16"/>
              </a:cxn>
              <a:cxn ang="0">
                <a:pos x="52" y="7"/>
              </a:cxn>
              <a:cxn ang="0">
                <a:pos x="25" y="11"/>
              </a:cxn>
              <a:cxn ang="0">
                <a:pos x="0" y="16"/>
              </a:cxn>
              <a:cxn ang="0">
                <a:pos x="3" y="36"/>
              </a:cxn>
              <a:cxn ang="0">
                <a:pos x="5" y="47"/>
              </a:cxn>
              <a:cxn ang="0">
                <a:pos x="25" y="50"/>
              </a:cxn>
              <a:cxn ang="0">
                <a:pos x="34" y="52"/>
              </a:cxn>
              <a:cxn ang="0">
                <a:pos x="35" y="53"/>
              </a:cxn>
              <a:cxn ang="0">
                <a:pos x="35" y="59"/>
              </a:cxn>
              <a:cxn ang="0">
                <a:pos x="36" y="62"/>
              </a:cxn>
              <a:cxn ang="0">
                <a:pos x="42" y="136"/>
              </a:cxn>
              <a:cxn ang="0">
                <a:pos x="57" y="155"/>
              </a:cxn>
              <a:cxn ang="0">
                <a:pos x="58" y="156"/>
              </a:cxn>
              <a:cxn ang="0">
                <a:pos x="47" y="194"/>
              </a:cxn>
            </a:cxnLst>
            <a:rect l="0" t="0" r="r" b="b"/>
            <a:pathLst>
              <a:path w="231" h="194">
                <a:moveTo>
                  <a:pt x="231" y="35"/>
                </a:moveTo>
                <a:cubicBezTo>
                  <a:pt x="175" y="30"/>
                  <a:pt x="175" y="30"/>
                  <a:pt x="175" y="30"/>
                </a:cubicBezTo>
                <a:cubicBezTo>
                  <a:pt x="174" y="30"/>
                  <a:pt x="174" y="30"/>
                  <a:pt x="174" y="30"/>
                </a:cubicBezTo>
                <a:cubicBezTo>
                  <a:pt x="148" y="0"/>
                  <a:pt x="148" y="0"/>
                  <a:pt x="148" y="0"/>
                </a:cubicBezTo>
                <a:cubicBezTo>
                  <a:pt x="115" y="9"/>
                  <a:pt x="115" y="9"/>
                  <a:pt x="115" y="9"/>
                </a:cubicBezTo>
                <a:cubicBezTo>
                  <a:pt x="87" y="16"/>
                  <a:pt x="87" y="16"/>
                  <a:pt x="87" y="16"/>
                </a:cubicBezTo>
                <a:cubicBezTo>
                  <a:pt x="72" y="20"/>
                  <a:pt x="72" y="20"/>
                  <a:pt x="72" y="20"/>
                </a:cubicBezTo>
                <a:cubicBezTo>
                  <a:pt x="72" y="20"/>
                  <a:pt x="72" y="20"/>
                  <a:pt x="71" y="19"/>
                </a:cubicBezTo>
                <a:cubicBezTo>
                  <a:pt x="67" y="16"/>
                  <a:pt x="67" y="16"/>
                  <a:pt x="67" y="16"/>
                </a:cubicBezTo>
                <a:cubicBezTo>
                  <a:pt x="52" y="7"/>
                  <a:pt x="52" y="7"/>
                  <a:pt x="52" y="7"/>
                </a:cubicBezTo>
                <a:cubicBezTo>
                  <a:pt x="25" y="11"/>
                  <a:pt x="25" y="11"/>
                  <a:pt x="25" y="11"/>
                </a:cubicBezTo>
                <a:cubicBezTo>
                  <a:pt x="0" y="16"/>
                  <a:pt x="0" y="16"/>
                  <a:pt x="0" y="16"/>
                </a:cubicBezTo>
                <a:cubicBezTo>
                  <a:pt x="3" y="36"/>
                  <a:pt x="3" y="36"/>
                  <a:pt x="3" y="36"/>
                </a:cubicBezTo>
                <a:cubicBezTo>
                  <a:pt x="5" y="47"/>
                  <a:pt x="5" y="47"/>
                  <a:pt x="5" y="47"/>
                </a:cubicBezTo>
                <a:cubicBezTo>
                  <a:pt x="25" y="50"/>
                  <a:pt x="25" y="50"/>
                  <a:pt x="25" y="50"/>
                </a:cubicBezTo>
                <a:cubicBezTo>
                  <a:pt x="34" y="52"/>
                  <a:pt x="34" y="52"/>
                  <a:pt x="34" y="52"/>
                </a:cubicBezTo>
                <a:cubicBezTo>
                  <a:pt x="34" y="52"/>
                  <a:pt x="35" y="53"/>
                  <a:pt x="35" y="53"/>
                </a:cubicBezTo>
                <a:cubicBezTo>
                  <a:pt x="35" y="59"/>
                  <a:pt x="35" y="59"/>
                  <a:pt x="35" y="59"/>
                </a:cubicBezTo>
                <a:cubicBezTo>
                  <a:pt x="36" y="62"/>
                  <a:pt x="36" y="62"/>
                  <a:pt x="36" y="62"/>
                </a:cubicBezTo>
                <a:cubicBezTo>
                  <a:pt x="42" y="136"/>
                  <a:pt x="42" y="136"/>
                  <a:pt x="42" y="136"/>
                </a:cubicBezTo>
                <a:cubicBezTo>
                  <a:pt x="57" y="155"/>
                  <a:pt x="57" y="155"/>
                  <a:pt x="57" y="155"/>
                </a:cubicBezTo>
                <a:cubicBezTo>
                  <a:pt x="58" y="156"/>
                  <a:pt x="58" y="156"/>
                  <a:pt x="58" y="156"/>
                </a:cubicBezTo>
                <a:cubicBezTo>
                  <a:pt x="47" y="194"/>
                  <a:pt x="47" y="194"/>
                  <a:pt x="47" y="194"/>
                </a:cubicBezTo>
              </a:path>
            </a:pathLst>
          </a:custGeom>
          <a:noFill/>
          <a:ln w="20638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4" name="Freeform 50"/>
          <p:cNvSpPr>
            <a:spLocks/>
          </p:cNvSpPr>
          <p:nvPr/>
        </p:nvSpPr>
        <p:spPr bwMode="auto">
          <a:xfrm>
            <a:off x="4970463" y="5576888"/>
            <a:ext cx="1057275" cy="1265238"/>
          </a:xfrm>
          <a:custGeom>
            <a:avLst/>
            <a:gdLst/>
            <a:ahLst/>
            <a:cxnLst>
              <a:cxn ang="0">
                <a:pos x="44" y="0"/>
              </a:cxn>
              <a:cxn ang="0">
                <a:pos x="0" y="90"/>
              </a:cxn>
              <a:cxn ang="0">
                <a:pos x="33" y="166"/>
              </a:cxn>
              <a:cxn ang="0">
                <a:pos x="42" y="174"/>
              </a:cxn>
              <a:cxn ang="0">
                <a:pos x="65" y="178"/>
              </a:cxn>
              <a:cxn ang="0">
                <a:pos x="66" y="178"/>
              </a:cxn>
              <a:cxn ang="0">
                <a:pos x="77" y="188"/>
              </a:cxn>
              <a:cxn ang="0">
                <a:pos x="85" y="194"/>
              </a:cxn>
              <a:cxn ang="0">
                <a:pos x="111" y="216"/>
              </a:cxn>
              <a:cxn ang="0">
                <a:pos x="111" y="218"/>
              </a:cxn>
              <a:cxn ang="0">
                <a:pos x="100" y="245"/>
              </a:cxn>
              <a:cxn ang="0">
                <a:pos x="110" y="295"/>
              </a:cxn>
              <a:cxn ang="0">
                <a:pos x="174" y="373"/>
              </a:cxn>
              <a:cxn ang="0">
                <a:pos x="177" y="360"/>
              </a:cxn>
              <a:cxn ang="0">
                <a:pos x="178" y="359"/>
              </a:cxn>
              <a:cxn ang="0">
                <a:pos x="237" y="330"/>
              </a:cxn>
              <a:cxn ang="0">
                <a:pos x="241" y="327"/>
              </a:cxn>
              <a:cxn ang="0">
                <a:pos x="245" y="325"/>
              </a:cxn>
              <a:cxn ang="0">
                <a:pos x="246" y="325"/>
              </a:cxn>
              <a:cxn ang="0">
                <a:pos x="250" y="326"/>
              </a:cxn>
              <a:cxn ang="0">
                <a:pos x="253" y="326"/>
              </a:cxn>
              <a:cxn ang="0">
                <a:pos x="284" y="330"/>
              </a:cxn>
              <a:cxn ang="0">
                <a:pos x="286" y="331"/>
              </a:cxn>
              <a:cxn ang="0">
                <a:pos x="290" y="327"/>
              </a:cxn>
              <a:cxn ang="0">
                <a:pos x="311" y="306"/>
              </a:cxn>
            </a:cxnLst>
            <a:rect l="0" t="0" r="r" b="b"/>
            <a:pathLst>
              <a:path w="311" h="373">
                <a:moveTo>
                  <a:pt x="44" y="0"/>
                </a:moveTo>
                <a:cubicBezTo>
                  <a:pt x="0" y="90"/>
                  <a:pt x="0" y="90"/>
                  <a:pt x="0" y="90"/>
                </a:cubicBezTo>
                <a:cubicBezTo>
                  <a:pt x="33" y="166"/>
                  <a:pt x="33" y="166"/>
                  <a:pt x="33" y="166"/>
                </a:cubicBezTo>
                <a:cubicBezTo>
                  <a:pt x="42" y="174"/>
                  <a:pt x="42" y="174"/>
                  <a:pt x="42" y="174"/>
                </a:cubicBezTo>
                <a:cubicBezTo>
                  <a:pt x="65" y="178"/>
                  <a:pt x="65" y="178"/>
                  <a:pt x="65" y="178"/>
                </a:cubicBezTo>
                <a:cubicBezTo>
                  <a:pt x="65" y="178"/>
                  <a:pt x="66" y="178"/>
                  <a:pt x="66" y="178"/>
                </a:cubicBezTo>
                <a:cubicBezTo>
                  <a:pt x="77" y="188"/>
                  <a:pt x="77" y="188"/>
                  <a:pt x="77" y="188"/>
                </a:cubicBezTo>
                <a:cubicBezTo>
                  <a:pt x="85" y="194"/>
                  <a:pt x="85" y="194"/>
                  <a:pt x="85" y="194"/>
                </a:cubicBezTo>
                <a:cubicBezTo>
                  <a:pt x="111" y="216"/>
                  <a:pt x="111" y="216"/>
                  <a:pt x="111" y="216"/>
                </a:cubicBezTo>
                <a:cubicBezTo>
                  <a:pt x="111" y="217"/>
                  <a:pt x="111" y="217"/>
                  <a:pt x="111" y="218"/>
                </a:cubicBezTo>
                <a:cubicBezTo>
                  <a:pt x="100" y="245"/>
                  <a:pt x="100" y="245"/>
                  <a:pt x="100" y="245"/>
                </a:cubicBezTo>
                <a:cubicBezTo>
                  <a:pt x="110" y="295"/>
                  <a:pt x="110" y="295"/>
                  <a:pt x="110" y="295"/>
                </a:cubicBezTo>
                <a:cubicBezTo>
                  <a:pt x="174" y="373"/>
                  <a:pt x="174" y="373"/>
                  <a:pt x="174" y="373"/>
                </a:cubicBezTo>
                <a:cubicBezTo>
                  <a:pt x="177" y="360"/>
                  <a:pt x="177" y="360"/>
                  <a:pt x="177" y="360"/>
                </a:cubicBezTo>
                <a:cubicBezTo>
                  <a:pt x="177" y="360"/>
                  <a:pt x="178" y="359"/>
                  <a:pt x="178" y="359"/>
                </a:cubicBezTo>
                <a:cubicBezTo>
                  <a:pt x="237" y="330"/>
                  <a:pt x="237" y="330"/>
                  <a:pt x="237" y="330"/>
                </a:cubicBezTo>
                <a:cubicBezTo>
                  <a:pt x="241" y="327"/>
                  <a:pt x="241" y="327"/>
                  <a:pt x="241" y="327"/>
                </a:cubicBezTo>
                <a:cubicBezTo>
                  <a:pt x="245" y="325"/>
                  <a:pt x="245" y="325"/>
                  <a:pt x="245" y="325"/>
                </a:cubicBezTo>
                <a:cubicBezTo>
                  <a:pt x="245" y="325"/>
                  <a:pt x="245" y="325"/>
                  <a:pt x="246" y="325"/>
                </a:cubicBezTo>
                <a:cubicBezTo>
                  <a:pt x="250" y="326"/>
                  <a:pt x="250" y="326"/>
                  <a:pt x="250" y="326"/>
                </a:cubicBezTo>
                <a:cubicBezTo>
                  <a:pt x="253" y="326"/>
                  <a:pt x="253" y="326"/>
                  <a:pt x="253" y="326"/>
                </a:cubicBezTo>
                <a:cubicBezTo>
                  <a:pt x="284" y="330"/>
                  <a:pt x="284" y="330"/>
                  <a:pt x="284" y="330"/>
                </a:cubicBezTo>
                <a:cubicBezTo>
                  <a:pt x="286" y="331"/>
                  <a:pt x="286" y="331"/>
                  <a:pt x="286" y="331"/>
                </a:cubicBezTo>
                <a:cubicBezTo>
                  <a:pt x="290" y="327"/>
                  <a:pt x="290" y="327"/>
                  <a:pt x="290" y="327"/>
                </a:cubicBezTo>
                <a:cubicBezTo>
                  <a:pt x="311" y="306"/>
                  <a:pt x="311" y="306"/>
                  <a:pt x="311" y="306"/>
                </a:cubicBezTo>
              </a:path>
            </a:pathLst>
          </a:custGeom>
          <a:noFill/>
          <a:ln w="20638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5" name="Freeform 51"/>
          <p:cNvSpPr>
            <a:spLocks/>
          </p:cNvSpPr>
          <p:nvPr/>
        </p:nvSpPr>
        <p:spPr bwMode="auto">
          <a:xfrm>
            <a:off x="2081213" y="4625975"/>
            <a:ext cx="546100" cy="1025525"/>
          </a:xfrm>
          <a:custGeom>
            <a:avLst/>
            <a:gdLst/>
            <a:ahLst/>
            <a:cxnLst>
              <a:cxn ang="0">
                <a:pos x="160" y="0"/>
              </a:cxn>
              <a:cxn ang="0">
                <a:pos x="161" y="1"/>
              </a:cxn>
              <a:cxn ang="0">
                <a:pos x="156" y="16"/>
              </a:cxn>
              <a:cxn ang="0">
                <a:pos x="140" y="71"/>
              </a:cxn>
              <a:cxn ang="0">
                <a:pos x="140" y="72"/>
              </a:cxn>
              <a:cxn ang="0">
                <a:pos x="137" y="86"/>
              </a:cxn>
              <a:cxn ang="0">
                <a:pos x="136" y="89"/>
              </a:cxn>
              <a:cxn ang="0">
                <a:pos x="135" y="90"/>
              </a:cxn>
              <a:cxn ang="0">
                <a:pos x="134" y="90"/>
              </a:cxn>
              <a:cxn ang="0">
                <a:pos x="110" y="83"/>
              </a:cxn>
              <a:cxn ang="0">
                <a:pos x="106" y="81"/>
              </a:cxn>
              <a:cxn ang="0">
                <a:pos x="101" y="81"/>
              </a:cxn>
              <a:cxn ang="0">
                <a:pos x="79" y="107"/>
              </a:cxn>
              <a:cxn ang="0">
                <a:pos x="27" y="168"/>
              </a:cxn>
              <a:cxn ang="0">
                <a:pos x="59" y="200"/>
              </a:cxn>
              <a:cxn ang="0">
                <a:pos x="59" y="201"/>
              </a:cxn>
              <a:cxn ang="0">
                <a:pos x="53" y="230"/>
              </a:cxn>
              <a:cxn ang="0">
                <a:pos x="53" y="230"/>
              </a:cxn>
              <a:cxn ang="0">
                <a:pos x="47" y="239"/>
              </a:cxn>
              <a:cxn ang="0">
                <a:pos x="0" y="302"/>
              </a:cxn>
            </a:cxnLst>
            <a:rect l="0" t="0" r="r" b="b"/>
            <a:pathLst>
              <a:path w="161" h="302">
                <a:moveTo>
                  <a:pt x="160" y="0"/>
                </a:moveTo>
                <a:cubicBezTo>
                  <a:pt x="161" y="0"/>
                  <a:pt x="161" y="1"/>
                  <a:pt x="161" y="1"/>
                </a:cubicBezTo>
                <a:cubicBezTo>
                  <a:pt x="156" y="16"/>
                  <a:pt x="156" y="16"/>
                  <a:pt x="156" y="16"/>
                </a:cubicBezTo>
                <a:cubicBezTo>
                  <a:pt x="140" y="71"/>
                  <a:pt x="140" y="71"/>
                  <a:pt x="140" y="71"/>
                </a:cubicBezTo>
                <a:cubicBezTo>
                  <a:pt x="140" y="72"/>
                  <a:pt x="140" y="72"/>
                  <a:pt x="140" y="72"/>
                </a:cubicBezTo>
                <a:cubicBezTo>
                  <a:pt x="137" y="86"/>
                  <a:pt x="137" y="86"/>
                  <a:pt x="137" y="86"/>
                </a:cubicBezTo>
                <a:cubicBezTo>
                  <a:pt x="136" y="89"/>
                  <a:pt x="136" y="89"/>
                  <a:pt x="136" y="89"/>
                </a:cubicBezTo>
                <a:cubicBezTo>
                  <a:pt x="136" y="90"/>
                  <a:pt x="135" y="90"/>
                  <a:pt x="135" y="90"/>
                </a:cubicBezTo>
                <a:cubicBezTo>
                  <a:pt x="135" y="90"/>
                  <a:pt x="135" y="90"/>
                  <a:pt x="134" y="90"/>
                </a:cubicBezTo>
                <a:cubicBezTo>
                  <a:pt x="110" y="83"/>
                  <a:pt x="110" y="83"/>
                  <a:pt x="110" y="83"/>
                </a:cubicBezTo>
                <a:cubicBezTo>
                  <a:pt x="106" y="81"/>
                  <a:pt x="106" y="81"/>
                  <a:pt x="106" y="81"/>
                </a:cubicBezTo>
                <a:cubicBezTo>
                  <a:pt x="101" y="81"/>
                  <a:pt x="101" y="81"/>
                  <a:pt x="101" y="81"/>
                </a:cubicBezTo>
                <a:cubicBezTo>
                  <a:pt x="79" y="107"/>
                  <a:pt x="79" y="107"/>
                  <a:pt x="79" y="107"/>
                </a:cubicBezTo>
                <a:cubicBezTo>
                  <a:pt x="27" y="168"/>
                  <a:pt x="27" y="168"/>
                  <a:pt x="27" y="168"/>
                </a:cubicBezTo>
                <a:cubicBezTo>
                  <a:pt x="59" y="200"/>
                  <a:pt x="59" y="200"/>
                  <a:pt x="59" y="200"/>
                </a:cubicBezTo>
                <a:cubicBezTo>
                  <a:pt x="59" y="200"/>
                  <a:pt x="59" y="200"/>
                  <a:pt x="59" y="201"/>
                </a:cubicBezTo>
                <a:cubicBezTo>
                  <a:pt x="53" y="230"/>
                  <a:pt x="53" y="230"/>
                  <a:pt x="53" y="230"/>
                </a:cubicBezTo>
                <a:cubicBezTo>
                  <a:pt x="53" y="230"/>
                  <a:pt x="53" y="230"/>
                  <a:pt x="53" y="230"/>
                </a:cubicBezTo>
                <a:cubicBezTo>
                  <a:pt x="47" y="239"/>
                  <a:pt x="47" y="239"/>
                  <a:pt x="47" y="239"/>
                </a:cubicBezTo>
                <a:cubicBezTo>
                  <a:pt x="0" y="302"/>
                  <a:pt x="0" y="302"/>
                  <a:pt x="0" y="302"/>
                </a:cubicBezTo>
              </a:path>
            </a:pathLst>
          </a:custGeom>
          <a:noFill/>
          <a:ln w="20638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6" name="Freeform 52"/>
          <p:cNvSpPr>
            <a:spLocks/>
          </p:cNvSpPr>
          <p:nvPr/>
        </p:nvSpPr>
        <p:spPr bwMode="auto">
          <a:xfrm>
            <a:off x="80963" y="9525"/>
            <a:ext cx="6692900" cy="9117013"/>
          </a:xfrm>
          <a:custGeom>
            <a:avLst/>
            <a:gdLst/>
            <a:ahLst/>
            <a:cxnLst>
              <a:cxn ang="0">
                <a:pos x="266" y="907"/>
              </a:cxn>
              <a:cxn ang="0">
                <a:pos x="362" y="954"/>
              </a:cxn>
              <a:cxn ang="0">
                <a:pos x="437" y="952"/>
              </a:cxn>
              <a:cxn ang="0">
                <a:pos x="449" y="1055"/>
              </a:cxn>
              <a:cxn ang="0">
                <a:pos x="361" y="1101"/>
              </a:cxn>
              <a:cxn ang="0">
                <a:pos x="359" y="1223"/>
              </a:cxn>
              <a:cxn ang="0">
                <a:pos x="271" y="1292"/>
              </a:cxn>
              <a:cxn ang="0">
                <a:pos x="291" y="1351"/>
              </a:cxn>
              <a:cxn ang="0">
                <a:pos x="345" y="1459"/>
              </a:cxn>
              <a:cxn ang="0">
                <a:pos x="567" y="1627"/>
              </a:cxn>
              <a:cxn ang="0">
                <a:pos x="588" y="1661"/>
              </a:cxn>
              <a:cxn ang="0">
                <a:pos x="679" y="1716"/>
              </a:cxn>
              <a:cxn ang="0">
                <a:pos x="727" y="1763"/>
              </a:cxn>
              <a:cxn ang="0">
                <a:pos x="910" y="1891"/>
              </a:cxn>
              <a:cxn ang="0">
                <a:pos x="946" y="2008"/>
              </a:cxn>
              <a:cxn ang="0">
                <a:pos x="1027" y="2177"/>
              </a:cxn>
              <a:cxn ang="0">
                <a:pos x="1136" y="2242"/>
              </a:cxn>
              <a:cxn ang="0">
                <a:pos x="1198" y="2212"/>
              </a:cxn>
              <a:cxn ang="0">
                <a:pos x="1224" y="2131"/>
              </a:cxn>
              <a:cxn ang="0">
                <a:pos x="1266" y="2083"/>
              </a:cxn>
              <a:cxn ang="0">
                <a:pos x="1388" y="2208"/>
              </a:cxn>
              <a:cxn ang="0">
                <a:pos x="1471" y="2553"/>
              </a:cxn>
              <a:cxn ang="0">
                <a:pos x="1558" y="2626"/>
              </a:cxn>
              <a:cxn ang="0">
                <a:pos x="1600" y="2645"/>
              </a:cxn>
              <a:cxn ang="0">
                <a:pos x="1679" y="2667"/>
              </a:cxn>
              <a:cxn ang="0">
                <a:pos x="1717" y="2667"/>
              </a:cxn>
              <a:cxn ang="0">
                <a:pos x="1724" y="2627"/>
              </a:cxn>
              <a:cxn ang="0">
                <a:pos x="1807" y="2468"/>
              </a:cxn>
              <a:cxn ang="0">
                <a:pos x="1768" y="2351"/>
              </a:cxn>
              <a:cxn ang="0">
                <a:pos x="1714" y="2245"/>
              </a:cxn>
              <a:cxn ang="0">
                <a:pos x="1728" y="2253"/>
              </a:cxn>
              <a:cxn ang="0">
                <a:pos x="1926" y="2253"/>
              </a:cxn>
              <a:cxn ang="0">
                <a:pos x="1942" y="2114"/>
              </a:cxn>
              <a:cxn ang="0">
                <a:pos x="1735" y="1861"/>
              </a:cxn>
              <a:cxn ang="0">
                <a:pos x="1603" y="1602"/>
              </a:cxn>
              <a:cxn ang="0">
                <a:pos x="1706" y="1539"/>
              </a:cxn>
              <a:cxn ang="0">
                <a:pos x="1823" y="1392"/>
              </a:cxn>
              <a:cxn ang="0">
                <a:pos x="1768" y="1137"/>
              </a:cxn>
              <a:cxn ang="0">
                <a:pos x="1763" y="924"/>
              </a:cxn>
              <a:cxn ang="0">
                <a:pos x="1631" y="900"/>
              </a:cxn>
              <a:cxn ang="0">
                <a:pos x="1466" y="744"/>
              </a:cxn>
              <a:cxn ang="0">
                <a:pos x="1471" y="610"/>
              </a:cxn>
              <a:cxn ang="0">
                <a:pos x="1435" y="633"/>
              </a:cxn>
              <a:cxn ang="0">
                <a:pos x="1352" y="484"/>
              </a:cxn>
              <a:cxn ang="0">
                <a:pos x="1388" y="443"/>
              </a:cxn>
              <a:cxn ang="0">
                <a:pos x="1248" y="300"/>
              </a:cxn>
              <a:cxn ang="0">
                <a:pos x="1274" y="240"/>
              </a:cxn>
              <a:cxn ang="0">
                <a:pos x="1247" y="187"/>
              </a:cxn>
              <a:cxn ang="0">
                <a:pos x="1155" y="123"/>
              </a:cxn>
              <a:cxn ang="0">
                <a:pos x="896" y="42"/>
              </a:cxn>
              <a:cxn ang="0">
                <a:pos x="490" y="44"/>
              </a:cxn>
              <a:cxn ang="0">
                <a:pos x="399" y="153"/>
              </a:cxn>
              <a:cxn ang="0">
                <a:pos x="223" y="176"/>
              </a:cxn>
              <a:cxn ang="0">
                <a:pos x="134" y="298"/>
              </a:cxn>
              <a:cxn ang="0">
                <a:pos x="0" y="333"/>
              </a:cxn>
              <a:cxn ang="0">
                <a:pos x="19" y="429"/>
              </a:cxn>
              <a:cxn ang="0">
                <a:pos x="36" y="587"/>
              </a:cxn>
              <a:cxn ang="0">
                <a:pos x="176" y="666"/>
              </a:cxn>
              <a:cxn ang="0">
                <a:pos x="255" y="706"/>
              </a:cxn>
            </a:cxnLst>
            <a:rect l="0" t="0" r="r" b="b"/>
            <a:pathLst>
              <a:path w="1971" h="2686">
                <a:moveTo>
                  <a:pt x="258" y="763"/>
                </a:moveTo>
                <a:cubicBezTo>
                  <a:pt x="253" y="783"/>
                  <a:pt x="253" y="783"/>
                  <a:pt x="253" y="783"/>
                </a:cubicBezTo>
                <a:cubicBezTo>
                  <a:pt x="249" y="803"/>
                  <a:pt x="249" y="803"/>
                  <a:pt x="249" y="803"/>
                </a:cubicBezTo>
                <a:cubicBezTo>
                  <a:pt x="249" y="803"/>
                  <a:pt x="249" y="803"/>
                  <a:pt x="249" y="803"/>
                </a:cubicBezTo>
                <a:cubicBezTo>
                  <a:pt x="249" y="803"/>
                  <a:pt x="249" y="803"/>
                  <a:pt x="249" y="803"/>
                </a:cubicBezTo>
                <a:cubicBezTo>
                  <a:pt x="252" y="822"/>
                  <a:pt x="252" y="822"/>
                  <a:pt x="252" y="822"/>
                </a:cubicBezTo>
                <a:cubicBezTo>
                  <a:pt x="255" y="841"/>
                  <a:pt x="255" y="841"/>
                  <a:pt x="255" y="841"/>
                </a:cubicBezTo>
                <a:cubicBezTo>
                  <a:pt x="256" y="845"/>
                  <a:pt x="256" y="845"/>
                  <a:pt x="256" y="845"/>
                </a:cubicBezTo>
                <a:cubicBezTo>
                  <a:pt x="256" y="850"/>
                  <a:pt x="256" y="850"/>
                  <a:pt x="256" y="850"/>
                </a:cubicBezTo>
                <a:cubicBezTo>
                  <a:pt x="261" y="879"/>
                  <a:pt x="261" y="879"/>
                  <a:pt x="261" y="879"/>
                </a:cubicBezTo>
                <a:cubicBezTo>
                  <a:pt x="266" y="907"/>
                  <a:pt x="266" y="907"/>
                  <a:pt x="266" y="907"/>
                </a:cubicBezTo>
                <a:cubicBezTo>
                  <a:pt x="266" y="907"/>
                  <a:pt x="266" y="907"/>
                  <a:pt x="266" y="907"/>
                </a:cubicBezTo>
                <a:cubicBezTo>
                  <a:pt x="266" y="908"/>
                  <a:pt x="266" y="908"/>
                  <a:pt x="267" y="908"/>
                </a:cubicBezTo>
                <a:cubicBezTo>
                  <a:pt x="268" y="908"/>
                  <a:pt x="268" y="908"/>
                  <a:pt x="268" y="908"/>
                </a:cubicBezTo>
                <a:cubicBezTo>
                  <a:pt x="269" y="909"/>
                  <a:pt x="269" y="909"/>
                  <a:pt x="269" y="909"/>
                </a:cubicBezTo>
                <a:cubicBezTo>
                  <a:pt x="281" y="915"/>
                  <a:pt x="281" y="915"/>
                  <a:pt x="281" y="915"/>
                </a:cubicBezTo>
                <a:cubicBezTo>
                  <a:pt x="292" y="922"/>
                  <a:pt x="292" y="922"/>
                  <a:pt x="292" y="922"/>
                </a:cubicBezTo>
                <a:cubicBezTo>
                  <a:pt x="315" y="934"/>
                  <a:pt x="315" y="934"/>
                  <a:pt x="315" y="934"/>
                </a:cubicBezTo>
                <a:cubicBezTo>
                  <a:pt x="337" y="946"/>
                  <a:pt x="337" y="946"/>
                  <a:pt x="337" y="946"/>
                </a:cubicBezTo>
                <a:cubicBezTo>
                  <a:pt x="347" y="951"/>
                  <a:pt x="347" y="951"/>
                  <a:pt x="347" y="951"/>
                </a:cubicBezTo>
                <a:cubicBezTo>
                  <a:pt x="357" y="957"/>
                  <a:pt x="357" y="957"/>
                  <a:pt x="357" y="957"/>
                </a:cubicBezTo>
                <a:cubicBezTo>
                  <a:pt x="357" y="957"/>
                  <a:pt x="357" y="957"/>
                  <a:pt x="357" y="957"/>
                </a:cubicBezTo>
                <a:cubicBezTo>
                  <a:pt x="357" y="957"/>
                  <a:pt x="357" y="957"/>
                  <a:pt x="357" y="957"/>
                </a:cubicBezTo>
                <a:cubicBezTo>
                  <a:pt x="362" y="954"/>
                  <a:pt x="362" y="954"/>
                  <a:pt x="362" y="954"/>
                </a:cubicBezTo>
                <a:cubicBezTo>
                  <a:pt x="367" y="952"/>
                  <a:pt x="367" y="952"/>
                  <a:pt x="367" y="952"/>
                </a:cubicBezTo>
                <a:cubicBezTo>
                  <a:pt x="375" y="947"/>
                  <a:pt x="375" y="947"/>
                  <a:pt x="375" y="947"/>
                </a:cubicBezTo>
                <a:cubicBezTo>
                  <a:pt x="382" y="943"/>
                  <a:pt x="382" y="943"/>
                  <a:pt x="382" y="943"/>
                </a:cubicBezTo>
                <a:cubicBezTo>
                  <a:pt x="392" y="938"/>
                  <a:pt x="392" y="938"/>
                  <a:pt x="392" y="938"/>
                </a:cubicBezTo>
                <a:cubicBezTo>
                  <a:pt x="402" y="933"/>
                  <a:pt x="402" y="933"/>
                  <a:pt x="402" y="933"/>
                </a:cubicBezTo>
                <a:cubicBezTo>
                  <a:pt x="403" y="933"/>
                  <a:pt x="403" y="933"/>
                  <a:pt x="403" y="933"/>
                </a:cubicBezTo>
                <a:cubicBezTo>
                  <a:pt x="403" y="933"/>
                  <a:pt x="403" y="933"/>
                  <a:pt x="403" y="933"/>
                </a:cubicBezTo>
                <a:cubicBezTo>
                  <a:pt x="420" y="942"/>
                  <a:pt x="420" y="942"/>
                  <a:pt x="420" y="942"/>
                </a:cubicBezTo>
                <a:cubicBezTo>
                  <a:pt x="437" y="951"/>
                  <a:pt x="437" y="951"/>
                  <a:pt x="437" y="951"/>
                </a:cubicBezTo>
                <a:cubicBezTo>
                  <a:pt x="437" y="952"/>
                  <a:pt x="437" y="952"/>
                  <a:pt x="437" y="952"/>
                </a:cubicBezTo>
                <a:cubicBezTo>
                  <a:pt x="437" y="952"/>
                  <a:pt x="437" y="952"/>
                  <a:pt x="437" y="952"/>
                </a:cubicBezTo>
                <a:cubicBezTo>
                  <a:pt x="437" y="952"/>
                  <a:pt x="437" y="952"/>
                  <a:pt x="437" y="952"/>
                </a:cubicBezTo>
                <a:cubicBezTo>
                  <a:pt x="437" y="952"/>
                  <a:pt x="437" y="952"/>
                  <a:pt x="437" y="952"/>
                </a:cubicBezTo>
                <a:cubicBezTo>
                  <a:pt x="449" y="998"/>
                  <a:pt x="449" y="998"/>
                  <a:pt x="449" y="998"/>
                </a:cubicBezTo>
                <a:cubicBezTo>
                  <a:pt x="461" y="1045"/>
                  <a:pt x="461" y="1045"/>
                  <a:pt x="461" y="1045"/>
                </a:cubicBezTo>
                <a:cubicBezTo>
                  <a:pt x="455" y="1050"/>
                  <a:pt x="455" y="1050"/>
                  <a:pt x="455" y="1050"/>
                </a:cubicBezTo>
                <a:cubicBezTo>
                  <a:pt x="449" y="1055"/>
                  <a:pt x="449" y="1055"/>
                  <a:pt x="449" y="1055"/>
                </a:cubicBezTo>
                <a:cubicBezTo>
                  <a:pt x="448" y="1055"/>
                  <a:pt x="448" y="1055"/>
                  <a:pt x="448" y="1055"/>
                </a:cubicBezTo>
                <a:cubicBezTo>
                  <a:pt x="448" y="1055"/>
                  <a:pt x="448" y="1055"/>
                  <a:pt x="448" y="1056"/>
                </a:cubicBezTo>
                <a:cubicBezTo>
                  <a:pt x="448" y="1056"/>
                  <a:pt x="448" y="1056"/>
                  <a:pt x="448" y="1056"/>
                </a:cubicBezTo>
                <a:cubicBezTo>
                  <a:pt x="448" y="1056"/>
                  <a:pt x="448" y="1056"/>
                  <a:pt x="449" y="1056"/>
                </a:cubicBezTo>
                <a:cubicBezTo>
                  <a:pt x="449" y="1056"/>
                  <a:pt x="449" y="1056"/>
                  <a:pt x="449" y="1056"/>
                </a:cubicBezTo>
                <a:cubicBezTo>
                  <a:pt x="450" y="1055"/>
                  <a:pt x="450" y="1055"/>
                  <a:pt x="450" y="1055"/>
                </a:cubicBezTo>
                <a:cubicBezTo>
                  <a:pt x="450" y="1055"/>
                  <a:pt x="449" y="1055"/>
                  <a:pt x="449" y="1055"/>
                </a:cubicBezTo>
                <a:cubicBezTo>
                  <a:pt x="449" y="1055"/>
                  <a:pt x="449" y="1055"/>
                  <a:pt x="449" y="1055"/>
                </a:cubicBezTo>
                <a:cubicBezTo>
                  <a:pt x="441" y="1062"/>
                  <a:pt x="441" y="1062"/>
                  <a:pt x="441" y="1062"/>
                </a:cubicBezTo>
                <a:cubicBezTo>
                  <a:pt x="433" y="1070"/>
                  <a:pt x="433" y="1070"/>
                  <a:pt x="433" y="1070"/>
                </a:cubicBezTo>
                <a:cubicBezTo>
                  <a:pt x="410" y="1063"/>
                  <a:pt x="410" y="1063"/>
                  <a:pt x="410" y="1063"/>
                </a:cubicBezTo>
                <a:cubicBezTo>
                  <a:pt x="388" y="1057"/>
                  <a:pt x="388" y="1057"/>
                  <a:pt x="388" y="1057"/>
                </a:cubicBezTo>
                <a:cubicBezTo>
                  <a:pt x="388" y="1057"/>
                  <a:pt x="388" y="1057"/>
                  <a:pt x="388" y="1057"/>
                </a:cubicBezTo>
                <a:cubicBezTo>
                  <a:pt x="388" y="1057"/>
                  <a:pt x="387" y="1057"/>
                  <a:pt x="387" y="1057"/>
                </a:cubicBezTo>
                <a:cubicBezTo>
                  <a:pt x="375" y="1062"/>
                  <a:pt x="375" y="1062"/>
                  <a:pt x="375" y="1062"/>
                </a:cubicBezTo>
                <a:cubicBezTo>
                  <a:pt x="362" y="1068"/>
                  <a:pt x="362" y="1068"/>
                  <a:pt x="362" y="1068"/>
                </a:cubicBezTo>
                <a:cubicBezTo>
                  <a:pt x="362" y="1068"/>
                  <a:pt x="362" y="1068"/>
                  <a:pt x="362" y="1068"/>
                </a:cubicBezTo>
                <a:cubicBezTo>
                  <a:pt x="362" y="1069"/>
                  <a:pt x="362" y="1069"/>
                  <a:pt x="362" y="1069"/>
                </a:cubicBezTo>
                <a:cubicBezTo>
                  <a:pt x="361" y="1101"/>
                  <a:pt x="361" y="1101"/>
                  <a:pt x="361" y="1101"/>
                </a:cubicBezTo>
                <a:cubicBezTo>
                  <a:pt x="360" y="1133"/>
                  <a:pt x="360" y="1133"/>
                  <a:pt x="360" y="1133"/>
                </a:cubicBezTo>
                <a:cubicBezTo>
                  <a:pt x="360" y="1133"/>
                  <a:pt x="360" y="1134"/>
                  <a:pt x="360" y="1134"/>
                </a:cubicBezTo>
                <a:cubicBezTo>
                  <a:pt x="360" y="1134"/>
                  <a:pt x="360" y="1134"/>
                  <a:pt x="360" y="1134"/>
                </a:cubicBezTo>
                <a:cubicBezTo>
                  <a:pt x="371" y="1146"/>
                  <a:pt x="371" y="1146"/>
                  <a:pt x="371" y="1146"/>
                </a:cubicBezTo>
                <a:cubicBezTo>
                  <a:pt x="381" y="1158"/>
                  <a:pt x="381" y="1158"/>
                  <a:pt x="381" y="1158"/>
                </a:cubicBezTo>
                <a:cubicBezTo>
                  <a:pt x="394" y="1167"/>
                  <a:pt x="394" y="1167"/>
                  <a:pt x="394" y="1167"/>
                </a:cubicBezTo>
                <a:cubicBezTo>
                  <a:pt x="407" y="1176"/>
                  <a:pt x="407" y="1176"/>
                  <a:pt x="407" y="1176"/>
                </a:cubicBezTo>
                <a:cubicBezTo>
                  <a:pt x="402" y="1187"/>
                  <a:pt x="402" y="1187"/>
                  <a:pt x="402" y="1187"/>
                </a:cubicBezTo>
                <a:cubicBezTo>
                  <a:pt x="398" y="1198"/>
                  <a:pt x="398" y="1198"/>
                  <a:pt x="398" y="1198"/>
                </a:cubicBezTo>
                <a:cubicBezTo>
                  <a:pt x="387" y="1205"/>
                  <a:pt x="387" y="1205"/>
                  <a:pt x="387" y="1205"/>
                </a:cubicBezTo>
                <a:cubicBezTo>
                  <a:pt x="376" y="1211"/>
                  <a:pt x="376" y="1211"/>
                  <a:pt x="376" y="1211"/>
                </a:cubicBezTo>
                <a:cubicBezTo>
                  <a:pt x="359" y="1223"/>
                  <a:pt x="359" y="1223"/>
                  <a:pt x="359" y="1223"/>
                </a:cubicBezTo>
                <a:cubicBezTo>
                  <a:pt x="342" y="1234"/>
                  <a:pt x="342" y="1234"/>
                  <a:pt x="342" y="1234"/>
                </a:cubicBezTo>
                <a:cubicBezTo>
                  <a:pt x="336" y="1240"/>
                  <a:pt x="336" y="1240"/>
                  <a:pt x="336" y="1240"/>
                </a:cubicBezTo>
                <a:cubicBezTo>
                  <a:pt x="331" y="1246"/>
                  <a:pt x="331" y="1246"/>
                  <a:pt x="331" y="1246"/>
                </a:cubicBezTo>
                <a:cubicBezTo>
                  <a:pt x="307" y="1266"/>
                  <a:pt x="307" y="1266"/>
                  <a:pt x="307" y="1266"/>
                </a:cubicBezTo>
                <a:cubicBezTo>
                  <a:pt x="284" y="1286"/>
                  <a:pt x="284" y="1286"/>
                  <a:pt x="284" y="1286"/>
                </a:cubicBezTo>
                <a:cubicBezTo>
                  <a:pt x="272" y="1284"/>
                  <a:pt x="272" y="1284"/>
                  <a:pt x="272" y="1284"/>
                </a:cubicBezTo>
                <a:cubicBezTo>
                  <a:pt x="260" y="1281"/>
                  <a:pt x="260" y="1281"/>
                  <a:pt x="260" y="1281"/>
                </a:cubicBezTo>
                <a:cubicBezTo>
                  <a:pt x="260" y="1281"/>
                  <a:pt x="260" y="1281"/>
                  <a:pt x="260" y="1281"/>
                </a:cubicBezTo>
                <a:cubicBezTo>
                  <a:pt x="259" y="1281"/>
                  <a:pt x="259" y="1282"/>
                  <a:pt x="259" y="1282"/>
                </a:cubicBezTo>
                <a:cubicBezTo>
                  <a:pt x="259" y="1282"/>
                  <a:pt x="259" y="1282"/>
                  <a:pt x="259" y="1282"/>
                </a:cubicBezTo>
                <a:cubicBezTo>
                  <a:pt x="259" y="1283"/>
                  <a:pt x="259" y="1283"/>
                  <a:pt x="260" y="1283"/>
                </a:cubicBezTo>
                <a:cubicBezTo>
                  <a:pt x="271" y="1292"/>
                  <a:pt x="271" y="1292"/>
                  <a:pt x="271" y="1292"/>
                </a:cubicBezTo>
                <a:cubicBezTo>
                  <a:pt x="283" y="1302"/>
                  <a:pt x="283" y="1302"/>
                  <a:pt x="283" y="1302"/>
                </a:cubicBezTo>
                <a:cubicBezTo>
                  <a:pt x="279" y="1318"/>
                  <a:pt x="279" y="1318"/>
                  <a:pt x="279" y="1318"/>
                </a:cubicBezTo>
                <a:cubicBezTo>
                  <a:pt x="275" y="1334"/>
                  <a:pt x="275" y="1334"/>
                  <a:pt x="275" y="1334"/>
                </a:cubicBezTo>
                <a:cubicBezTo>
                  <a:pt x="274" y="1341"/>
                  <a:pt x="274" y="1341"/>
                  <a:pt x="274" y="1341"/>
                </a:cubicBezTo>
                <a:cubicBezTo>
                  <a:pt x="273" y="1348"/>
                  <a:pt x="273" y="1348"/>
                  <a:pt x="273" y="1348"/>
                </a:cubicBezTo>
                <a:cubicBezTo>
                  <a:pt x="273" y="1348"/>
                  <a:pt x="273" y="1348"/>
                  <a:pt x="273" y="1349"/>
                </a:cubicBezTo>
                <a:cubicBezTo>
                  <a:pt x="273" y="1349"/>
                  <a:pt x="273" y="1349"/>
                  <a:pt x="273" y="1349"/>
                </a:cubicBezTo>
                <a:cubicBezTo>
                  <a:pt x="273" y="1349"/>
                  <a:pt x="273" y="1349"/>
                  <a:pt x="273" y="1349"/>
                </a:cubicBezTo>
                <a:cubicBezTo>
                  <a:pt x="273" y="1349"/>
                  <a:pt x="273" y="1349"/>
                  <a:pt x="273" y="1349"/>
                </a:cubicBezTo>
                <a:cubicBezTo>
                  <a:pt x="282" y="1350"/>
                  <a:pt x="282" y="1350"/>
                  <a:pt x="282" y="1350"/>
                </a:cubicBezTo>
                <a:cubicBezTo>
                  <a:pt x="291" y="1350"/>
                  <a:pt x="291" y="1350"/>
                  <a:pt x="291" y="1350"/>
                </a:cubicBezTo>
                <a:cubicBezTo>
                  <a:pt x="291" y="1351"/>
                  <a:pt x="291" y="1351"/>
                  <a:pt x="291" y="1351"/>
                </a:cubicBezTo>
                <a:cubicBezTo>
                  <a:pt x="291" y="1351"/>
                  <a:pt x="291" y="1351"/>
                  <a:pt x="291" y="1351"/>
                </a:cubicBezTo>
                <a:cubicBezTo>
                  <a:pt x="291" y="1351"/>
                  <a:pt x="291" y="1351"/>
                  <a:pt x="291" y="1351"/>
                </a:cubicBezTo>
                <a:cubicBezTo>
                  <a:pt x="291" y="1351"/>
                  <a:pt x="291" y="1351"/>
                  <a:pt x="291" y="1352"/>
                </a:cubicBezTo>
                <a:cubicBezTo>
                  <a:pt x="293" y="1358"/>
                  <a:pt x="293" y="1358"/>
                  <a:pt x="293" y="1358"/>
                </a:cubicBezTo>
                <a:cubicBezTo>
                  <a:pt x="295" y="1365"/>
                  <a:pt x="295" y="1365"/>
                  <a:pt x="295" y="1365"/>
                </a:cubicBezTo>
                <a:cubicBezTo>
                  <a:pt x="296" y="1371"/>
                  <a:pt x="296" y="1371"/>
                  <a:pt x="296" y="1371"/>
                </a:cubicBezTo>
                <a:cubicBezTo>
                  <a:pt x="298" y="1376"/>
                  <a:pt x="298" y="1376"/>
                  <a:pt x="298" y="1376"/>
                </a:cubicBezTo>
                <a:cubicBezTo>
                  <a:pt x="306" y="1405"/>
                  <a:pt x="306" y="1405"/>
                  <a:pt x="306" y="1405"/>
                </a:cubicBezTo>
                <a:cubicBezTo>
                  <a:pt x="314" y="1434"/>
                  <a:pt x="314" y="1434"/>
                  <a:pt x="314" y="1434"/>
                </a:cubicBezTo>
                <a:cubicBezTo>
                  <a:pt x="314" y="1434"/>
                  <a:pt x="314" y="1434"/>
                  <a:pt x="314" y="1434"/>
                </a:cubicBezTo>
                <a:cubicBezTo>
                  <a:pt x="314" y="1434"/>
                  <a:pt x="314" y="1435"/>
                  <a:pt x="314" y="1435"/>
                </a:cubicBezTo>
                <a:cubicBezTo>
                  <a:pt x="345" y="1459"/>
                  <a:pt x="345" y="1459"/>
                  <a:pt x="345" y="1459"/>
                </a:cubicBezTo>
                <a:cubicBezTo>
                  <a:pt x="377" y="1483"/>
                  <a:pt x="377" y="1483"/>
                  <a:pt x="377" y="1483"/>
                </a:cubicBezTo>
                <a:cubicBezTo>
                  <a:pt x="377" y="1483"/>
                  <a:pt x="377" y="1483"/>
                  <a:pt x="377" y="1483"/>
                </a:cubicBezTo>
                <a:cubicBezTo>
                  <a:pt x="377" y="1483"/>
                  <a:pt x="377" y="1483"/>
                  <a:pt x="378" y="1483"/>
                </a:cubicBezTo>
                <a:cubicBezTo>
                  <a:pt x="394" y="1475"/>
                  <a:pt x="394" y="1475"/>
                  <a:pt x="394" y="1475"/>
                </a:cubicBezTo>
                <a:cubicBezTo>
                  <a:pt x="410" y="1467"/>
                  <a:pt x="410" y="1467"/>
                  <a:pt x="410" y="1467"/>
                </a:cubicBezTo>
                <a:cubicBezTo>
                  <a:pt x="424" y="1493"/>
                  <a:pt x="424" y="1493"/>
                  <a:pt x="424" y="1493"/>
                </a:cubicBezTo>
                <a:cubicBezTo>
                  <a:pt x="437" y="1519"/>
                  <a:pt x="437" y="1519"/>
                  <a:pt x="437" y="1519"/>
                </a:cubicBezTo>
                <a:cubicBezTo>
                  <a:pt x="437" y="1519"/>
                  <a:pt x="437" y="1519"/>
                  <a:pt x="437" y="1519"/>
                </a:cubicBezTo>
                <a:cubicBezTo>
                  <a:pt x="437" y="1519"/>
                  <a:pt x="437" y="1519"/>
                  <a:pt x="437" y="1519"/>
                </a:cubicBezTo>
                <a:cubicBezTo>
                  <a:pt x="501" y="1564"/>
                  <a:pt x="501" y="1564"/>
                  <a:pt x="501" y="1564"/>
                </a:cubicBezTo>
                <a:cubicBezTo>
                  <a:pt x="565" y="1609"/>
                  <a:pt x="565" y="1609"/>
                  <a:pt x="565" y="1609"/>
                </a:cubicBezTo>
                <a:cubicBezTo>
                  <a:pt x="567" y="1627"/>
                  <a:pt x="567" y="1627"/>
                  <a:pt x="567" y="1627"/>
                </a:cubicBezTo>
                <a:cubicBezTo>
                  <a:pt x="569" y="1644"/>
                  <a:pt x="569" y="1644"/>
                  <a:pt x="569" y="1644"/>
                </a:cubicBezTo>
                <a:cubicBezTo>
                  <a:pt x="569" y="1644"/>
                  <a:pt x="569" y="1644"/>
                  <a:pt x="569" y="1644"/>
                </a:cubicBezTo>
                <a:cubicBezTo>
                  <a:pt x="569" y="1645"/>
                  <a:pt x="569" y="1645"/>
                  <a:pt x="569" y="1645"/>
                </a:cubicBezTo>
                <a:cubicBezTo>
                  <a:pt x="579" y="1653"/>
                  <a:pt x="579" y="1653"/>
                  <a:pt x="579" y="1653"/>
                </a:cubicBezTo>
                <a:cubicBezTo>
                  <a:pt x="588" y="1662"/>
                  <a:pt x="588" y="1662"/>
                  <a:pt x="588" y="1662"/>
                </a:cubicBezTo>
                <a:cubicBezTo>
                  <a:pt x="588" y="1662"/>
                  <a:pt x="588" y="1662"/>
                  <a:pt x="588" y="1662"/>
                </a:cubicBezTo>
                <a:cubicBezTo>
                  <a:pt x="588" y="1662"/>
                  <a:pt x="588" y="1662"/>
                  <a:pt x="588" y="1662"/>
                </a:cubicBezTo>
                <a:cubicBezTo>
                  <a:pt x="588" y="1662"/>
                  <a:pt x="588" y="1662"/>
                  <a:pt x="588" y="1662"/>
                </a:cubicBezTo>
                <a:cubicBezTo>
                  <a:pt x="588" y="1662"/>
                  <a:pt x="588" y="1662"/>
                  <a:pt x="588" y="1662"/>
                </a:cubicBezTo>
                <a:cubicBezTo>
                  <a:pt x="589" y="1662"/>
                  <a:pt x="589" y="1662"/>
                  <a:pt x="589" y="1662"/>
                </a:cubicBezTo>
                <a:cubicBezTo>
                  <a:pt x="589" y="1662"/>
                  <a:pt x="589" y="1662"/>
                  <a:pt x="589" y="1662"/>
                </a:cubicBezTo>
                <a:cubicBezTo>
                  <a:pt x="588" y="1661"/>
                  <a:pt x="588" y="1661"/>
                  <a:pt x="588" y="1661"/>
                </a:cubicBezTo>
                <a:cubicBezTo>
                  <a:pt x="588" y="1661"/>
                  <a:pt x="588" y="1661"/>
                  <a:pt x="588" y="1661"/>
                </a:cubicBezTo>
                <a:cubicBezTo>
                  <a:pt x="588" y="1661"/>
                  <a:pt x="587" y="1661"/>
                  <a:pt x="587" y="1661"/>
                </a:cubicBezTo>
                <a:cubicBezTo>
                  <a:pt x="587" y="1661"/>
                  <a:pt x="587" y="1661"/>
                  <a:pt x="587" y="1662"/>
                </a:cubicBezTo>
                <a:cubicBezTo>
                  <a:pt x="587" y="1662"/>
                  <a:pt x="588" y="1662"/>
                  <a:pt x="588" y="1662"/>
                </a:cubicBezTo>
                <a:cubicBezTo>
                  <a:pt x="588" y="1662"/>
                  <a:pt x="588" y="1662"/>
                  <a:pt x="588" y="1662"/>
                </a:cubicBezTo>
                <a:cubicBezTo>
                  <a:pt x="604" y="1672"/>
                  <a:pt x="604" y="1672"/>
                  <a:pt x="604" y="1672"/>
                </a:cubicBezTo>
                <a:cubicBezTo>
                  <a:pt x="621" y="1682"/>
                  <a:pt x="621" y="1682"/>
                  <a:pt x="621" y="1682"/>
                </a:cubicBezTo>
                <a:cubicBezTo>
                  <a:pt x="646" y="1699"/>
                  <a:pt x="646" y="1699"/>
                  <a:pt x="646" y="1699"/>
                </a:cubicBezTo>
                <a:cubicBezTo>
                  <a:pt x="672" y="1715"/>
                  <a:pt x="672" y="1715"/>
                  <a:pt x="672" y="1715"/>
                </a:cubicBezTo>
                <a:cubicBezTo>
                  <a:pt x="672" y="1715"/>
                  <a:pt x="672" y="1715"/>
                  <a:pt x="673" y="1715"/>
                </a:cubicBezTo>
                <a:cubicBezTo>
                  <a:pt x="673" y="1715"/>
                  <a:pt x="673" y="1715"/>
                  <a:pt x="673" y="1715"/>
                </a:cubicBezTo>
                <a:cubicBezTo>
                  <a:pt x="679" y="1716"/>
                  <a:pt x="679" y="1716"/>
                  <a:pt x="679" y="1716"/>
                </a:cubicBezTo>
                <a:cubicBezTo>
                  <a:pt x="685" y="1717"/>
                  <a:pt x="685" y="1717"/>
                  <a:pt x="685" y="1717"/>
                </a:cubicBezTo>
                <a:cubicBezTo>
                  <a:pt x="700" y="1720"/>
                  <a:pt x="700" y="1720"/>
                  <a:pt x="700" y="1720"/>
                </a:cubicBezTo>
                <a:cubicBezTo>
                  <a:pt x="715" y="1724"/>
                  <a:pt x="715" y="1724"/>
                  <a:pt x="715" y="1724"/>
                </a:cubicBezTo>
                <a:cubicBezTo>
                  <a:pt x="715" y="1724"/>
                  <a:pt x="715" y="1724"/>
                  <a:pt x="715" y="1724"/>
                </a:cubicBezTo>
                <a:cubicBezTo>
                  <a:pt x="715" y="1724"/>
                  <a:pt x="715" y="1724"/>
                  <a:pt x="715" y="1724"/>
                </a:cubicBezTo>
                <a:cubicBezTo>
                  <a:pt x="715" y="1723"/>
                  <a:pt x="715" y="1723"/>
                  <a:pt x="715" y="1723"/>
                </a:cubicBezTo>
                <a:cubicBezTo>
                  <a:pt x="714" y="1722"/>
                  <a:pt x="714" y="1722"/>
                  <a:pt x="714" y="1722"/>
                </a:cubicBezTo>
                <a:cubicBezTo>
                  <a:pt x="714" y="1722"/>
                  <a:pt x="714" y="1722"/>
                  <a:pt x="714" y="1723"/>
                </a:cubicBezTo>
                <a:cubicBezTo>
                  <a:pt x="714" y="1723"/>
                  <a:pt x="714" y="1723"/>
                  <a:pt x="714" y="1723"/>
                </a:cubicBezTo>
                <a:cubicBezTo>
                  <a:pt x="720" y="1743"/>
                  <a:pt x="720" y="1743"/>
                  <a:pt x="720" y="1743"/>
                </a:cubicBezTo>
                <a:cubicBezTo>
                  <a:pt x="727" y="1762"/>
                  <a:pt x="727" y="1762"/>
                  <a:pt x="727" y="1762"/>
                </a:cubicBezTo>
                <a:cubicBezTo>
                  <a:pt x="727" y="1763"/>
                  <a:pt x="727" y="1763"/>
                  <a:pt x="727" y="1763"/>
                </a:cubicBezTo>
                <a:cubicBezTo>
                  <a:pt x="727" y="1763"/>
                  <a:pt x="727" y="1763"/>
                  <a:pt x="727" y="1763"/>
                </a:cubicBezTo>
                <a:cubicBezTo>
                  <a:pt x="748" y="1778"/>
                  <a:pt x="748" y="1778"/>
                  <a:pt x="748" y="1778"/>
                </a:cubicBezTo>
                <a:cubicBezTo>
                  <a:pt x="768" y="1793"/>
                  <a:pt x="768" y="1793"/>
                  <a:pt x="768" y="1793"/>
                </a:cubicBezTo>
                <a:cubicBezTo>
                  <a:pt x="799" y="1814"/>
                  <a:pt x="799" y="1814"/>
                  <a:pt x="799" y="1814"/>
                </a:cubicBezTo>
                <a:cubicBezTo>
                  <a:pt x="829" y="1835"/>
                  <a:pt x="829" y="1835"/>
                  <a:pt x="829" y="1835"/>
                </a:cubicBezTo>
                <a:cubicBezTo>
                  <a:pt x="869" y="1863"/>
                  <a:pt x="869" y="1863"/>
                  <a:pt x="869" y="1863"/>
                </a:cubicBezTo>
                <a:cubicBezTo>
                  <a:pt x="908" y="1892"/>
                  <a:pt x="908" y="1892"/>
                  <a:pt x="908" y="1892"/>
                </a:cubicBezTo>
                <a:cubicBezTo>
                  <a:pt x="909" y="1892"/>
                  <a:pt x="909" y="1892"/>
                  <a:pt x="909" y="1892"/>
                </a:cubicBezTo>
                <a:cubicBezTo>
                  <a:pt x="909" y="1892"/>
                  <a:pt x="909" y="1892"/>
                  <a:pt x="909" y="1892"/>
                </a:cubicBezTo>
                <a:cubicBezTo>
                  <a:pt x="909" y="1892"/>
                  <a:pt x="909" y="1892"/>
                  <a:pt x="909" y="1892"/>
                </a:cubicBezTo>
                <a:cubicBezTo>
                  <a:pt x="910" y="1892"/>
                  <a:pt x="910" y="1891"/>
                  <a:pt x="910" y="1891"/>
                </a:cubicBezTo>
                <a:cubicBezTo>
                  <a:pt x="910" y="1891"/>
                  <a:pt x="910" y="1891"/>
                  <a:pt x="910" y="1891"/>
                </a:cubicBezTo>
                <a:cubicBezTo>
                  <a:pt x="910" y="1891"/>
                  <a:pt x="910" y="1891"/>
                  <a:pt x="910" y="1891"/>
                </a:cubicBezTo>
                <a:cubicBezTo>
                  <a:pt x="920" y="1902"/>
                  <a:pt x="920" y="1902"/>
                  <a:pt x="920" y="1902"/>
                </a:cubicBezTo>
                <a:cubicBezTo>
                  <a:pt x="929" y="1914"/>
                  <a:pt x="929" y="1914"/>
                  <a:pt x="929" y="1914"/>
                </a:cubicBezTo>
                <a:cubicBezTo>
                  <a:pt x="939" y="1926"/>
                  <a:pt x="939" y="1926"/>
                  <a:pt x="939" y="1926"/>
                </a:cubicBezTo>
                <a:cubicBezTo>
                  <a:pt x="948" y="1937"/>
                  <a:pt x="948" y="1937"/>
                  <a:pt x="948" y="1937"/>
                </a:cubicBezTo>
                <a:cubicBezTo>
                  <a:pt x="948" y="1937"/>
                  <a:pt x="948" y="1937"/>
                  <a:pt x="948" y="1938"/>
                </a:cubicBezTo>
                <a:cubicBezTo>
                  <a:pt x="948" y="1938"/>
                  <a:pt x="948" y="1938"/>
                  <a:pt x="948" y="1938"/>
                </a:cubicBezTo>
                <a:cubicBezTo>
                  <a:pt x="945" y="1949"/>
                  <a:pt x="945" y="1949"/>
                  <a:pt x="945" y="1949"/>
                </a:cubicBezTo>
                <a:cubicBezTo>
                  <a:pt x="942" y="1959"/>
                  <a:pt x="942" y="1959"/>
                  <a:pt x="942" y="1959"/>
                </a:cubicBezTo>
                <a:cubicBezTo>
                  <a:pt x="939" y="1966"/>
                  <a:pt x="939" y="1966"/>
                  <a:pt x="939" y="1966"/>
                </a:cubicBezTo>
                <a:cubicBezTo>
                  <a:pt x="937" y="1973"/>
                  <a:pt x="937" y="1973"/>
                  <a:pt x="937" y="1973"/>
                </a:cubicBezTo>
                <a:cubicBezTo>
                  <a:pt x="946" y="2008"/>
                  <a:pt x="946" y="2008"/>
                  <a:pt x="946" y="2008"/>
                </a:cubicBezTo>
                <a:cubicBezTo>
                  <a:pt x="956" y="2043"/>
                  <a:pt x="956" y="2043"/>
                  <a:pt x="956" y="2043"/>
                </a:cubicBezTo>
                <a:cubicBezTo>
                  <a:pt x="975" y="2068"/>
                  <a:pt x="975" y="2068"/>
                  <a:pt x="975" y="2068"/>
                </a:cubicBezTo>
                <a:cubicBezTo>
                  <a:pt x="993" y="2093"/>
                  <a:pt x="993" y="2093"/>
                  <a:pt x="993" y="2093"/>
                </a:cubicBezTo>
                <a:cubicBezTo>
                  <a:pt x="993" y="2093"/>
                  <a:pt x="993" y="2093"/>
                  <a:pt x="993" y="2093"/>
                </a:cubicBezTo>
                <a:cubicBezTo>
                  <a:pt x="993" y="2093"/>
                  <a:pt x="993" y="2094"/>
                  <a:pt x="993" y="2094"/>
                </a:cubicBezTo>
                <a:cubicBezTo>
                  <a:pt x="985" y="2109"/>
                  <a:pt x="985" y="2109"/>
                  <a:pt x="985" y="2109"/>
                </a:cubicBezTo>
                <a:cubicBezTo>
                  <a:pt x="977" y="2124"/>
                  <a:pt x="977" y="2124"/>
                  <a:pt x="977" y="2124"/>
                </a:cubicBezTo>
                <a:cubicBezTo>
                  <a:pt x="978" y="2138"/>
                  <a:pt x="978" y="2138"/>
                  <a:pt x="978" y="2138"/>
                </a:cubicBezTo>
                <a:cubicBezTo>
                  <a:pt x="979" y="2152"/>
                  <a:pt x="979" y="2152"/>
                  <a:pt x="979" y="2152"/>
                </a:cubicBezTo>
                <a:cubicBezTo>
                  <a:pt x="996" y="2165"/>
                  <a:pt x="996" y="2165"/>
                  <a:pt x="996" y="2165"/>
                </a:cubicBezTo>
                <a:cubicBezTo>
                  <a:pt x="1014" y="2177"/>
                  <a:pt x="1014" y="2177"/>
                  <a:pt x="1014" y="2177"/>
                </a:cubicBezTo>
                <a:cubicBezTo>
                  <a:pt x="1027" y="2177"/>
                  <a:pt x="1027" y="2177"/>
                  <a:pt x="1027" y="2177"/>
                </a:cubicBezTo>
                <a:cubicBezTo>
                  <a:pt x="1040" y="2178"/>
                  <a:pt x="1040" y="2178"/>
                  <a:pt x="1040" y="2178"/>
                </a:cubicBezTo>
                <a:cubicBezTo>
                  <a:pt x="1063" y="2179"/>
                  <a:pt x="1063" y="2179"/>
                  <a:pt x="1063" y="2179"/>
                </a:cubicBezTo>
                <a:cubicBezTo>
                  <a:pt x="1087" y="2180"/>
                  <a:pt x="1087" y="2180"/>
                  <a:pt x="1087" y="2180"/>
                </a:cubicBezTo>
                <a:cubicBezTo>
                  <a:pt x="1087" y="2180"/>
                  <a:pt x="1087" y="2180"/>
                  <a:pt x="1087" y="2180"/>
                </a:cubicBezTo>
                <a:cubicBezTo>
                  <a:pt x="1087" y="2180"/>
                  <a:pt x="1087" y="2180"/>
                  <a:pt x="1087" y="2180"/>
                </a:cubicBezTo>
                <a:cubicBezTo>
                  <a:pt x="1087" y="2180"/>
                  <a:pt x="1087" y="2180"/>
                  <a:pt x="1087" y="2180"/>
                </a:cubicBezTo>
                <a:cubicBezTo>
                  <a:pt x="1088" y="2181"/>
                  <a:pt x="1088" y="2181"/>
                  <a:pt x="1088" y="2181"/>
                </a:cubicBezTo>
                <a:cubicBezTo>
                  <a:pt x="1087" y="2188"/>
                  <a:pt x="1087" y="2188"/>
                  <a:pt x="1087" y="2188"/>
                </a:cubicBezTo>
                <a:cubicBezTo>
                  <a:pt x="1087" y="2196"/>
                  <a:pt x="1087" y="2196"/>
                  <a:pt x="1087" y="2196"/>
                </a:cubicBezTo>
                <a:cubicBezTo>
                  <a:pt x="1086" y="2206"/>
                  <a:pt x="1086" y="2206"/>
                  <a:pt x="1086" y="2206"/>
                </a:cubicBezTo>
                <a:cubicBezTo>
                  <a:pt x="1085" y="2217"/>
                  <a:pt x="1085" y="2217"/>
                  <a:pt x="1085" y="2217"/>
                </a:cubicBezTo>
                <a:cubicBezTo>
                  <a:pt x="1136" y="2242"/>
                  <a:pt x="1136" y="2242"/>
                  <a:pt x="1136" y="2242"/>
                </a:cubicBezTo>
                <a:cubicBezTo>
                  <a:pt x="1187" y="2267"/>
                  <a:pt x="1187" y="2267"/>
                  <a:pt x="1187" y="2267"/>
                </a:cubicBezTo>
                <a:cubicBezTo>
                  <a:pt x="1195" y="2272"/>
                  <a:pt x="1195" y="2272"/>
                  <a:pt x="1195" y="2272"/>
                </a:cubicBezTo>
                <a:cubicBezTo>
                  <a:pt x="1204" y="2276"/>
                  <a:pt x="1204" y="2276"/>
                  <a:pt x="1204" y="2276"/>
                </a:cubicBezTo>
                <a:cubicBezTo>
                  <a:pt x="1205" y="2271"/>
                  <a:pt x="1205" y="2271"/>
                  <a:pt x="1205" y="2271"/>
                </a:cubicBezTo>
                <a:cubicBezTo>
                  <a:pt x="1206" y="2265"/>
                  <a:pt x="1206" y="2265"/>
                  <a:pt x="1206" y="2265"/>
                </a:cubicBezTo>
                <a:cubicBezTo>
                  <a:pt x="1205" y="2261"/>
                  <a:pt x="1205" y="2261"/>
                  <a:pt x="1205" y="2261"/>
                </a:cubicBezTo>
                <a:cubicBezTo>
                  <a:pt x="1204" y="2257"/>
                  <a:pt x="1204" y="2257"/>
                  <a:pt x="1204" y="2257"/>
                </a:cubicBezTo>
                <a:cubicBezTo>
                  <a:pt x="1203" y="2243"/>
                  <a:pt x="1203" y="2243"/>
                  <a:pt x="1203" y="2243"/>
                </a:cubicBezTo>
                <a:cubicBezTo>
                  <a:pt x="1203" y="2230"/>
                  <a:pt x="1203" y="2230"/>
                  <a:pt x="1203" y="2230"/>
                </a:cubicBezTo>
                <a:cubicBezTo>
                  <a:pt x="1200" y="2221"/>
                  <a:pt x="1200" y="2221"/>
                  <a:pt x="1200" y="2221"/>
                </a:cubicBezTo>
                <a:cubicBezTo>
                  <a:pt x="1198" y="2213"/>
                  <a:pt x="1198" y="2213"/>
                  <a:pt x="1198" y="2213"/>
                </a:cubicBezTo>
                <a:cubicBezTo>
                  <a:pt x="1198" y="2213"/>
                  <a:pt x="1198" y="2212"/>
                  <a:pt x="1198" y="2212"/>
                </a:cubicBezTo>
                <a:cubicBezTo>
                  <a:pt x="1198" y="2212"/>
                  <a:pt x="1198" y="2212"/>
                  <a:pt x="1198" y="2212"/>
                </a:cubicBezTo>
                <a:cubicBezTo>
                  <a:pt x="1199" y="2208"/>
                  <a:pt x="1199" y="2208"/>
                  <a:pt x="1199" y="2208"/>
                </a:cubicBezTo>
                <a:cubicBezTo>
                  <a:pt x="1201" y="2205"/>
                  <a:pt x="1201" y="2205"/>
                  <a:pt x="1201" y="2205"/>
                </a:cubicBezTo>
                <a:cubicBezTo>
                  <a:pt x="1201" y="2195"/>
                  <a:pt x="1201" y="2195"/>
                  <a:pt x="1201" y="2195"/>
                </a:cubicBezTo>
                <a:cubicBezTo>
                  <a:pt x="1201" y="2185"/>
                  <a:pt x="1201" y="2185"/>
                  <a:pt x="1201" y="2185"/>
                </a:cubicBezTo>
                <a:cubicBezTo>
                  <a:pt x="1201" y="2184"/>
                  <a:pt x="1201" y="2184"/>
                  <a:pt x="1201" y="2184"/>
                </a:cubicBezTo>
                <a:cubicBezTo>
                  <a:pt x="1201" y="2184"/>
                  <a:pt x="1201" y="2184"/>
                  <a:pt x="1201" y="2184"/>
                </a:cubicBezTo>
                <a:cubicBezTo>
                  <a:pt x="1212" y="2158"/>
                  <a:pt x="1212" y="2158"/>
                  <a:pt x="1212" y="2158"/>
                </a:cubicBezTo>
                <a:cubicBezTo>
                  <a:pt x="1223" y="2131"/>
                  <a:pt x="1223" y="2131"/>
                  <a:pt x="1223" y="2131"/>
                </a:cubicBezTo>
                <a:cubicBezTo>
                  <a:pt x="1223" y="2131"/>
                  <a:pt x="1223" y="2131"/>
                  <a:pt x="1223" y="2131"/>
                </a:cubicBezTo>
                <a:cubicBezTo>
                  <a:pt x="1223" y="2131"/>
                  <a:pt x="1224" y="2131"/>
                  <a:pt x="1224" y="2131"/>
                </a:cubicBezTo>
                <a:cubicBezTo>
                  <a:pt x="1224" y="2131"/>
                  <a:pt x="1224" y="2131"/>
                  <a:pt x="1224" y="2131"/>
                </a:cubicBezTo>
                <a:cubicBezTo>
                  <a:pt x="1225" y="2131"/>
                  <a:pt x="1225" y="2131"/>
                  <a:pt x="1225" y="2132"/>
                </a:cubicBezTo>
                <a:cubicBezTo>
                  <a:pt x="1227" y="2140"/>
                  <a:pt x="1227" y="2140"/>
                  <a:pt x="1227" y="2140"/>
                </a:cubicBezTo>
                <a:cubicBezTo>
                  <a:pt x="1228" y="2148"/>
                  <a:pt x="1228" y="2148"/>
                  <a:pt x="1228" y="2148"/>
                </a:cubicBezTo>
                <a:cubicBezTo>
                  <a:pt x="1243" y="2137"/>
                  <a:pt x="1243" y="2137"/>
                  <a:pt x="1243" y="2137"/>
                </a:cubicBezTo>
                <a:cubicBezTo>
                  <a:pt x="1257" y="2125"/>
                  <a:pt x="1257" y="2125"/>
                  <a:pt x="1257" y="2125"/>
                </a:cubicBezTo>
                <a:cubicBezTo>
                  <a:pt x="1272" y="2115"/>
                  <a:pt x="1272" y="2115"/>
                  <a:pt x="1272" y="2115"/>
                </a:cubicBezTo>
                <a:cubicBezTo>
                  <a:pt x="1287" y="2104"/>
                  <a:pt x="1287" y="2104"/>
                  <a:pt x="1287" y="2104"/>
                </a:cubicBezTo>
                <a:cubicBezTo>
                  <a:pt x="1277" y="2094"/>
                  <a:pt x="1277" y="2094"/>
                  <a:pt x="1277" y="2094"/>
                </a:cubicBezTo>
                <a:cubicBezTo>
                  <a:pt x="1266" y="2084"/>
                  <a:pt x="1266" y="2084"/>
                  <a:pt x="1266" y="2084"/>
                </a:cubicBezTo>
                <a:cubicBezTo>
                  <a:pt x="1266" y="2084"/>
                  <a:pt x="1266" y="2084"/>
                  <a:pt x="1266" y="2084"/>
                </a:cubicBezTo>
                <a:cubicBezTo>
                  <a:pt x="1266" y="2084"/>
                  <a:pt x="1266" y="2084"/>
                  <a:pt x="1266" y="2083"/>
                </a:cubicBezTo>
                <a:cubicBezTo>
                  <a:pt x="1266" y="2083"/>
                  <a:pt x="1266" y="2083"/>
                  <a:pt x="1266" y="2083"/>
                </a:cubicBezTo>
                <a:cubicBezTo>
                  <a:pt x="1267" y="2083"/>
                  <a:pt x="1267" y="2083"/>
                  <a:pt x="1267" y="2083"/>
                </a:cubicBezTo>
                <a:cubicBezTo>
                  <a:pt x="1301" y="2083"/>
                  <a:pt x="1301" y="2083"/>
                  <a:pt x="1301" y="2083"/>
                </a:cubicBezTo>
                <a:cubicBezTo>
                  <a:pt x="1336" y="2083"/>
                  <a:pt x="1336" y="2083"/>
                  <a:pt x="1336" y="2083"/>
                </a:cubicBezTo>
                <a:cubicBezTo>
                  <a:pt x="1337" y="2083"/>
                  <a:pt x="1337" y="2083"/>
                  <a:pt x="1337" y="2083"/>
                </a:cubicBezTo>
                <a:cubicBezTo>
                  <a:pt x="1338" y="2084"/>
                  <a:pt x="1338" y="2084"/>
                  <a:pt x="1338" y="2084"/>
                </a:cubicBezTo>
                <a:cubicBezTo>
                  <a:pt x="1359" y="2140"/>
                  <a:pt x="1359" y="2140"/>
                  <a:pt x="1359" y="2140"/>
                </a:cubicBezTo>
                <a:cubicBezTo>
                  <a:pt x="1381" y="2197"/>
                  <a:pt x="1381" y="2197"/>
                  <a:pt x="1381" y="2197"/>
                </a:cubicBezTo>
                <a:cubicBezTo>
                  <a:pt x="1380" y="2198"/>
                  <a:pt x="1380" y="2198"/>
                  <a:pt x="1380" y="2198"/>
                </a:cubicBezTo>
                <a:cubicBezTo>
                  <a:pt x="1380" y="2198"/>
                  <a:pt x="1380" y="2198"/>
                  <a:pt x="1380" y="2198"/>
                </a:cubicBezTo>
                <a:cubicBezTo>
                  <a:pt x="1379" y="2198"/>
                  <a:pt x="1379" y="2199"/>
                  <a:pt x="1379" y="2199"/>
                </a:cubicBezTo>
                <a:cubicBezTo>
                  <a:pt x="1379" y="2199"/>
                  <a:pt x="1379" y="2199"/>
                  <a:pt x="1380" y="2200"/>
                </a:cubicBezTo>
                <a:cubicBezTo>
                  <a:pt x="1388" y="2208"/>
                  <a:pt x="1388" y="2208"/>
                  <a:pt x="1388" y="2208"/>
                </a:cubicBezTo>
                <a:cubicBezTo>
                  <a:pt x="1396" y="2217"/>
                  <a:pt x="1396" y="2217"/>
                  <a:pt x="1396" y="2217"/>
                </a:cubicBezTo>
                <a:cubicBezTo>
                  <a:pt x="1401" y="2288"/>
                  <a:pt x="1401" y="2288"/>
                  <a:pt x="1401" y="2288"/>
                </a:cubicBezTo>
                <a:cubicBezTo>
                  <a:pt x="1407" y="2358"/>
                  <a:pt x="1407" y="2358"/>
                  <a:pt x="1407" y="2358"/>
                </a:cubicBezTo>
                <a:cubicBezTo>
                  <a:pt x="1407" y="2358"/>
                  <a:pt x="1407" y="2358"/>
                  <a:pt x="1407" y="2358"/>
                </a:cubicBezTo>
                <a:cubicBezTo>
                  <a:pt x="1407" y="2358"/>
                  <a:pt x="1407" y="2358"/>
                  <a:pt x="1407" y="2359"/>
                </a:cubicBezTo>
                <a:cubicBezTo>
                  <a:pt x="1437" y="2441"/>
                  <a:pt x="1437" y="2441"/>
                  <a:pt x="1437" y="2441"/>
                </a:cubicBezTo>
                <a:cubicBezTo>
                  <a:pt x="1468" y="2522"/>
                  <a:pt x="1468" y="2522"/>
                  <a:pt x="1468" y="2522"/>
                </a:cubicBezTo>
                <a:cubicBezTo>
                  <a:pt x="1464" y="2529"/>
                  <a:pt x="1464" y="2529"/>
                  <a:pt x="1464" y="2529"/>
                </a:cubicBezTo>
                <a:cubicBezTo>
                  <a:pt x="1460" y="2535"/>
                  <a:pt x="1460" y="2535"/>
                  <a:pt x="1460" y="2535"/>
                </a:cubicBezTo>
                <a:cubicBezTo>
                  <a:pt x="1460" y="2536"/>
                  <a:pt x="1460" y="2536"/>
                  <a:pt x="1460" y="2536"/>
                </a:cubicBezTo>
                <a:cubicBezTo>
                  <a:pt x="1460" y="2536"/>
                  <a:pt x="1460" y="2536"/>
                  <a:pt x="1460" y="2536"/>
                </a:cubicBezTo>
                <a:cubicBezTo>
                  <a:pt x="1471" y="2553"/>
                  <a:pt x="1471" y="2553"/>
                  <a:pt x="1471" y="2553"/>
                </a:cubicBezTo>
                <a:cubicBezTo>
                  <a:pt x="1481" y="2570"/>
                  <a:pt x="1481" y="2570"/>
                  <a:pt x="1481" y="2570"/>
                </a:cubicBezTo>
                <a:cubicBezTo>
                  <a:pt x="1483" y="2574"/>
                  <a:pt x="1483" y="2574"/>
                  <a:pt x="1483" y="2574"/>
                </a:cubicBezTo>
                <a:cubicBezTo>
                  <a:pt x="1485" y="2578"/>
                  <a:pt x="1485" y="2578"/>
                  <a:pt x="1485" y="2578"/>
                </a:cubicBezTo>
                <a:cubicBezTo>
                  <a:pt x="1485" y="2578"/>
                  <a:pt x="1485" y="2578"/>
                  <a:pt x="1485" y="2578"/>
                </a:cubicBezTo>
                <a:cubicBezTo>
                  <a:pt x="1485" y="2578"/>
                  <a:pt x="1485" y="2578"/>
                  <a:pt x="1486" y="2578"/>
                </a:cubicBezTo>
                <a:cubicBezTo>
                  <a:pt x="1486" y="2578"/>
                  <a:pt x="1486" y="2578"/>
                  <a:pt x="1486" y="2578"/>
                </a:cubicBezTo>
                <a:cubicBezTo>
                  <a:pt x="1486" y="2578"/>
                  <a:pt x="1486" y="2578"/>
                  <a:pt x="1486" y="2578"/>
                </a:cubicBezTo>
                <a:cubicBezTo>
                  <a:pt x="1492" y="2575"/>
                  <a:pt x="1492" y="2575"/>
                  <a:pt x="1492" y="2575"/>
                </a:cubicBezTo>
                <a:cubicBezTo>
                  <a:pt x="1497" y="2572"/>
                  <a:pt x="1497" y="2572"/>
                  <a:pt x="1497" y="2572"/>
                </a:cubicBezTo>
                <a:cubicBezTo>
                  <a:pt x="1520" y="2593"/>
                  <a:pt x="1520" y="2593"/>
                  <a:pt x="1520" y="2593"/>
                </a:cubicBezTo>
                <a:cubicBezTo>
                  <a:pt x="1543" y="2614"/>
                  <a:pt x="1543" y="2614"/>
                  <a:pt x="1543" y="2614"/>
                </a:cubicBezTo>
                <a:cubicBezTo>
                  <a:pt x="1558" y="2626"/>
                  <a:pt x="1558" y="2626"/>
                  <a:pt x="1558" y="2626"/>
                </a:cubicBezTo>
                <a:cubicBezTo>
                  <a:pt x="1573" y="2637"/>
                  <a:pt x="1573" y="2637"/>
                  <a:pt x="1573" y="2637"/>
                </a:cubicBezTo>
                <a:cubicBezTo>
                  <a:pt x="1573" y="2638"/>
                  <a:pt x="1573" y="2638"/>
                  <a:pt x="1573" y="2638"/>
                </a:cubicBezTo>
                <a:cubicBezTo>
                  <a:pt x="1573" y="2638"/>
                  <a:pt x="1573" y="2638"/>
                  <a:pt x="1573" y="2638"/>
                </a:cubicBezTo>
                <a:cubicBezTo>
                  <a:pt x="1586" y="2642"/>
                  <a:pt x="1586" y="2642"/>
                  <a:pt x="1586" y="2642"/>
                </a:cubicBezTo>
                <a:cubicBezTo>
                  <a:pt x="1599" y="2646"/>
                  <a:pt x="1599" y="2646"/>
                  <a:pt x="1599" y="2646"/>
                </a:cubicBezTo>
                <a:cubicBezTo>
                  <a:pt x="1599" y="2646"/>
                  <a:pt x="1599" y="2646"/>
                  <a:pt x="1599" y="2646"/>
                </a:cubicBezTo>
                <a:cubicBezTo>
                  <a:pt x="1599" y="2646"/>
                  <a:pt x="1599" y="2646"/>
                  <a:pt x="1599" y="2646"/>
                </a:cubicBezTo>
                <a:cubicBezTo>
                  <a:pt x="1599" y="2646"/>
                  <a:pt x="1599" y="2646"/>
                  <a:pt x="1599" y="2646"/>
                </a:cubicBezTo>
                <a:cubicBezTo>
                  <a:pt x="1599" y="2646"/>
                  <a:pt x="1600" y="2646"/>
                  <a:pt x="1600" y="2646"/>
                </a:cubicBezTo>
                <a:cubicBezTo>
                  <a:pt x="1600" y="2646"/>
                  <a:pt x="1600" y="2646"/>
                  <a:pt x="1600" y="2646"/>
                </a:cubicBezTo>
                <a:cubicBezTo>
                  <a:pt x="1600" y="2646"/>
                  <a:pt x="1600" y="2646"/>
                  <a:pt x="1600" y="2646"/>
                </a:cubicBezTo>
                <a:cubicBezTo>
                  <a:pt x="1600" y="2645"/>
                  <a:pt x="1600" y="2645"/>
                  <a:pt x="1600" y="2645"/>
                </a:cubicBezTo>
                <a:cubicBezTo>
                  <a:pt x="1600" y="2645"/>
                  <a:pt x="1600" y="2645"/>
                  <a:pt x="1600" y="2645"/>
                </a:cubicBezTo>
                <a:cubicBezTo>
                  <a:pt x="1609" y="2661"/>
                  <a:pt x="1609" y="2661"/>
                  <a:pt x="1609" y="2661"/>
                </a:cubicBezTo>
                <a:cubicBezTo>
                  <a:pt x="1618" y="2677"/>
                  <a:pt x="1618" y="2677"/>
                  <a:pt x="1618" y="2677"/>
                </a:cubicBezTo>
                <a:cubicBezTo>
                  <a:pt x="1620" y="2681"/>
                  <a:pt x="1620" y="2681"/>
                  <a:pt x="1620" y="2681"/>
                </a:cubicBezTo>
                <a:cubicBezTo>
                  <a:pt x="1621" y="2685"/>
                  <a:pt x="1621" y="2685"/>
                  <a:pt x="1621" y="2685"/>
                </a:cubicBezTo>
                <a:cubicBezTo>
                  <a:pt x="1643" y="2685"/>
                  <a:pt x="1643" y="2685"/>
                  <a:pt x="1643" y="2685"/>
                </a:cubicBezTo>
                <a:cubicBezTo>
                  <a:pt x="1666" y="2686"/>
                  <a:pt x="1666" y="2686"/>
                  <a:pt x="1666" y="2686"/>
                </a:cubicBezTo>
                <a:cubicBezTo>
                  <a:pt x="1669" y="2678"/>
                  <a:pt x="1669" y="2678"/>
                  <a:pt x="1669" y="2678"/>
                </a:cubicBezTo>
                <a:cubicBezTo>
                  <a:pt x="1672" y="2670"/>
                  <a:pt x="1672" y="2670"/>
                  <a:pt x="1672" y="2670"/>
                </a:cubicBezTo>
                <a:cubicBezTo>
                  <a:pt x="1672" y="2670"/>
                  <a:pt x="1672" y="2670"/>
                  <a:pt x="1672" y="2670"/>
                </a:cubicBezTo>
                <a:cubicBezTo>
                  <a:pt x="1672" y="2670"/>
                  <a:pt x="1673" y="2669"/>
                  <a:pt x="1673" y="2669"/>
                </a:cubicBezTo>
                <a:cubicBezTo>
                  <a:pt x="1679" y="2667"/>
                  <a:pt x="1679" y="2667"/>
                  <a:pt x="1679" y="2667"/>
                </a:cubicBezTo>
                <a:cubicBezTo>
                  <a:pt x="1685" y="2665"/>
                  <a:pt x="1685" y="2665"/>
                  <a:pt x="1685" y="2665"/>
                </a:cubicBezTo>
                <a:cubicBezTo>
                  <a:pt x="1687" y="2664"/>
                  <a:pt x="1687" y="2664"/>
                  <a:pt x="1687" y="2664"/>
                </a:cubicBezTo>
                <a:cubicBezTo>
                  <a:pt x="1688" y="2663"/>
                  <a:pt x="1688" y="2663"/>
                  <a:pt x="1688" y="2663"/>
                </a:cubicBezTo>
                <a:cubicBezTo>
                  <a:pt x="1690" y="2661"/>
                  <a:pt x="1690" y="2661"/>
                  <a:pt x="1690" y="2661"/>
                </a:cubicBezTo>
                <a:cubicBezTo>
                  <a:pt x="1692" y="2660"/>
                  <a:pt x="1692" y="2660"/>
                  <a:pt x="1692" y="2660"/>
                </a:cubicBezTo>
                <a:cubicBezTo>
                  <a:pt x="1692" y="2660"/>
                  <a:pt x="1692" y="2660"/>
                  <a:pt x="1692" y="2660"/>
                </a:cubicBezTo>
                <a:cubicBezTo>
                  <a:pt x="1692" y="2660"/>
                  <a:pt x="1692" y="2660"/>
                  <a:pt x="1693" y="2660"/>
                </a:cubicBezTo>
                <a:cubicBezTo>
                  <a:pt x="1694" y="2660"/>
                  <a:pt x="1694" y="2660"/>
                  <a:pt x="1694" y="2660"/>
                </a:cubicBezTo>
                <a:cubicBezTo>
                  <a:pt x="1695" y="2661"/>
                  <a:pt x="1695" y="2661"/>
                  <a:pt x="1695" y="2661"/>
                </a:cubicBezTo>
                <a:cubicBezTo>
                  <a:pt x="1706" y="2665"/>
                  <a:pt x="1706" y="2665"/>
                  <a:pt x="1706" y="2665"/>
                </a:cubicBezTo>
                <a:cubicBezTo>
                  <a:pt x="1717" y="2669"/>
                  <a:pt x="1717" y="2669"/>
                  <a:pt x="1717" y="2669"/>
                </a:cubicBezTo>
                <a:cubicBezTo>
                  <a:pt x="1717" y="2667"/>
                  <a:pt x="1717" y="2667"/>
                  <a:pt x="1717" y="2667"/>
                </a:cubicBezTo>
                <a:cubicBezTo>
                  <a:pt x="1717" y="2666"/>
                  <a:pt x="1717" y="2666"/>
                  <a:pt x="1717" y="2666"/>
                </a:cubicBezTo>
                <a:cubicBezTo>
                  <a:pt x="1718" y="2662"/>
                  <a:pt x="1718" y="2662"/>
                  <a:pt x="1718" y="2662"/>
                </a:cubicBezTo>
                <a:cubicBezTo>
                  <a:pt x="1718" y="2658"/>
                  <a:pt x="1718" y="2658"/>
                  <a:pt x="1718" y="2658"/>
                </a:cubicBezTo>
                <a:cubicBezTo>
                  <a:pt x="1718" y="2658"/>
                  <a:pt x="1718" y="2658"/>
                  <a:pt x="1718" y="2658"/>
                </a:cubicBezTo>
                <a:cubicBezTo>
                  <a:pt x="1718" y="2658"/>
                  <a:pt x="1718" y="2658"/>
                  <a:pt x="1718" y="2657"/>
                </a:cubicBezTo>
                <a:cubicBezTo>
                  <a:pt x="1721" y="2651"/>
                  <a:pt x="1721" y="2651"/>
                  <a:pt x="1721" y="2651"/>
                </a:cubicBezTo>
                <a:cubicBezTo>
                  <a:pt x="1724" y="2644"/>
                  <a:pt x="1724" y="2644"/>
                  <a:pt x="1724" y="2644"/>
                </a:cubicBezTo>
                <a:cubicBezTo>
                  <a:pt x="1724" y="2636"/>
                  <a:pt x="1724" y="2636"/>
                  <a:pt x="1724" y="2636"/>
                </a:cubicBezTo>
                <a:cubicBezTo>
                  <a:pt x="1725" y="2628"/>
                  <a:pt x="1725" y="2628"/>
                  <a:pt x="1725" y="2628"/>
                </a:cubicBezTo>
                <a:cubicBezTo>
                  <a:pt x="1725" y="2628"/>
                  <a:pt x="1725" y="2628"/>
                  <a:pt x="1725" y="2628"/>
                </a:cubicBezTo>
                <a:cubicBezTo>
                  <a:pt x="1724" y="2628"/>
                  <a:pt x="1724" y="2628"/>
                  <a:pt x="1724" y="2628"/>
                </a:cubicBezTo>
                <a:cubicBezTo>
                  <a:pt x="1724" y="2628"/>
                  <a:pt x="1724" y="2628"/>
                  <a:pt x="1724" y="2627"/>
                </a:cubicBezTo>
                <a:cubicBezTo>
                  <a:pt x="1724" y="2627"/>
                  <a:pt x="1724" y="2627"/>
                  <a:pt x="1724" y="2627"/>
                </a:cubicBezTo>
                <a:cubicBezTo>
                  <a:pt x="1727" y="2603"/>
                  <a:pt x="1727" y="2603"/>
                  <a:pt x="1727" y="2603"/>
                </a:cubicBezTo>
                <a:cubicBezTo>
                  <a:pt x="1731" y="2579"/>
                  <a:pt x="1731" y="2579"/>
                  <a:pt x="1731" y="2579"/>
                </a:cubicBezTo>
                <a:cubicBezTo>
                  <a:pt x="1731" y="2579"/>
                  <a:pt x="1731" y="2579"/>
                  <a:pt x="1731" y="2579"/>
                </a:cubicBezTo>
                <a:cubicBezTo>
                  <a:pt x="1731" y="2579"/>
                  <a:pt x="1731" y="2579"/>
                  <a:pt x="1731" y="2579"/>
                </a:cubicBezTo>
                <a:cubicBezTo>
                  <a:pt x="1746" y="2553"/>
                  <a:pt x="1746" y="2553"/>
                  <a:pt x="1746" y="2553"/>
                </a:cubicBezTo>
                <a:cubicBezTo>
                  <a:pt x="1761" y="2527"/>
                  <a:pt x="1761" y="2527"/>
                  <a:pt x="1761" y="2527"/>
                </a:cubicBezTo>
                <a:cubicBezTo>
                  <a:pt x="1772" y="2506"/>
                  <a:pt x="1772" y="2506"/>
                  <a:pt x="1772" y="2506"/>
                </a:cubicBezTo>
                <a:cubicBezTo>
                  <a:pt x="1784" y="2486"/>
                  <a:pt x="1784" y="2486"/>
                  <a:pt x="1784" y="2486"/>
                </a:cubicBezTo>
                <a:cubicBezTo>
                  <a:pt x="1785" y="2486"/>
                  <a:pt x="1785" y="2486"/>
                  <a:pt x="1785" y="2486"/>
                </a:cubicBezTo>
                <a:cubicBezTo>
                  <a:pt x="1786" y="2486"/>
                  <a:pt x="1786" y="2486"/>
                  <a:pt x="1786" y="2486"/>
                </a:cubicBezTo>
                <a:cubicBezTo>
                  <a:pt x="1807" y="2468"/>
                  <a:pt x="1807" y="2468"/>
                  <a:pt x="1807" y="2468"/>
                </a:cubicBezTo>
                <a:cubicBezTo>
                  <a:pt x="1828" y="2450"/>
                  <a:pt x="1828" y="2450"/>
                  <a:pt x="1828" y="2450"/>
                </a:cubicBezTo>
                <a:cubicBezTo>
                  <a:pt x="1828" y="2450"/>
                  <a:pt x="1828" y="2450"/>
                  <a:pt x="1829" y="2450"/>
                </a:cubicBezTo>
                <a:cubicBezTo>
                  <a:pt x="1829" y="2450"/>
                  <a:pt x="1829" y="2449"/>
                  <a:pt x="1828" y="2449"/>
                </a:cubicBezTo>
                <a:cubicBezTo>
                  <a:pt x="1821" y="2430"/>
                  <a:pt x="1821" y="2430"/>
                  <a:pt x="1821" y="2430"/>
                </a:cubicBezTo>
                <a:cubicBezTo>
                  <a:pt x="1813" y="2411"/>
                  <a:pt x="1813" y="2411"/>
                  <a:pt x="1813" y="2411"/>
                </a:cubicBezTo>
                <a:cubicBezTo>
                  <a:pt x="1814" y="2401"/>
                  <a:pt x="1814" y="2401"/>
                  <a:pt x="1814" y="2401"/>
                </a:cubicBezTo>
                <a:cubicBezTo>
                  <a:pt x="1815" y="2391"/>
                  <a:pt x="1815" y="2391"/>
                  <a:pt x="1815" y="2391"/>
                </a:cubicBezTo>
                <a:cubicBezTo>
                  <a:pt x="1815" y="2391"/>
                  <a:pt x="1815" y="2391"/>
                  <a:pt x="1815" y="2391"/>
                </a:cubicBezTo>
                <a:cubicBezTo>
                  <a:pt x="1815" y="2390"/>
                  <a:pt x="1815" y="2390"/>
                  <a:pt x="1815" y="2390"/>
                </a:cubicBezTo>
                <a:cubicBezTo>
                  <a:pt x="1792" y="2371"/>
                  <a:pt x="1792" y="2371"/>
                  <a:pt x="1792" y="2371"/>
                </a:cubicBezTo>
                <a:cubicBezTo>
                  <a:pt x="1769" y="2351"/>
                  <a:pt x="1769" y="2351"/>
                  <a:pt x="1769" y="2351"/>
                </a:cubicBezTo>
                <a:cubicBezTo>
                  <a:pt x="1769" y="2351"/>
                  <a:pt x="1769" y="2351"/>
                  <a:pt x="1768" y="2351"/>
                </a:cubicBezTo>
                <a:cubicBezTo>
                  <a:pt x="1768" y="2351"/>
                  <a:pt x="1768" y="2351"/>
                  <a:pt x="1768" y="2351"/>
                </a:cubicBezTo>
                <a:cubicBezTo>
                  <a:pt x="1727" y="2344"/>
                  <a:pt x="1727" y="2344"/>
                  <a:pt x="1727" y="2344"/>
                </a:cubicBezTo>
                <a:cubicBezTo>
                  <a:pt x="1687" y="2338"/>
                  <a:pt x="1687" y="2338"/>
                  <a:pt x="1687" y="2338"/>
                </a:cubicBezTo>
                <a:cubicBezTo>
                  <a:pt x="1697" y="2328"/>
                  <a:pt x="1697" y="2328"/>
                  <a:pt x="1697" y="2328"/>
                </a:cubicBezTo>
                <a:cubicBezTo>
                  <a:pt x="1708" y="2318"/>
                  <a:pt x="1708" y="2318"/>
                  <a:pt x="1708" y="2318"/>
                </a:cubicBezTo>
                <a:cubicBezTo>
                  <a:pt x="1708" y="2318"/>
                  <a:pt x="1708" y="2317"/>
                  <a:pt x="1708" y="2317"/>
                </a:cubicBezTo>
                <a:cubicBezTo>
                  <a:pt x="1709" y="2317"/>
                  <a:pt x="1709" y="2317"/>
                  <a:pt x="1709" y="2317"/>
                </a:cubicBezTo>
                <a:cubicBezTo>
                  <a:pt x="1705" y="2294"/>
                  <a:pt x="1705" y="2294"/>
                  <a:pt x="1705" y="2294"/>
                </a:cubicBezTo>
                <a:cubicBezTo>
                  <a:pt x="1701" y="2272"/>
                  <a:pt x="1701" y="2272"/>
                  <a:pt x="1701" y="2272"/>
                </a:cubicBezTo>
                <a:cubicBezTo>
                  <a:pt x="1708" y="2259"/>
                  <a:pt x="1708" y="2259"/>
                  <a:pt x="1708" y="2259"/>
                </a:cubicBezTo>
                <a:cubicBezTo>
                  <a:pt x="1714" y="2245"/>
                  <a:pt x="1714" y="2245"/>
                  <a:pt x="1714" y="2245"/>
                </a:cubicBezTo>
                <a:cubicBezTo>
                  <a:pt x="1714" y="2245"/>
                  <a:pt x="1714" y="2245"/>
                  <a:pt x="1714" y="2245"/>
                </a:cubicBezTo>
                <a:cubicBezTo>
                  <a:pt x="1714" y="2245"/>
                  <a:pt x="1714" y="2245"/>
                  <a:pt x="1714" y="2244"/>
                </a:cubicBezTo>
                <a:cubicBezTo>
                  <a:pt x="1714" y="2244"/>
                  <a:pt x="1714" y="2244"/>
                  <a:pt x="1714" y="2244"/>
                </a:cubicBezTo>
                <a:cubicBezTo>
                  <a:pt x="1714" y="2244"/>
                  <a:pt x="1713" y="2244"/>
                  <a:pt x="1713" y="2244"/>
                </a:cubicBezTo>
                <a:cubicBezTo>
                  <a:pt x="1713" y="2245"/>
                  <a:pt x="1713" y="2245"/>
                  <a:pt x="1713" y="2245"/>
                </a:cubicBezTo>
                <a:cubicBezTo>
                  <a:pt x="1714" y="2246"/>
                  <a:pt x="1714" y="2246"/>
                  <a:pt x="1714" y="2246"/>
                </a:cubicBezTo>
                <a:cubicBezTo>
                  <a:pt x="1714" y="2246"/>
                  <a:pt x="1714" y="2246"/>
                  <a:pt x="1714" y="2246"/>
                </a:cubicBezTo>
                <a:cubicBezTo>
                  <a:pt x="1714" y="2246"/>
                  <a:pt x="1714" y="2245"/>
                  <a:pt x="1714" y="2245"/>
                </a:cubicBezTo>
                <a:cubicBezTo>
                  <a:pt x="1715" y="2240"/>
                  <a:pt x="1715" y="2240"/>
                  <a:pt x="1715" y="2240"/>
                </a:cubicBezTo>
                <a:cubicBezTo>
                  <a:pt x="1715" y="2235"/>
                  <a:pt x="1715" y="2235"/>
                  <a:pt x="1715" y="2235"/>
                </a:cubicBezTo>
                <a:cubicBezTo>
                  <a:pt x="1715" y="2235"/>
                  <a:pt x="1715" y="2235"/>
                  <a:pt x="1715" y="2235"/>
                </a:cubicBezTo>
                <a:cubicBezTo>
                  <a:pt x="1715" y="2235"/>
                  <a:pt x="1715" y="2235"/>
                  <a:pt x="1715" y="2235"/>
                </a:cubicBezTo>
                <a:cubicBezTo>
                  <a:pt x="1728" y="2253"/>
                  <a:pt x="1728" y="2253"/>
                  <a:pt x="1728" y="2253"/>
                </a:cubicBezTo>
                <a:cubicBezTo>
                  <a:pt x="1740" y="2271"/>
                  <a:pt x="1740" y="2271"/>
                  <a:pt x="1740" y="2271"/>
                </a:cubicBezTo>
                <a:cubicBezTo>
                  <a:pt x="1785" y="2287"/>
                  <a:pt x="1785" y="2287"/>
                  <a:pt x="1785" y="2287"/>
                </a:cubicBezTo>
                <a:cubicBezTo>
                  <a:pt x="1830" y="2304"/>
                  <a:pt x="1830" y="2304"/>
                  <a:pt x="1830" y="2304"/>
                </a:cubicBezTo>
                <a:cubicBezTo>
                  <a:pt x="1835" y="2302"/>
                  <a:pt x="1835" y="2302"/>
                  <a:pt x="1835" y="2302"/>
                </a:cubicBezTo>
                <a:cubicBezTo>
                  <a:pt x="1839" y="2300"/>
                  <a:pt x="1839" y="2300"/>
                  <a:pt x="1839" y="2300"/>
                </a:cubicBezTo>
                <a:cubicBezTo>
                  <a:pt x="1844" y="2293"/>
                  <a:pt x="1844" y="2293"/>
                  <a:pt x="1844" y="2293"/>
                </a:cubicBezTo>
                <a:cubicBezTo>
                  <a:pt x="1848" y="2287"/>
                  <a:pt x="1848" y="2287"/>
                  <a:pt x="1848" y="2287"/>
                </a:cubicBezTo>
                <a:cubicBezTo>
                  <a:pt x="1848" y="2287"/>
                  <a:pt x="1848" y="2287"/>
                  <a:pt x="1848" y="2287"/>
                </a:cubicBezTo>
                <a:cubicBezTo>
                  <a:pt x="1848" y="2286"/>
                  <a:pt x="1848" y="2286"/>
                  <a:pt x="1848" y="2286"/>
                </a:cubicBezTo>
                <a:cubicBezTo>
                  <a:pt x="1883" y="2271"/>
                  <a:pt x="1883" y="2271"/>
                  <a:pt x="1883" y="2271"/>
                </a:cubicBezTo>
                <a:cubicBezTo>
                  <a:pt x="1918" y="2255"/>
                  <a:pt x="1918" y="2255"/>
                  <a:pt x="1918" y="2255"/>
                </a:cubicBezTo>
                <a:cubicBezTo>
                  <a:pt x="1926" y="2253"/>
                  <a:pt x="1926" y="2253"/>
                  <a:pt x="1926" y="2253"/>
                </a:cubicBezTo>
                <a:cubicBezTo>
                  <a:pt x="1934" y="2251"/>
                  <a:pt x="1934" y="2251"/>
                  <a:pt x="1934" y="2251"/>
                </a:cubicBezTo>
                <a:cubicBezTo>
                  <a:pt x="1938" y="2224"/>
                  <a:pt x="1938" y="2224"/>
                  <a:pt x="1938" y="2224"/>
                </a:cubicBezTo>
                <a:cubicBezTo>
                  <a:pt x="1942" y="2197"/>
                  <a:pt x="1942" y="2197"/>
                  <a:pt x="1942" y="2197"/>
                </a:cubicBezTo>
                <a:cubicBezTo>
                  <a:pt x="1942" y="2197"/>
                  <a:pt x="1942" y="2197"/>
                  <a:pt x="1942" y="2197"/>
                </a:cubicBezTo>
                <a:cubicBezTo>
                  <a:pt x="1942" y="2197"/>
                  <a:pt x="1942" y="2197"/>
                  <a:pt x="1942" y="2196"/>
                </a:cubicBezTo>
                <a:cubicBezTo>
                  <a:pt x="1950" y="2185"/>
                  <a:pt x="1950" y="2185"/>
                  <a:pt x="1950" y="2185"/>
                </a:cubicBezTo>
                <a:cubicBezTo>
                  <a:pt x="1957" y="2174"/>
                  <a:pt x="1957" y="2174"/>
                  <a:pt x="1957" y="2174"/>
                </a:cubicBezTo>
                <a:cubicBezTo>
                  <a:pt x="1960" y="2171"/>
                  <a:pt x="1960" y="2171"/>
                  <a:pt x="1960" y="2171"/>
                </a:cubicBezTo>
                <a:cubicBezTo>
                  <a:pt x="1962" y="2169"/>
                  <a:pt x="1962" y="2169"/>
                  <a:pt x="1962" y="2169"/>
                </a:cubicBezTo>
                <a:cubicBezTo>
                  <a:pt x="1967" y="2162"/>
                  <a:pt x="1967" y="2162"/>
                  <a:pt x="1967" y="2162"/>
                </a:cubicBezTo>
                <a:cubicBezTo>
                  <a:pt x="1971" y="2155"/>
                  <a:pt x="1971" y="2155"/>
                  <a:pt x="1971" y="2155"/>
                </a:cubicBezTo>
                <a:cubicBezTo>
                  <a:pt x="1942" y="2114"/>
                  <a:pt x="1942" y="2114"/>
                  <a:pt x="1942" y="2114"/>
                </a:cubicBezTo>
                <a:cubicBezTo>
                  <a:pt x="1913" y="2073"/>
                  <a:pt x="1913" y="2073"/>
                  <a:pt x="1913" y="2073"/>
                </a:cubicBezTo>
                <a:cubicBezTo>
                  <a:pt x="1863" y="2025"/>
                  <a:pt x="1863" y="2025"/>
                  <a:pt x="1863" y="2025"/>
                </a:cubicBezTo>
                <a:cubicBezTo>
                  <a:pt x="1814" y="1978"/>
                  <a:pt x="1814" y="1978"/>
                  <a:pt x="1814" y="1978"/>
                </a:cubicBezTo>
                <a:cubicBezTo>
                  <a:pt x="1783" y="1963"/>
                  <a:pt x="1783" y="1963"/>
                  <a:pt x="1783" y="1963"/>
                </a:cubicBezTo>
                <a:cubicBezTo>
                  <a:pt x="1752" y="1948"/>
                  <a:pt x="1752" y="1948"/>
                  <a:pt x="1752" y="1948"/>
                </a:cubicBezTo>
                <a:cubicBezTo>
                  <a:pt x="1751" y="1947"/>
                  <a:pt x="1751" y="1947"/>
                  <a:pt x="1751" y="1947"/>
                </a:cubicBezTo>
                <a:cubicBezTo>
                  <a:pt x="1751" y="1946"/>
                  <a:pt x="1751" y="1946"/>
                  <a:pt x="1751" y="1946"/>
                </a:cubicBezTo>
                <a:cubicBezTo>
                  <a:pt x="1738" y="1917"/>
                  <a:pt x="1738" y="1917"/>
                  <a:pt x="1738" y="1917"/>
                </a:cubicBezTo>
                <a:cubicBezTo>
                  <a:pt x="1726" y="1888"/>
                  <a:pt x="1726" y="1888"/>
                  <a:pt x="1726" y="1888"/>
                </a:cubicBezTo>
                <a:cubicBezTo>
                  <a:pt x="1726" y="1888"/>
                  <a:pt x="1726" y="1888"/>
                  <a:pt x="1726" y="1888"/>
                </a:cubicBezTo>
                <a:cubicBezTo>
                  <a:pt x="1726" y="1888"/>
                  <a:pt x="1726" y="1888"/>
                  <a:pt x="1726" y="1888"/>
                </a:cubicBezTo>
                <a:cubicBezTo>
                  <a:pt x="1735" y="1861"/>
                  <a:pt x="1735" y="1861"/>
                  <a:pt x="1735" y="1861"/>
                </a:cubicBezTo>
                <a:cubicBezTo>
                  <a:pt x="1745" y="1835"/>
                  <a:pt x="1745" y="1835"/>
                  <a:pt x="1745" y="1835"/>
                </a:cubicBezTo>
                <a:cubicBezTo>
                  <a:pt x="1733" y="1801"/>
                  <a:pt x="1733" y="1801"/>
                  <a:pt x="1733" y="1801"/>
                </a:cubicBezTo>
                <a:cubicBezTo>
                  <a:pt x="1722" y="1767"/>
                  <a:pt x="1722" y="1767"/>
                  <a:pt x="1722" y="1767"/>
                </a:cubicBezTo>
                <a:cubicBezTo>
                  <a:pt x="1717" y="1751"/>
                  <a:pt x="1717" y="1751"/>
                  <a:pt x="1717" y="1751"/>
                </a:cubicBezTo>
                <a:cubicBezTo>
                  <a:pt x="1712" y="1734"/>
                  <a:pt x="1712" y="1734"/>
                  <a:pt x="1712" y="1734"/>
                </a:cubicBezTo>
                <a:cubicBezTo>
                  <a:pt x="1662" y="1687"/>
                  <a:pt x="1662" y="1687"/>
                  <a:pt x="1662" y="1687"/>
                </a:cubicBezTo>
                <a:cubicBezTo>
                  <a:pt x="1613" y="1640"/>
                  <a:pt x="1613" y="1640"/>
                  <a:pt x="1613" y="1640"/>
                </a:cubicBezTo>
                <a:cubicBezTo>
                  <a:pt x="1613" y="1639"/>
                  <a:pt x="1613" y="1639"/>
                  <a:pt x="1613" y="1639"/>
                </a:cubicBezTo>
                <a:cubicBezTo>
                  <a:pt x="1612" y="1639"/>
                  <a:pt x="1612" y="1639"/>
                  <a:pt x="1612" y="1639"/>
                </a:cubicBezTo>
                <a:cubicBezTo>
                  <a:pt x="1608" y="1620"/>
                  <a:pt x="1608" y="1620"/>
                  <a:pt x="1608" y="1620"/>
                </a:cubicBezTo>
                <a:cubicBezTo>
                  <a:pt x="1603" y="1602"/>
                  <a:pt x="1603" y="1602"/>
                  <a:pt x="1603" y="1602"/>
                </a:cubicBezTo>
                <a:cubicBezTo>
                  <a:pt x="1603" y="1602"/>
                  <a:pt x="1603" y="1602"/>
                  <a:pt x="1603" y="1602"/>
                </a:cubicBezTo>
                <a:cubicBezTo>
                  <a:pt x="1603" y="1602"/>
                  <a:pt x="1603" y="1601"/>
                  <a:pt x="1603" y="1601"/>
                </a:cubicBezTo>
                <a:cubicBezTo>
                  <a:pt x="1603" y="1601"/>
                  <a:pt x="1603" y="1601"/>
                  <a:pt x="1603" y="1601"/>
                </a:cubicBezTo>
                <a:cubicBezTo>
                  <a:pt x="1603" y="1601"/>
                  <a:pt x="1604" y="1601"/>
                  <a:pt x="1604" y="1601"/>
                </a:cubicBezTo>
                <a:cubicBezTo>
                  <a:pt x="1611" y="1599"/>
                  <a:pt x="1611" y="1599"/>
                  <a:pt x="1611" y="1599"/>
                </a:cubicBezTo>
                <a:cubicBezTo>
                  <a:pt x="1618" y="1598"/>
                  <a:pt x="1618" y="1598"/>
                  <a:pt x="1618" y="1598"/>
                </a:cubicBezTo>
                <a:cubicBezTo>
                  <a:pt x="1624" y="1597"/>
                  <a:pt x="1624" y="1597"/>
                  <a:pt x="1624" y="1597"/>
                </a:cubicBezTo>
                <a:cubicBezTo>
                  <a:pt x="1630" y="1595"/>
                  <a:pt x="1630" y="1595"/>
                  <a:pt x="1630" y="1595"/>
                </a:cubicBezTo>
                <a:cubicBezTo>
                  <a:pt x="1632" y="1595"/>
                  <a:pt x="1632" y="1595"/>
                  <a:pt x="1632" y="1595"/>
                </a:cubicBezTo>
                <a:cubicBezTo>
                  <a:pt x="1634" y="1594"/>
                  <a:pt x="1634" y="1594"/>
                  <a:pt x="1634" y="1594"/>
                </a:cubicBezTo>
                <a:cubicBezTo>
                  <a:pt x="1656" y="1588"/>
                  <a:pt x="1656" y="1588"/>
                  <a:pt x="1656" y="1588"/>
                </a:cubicBezTo>
                <a:cubicBezTo>
                  <a:pt x="1678" y="1583"/>
                  <a:pt x="1678" y="1583"/>
                  <a:pt x="1678" y="1583"/>
                </a:cubicBezTo>
                <a:cubicBezTo>
                  <a:pt x="1706" y="1539"/>
                  <a:pt x="1706" y="1539"/>
                  <a:pt x="1706" y="1539"/>
                </a:cubicBezTo>
                <a:cubicBezTo>
                  <a:pt x="1734" y="1495"/>
                  <a:pt x="1734" y="1495"/>
                  <a:pt x="1734" y="1495"/>
                </a:cubicBezTo>
                <a:cubicBezTo>
                  <a:pt x="1739" y="1486"/>
                  <a:pt x="1739" y="1486"/>
                  <a:pt x="1739" y="1486"/>
                </a:cubicBezTo>
                <a:cubicBezTo>
                  <a:pt x="1744" y="1477"/>
                  <a:pt x="1744" y="1477"/>
                  <a:pt x="1744" y="1477"/>
                </a:cubicBezTo>
                <a:cubicBezTo>
                  <a:pt x="1762" y="1448"/>
                  <a:pt x="1762" y="1448"/>
                  <a:pt x="1762" y="1448"/>
                </a:cubicBezTo>
                <a:cubicBezTo>
                  <a:pt x="1780" y="1420"/>
                  <a:pt x="1780" y="1420"/>
                  <a:pt x="1780" y="1420"/>
                </a:cubicBezTo>
                <a:cubicBezTo>
                  <a:pt x="1782" y="1417"/>
                  <a:pt x="1782" y="1417"/>
                  <a:pt x="1782" y="1417"/>
                </a:cubicBezTo>
                <a:cubicBezTo>
                  <a:pt x="1783" y="1413"/>
                  <a:pt x="1783" y="1413"/>
                  <a:pt x="1783" y="1413"/>
                </a:cubicBezTo>
                <a:cubicBezTo>
                  <a:pt x="1784" y="1412"/>
                  <a:pt x="1784" y="1412"/>
                  <a:pt x="1784" y="1412"/>
                </a:cubicBezTo>
                <a:cubicBezTo>
                  <a:pt x="1785" y="1411"/>
                  <a:pt x="1785" y="1411"/>
                  <a:pt x="1785" y="1411"/>
                </a:cubicBezTo>
                <a:cubicBezTo>
                  <a:pt x="1795" y="1406"/>
                  <a:pt x="1795" y="1406"/>
                  <a:pt x="1795" y="1406"/>
                </a:cubicBezTo>
                <a:cubicBezTo>
                  <a:pt x="1805" y="1401"/>
                  <a:pt x="1805" y="1401"/>
                  <a:pt x="1805" y="1401"/>
                </a:cubicBezTo>
                <a:cubicBezTo>
                  <a:pt x="1823" y="1392"/>
                  <a:pt x="1823" y="1392"/>
                  <a:pt x="1823" y="1392"/>
                </a:cubicBezTo>
                <a:cubicBezTo>
                  <a:pt x="1842" y="1383"/>
                  <a:pt x="1842" y="1383"/>
                  <a:pt x="1842" y="1383"/>
                </a:cubicBezTo>
                <a:cubicBezTo>
                  <a:pt x="1844" y="1382"/>
                  <a:pt x="1844" y="1382"/>
                  <a:pt x="1844" y="1382"/>
                </a:cubicBezTo>
                <a:cubicBezTo>
                  <a:pt x="1846" y="1381"/>
                  <a:pt x="1846" y="1381"/>
                  <a:pt x="1846" y="1381"/>
                </a:cubicBezTo>
                <a:cubicBezTo>
                  <a:pt x="1845" y="1379"/>
                  <a:pt x="1845" y="1379"/>
                  <a:pt x="1845" y="1379"/>
                </a:cubicBezTo>
                <a:cubicBezTo>
                  <a:pt x="1844" y="1377"/>
                  <a:pt x="1844" y="1377"/>
                  <a:pt x="1844" y="1377"/>
                </a:cubicBezTo>
                <a:cubicBezTo>
                  <a:pt x="1816" y="1290"/>
                  <a:pt x="1816" y="1290"/>
                  <a:pt x="1816" y="1290"/>
                </a:cubicBezTo>
                <a:cubicBezTo>
                  <a:pt x="1788" y="1203"/>
                  <a:pt x="1788" y="1203"/>
                  <a:pt x="1788" y="1203"/>
                </a:cubicBezTo>
                <a:cubicBezTo>
                  <a:pt x="1782" y="1183"/>
                  <a:pt x="1782" y="1183"/>
                  <a:pt x="1782" y="1183"/>
                </a:cubicBezTo>
                <a:cubicBezTo>
                  <a:pt x="1776" y="1162"/>
                  <a:pt x="1776" y="1162"/>
                  <a:pt x="1776" y="1162"/>
                </a:cubicBezTo>
                <a:cubicBezTo>
                  <a:pt x="1772" y="1151"/>
                  <a:pt x="1772" y="1151"/>
                  <a:pt x="1772" y="1151"/>
                </a:cubicBezTo>
                <a:cubicBezTo>
                  <a:pt x="1768" y="1139"/>
                  <a:pt x="1768" y="1139"/>
                  <a:pt x="1768" y="1139"/>
                </a:cubicBezTo>
                <a:cubicBezTo>
                  <a:pt x="1768" y="1137"/>
                  <a:pt x="1768" y="1137"/>
                  <a:pt x="1768" y="1137"/>
                </a:cubicBezTo>
                <a:cubicBezTo>
                  <a:pt x="1768" y="1136"/>
                  <a:pt x="1768" y="1136"/>
                  <a:pt x="1768" y="1136"/>
                </a:cubicBezTo>
                <a:cubicBezTo>
                  <a:pt x="1768" y="1136"/>
                  <a:pt x="1768" y="1136"/>
                  <a:pt x="1768" y="1136"/>
                </a:cubicBezTo>
                <a:cubicBezTo>
                  <a:pt x="1768" y="1136"/>
                  <a:pt x="1768" y="1136"/>
                  <a:pt x="1768" y="1136"/>
                </a:cubicBezTo>
                <a:cubicBezTo>
                  <a:pt x="1776" y="1120"/>
                  <a:pt x="1776" y="1120"/>
                  <a:pt x="1776" y="1120"/>
                </a:cubicBezTo>
                <a:cubicBezTo>
                  <a:pt x="1783" y="1103"/>
                  <a:pt x="1783" y="1103"/>
                  <a:pt x="1783" y="1103"/>
                </a:cubicBezTo>
                <a:cubicBezTo>
                  <a:pt x="1783" y="1102"/>
                  <a:pt x="1783" y="1102"/>
                  <a:pt x="1783" y="1102"/>
                </a:cubicBezTo>
                <a:cubicBezTo>
                  <a:pt x="1782" y="1100"/>
                  <a:pt x="1782" y="1100"/>
                  <a:pt x="1782" y="1100"/>
                </a:cubicBezTo>
                <a:cubicBezTo>
                  <a:pt x="1773" y="1044"/>
                  <a:pt x="1773" y="1044"/>
                  <a:pt x="1773" y="1044"/>
                </a:cubicBezTo>
                <a:cubicBezTo>
                  <a:pt x="1763" y="988"/>
                  <a:pt x="1763" y="988"/>
                  <a:pt x="1763" y="988"/>
                </a:cubicBezTo>
                <a:cubicBezTo>
                  <a:pt x="1763" y="987"/>
                  <a:pt x="1763" y="987"/>
                  <a:pt x="1763" y="987"/>
                </a:cubicBezTo>
                <a:cubicBezTo>
                  <a:pt x="1763" y="986"/>
                  <a:pt x="1763" y="986"/>
                  <a:pt x="1763" y="986"/>
                </a:cubicBezTo>
                <a:cubicBezTo>
                  <a:pt x="1763" y="924"/>
                  <a:pt x="1763" y="924"/>
                  <a:pt x="1763" y="924"/>
                </a:cubicBezTo>
                <a:cubicBezTo>
                  <a:pt x="1763" y="862"/>
                  <a:pt x="1763" y="862"/>
                  <a:pt x="1763" y="862"/>
                </a:cubicBezTo>
                <a:cubicBezTo>
                  <a:pt x="1748" y="841"/>
                  <a:pt x="1748" y="841"/>
                  <a:pt x="1748" y="841"/>
                </a:cubicBezTo>
                <a:cubicBezTo>
                  <a:pt x="1732" y="820"/>
                  <a:pt x="1732" y="820"/>
                  <a:pt x="1732" y="820"/>
                </a:cubicBezTo>
                <a:cubicBezTo>
                  <a:pt x="1708" y="831"/>
                  <a:pt x="1708" y="831"/>
                  <a:pt x="1708" y="831"/>
                </a:cubicBezTo>
                <a:cubicBezTo>
                  <a:pt x="1683" y="842"/>
                  <a:pt x="1683" y="842"/>
                  <a:pt x="1683" y="842"/>
                </a:cubicBezTo>
                <a:cubicBezTo>
                  <a:pt x="1680" y="846"/>
                  <a:pt x="1680" y="846"/>
                  <a:pt x="1680" y="846"/>
                </a:cubicBezTo>
                <a:cubicBezTo>
                  <a:pt x="1678" y="850"/>
                  <a:pt x="1678" y="850"/>
                  <a:pt x="1678" y="850"/>
                </a:cubicBezTo>
                <a:cubicBezTo>
                  <a:pt x="1655" y="875"/>
                  <a:pt x="1655" y="875"/>
                  <a:pt x="1655" y="875"/>
                </a:cubicBezTo>
                <a:cubicBezTo>
                  <a:pt x="1632" y="900"/>
                  <a:pt x="1632" y="900"/>
                  <a:pt x="1632" y="900"/>
                </a:cubicBezTo>
                <a:cubicBezTo>
                  <a:pt x="1632" y="900"/>
                  <a:pt x="1632" y="900"/>
                  <a:pt x="1632" y="900"/>
                </a:cubicBezTo>
                <a:cubicBezTo>
                  <a:pt x="1632" y="900"/>
                  <a:pt x="1632" y="900"/>
                  <a:pt x="1632" y="900"/>
                </a:cubicBezTo>
                <a:cubicBezTo>
                  <a:pt x="1632" y="900"/>
                  <a:pt x="1632" y="900"/>
                  <a:pt x="1631" y="900"/>
                </a:cubicBezTo>
                <a:cubicBezTo>
                  <a:pt x="1631" y="900"/>
                  <a:pt x="1631" y="900"/>
                  <a:pt x="1631" y="900"/>
                </a:cubicBezTo>
                <a:cubicBezTo>
                  <a:pt x="1602" y="872"/>
                  <a:pt x="1602" y="872"/>
                  <a:pt x="1602" y="872"/>
                </a:cubicBezTo>
                <a:cubicBezTo>
                  <a:pt x="1573" y="843"/>
                  <a:pt x="1573" y="843"/>
                  <a:pt x="1573" y="843"/>
                </a:cubicBezTo>
                <a:cubicBezTo>
                  <a:pt x="1543" y="831"/>
                  <a:pt x="1543" y="831"/>
                  <a:pt x="1543" y="831"/>
                </a:cubicBezTo>
                <a:cubicBezTo>
                  <a:pt x="1514" y="818"/>
                  <a:pt x="1514" y="818"/>
                  <a:pt x="1514" y="818"/>
                </a:cubicBezTo>
                <a:cubicBezTo>
                  <a:pt x="1507" y="815"/>
                  <a:pt x="1507" y="815"/>
                  <a:pt x="1507" y="815"/>
                </a:cubicBezTo>
                <a:cubicBezTo>
                  <a:pt x="1499" y="812"/>
                  <a:pt x="1499" y="812"/>
                  <a:pt x="1499" y="812"/>
                </a:cubicBezTo>
                <a:cubicBezTo>
                  <a:pt x="1472" y="800"/>
                  <a:pt x="1472" y="800"/>
                  <a:pt x="1472" y="800"/>
                </a:cubicBezTo>
                <a:cubicBezTo>
                  <a:pt x="1446" y="789"/>
                  <a:pt x="1446" y="789"/>
                  <a:pt x="1446" y="789"/>
                </a:cubicBezTo>
                <a:cubicBezTo>
                  <a:pt x="1445" y="788"/>
                  <a:pt x="1445" y="788"/>
                  <a:pt x="1445" y="788"/>
                </a:cubicBezTo>
                <a:cubicBezTo>
                  <a:pt x="1445" y="787"/>
                  <a:pt x="1445" y="787"/>
                  <a:pt x="1445" y="787"/>
                </a:cubicBezTo>
                <a:cubicBezTo>
                  <a:pt x="1466" y="744"/>
                  <a:pt x="1466" y="744"/>
                  <a:pt x="1466" y="744"/>
                </a:cubicBezTo>
                <a:cubicBezTo>
                  <a:pt x="1488" y="701"/>
                  <a:pt x="1488" y="701"/>
                  <a:pt x="1488" y="701"/>
                </a:cubicBezTo>
                <a:cubicBezTo>
                  <a:pt x="1502" y="674"/>
                  <a:pt x="1502" y="674"/>
                  <a:pt x="1502" y="674"/>
                </a:cubicBezTo>
                <a:cubicBezTo>
                  <a:pt x="1516" y="646"/>
                  <a:pt x="1516" y="646"/>
                  <a:pt x="1516" y="646"/>
                </a:cubicBezTo>
                <a:cubicBezTo>
                  <a:pt x="1517" y="644"/>
                  <a:pt x="1517" y="644"/>
                  <a:pt x="1517" y="644"/>
                </a:cubicBezTo>
                <a:cubicBezTo>
                  <a:pt x="1517" y="642"/>
                  <a:pt x="1517" y="642"/>
                  <a:pt x="1517" y="642"/>
                </a:cubicBezTo>
                <a:cubicBezTo>
                  <a:pt x="1508" y="635"/>
                  <a:pt x="1508" y="635"/>
                  <a:pt x="1508" y="635"/>
                </a:cubicBezTo>
                <a:cubicBezTo>
                  <a:pt x="1499" y="628"/>
                  <a:pt x="1499" y="628"/>
                  <a:pt x="1499" y="628"/>
                </a:cubicBezTo>
                <a:cubicBezTo>
                  <a:pt x="1496" y="626"/>
                  <a:pt x="1496" y="626"/>
                  <a:pt x="1496" y="626"/>
                </a:cubicBezTo>
                <a:cubicBezTo>
                  <a:pt x="1494" y="624"/>
                  <a:pt x="1494" y="624"/>
                  <a:pt x="1494" y="624"/>
                </a:cubicBezTo>
                <a:cubicBezTo>
                  <a:pt x="1485" y="618"/>
                  <a:pt x="1485" y="618"/>
                  <a:pt x="1485" y="618"/>
                </a:cubicBezTo>
                <a:cubicBezTo>
                  <a:pt x="1477" y="611"/>
                  <a:pt x="1477" y="611"/>
                  <a:pt x="1477" y="611"/>
                </a:cubicBezTo>
                <a:cubicBezTo>
                  <a:pt x="1471" y="610"/>
                  <a:pt x="1471" y="610"/>
                  <a:pt x="1471" y="610"/>
                </a:cubicBezTo>
                <a:cubicBezTo>
                  <a:pt x="1466" y="609"/>
                  <a:pt x="1466" y="609"/>
                  <a:pt x="1466" y="609"/>
                </a:cubicBezTo>
                <a:cubicBezTo>
                  <a:pt x="1455" y="607"/>
                  <a:pt x="1455" y="607"/>
                  <a:pt x="1455" y="607"/>
                </a:cubicBezTo>
                <a:cubicBezTo>
                  <a:pt x="1444" y="605"/>
                  <a:pt x="1444" y="605"/>
                  <a:pt x="1444" y="605"/>
                </a:cubicBezTo>
                <a:cubicBezTo>
                  <a:pt x="1442" y="605"/>
                  <a:pt x="1442" y="605"/>
                  <a:pt x="1442" y="605"/>
                </a:cubicBezTo>
                <a:cubicBezTo>
                  <a:pt x="1439" y="604"/>
                  <a:pt x="1439" y="604"/>
                  <a:pt x="1439" y="604"/>
                </a:cubicBezTo>
                <a:cubicBezTo>
                  <a:pt x="1439" y="610"/>
                  <a:pt x="1439" y="610"/>
                  <a:pt x="1439" y="610"/>
                </a:cubicBezTo>
                <a:cubicBezTo>
                  <a:pt x="1439" y="616"/>
                  <a:pt x="1439" y="616"/>
                  <a:pt x="1439" y="616"/>
                </a:cubicBezTo>
                <a:cubicBezTo>
                  <a:pt x="1438" y="625"/>
                  <a:pt x="1438" y="625"/>
                  <a:pt x="1438" y="625"/>
                </a:cubicBezTo>
                <a:cubicBezTo>
                  <a:pt x="1438" y="633"/>
                  <a:pt x="1438" y="633"/>
                  <a:pt x="1438" y="633"/>
                </a:cubicBezTo>
                <a:cubicBezTo>
                  <a:pt x="1437" y="633"/>
                  <a:pt x="1437" y="633"/>
                  <a:pt x="1437" y="633"/>
                </a:cubicBezTo>
                <a:cubicBezTo>
                  <a:pt x="1435" y="634"/>
                  <a:pt x="1435" y="634"/>
                  <a:pt x="1435" y="634"/>
                </a:cubicBezTo>
                <a:cubicBezTo>
                  <a:pt x="1435" y="633"/>
                  <a:pt x="1435" y="633"/>
                  <a:pt x="1435" y="633"/>
                </a:cubicBezTo>
                <a:cubicBezTo>
                  <a:pt x="1434" y="633"/>
                  <a:pt x="1434" y="633"/>
                  <a:pt x="1434" y="633"/>
                </a:cubicBezTo>
                <a:cubicBezTo>
                  <a:pt x="1433" y="633"/>
                  <a:pt x="1433" y="633"/>
                  <a:pt x="1433" y="633"/>
                </a:cubicBezTo>
                <a:cubicBezTo>
                  <a:pt x="1432" y="632"/>
                  <a:pt x="1432" y="632"/>
                  <a:pt x="1432" y="632"/>
                </a:cubicBezTo>
                <a:cubicBezTo>
                  <a:pt x="1390" y="618"/>
                  <a:pt x="1390" y="618"/>
                  <a:pt x="1390" y="618"/>
                </a:cubicBezTo>
                <a:cubicBezTo>
                  <a:pt x="1347" y="604"/>
                  <a:pt x="1347" y="604"/>
                  <a:pt x="1347" y="604"/>
                </a:cubicBezTo>
                <a:cubicBezTo>
                  <a:pt x="1347" y="603"/>
                  <a:pt x="1347" y="603"/>
                  <a:pt x="1347" y="603"/>
                </a:cubicBezTo>
                <a:cubicBezTo>
                  <a:pt x="1347" y="602"/>
                  <a:pt x="1347" y="602"/>
                  <a:pt x="1347" y="602"/>
                </a:cubicBezTo>
                <a:cubicBezTo>
                  <a:pt x="1354" y="577"/>
                  <a:pt x="1354" y="577"/>
                  <a:pt x="1354" y="577"/>
                </a:cubicBezTo>
                <a:cubicBezTo>
                  <a:pt x="1362" y="551"/>
                  <a:pt x="1362" y="551"/>
                  <a:pt x="1362" y="551"/>
                </a:cubicBezTo>
                <a:cubicBezTo>
                  <a:pt x="1358" y="520"/>
                  <a:pt x="1358" y="520"/>
                  <a:pt x="1358" y="520"/>
                </a:cubicBezTo>
                <a:cubicBezTo>
                  <a:pt x="1353" y="488"/>
                  <a:pt x="1353" y="488"/>
                  <a:pt x="1353" y="488"/>
                </a:cubicBezTo>
                <a:cubicBezTo>
                  <a:pt x="1352" y="484"/>
                  <a:pt x="1352" y="484"/>
                  <a:pt x="1352" y="484"/>
                </a:cubicBezTo>
                <a:cubicBezTo>
                  <a:pt x="1351" y="480"/>
                  <a:pt x="1351" y="480"/>
                  <a:pt x="1351" y="480"/>
                </a:cubicBezTo>
                <a:cubicBezTo>
                  <a:pt x="1351" y="478"/>
                  <a:pt x="1351" y="478"/>
                  <a:pt x="1351" y="478"/>
                </a:cubicBezTo>
                <a:cubicBezTo>
                  <a:pt x="1351" y="477"/>
                  <a:pt x="1351" y="477"/>
                  <a:pt x="1351" y="477"/>
                </a:cubicBezTo>
                <a:cubicBezTo>
                  <a:pt x="1351" y="477"/>
                  <a:pt x="1351" y="476"/>
                  <a:pt x="1352" y="476"/>
                </a:cubicBezTo>
                <a:cubicBezTo>
                  <a:pt x="1352" y="476"/>
                  <a:pt x="1352" y="476"/>
                  <a:pt x="1352" y="476"/>
                </a:cubicBezTo>
                <a:cubicBezTo>
                  <a:pt x="1361" y="464"/>
                  <a:pt x="1361" y="464"/>
                  <a:pt x="1361" y="464"/>
                </a:cubicBezTo>
                <a:cubicBezTo>
                  <a:pt x="1371" y="451"/>
                  <a:pt x="1371" y="451"/>
                  <a:pt x="1371" y="451"/>
                </a:cubicBezTo>
                <a:cubicBezTo>
                  <a:pt x="1372" y="449"/>
                  <a:pt x="1372" y="449"/>
                  <a:pt x="1372" y="449"/>
                </a:cubicBezTo>
                <a:cubicBezTo>
                  <a:pt x="1374" y="446"/>
                  <a:pt x="1374" y="446"/>
                  <a:pt x="1374" y="446"/>
                </a:cubicBezTo>
                <a:cubicBezTo>
                  <a:pt x="1374" y="446"/>
                  <a:pt x="1374" y="446"/>
                  <a:pt x="1374" y="446"/>
                </a:cubicBezTo>
                <a:cubicBezTo>
                  <a:pt x="1374" y="446"/>
                  <a:pt x="1374" y="446"/>
                  <a:pt x="1374" y="446"/>
                </a:cubicBezTo>
                <a:cubicBezTo>
                  <a:pt x="1388" y="443"/>
                  <a:pt x="1388" y="443"/>
                  <a:pt x="1388" y="443"/>
                </a:cubicBezTo>
                <a:cubicBezTo>
                  <a:pt x="1402" y="440"/>
                  <a:pt x="1402" y="440"/>
                  <a:pt x="1402" y="440"/>
                </a:cubicBezTo>
                <a:cubicBezTo>
                  <a:pt x="1400" y="429"/>
                  <a:pt x="1400" y="429"/>
                  <a:pt x="1400" y="429"/>
                </a:cubicBezTo>
                <a:cubicBezTo>
                  <a:pt x="1398" y="418"/>
                  <a:pt x="1398" y="418"/>
                  <a:pt x="1398" y="418"/>
                </a:cubicBezTo>
                <a:cubicBezTo>
                  <a:pt x="1367" y="389"/>
                  <a:pt x="1367" y="389"/>
                  <a:pt x="1367" y="389"/>
                </a:cubicBezTo>
                <a:cubicBezTo>
                  <a:pt x="1336" y="361"/>
                  <a:pt x="1336" y="361"/>
                  <a:pt x="1336" y="361"/>
                </a:cubicBezTo>
                <a:cubicBezTo>
                  <a:pt x="1329" y="354"/>
                  <a:pt x="1329" y="354"/>
                  <a:pt x="1329" y="354"/>
                </a:cubicBezTo>
                <a:cubicBezTo>
                  <a:pt x="1321" y="347"/>
                  <a:pt x="1321" y="347"/>
                  <a:pt x="1321" y="347"/>
                </a:cubicBezTo>
                <a:cubicBezTo>
                  <a:pt x="1292" y="335"/>
                  <a:pt x="1292" y="335"/>
                  <a:pt x="1292" y="335"/>
                </a:cubicBezTo>
                <a:cubicBezTo>
                  <a:pt x="1262" y="323"/>
                  <a:pt x="1262" y="323"/>
                  <a:pt x="1262" y="323"/>
                </a:cubicBezTo>
                <a:cubicBezTo>
                  <a:pt x="1262" y="323"/>
                  <a:pt x="1262" y="323"/>
                  <a:pt x="1262" y="323"/>
                </a:cubicBezTo>
                <a:cubicBezTo>
                  <a:pt x="1262" y="323"/>
                  <a:pt x="1261" y="323"/>
                  <a:pt x="1261" y="323"/>
                </a:cubicBezTo>
                <a:cubicBezTo>
                  <a:pt x="1248" y="300"/>
                  <a:pt x="1248" y="300"/>
                  <a:pt x="1248" y="300"/>
                </a:cubicBezTo>
                <a:cubicBezTo>
                  <a:pt x="1235" y="276"/>
                  <a:pt x="1235" y="276"/>
                  <a:pt x="1235" y="276"/>
                </a:cubicBezTo>
                <a:cubicBezTo>
                  <a:pt x="1232" y="272"/>
                  <a:pt x="1232" y="272"/>
                  <a:pt x="1232" y="272"/>
                </a:cubicBezTo>
                <a:cubicBezTo>
                  <a:pt x="1229" y="267"/>
                  <a:pt x="1229" y="267"/>
                  <a:pt x="1229" y="267"/>
                </a:cubicBezTo>
                <a:cubicBezTo>
                  <a:pt x="1229" y="267"/>
                  <a:pt x="1229" y="267"/>
                  <a:pt x="1229" y="266"/>
                </a:cubicBezTo>
                <a:cubicBezTo>
                  <a:pt x="1229" y="266"/>
                  <a:pt x="1229" y="266"/>
                  <a:pt x="1229" y="266"/>
                </a:cubicBezTo>
                <a:cubicBezTo>
                  <a:pt x="1229" y="266"/>
                  <a:pt x="1229" y="266"/>
                  <a:pt x="1229" y="266"/>
                </a:cubicBezTo>
                <a:cubicBezTo>
                  <a:pt x="1229" y="266"/>
                  <a:pt x="1229" y="265"/>
                  <a:pt x="1230" y="265"/>
                </a:cubicBezTo>
                <a:cubicBezTo>
                  <a:pt x="1230" y="265"/>
                  <a:pt x="1230" y="265"/>
                  <a:pt x="1230" y="265"/>
                </a:cubicBezTo>
                <a:cubicBezTo>
                  <a:pt x="1230" y="265"/>
                  <a:pt x="1230" y="265"/>
                  <a:pt x="1230" y="265"/>
                </a:cubicBezTo>
                <a:cubicBezTo>
                  <a:pt x="1248" y="259"/>
                  <a:pt x="1248" y="259"/>
                  <a:pt x="1248" y="259"/>
                </a:cubicBezTo>
                <a:cubicBezTo>
                  <a:pt x="1265" y="253"/>
                  <a:pt x="1265" y="253"/>
                  <a:pt x="1265" y="253"/>
                </a:cubicBezTo>
                <a:cubicBezTo>
                  <a:pt x="1274" y="240"/>
                  <a:pt x="1274" y="240"/>
                  <a:pt x="1274" y="240"/>
                </a:cubicBezTo>
                <a:cubicBezTo>
                  <a:pt x="1283" y="227"/>
                  <a:pt x="1283" y="227"/>
                  <a:pt x="1283" y="227"/>
                </a:cubicBezTo>
                <a:cubicBezTo>
                  <a:pt x="1295" y="208"/>
                  <a:pt x="1295" y="208"/>
                  <a:pt x="1295" y="208"/>
                </a:cubicBezTo>
                <a:cubicBezTo>
                  <a:pt x="1308" y="189"/>
                  <a:pt x="1308" y="189"/>
                  <a:pt x="1308" y="189"/>
                </a:cubicBezTo>
                <a:cubicBezTo>
                  <a:pt x="1309" y="188"/>
                  <a:pt x="1309" y="188"/>
                  <a:pt x="1309" y="188"/>
                </a:cubicBezTo>
                <a:cubicBezTo>
                  <a:pt x="1309" y="187"/>
                  <a:pt x="1309" y="187"/>
                  <a:pt x="1309" y="187"/>
                </a:cubicBezTo>
                <a:cubicBezTo>
                  <a:pt x="1309" y="187"/>
                  <a:pt x="1309" y="187"/>
                  <a:pt x="1309" y="187"/>
                </a:cubicBezTo>
                <a:cubicBezTo>
                  <a:pt x="1310" y="187"/>
                  <a:pt x="1310" y="187"/>
                  <a:pt x="1310" y="187"/>
                </a:cubicBezTo>
                <a:cubicBezTo>
                  <a:pt x="1348" y="160"/>
                  <a:pt x="1348" y="160"/>
                  <a:pt x="1348" y="160"/>
                </a:cubicBezTo>
                <a:cubicBezTo>
                  <a:pt x="1348" y="158"/>
                  <a:pt x="1348" y="158"/>
                  <a:pt x="1348" y="158"/>
                </a:cubicBezTo>
                <a:cubicBezTo>
                  <a:pt x="1297" y="173"/>
                  <a:pt x="1297" y="173"/>
                  <a:pt x="1297" y="173"/>
                </a:cubicBezTo>
                <a:cubicBezTo>
                  <a:pt x="1247" y="187"/>
                  <a:pt x="1247" y="187"/>
                  <a:pt x="1247" y="187"/>
                </a:cubicBezTo>
                <a:cubicBezTo>
                  <a:pt x="1247" y="187"/>
                  <a:pt x="1247" y="187"/>
                  <a:pt x="1247" y="187"/>
                </a:cubicBezTo>
                <a:cubicBezTo>
                  <a:pt x="1247" y="187"/>
                  <a:pt x="1246" y="187"/>
                  <a:pt x="1246" y="187"/>
                </a:cubicBezTo>
                <a:cubicBezTo>
                  <a:pt x="1242" y="184"/>
                  <a:pt x="1242" y="184"/>
                  <a:pt x="1242" y="184"/>
                </a:cubicBezTo>
                <a:cubicBezTo>
                  <a:pt x="1239" y="181"/>
                  <a:pt x="1239" y="181"/>
                  <a:pt x="1239" y="181"/>
                </a:cubicBezTo>
                <a:cubicBezTo>
                  <a:pt x="1231" y="175"/>
                  <a:pt x="1231" y="175"/>
                  <a:pt x="1231" y="175"/>
                </a:cubicBezTo>
                <a:cubicBezTo>
                  <a:pt x="1223" y="168"/>
                  <a:pt x="1223" y="168"/>
                  <a:pt x="1223" y="168"/>
                </a:cubicBezTo>
                <a:cubicBezTo>
                  <a:pt x="1222" y="167"/>
                  <a:pt x="1222" y="167"/>
                  <a:pt x="1222" y="167"/>
                </a:cubicBezTo>
                <a:cubicBezTo>
                  <a:pt x="1221" y="166"/>
                  <a:pt x="1221" y="166"/>
                  <a:pt x="1221" y="166"/>
                </a:cubicBezTo>
                <a:cubicBezTo>
                  <a:pt x="1204" y="152"/>
                  <a:pt x="1204" y="152"/>
                  <a:pt x="1204" y="152"/>
                </a:cubicBezTo>
                <a:cubicBezTo>
                  <a:pt x="1186" y="139"/>
                  <a:pt x="1186" y="139"/>
                  <a:pt x="1186" y="139"/>
                </a:cubicBezTo>
                <a:cubicBezTo>
                  <a:pt x="1172" y="132"/>
                  <a:pt x="1172" y="132"/>
                  <a:pt x="1172" y="132"/>
                </a:cubicBezTo>
                <a:cubicBezTo>
                  <a:pt x="1159" y="125"/>
                  <a:pt x="1159" y="125"/>
                  <a:pt x="1159" y="125"/>
                </a:cubicBezTo>
                <a:cubicBezTo>
                  <a:pt x="1155" y="123"/>
                  <a:pt x="1155" y="123"/>
                  <a:pt x="1155" y="123"/>
                </a:cubicBezTo>
                <a:cubicBezTo>
                  <a:pt x="1150" y="120"/>
                  <a:pt x="1150" y="120"/>
                  <a:pt x="1150" y="120"/>
                </a:cubicBezTo>
                <a:cubicBezTo>
                  <a:pt x="1099" y="94"/>
                  <a:pt x="1099" y="94"/>
                  <a:pt x="1099" y="94"/>
                </a:cubicBezTo>
                <a:cubicBezTo>
                  <a:pt x="1048" y="68"/>
                  <a:pt x="1048" y="68"/>
                  <a:pt x="1048" y="68"/>
                </a:cubicBezTo>
                <a:cubicBezTo>
                  <a:pt x="1047" y="67"/>
                  <a:pt x="1047" y="67"/>
                  <a:pt x="1047" y="67"/>
                </a:cubicBezTo>
                <a:cubicBezTo>
                  <a:pt x="1046" y="67"/>
                  <a:pt x="1046" y="67"/>
                  <a:pt x="1046" y="67"/>
                </a:cubicBezTo>
                <a:cubicBezTo>
                  <a:pt x="1042" y="65"/>
                  <a:pt x="1042" y="65"/>
                  <a:pt x="1042" y="65"/>
                </a:cubicBezTo>
                <a:cubicBezTo>
                  <a:pt x="1039" y="64"/>
                  <a:pt x="1039" y="64"/>
                  <a:pt x="1039" y="64"/>
                </a:cubicBezTo>
                <a:cubicBezTo>
                  <a:pt x="1004" y="45"/>
                  <a:pt x="1004" y="45"/>
                  <a:pt x="1004" y="45"/>
                </a:cubicBezTo>
                <a:cubicBezTo>
                  <a:pt x="968" y="26"/>
                  <a:pt x="968" y="26"/>
                  <a:pt x="968" y="26"/>
                </a:cubicBezTo>
                <a:cubicBezTo>
                  <a:pt x="933" y="34"/>
                  <a:pt x="933" y="34"/>
                  <a:pt x="933" y="34"/>
                </a:cubicBezTo>
                <a:cubicBezTo>
                  <a:pt x="897" y="42"/>
                  <a:pt x="897" y="42"/>
                  <a:pt x="897" y="42"/>
                </a:cubicBezTo>
                <a:cubicBezTo>
                  <a:pt x="897" y="42"/>
                  <a:pt x="896" y="42"/>
                  <a:pt x="896" y="42"/>
                </a:cubicBezTo>
                <a:cubicBezTo>
                  <a:pt x="896" y="42"/>
                  <a:pt x="896" y="42"/>
                  <a:pt x="896" y="41"/>
                </a:cubicBezTo>
                <a:cubicBezTo>
                  <a:pt x="886" y="28"/>
                  <a:pt x="886" y="28"/>
                  <a:pt x="886" y="28"/>
                </a:cubicBezTo>
                <a:cubicBezTo>
                  <a:pt x="876" y="14"/>
                  <a:pt x="876" y="14"/>
                  <a:pt x="876" y="14"/>
                </a:cubicBezTo>
                <a:cubicBezTo>
                  <a:pt x="833" y="9"/>
                  <a:pt x="833" y="9"/>
                  <a:pt x="833" y="9"/>
                </a:cubicBezTo>
                <a:cubicBezTo>
                  <a:pt x="791" y="3"/>
                  <a:pt x="791" y="3"/>
                  <a:pt x="791" y="3"/>
                </a:cubicBezTo>
                <a:cubicBezTo>
                  <a:pt x="769" y="3"/>
                  <a:pt x="769" y="3"/>
                  <a:pt x="769" y="3"/>
                </a:cubicBezTo>
                <a:cubicBezTo>
                  <a:pt x="748" y="3"/>
                  <a:pt x="748" y="3"/>
                  <a:pt x="748" y="3"/>
                </a:cubicBezTo>
                <a:cubicBezTo>
                  <a:pt x="677" y="2"/>
                  <a:pt x="677" y="2"/>
                  <a:pt x="677" y="2"/>
                </a:cubicBezTo>
                <a:cubicBezTo>
                  <a:pt x="606" y="0"/>
                  <a:pt x="606" y="0"/>
                  <a:pt x="606" y="0"/>
                </a:cubicBezTo>
                <a:cubicBezTo>
                  <a:pt x="555" y="14"/>
                  <a:pt x="555" y="14"/>
                  <a:pt x="555" y="14"/>
                </a:cubicBezTo>
                <a:cubicBezTo>
                  <a:pt x="504" y="27"/>
                  <a:pt x="504" y="27"/>
                  <a:pt x="504" y="27"/>
                </a:cubicBezTo>
                <a:cubicBezTo>
                  <a:pt x="490" y="44"/>
                  <a:pt x="490" y="44"/>
                  <a:pt x="490" y="44"/>
                </a:cubicBezTo>
                <a:cubicBezTo>
                  <a:pt x="476" y="62"/>
                  <a:pt x="476" y="62"/>
                  <a:pt x="476" y="62"/>
                </a:cubicBezTo>
                <a:cubicBezTo>
                  <a:pt x="474" y="63"/>
                  <a:pt x="474" y="63"/>
                  <a:pt x="474" y="63"/>
                </a:cubicBezTo>
                <a:cubicBezTo>
                  <a:pt x="473" y="65"/>
                  <a:pt x="473" y="65"/>
                  <a:pt x="473" y="65"/>
                </a:cubicBezTo>
                <a:cubicBezTo>
                  <a:pt x="467" y="72"/>
                  <a:pt x="467" y="72"/>
                  <a:pt x="467" y="72"/>
                </a:cubicBezTo>
                <a:cubicBezTo>
                  <a:pt x="461" y="80"/>
                  <a:pt x="461" y="80"/>
                  <a:pt x="461" y="80"/>
                </a:cubicBezTo>
                <a:cubicBezTo>
                  <a:pt x="458" y="82"/>
                  <a:pt x="458" y="82"/>
                  <a:pt x="458" y="82"/>
                </a:cubicBezTo>
                <a:cubicBezTo>
                  <a:pt x="456" y="85"/>
                  <a:pt x="456" y="85"/>
                  <a:pt x="456" y="85"/>
                </a:cubicBezTo>
                <a:cubicBezTo>
                  <a:pt x="445" y="98"/>
                  <a:pt x="445" y="98"/>
                  <a:pt x="445" y="98"/>
                </a:cubicBezTo>
                <a:cubicBezTo>
                  <a:pt x="434" y="112"/>
                  <a:pt x="434" y="112"/>
                  <a:pt x="434" y="112"/>
                </a:cubicBezTo>
                <a:cubicBezTo>
                  <a:pt x="433" y="112"/>
                  <a:pt x="433" y="112"/>
                  <a:pt x="433" y="112"/>
                </a:cubicBezTo>
                <a:cubicBezTo>
                  <a:pt x="432" y="113"/>
                  <a:pt x="432" y="113"/>
                  <a:pt x="432" y="113"/>
                </a:cubicBezTo>
                <a:cubicBezTo>
                  <a:pt x="399" y="153"/>
                  <a:pt x="399" y="153"/>
                  <a:pt x="399" y="153"/>
                </a:cubicBezTo>
                <a:cubicBezTo>
                  <a:pt x="366" y="192"/>
                  <a:pt x="366" y="192"/>
                  <a:pt x="366" y="192"/>
                </a:cubicBezTo>
                <a:cubicBezTo>
                  <a:pt x="365" y="192"/>
                  <a:pt x="365" y="192"/>
                  <a:pt x="365" y="192"/>
                </a:cubicBezTo>
                <a:cubicBezTo>
                  <a:pt x="364" y="193"/>
                  <a:pt x="364" y="193"/>
                  <a:pt x="364" y="193"/>
                </a:cubicBezTo>
                <a:cubicBezTo>
                  <a:pt x="332" y="193"/>
                  <a:pt x="332" y="193"/>
                  <a:pt x="332" y="193"/>
                </a:cubicBezTo>
                <a:cubicBezTo>
                  <a:pt x="299" y="193"/>
                  <a:pt x="299" y="193"/>
                  <a:pt x="299" y="193"/>
                </a:cubicBezTo>
                <a:cubicBezTo>
                  <a:pt x="299" y="193"/>
                  <a:pt x="299" y="193"/>
                  <a:pt x="299" y="193"/>
                </a:cubicBezTo>
                <a:cubicBezTo>
                  <a:pt x="299" y="193"/>
                  <a:pt x="299" y="193"/>
                  <a:pt x="299" y="193"/>
                </a:cubicBezTo>
                <a:cubicBezTo>
                  <a:pt x="290" y="181"/>
                  <a:pt x="290" y="181"/>
                  <a:pt x="290" y="181"/>
                </a:cubicBezTo>
                <a:cubicBezTo>
                  <a:pt x="282" y="169"/>
                  <a:pt x="282" y="169"/>
                  <a:pt x="282" y="169"/>
                </a:cubicBezTo>
                <a:cubicBezTo>
                  <a:pt x="257" y="169"/>
                  <a:pt x="257" y="169"/>
                  <a:pt x="257" y="169"/>
                </a:cubicBezTo>
                <a:cubicBezTo>
                  <a:pt x="232" y="169"/>
                  <a:pt x="232" y="169"/>
                  <a:pt x="232" y="169"/>
                </a:cubicBezTo>
                <a:cubicBezTo>
                  <a:pt x="223" y="176"/>
                  <a:pt x="223" y="176"/>
                  <a:pt x="223" y="176"/>
                </a:cubicBezTo>
                <a:cubicBezTo>
                  <a:pt x="214" y="182"/>
                  <a:pt x="214" y="182"/>
                  <a:pt x="214" y="182"/>
                </a:cubicBezTo>
                <a:cubicBezTo>
                  <a:pt x="205" y="188"/>
                  <a:pt x="205" y="188"/>
                  <a:pt x="205" y="188"/>
                </a:cubicBezTo>
                <a:cubicBezTo>
                  <a:pt x="197" y="193"/>
                  <a:pt x="197" y="193"/>
                  <a:pt x="197" y="193"/>
                </a:cubicBezTo>
                <a:cubicBezTo>
                  <a:pt x="169" y="213"/>
                  <a:pt x="169" y="213"/>
                  <a:pt x="169" y="213"/>
                </a:cubicBezTo>
                <a:cubicBezTo>
                  <a:pt x="140" y="232"/>
                  <a:pt x="140" y="232"/>
                  <a:pt x="140" y="232"/>
                </a:cubicBezTo>
                <a:cubicBezTo>
                  <a:pt x="152" y="254"/>
                  <a:pt x="152" y="254"/>
                  <a:pt x="152" y="254"/>
                </a:cubicBezTo>
                <a:cubicBezTo>
                  <a:pt x="164" y="277"/>
                  <a:pt x="164" y="277"/>
                  <a:pt x="164" y="277"/>
                </a:cubicBezTo>
                <a:cubicBezTo>
                  <a:pt x="164" y="277"/>
                  <a:pt x="164" y="277"/>
                  <a:pt x="164" y="277"/>
                </a:cubicBezTo>
                <a:cubicBezTo>
                  <a:pt x="164" y="277"/>
                  <a:pt x="164" y="278"/>
                  <a:pt x="164" y="278"/>
                </a:cubicBezTo>
                <a:cubicBezTo>
                  <a:pt x="149" y="288"/>
                  <a:pt x="149" y="288"/>
                  <a:pt x="149" y="288"/>
                </a:cubicBezTo>
                <a:cubicBezTo>
                  <a:pt x="135" y="298"/>
                  <a:pt x="135" y="298"/>
                  <a:pt x="135" y="298"/>
                </a:cubicBezTo>
                <a:cubicBezTo>
                  <a:pt x="135" y="298"/>
                  <a:pt x="134" y="298"/>
                  <a:pt x="134" y="298"/>
                </a:cubicBezTo>
                <a:cubicBezTo>
                  <a:pt x="134" y="298"/>
                  <a:pt x="134" y="298"/>
                  <a:pt x="134" y="298"/>
                </a:cubicBezTo>
                <a:cubicBezTo>
                  <a:pt x="117" y="277"/>
                  <a:pt x="117" y="277"/>
                  <a:pt x="117" y="277"/>
                </a:cubicBezTo>
                <a:cubicBezTo>
                  <a:pt x="100" y="257"/>
                  <a:pt x="100" y="257"/>
                  <a:pt x="100" y="257"/>
                </a:cubicBezTo>
                <a:cubicBezTo>
                  <a:pt x="74" y="257"/>
                  <a:pt x="74" y="257"/>
                  <a:pt x="74" y="257"/>
                </a:cubicBezTo>
                <a:cubicBezTo>
                  <a:pt x="47" y="257"/>
                  <a:pt x="47" y="257"/>
                  <a:pt x="47" y="257"/>
                </a:cubicBezTo>
                <a:cubicBezTo>
                  <a:pt x="42" y="274"/>
                  <a:pt x="42" y="274"/>
                  <a:pt x="42" y="274"/>
                </a:cubicBezTo>
                <a:cubicBezTo>
                  <a:pt x="36" y="292"/>
                  <a:pt x="36" y="292"/>
                  <a:pt x="36" y="292"/>
                </a:cubicBezTo>
                <a:cubicBezTo>
                  <a:pt x="36" y="292"/>
                  <a:pt x="36" y="292"/>
                  <a:pt x="36" y="292"/>
                </a:cubicBezTo>
                <a:cubicBezTo>
                  <a:pt x="36" y="292"/>
                  <a:pt x="36" y="292"/>
                  <a:pt x="36" y="292"/>
                </a:cubicBezTo>
                <a:cubicBezTo>
                  <a:pt x="18" y="305"/>
                  <a:pt x="18" y="305"/>
                  <a:pt x="18" y="305"/>
                </a:cubicBezTo>
                <a:cubicBezTo>
                  <a:pt x="0" y="317"/>
                  <a:pt x="0" y="317"/>
                  <a:pt x="0" y="317"/>
                </a:cubicBezTo>
                <a:cubicBezTo>
                  <a:pt x="0" y="333"/>
                  <a:pt x="0" y="333"/>
                  <a:pt x="0" y="333"/>
                </a:cubicBezTo>
                <a:cubicBezTo>
                  <a:pt x="0" y="349"/>
                  <a:pt x="0" y="349"/>
                  <a:pt x="0" y="349"/>
                </a:cubicBezTo>
                <a:cubicBezTo>
                  <a:pt x="11" y="359"/>
                  <a:pt x="11" y="359"/>
                  <a:pt x="11" y="359"/>
                </a:cubicBezTo>
                <a:cubicBezTo>
                  <a:pt x="22" y="368"/>
                  <a:pt x="22" y="368"/>
                  <a:pt x="22" y="368"/>
                </a:cubicBezTo>
                <a:cubicBezTo>
                  <a:pt x="22" y="369"/>
                  <a:pt x="22" y="369"/>
                  <a:pt x="22" y="369"/>
                </a:cubicBezTo>
                <a:cubicBezTo>
                  <a:pt x="22" y="369"/>
                  <a:pt x="22" y="369"/>
                  <a:pt x="22" y="369"/>
                </a:cubicBezTo>
                <a:cubicBezTo>
                  <a:pt x="22" y="384"/>
                  <a:pt x="22" y="384"/>
                  <a:pt x="22" y="384"/>
                </a:cubicBezTo>
                <a:cubicBezTo>
                  <a:pt x="21" y="398"/>
                  <a:pt x="21" y="398"/>
                  <a:pt x="21" y="398"/>
                </a:cubicBezTo>
                <a:cubicBezTo>
                  <a:pt x="21" y="398"/>
                  <a:pt x="21" y="398"/>
                  <a:pt x="21" y="399"/>
                </a:cubicBezTo>
                <a:cubicBezTo>
                  <a:pt x="21" y="399"/>
                  <a:pt x="20" y="399"/>
                  <a:pt x="20" y="399"/>
                </a:cubicBezTo>
                <a:cubicBezTo>
                  <a:pt x="20" y="408"/>
                  <a:pt x="20" y="408"/>
                  <a:pt x="20" y="408"/>
                </a:cubicBezTo>
                <a:cubicBezTo>
                  <a:pt x="20" y="416"/>
                  <a:pt x="20" y="416"/>
                  <a:pt x="20" y="416"/>
                </a:cubicBezTo>
                <a:cubicBezTo>
                  <a:pt x="19" y="429"/>
                  <a:pt x="19" y="429"/>
                  <a:pt x="19" y="429"/>
                </a:cubicBezTo>
                <a:cubicBezTo>
                  <a:pt x="18" y="442"/>
                  <a:pt x="18" y="442"/>
                  <a:pt x="18" y="442"/>
                </a:cubicBezTo>
                <a:cubicBezTo>
                  <a:pt x="18" y="456"/>
                  <a:pt x="18" y="456"/>
                  <a:pt x="18" y="456"/>
                </a:cubicBezTo>
                <a:cubicBezTo>
                  <a:pt x="17" y="470"/>
                  <a:pt x="17" y="470"/>
                  <a:pt x="17" y="470"/>
                </a:cubicBezTo>
                <a:cubicBezTo>
                  <a:pt x="17" y="473"/>
                  <a:pt x="17" y="473"/>
                  <a:pt x="17" y="473"/>
                </a:cubicBezTo>
                <a:cubicBezTo>
                  <a:pt x="16" y="477"/>
                  <a:pt x="16" y="477"/>
                  <a:pt x="16" y="477"/>
                </a:cubicBezTo>
                <a:cubicBezTo>
                  <a:pt x="15" y="501"/>
                  <a:pt x="15" y="501"/>
                  <a:pt x="15" y="501"/>
                </a:cubicBezTo>
                <a:cubicBezTo>
                  <a:pt x="14" y="525"/>
                  <a:pt x="14" y="525"/>
                  <a:pt x="14" y="525"/>
                </a:cubicBezTo>
                <a:cubicBezTo>
                  <a:pt x="14" y="526"/>
                  <a:pt x="14" y="526"/>
                  <a:pt x="14" y="526"/>
                </a:cubicBezTo>
                <a:cubicBezTo>
                  <a:pt x="14" y="527"/>
                  <a:pt x="14" y="527"/>
                  <a:pt x="14" y="527"/>
                </a:cubicBezTo>
                <a:cubicBezTo>
                  <a:pt x="15" y="528"/>
                  <a:pt x="15" y="528"/>
                  <a:pt x="15" y="528"/>
                </a:cubicBezTo>
                <a:cubicBezTo>
                  <a:pt x="15" y="530"/>
                  <a:pt x="15" y="530"/>
                  <a:pt x="15" y="530"/>
                </a:cubicBezTo>
                <a:cubicBezTo>
                  <a:pt x="36" y="587"/>
                  <a:pt x="36" y="587"/>
                  <a:pt x="36" y="587"/>
                </a:cubicBezTo>
                <a:cubicBezTo>
                  <a:pt x="57" y="644"/>
                  <a:pt x="57" y="644"/>
                  <a:pt x="57" y="644"/>
                </a:cubicBezTo>
                <a:cubicBezTo>
                  <a:pt x="57" y="644"/>
                  <a:pt x="57" y="644"/>
                  <a:pt x="57" y="645"/>
                </a:cubicBezTo>
                <a:cubicBezTo>
                  <a:pt x="57" y="645"/>
                  <a:pt x="57" y="645"/>
                  <a:pt x="57" y="645"/>
                </a:cubicBezTo>
                <a:cubicBezTo>
                  <a:pt x="54" y="663"/>
                  <a:pt x="54" y="663"/>
                  <a:pt x="54" y="663"/>
                </a:cubicBezTo>
                <a:cubicBezTo>
                  <a:pt x="52" y="682"/>
                  <a:pt x="52" y="682"/>
                  <a:pt x="52" y="682"/>
                </a:cubicBezTo>
                <a:cubicBezTo>
                  <a:pt x="84" y="678"/>
                  <a:pt x="84" y="678"/>
                  <a:pt x="84" y="678"/>
                </a:cubicBezTo>
                <a:cubicBezTo>
                  <a:pt x="116" y="673"/>
                  <a:pt x="116" y="673"/>
                  <a:pt x="116" y="673"/>
                </a:cubicBezTo>
                <a:cubicBezTo>
                  <a:pt x="139" y="671"/>
                  <a:pt x="139" y="671"/>
                  <a:pt x="139" y="671"/>
                </a:cubicBezTo>
                <a:cubicBezTo>
                  <a:pt x="162" y="668"/>
                  <a:pt x="162" y="668"/>
                  <a:pt x="162" y="668"/>
                </a:cubicBezTo>
                <a:cubicBezTo>
                  <a:pt x="165" y="668"/>
                  <a:pt x="165" y="668"/>
                  <a:pt x="165" y="668"/>
                </a:cubicBezTo>
                <a:cubicBezTo>
                  <a:pt x="167" y="668"/>
                  <a:pt x="167" y="668"/>
                  <a:pt x="167" y="668"/>
                </a:cubicBezTo>
                <a:cubicBezTo>
                  <a:pt x="176" y="666"/>
                  <a:pt x="176" y="666"/>
                  <a:pt x="176" y="666"/>
                </a:cubicBezTo>
                <a:cubicBezTo>
                  <a:pt x="185" y="665"/>
                  <a:pt x="185" y="665"/>
                  <a:pt x="185" y="665"/>
                </a:cubicBezTo>
                <a:cubicBezTo>
                  <a:pt x="185" y="665"/>
                  <a:pt x="185" y="665"/>
                  <a:pt x="185" y="665"/>
                </a:cubicBezTo>
                <a:cubicBezTo>
                  <a:pt x="186" y="665"/>
                  <a:pt x="186" y="665"/>
                  <a:pt x="186" y="665"/>
                </a:cubicBezTo>
                <a:cubicBezTo>
                  <a:pt x="208" y="678"/>
                  <a:pt x="208" y="678"/>
                  <a:pt x="208" y="678"/>
                </a:cubicBezTo>
                <a:cubicBezTo>
                  <a:pt x="230" y="691"/>
                  <a:pt x="230" y="691"/>
                  <a:pt x="230" y="691"/>
                </a:cubicBezTo>
                <a:cubicBezTo>
                  <a:pt x="230" y="691"/>
                  <a:pt x="230" y="691"/>
                  <a:pt x="230" y="691"/>
                </a:cubicBezTo>
                <a:cubicBezTo>
                  <a:pt x="230" y="691"/>
                  <a:pt x="230" y="691"/>
                  <a:pt x="230" y="691"/>
                </a:cubicBezTo>
                <a:cubicBezTo>
                  <a:pt x="231" y="691"/>
                  <a:pt x="231" y="691"/>
                  <a:pt x="231" y="691"/>
                </a:cubicBezTo>
                <a:cubicBezTo>
                  <a:pt x="231" y="692"/>
                  <a:pt x="231" y="692"/>
                  <a:pt x="231" y="692"/>
                </a:cubicBezTo>
                <a:cubicBezTo>
                  <a:pt x="241" y="698"/>
                  <a:pt x="241" y="698"/>
                  <a:pt x="241" y="698"/>
                </a:cubicBezTo>
                <a:cubicBezTo>
                  <a:pt x="251" y="703"/>
                  <a:pt x="251" y="703"/>
                  <a:pt x="251" y="703"/>
                </a:cubicBezTo>
                <a:cubicBezTo>
                  <a:pt x="255" y="706"/>
                  <a:pt x="255" y="706"/>
                  <a:pt x="255" y="706"/>
                </a:cubicBezTo>
                <a:cubicBezTo>
                  <a:pt x="259" y="708"/>
                  <a:pt x="259" y="708"/>
                  <a:pt x="259" y="708"/>
                </a:cubicBezTo>
                <a:cubicBezTo>
                  <a:pt x="263" y="711"/>
                  <a:pt x="263" y="711"/>
                  <a:pt x="263" y="711"/>
                </a:cubicBezTo>
                <a:cubicBezTo>
                  <a:pt x="267" y="713"/>
                  <a:pt x="267" y="713"/>
                  <a:pt x="267" y="713"/>
                </a:cubicBezTo>
                <a:cubicBezTo>
                  <a:pt x="267" y="713"/>
                  <a:pt x="268" y="713"/>
                  <a:pt x="268" y="713"/>
                </a:cubicBezTo>
                <a:cubicBezTo>
                  <a:pt x="268" y="714"/>
                  <a:pt x="268" y="714"/>
                  <a:pt x="268" y="714"/>
                </a:cubicBezTo>
                <a:cubicBezTo>
                  <a:pt x="266" y="721"/>
                  <a:pt x="266" y="721"/>
                  <a:pt x="266" y="721"/>
                </a:cubicBezTo>
                <a:cubicBezTo>
                  <a:pt x="265" y="727"/>
                  <a:pt x="265" y="727"/>
                  <a:pt x="265" y="727"/>
                </a:cubicBezTo>
                <a:cubicBezTo>
                  <a:pt x="263" y="744"/>
                  <a:pt x="263" y="744"/>
                  <a:pt x="263" y="744"/>
                </a:cubicBezTo>
                <a:cubicBezTo>
                  <a:pt x="258" y="763"/>
                  <a:pt x="258" y="763"/>
                  <a:pt x="258" y="763"/>
                </a:cubicBezTo>
              </a:path>
            </a:pathLst>
          </a:custGeom>
          <a:noFill/>
          <a:ln w="26988" cap="flat">
            <a:solidFill>
              <a:srgbClr val="B1B3B6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7" name="Rectangle 53"/>
          <p:cNvSpPr>
            <a:spLocks noChangeArrowheads="1"/>
          </p:cNvSpPr>
          <p:nvPr/>
        </p:nvSpPr>
        <p:spPr bwMode="auto">
          <a:xfrm>
            <a:off x="5646738" y="8689975"/>
            <a:ext cx="295275" cy="17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0533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78" name="Rectangle 54"/>
          <p:cNvSpPr>
            <a:spLocks noChangeArrowheads="1"/>
          </p:cNvSpPr>
          <p:nvPr/>
        </p:nvSpPr>
        <p:spPr bwMode="auto">
          <a:xfrm>
            <a:off x="5249863" y="8683625"/>
            <a:ext cx="295275" cy="17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0532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79" name="Rectangle 55"/>
          <p:cNvSpPr>
            <a:spLocks noChangeArrowheads="1"/>
          </p:cNvSpPr>
          <p:nvPr/>
        </p:nvSpPr>
        <p:spPr bwMode="auto">
          <a:xfrm>
            <a:off x="5222875" y="7929563"/>
            <a:ext cx="295275" cy="17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0534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0" name="Rectangle 56"/>
          <p:cNvSpPr>
            <a:spLocks noChangeArrowheads="1"/>
          </p:cNvSpPr>
          <p:nvPr/>
        </p:nvSpPr>
        <p:spPr bwMode="auto">
          <a:xfrm>
            <a:off x="6159500" y="7400925"/>
            <a:ext cx="295275" cy="17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0528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1" name="Rectangle 57"/>
          <p:cNvSpPr>
            <a:spLocks noChangeArrowheads="1"/>
          </p:cNvSpPr>
          <p:nvPr/>
        </p:nvSpPr>
        <p:spPr bwMode="auto">
          <a:xfrm>
            <a:off x="5630863" y="7091363"/>
            <a:ext cx="295275" cy="17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0529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2" name="Rectangle 58"/>
          <p:cNvSpPr>
            <a:spLocks noChangeArrowheads="1"/>
          </p:cNvSpPr>
          <p:nvPr/>
        </p:nvSpPr>
        <p:spPr bwMode="auto">
          <a:xfrm>
            <a:off x="4984750" y="7091363"/>
            <a:ext cx="295275" cy="17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0536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3" name="Rectangle 59"/>
          <p:cNvSpPr>
            <a:spLocks noChangeArrowheads="1"/>
          </p:cNvSpPr>
          <p:nvPr/>
        </p:nvSpPr>
        <p:spPr bwMode="auto">
          <a:xfrm>
            <a:off x="3756025" y="6889750"/>
            <a:ext cx="295275" cy="17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0540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4" name="Rectangle 60"/>
          <p:cNvSpPr>
            <a:spLocks noChangeArrowheads="1"/>
          </p:cNvSpPr>
          <p:nvPr/>
        </p:nvSpPr>
        <p:spPr bwMode="auto">
          <a:xfrm>
            <a:off x="5419725" y="6134100"/>
            <a:ext cx="295275" cy="17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0502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5" name="Rectangle 61"/>
          <p:cNvSpPr>
            <a:spLocks noChangeArrowheads="1"/>
          </p:cNvSpPr>
          <p:nvPr/>
        </p:nvSpPr>
        <p:spPr bwMode="auto">
          <a:xfrm>
            <a:off x="4508500" y="5964238"/>
            <a:ext cx="296863" cy="17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0538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6" name="Rectangle 62"/>
          <p:cNvSpPr>
            <a:spLocks noChangeArrowheads="1"/>
          </p:cNvSpPr>
          <p:nvPr/>
        </p:nvSpPr>
        <p:spPr bwMode="auto">
          <a:xfrm>
            <a:off x="3840163" y="5478463"/>
            <a:ext cx="295275" cy="17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0541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7" name="Rectangle 63"/>
          <p:cNvSpPr>
            <a:spLocks noChangeArrowheads="1"/>
          </p:cNvSpPr>
          <p:nvPr/>
        </p:nvSpPr>
        <p:spPr bwMode="auto">
          <a:xfrm>
            <a:off x="3071813" y="5762625"/>
            <a:ext cx="295275" cy="17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0542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8" name="Rectangle 64"/>
          <p:cNvSpPr>
            <a:spLocks noChangeArrowheads="1"/>
          </p:cNvSpPr>
          <p:nvPr/>
        </p:nvSpPr>
        <p:spPr bwMode="auto">
          <a:xfrm>
            <a:off x="2489200" y="5375275"/>
            <a:ext cx="295275" cy="17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0543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9" name="Rectangle 65"/>
          <p:cNvSpPr>
            <a:spLocks noChangeArrowheads="1"/>
          </p:cNvSpPr>
          <p:nvPr/>
        </p:nvSpPr>
        <p:spPr bwMode="auto">
          <a:xfrm>
            <a:off x="5386388" y="5245100"/>
            <a:ext cx="295275" cy="17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0501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90" name="Rectangle 66"/>
          <p:cNvSpPr>
            <a:spLocks noChangeArrowheads="1"/>
          </p:cNvSpPr>
          <p:nvPr/>
        </p:nvSpPr>
        <p:spPr bwMode="auto">
          <a:xfrm>
            <a:off x="5657850" y="4467225"/>
            <a:ext cx="295275" cy="17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0521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91" name="Rectangle 67"/>
          <p:cNvSpPr>
            <a:spLocks noChangeArrowheads="1"/>
          </p:cNvSpPr>
          <p:nvPr/>
        </p:nvSpPr>
        <p:spPr bwMode="auto">
          <a:xfrm>
            <a:off x="4341813" y="4564063"/>
            <a:ext cx="295275" cy="17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0522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92" name="Rectangle 68"/>
          <p:cNvSpPr>
            <a:spLocks noChangeArrowheads="1"/>
          </p:cNvSpPr>
          <p:nvPr/>
        </p:nvSpPr>
        <p:spPr bwMode="auto">
          <a:xfrm>
            <a:off x="3049588" y="4676775"/>
            <a:ext cx="295275" cy="17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0544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93" name="Rectangle 69"/>
          <p:cNvSpPr>
            <a:spLocks noChangeArrowheads="1"/>
          </p:cNvSpPr>
          <p:nvPr/>
        </p:nvSpPr>
        <p:spPr bwMode="auto">
          <a:xfrm>
            <a:off x="1706563" y="4529138"/>
            <a:ext cx="295275" cy="17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0545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94" name="Rectangle 70"/>
          <p:cNvSpPr>
            <a:spLocks noChangeArrowheads="1"/>
          </p:cNvSpPr>
          <p:nvPr/>
        </p:nvSpPr>
        <p:spPr bwMode="auto">
          <a:xfrm>
            <a:off x="5327650" y="3524250"/>
            <a:ext cx="295275" cy="17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0520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95" name="Rectangle 71"/>
          <p:cNvSpPr>
            <a:spLocks noChangeArrowheads="1"/>
          </p:cNvSpPr>
          <p:nvPr/>
        </p:nvSpPr>
        <p:spPr bwMode="auto">
          <a:xfrm>
            <a:off x="4433888" y="3800475"/>
            <a:ext cx="295275" cy="17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0519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96" name="Rectangle 72"/>
          <p:cNvSpPr>
            <a:spLocks noChangeArrowheads="1"/>
          </p:cNvSpPr>
          <p:nvPr/>
        </p:nvSpPr>
        <p:spPr bwMode="auto">
          <a:xfrm>
            <a:off x="3840163" y="3333750"/>
            <a:ext cx="295275" cy="17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0516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97" name="Rectangle 73"/>
          <p:cNvSpPr>
            <a:spLocks noChangeArrowheads="1"/>
          </p:cNvSpPr>
          <p:nvPr/>
        </p:nvSpPr>
        <p:spPr bwMode="auto">
          <a:xfrm>
            <a:off x="1849438" y="2616200"/>
            <a:ext cx="295275" cy="17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0514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98" name="Rectangle 74"/>
          <p:cNvSpPr>
            <a:spLocks noChangeArrowheads="1"/>
          </p:cNvSpPr>
          <p:nvPr/>
        </p:nvSpPr>
        <p:spPr bwMode="auto">
          <a:xfrm>
            <a:off x="2668588" y="3233738"/>
            <a:ext cx="295275" cy="17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0515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99" name="Rectangle 75"/>
          <p:cNvSpPr>
            <a:spLocks noChangeArrowheads="1"/>
          </p:cNvSpPr>
          <p:nvPr/>
        </p:nvSpPr>
        <p:spPr bwMode="auto">
          <a:xfrm>
            <a:off x="3773488" y="2647950"/>
            <a:ext cx="296863" cy="17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0517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00" name="Rectangle 76"/>
          <p:cNvSpPr>
            <a:spLocks noChangeArrowheads="1"/>
          </p:cNvSpPr>
          <p:nvPr/>
        </p:nvSpPr>
        <p:spPr bwMode="auto">
          <a:xfrm>
            <a:off x="3789363" y="1358900"/>
            <a:ext cx="295275" cy="17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0511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01" name="Rectangle 77"/>
          <p:cNvSpPr>
            <a:spLocks noChangeArrowheads="1"/>
          </p:cNvSpPr>
          <p:nvPr/>
        </p:nvSpPr>
        <p:spPr bwMode="auto">
          <a:xfrm>
            <a:off x="858838" y="1639888"/>
            <a:ext cx="295275" cy="17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0513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02" name="Rectangle 78"/>
          <p:cNvSpPr>
            <a:spLocks noChangeArrowheads="1"/>
          </p:cNvSpPr>
          <p:nvPr/>
        </p:nvSpPr>
        <p:spPr bwMode="auto">
          <a:xfrm>
            <a:off x="2309813" y="754063"/>
            <a:ext cx="295275" cy="17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0512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03" name="Rectangle 79"/>
          <p:cNvSpPr>
            <a:spLocks noChangeArrowheads="1"/>
          </p:cNvSpPr>
          <p:nvPr/>
        </p:nvSpPr>
        <p:spPr bwMode="auto">
          <a:xfrm>
            <a:off x="2281238" y="596900"/>
            <a:ext cx="354013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Lesja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04" name="Rectangle 80"/>
          <p:cNvSpPr>
            <a:spLocks noChangeArrowheads="1"/>
          </p:cNvSpPr>
          <p:nvPr/>
        </p:nvSpPr>
        <p:spPr bwMode="auto">
          <a:xfrm>
            <a:off x="3733800" y="1201738"/>
            <a:ext cx="344646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Dovre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09" name="Rectangle 85"/>
          <p:cNvSpPr>
            <a:spLocks noChangeArrowheads="1"/>
          </p:cNvSpPr>
          <p:nvPr/>
        </p:nvSpPr>
        <p:spPr bwMode="auto">
          <a:xfrm>
            <a:off x="827088" y="1482725"/>
            <a:ext cx="363538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Skjåk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10" name="Rectangle 86"/>
          <p:cNvSpPr>
            <a:spLocks noChangeArrowheads="1"/>
          </p:cNvSpPr>
          <p:nvPr/>
        </p:nvSpPr>
        <p:spPr bwMode="auto">
          <a:xfrm>
            <a:off x="1841500" y="2459038"/>
            <a:ext cx="315913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Lom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11" name="Rectangle 87"/>
          <p:cNvSpPr>
            <a:spLocks noChangeArrowheads="1"/>
          </p:cNvSpPr>
          <p:nvPr/>
        </p:nvSpPr>
        <p:spPr bwMode="auto">
          <a:xfrm>
            <a:off x="2647950" y="3076575"/>
            <a:ext cx="280526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Vågå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15" name="Rectangle 91"/>
          <p:cNvSpPr>
            <a:spLocks noChangeArrowheads="1"/>
          </p:cNvSpPr>
          <p:nvPr/>
        </p:nvSpPr>
        <p:spPr bwMode="auto">
          <a:xfrm>
            <a:off x="3803650" y="2490788"/>
            <a:ext cx="238125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Sel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16" name="Rectangle 92"/>
          <p:cNvSpPr>
            <a:spLocks noChangeArrowheads="1"/>
          </p:cNvSpPr>
          <p:nvPr/>
        </p:nvSpPr>
        <p:spPr bwMode="auto">
          <a:xfrm>
            <a:off x="3665538" y="3176588"/>
            <a:ext cx="593111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Nord-Fron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1" name="Rectangle 97"/>
          <p:cNvSpPr>
            <a:spLocks noChangeArrowheads="1"/>
          </p:cNvSpPr>
          <p:nvPr/>
        </p:nvSpPr>
        <p:spPr bwMode="auto">
          <a:xfrm>
            <a:off x="4308475" y="3643313"/>
            <a:ext cx="493725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Sør-Fron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6" name="Rectangle 102"/>
          <p:cNvSpPr>
            <a:spLocks noChangeArrowheads="1"/>
          </p:cNvSpPr>
          <p:nvPr/>
        </p:nvSpPr>
        <p:spPr bwMode="auto">
          <a:xfrm>
            <a:off x="5211763" y="3367088"/>
            <a:ext cx="466474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Ringebu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9" name="Rectangle 105"/>
          <p:cNvSpPr>
            <a:spLocks noChangeArrowheads="1"/>
          </p:cNvSpPr>
          <p:nvPr/>
        </p:nvSpPr>
        <p:spPr bwMode="auto">
          <a:xfrm>
            <a:off x="1681163" y="4371975"/>
            <a:ext cx="286938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Vang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31" name="Rectangle 107"/>
          <p:cNvSpPr>
            <a:spLocks noChangeArrowheads="1"/>
          </p:cNvSpPr>
          <p:nvPr/>
        </p:nvSpPr>
        <p:spPr bwMode="auto">
          <a:xfrm>
            <a:off x="2808288" y="4519613"/>
            <a:ext cx="732573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Øystre Slidre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39" name="Rectangle 115"/>
          <p:cNvSpPr>
            <a:spLocks noChangeArrowheads="1"/>
          </p:cNvSpPr>
          <p:nvPr/>
        </p:nvSpPr>
        <p:spPr bwMode="auto">
          <a:xfrm>
            <a:off x="4230688" y="4406900"/>
            <a:ext cx="522288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Gausdal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0" name="Rectangle 116"/>
          <p:cNvSpPr>
            <a:spLocks noChangeArrowheads="1"/>
          </p:cNvSpPr>
          <p:nvPr/>
        </p:nvSpPr>
        <p:spPr bwMode="auto">
          <a:xfrm>
            <a:off x="5634038" y="4310063"/>
            <a:ext cx="277320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Øyer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3" name="Rectangle 119"/>
          <p:cNvSpPr>
            <a:spLocks noChangeArrowheads="1"/>
          </p:cNvSpPr>
          <p:nvPr/>
        </p:nvSpPr>
        <p:spPr bwMode="auto">
          <a:xfrm>
            <a:off x="2324100" y="5218113"/>
            <a:ext cx="726161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Vestre Slidre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51" name="Rectangle 127"/>
          <p:cNvSpPr>
            <a:spLocks noChangeArrowheads="1"/>
          </p:cNvSpPr>
          <p:nvPr/>
        </p:nvSpPr>
        <p:spPr bwMode="auto">
          <a:xfrm>
            <a:off x="2841625" y="5605463"/>
            <a:ext cx="710131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Nord-Aurdal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56" name="Rectangle 132"/>
          <p:cNvSpPr>
            <a:spLocks noChangeArrowheads="1"/>
          </p:cNvSpPr>
          <p:nvPr/>
        </p:nvSpPr>
        <p:spPr bwMode="auto">
          <a:xfrm>
            <a:off x="3741738" y="5321300"/>
            <a:ext cx="432811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Etnedal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58" name="Rectangle 134"/>
          <p:cNvSpPr>
            <a:spLocks noChangeArrowheads="1"/>
          </p:cNvSpPr>
          <p:nvPr/>
        </p:nvSpPr>
        <p:spPr bwMode="auto">
          <a:xfrm>
            <a:off x="4424363" y="5670550"/>
            <a:ext cx="408766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Nordre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63" name="Rectangle 139"/>
          <p:cNvSpPr>
            <a:spLocks noChangeArrowheads="1"/>
          </p:cNvSpPr>
          <p:nvPr/>
        </p:nvSpPr>
        <p:spPr bwMode="auto">
          <a:xfrm>
            <a:off x="4486275" y="5807075"/>
            <a:ext cx="3429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Land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64" name="Rectangle 140"/>
          <p:cNvSpPr>
            <a:spLocks noChangeArrowheads="1"/>
          </p:cNvSpPr>
          <p:nvPr/>
        </p:nvSpPr>
        <p:spPr bwMode="auto">
          <a:xfrm>
            <a:off x="5153025" y="5087938"/>
            <a:ext cx="777875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Lillehammer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65" name="Rectangle 141"/>
          <p:cNvSpPr>
            <a:spLocks noChangeArrowheads="1"/>
          </p:cNvSpPr>
          <p:nvPr/>
        </p:nvSpPr>
        <p:spPr bwMode="auto">
          <a:xfrm>
            <a:off x="5357813" y="5976938"/>
            <a:ext cx="359073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Gjøvik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68" name="Rectangle 144"/>
          <p:cNvSpPr>
            <a:spLocks noChangeArrowheads="1"/>
          </p:cNvSpPr>
          <p:nvPr/>
        </p:nvSpPr>
        <p:spPr bwMode="auto">
          <a:xfrm>
            <a:off x="3575050" y="6732588"/>
            <a:ext cx="610745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Sør-Aurdal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73" name="Rectangle 149"/>
          <p:cNvSpPr>
            <a:spLocks noChangeArrowheads="1"/>
          </p:cNvSpPr>
          <p:nvPr/>
        </p:nvSpPr>
        <p:spPr bwMode="auto">
          <a:xfrm>
            <a:off x="4886325" y="6797675"/>
            <a:ext cx="407163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Søndre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76" name="Rectangle 152"/>
          <p:cNvSpPr>
            <a:spLocks noChangeArrowheads="1"/>
          </p:cNvSpPr>
          <p:nvPr/>
        </p:nvSpPr>
        <p:spPr bwMode="auto">
          <a:xfrm>
            <a:off x="4932363" y="6934200"/>
            <a:ext cx="37465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Land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77" name="Rectangle 153"/>
          <p:cNvSpPr>
            <a:spLocks noChangeArrowheads="1"/>
          </p:cNvSpPr>
          <p:nvPr/>
        </p:nvSpPr>
        <p:spPr bwMode="auto">
          <a:xfrm>
            <a:off x="5580063" y="6797675"/>
            <a:ext cx="371897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Vestre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83" name="Rectangle 159"/>
          <p:cNvSpPr>
            <a:spLocks noChangeArrowheads="1"/>
          </p:cNvSpPr>
          <p:nvPr/>
        </p:nvSpPr>
        <p:spPr bwMode="auto">
          <a:xfrm>
            <a:off x="5580063" y="6934200"/>
            <a:ext cx="333425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Toten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87" name="Rectangle 163"/>
          <p:cNvSpPr>
            <a:spLocks noChangeArrowheads="1"/>
          </p:cNvSpPr>
          <p:nvPr/>
        </p:nvSpPr>
        <p:spPr bwMode="auto">
          <a:xfrm>
            <a:off x="6115050" y="7108825"/>
            <a:ext cx="314189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Østre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92" name="Rectangle 168"/>
          <p:cNvSpPr>
            <a:spLocks noChangeArrowheads="1"/>
          </p:cNvSpPr>
          <p:nvPr/>
        </p:nvSpPr>
        <p:spPr bwMode="auto">
          <a:xfrm>
            <a:off x="6115050" y="7243763"/>
            <a:ext cx="333425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Toten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96" name="Rectangle 172"/>
          <p:cNvSpPr>
            <a:spLocks noChangeArrowheads="1"/>
          </p:cNvSpPr>
          <p:nvPr/>
        </p:nvSpPr>
        <p:spPr bwMode="auto">
          <a:xfrm>
            <a:off x="5199063" y="7772400"/>
            <a:ext cx="280526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Gran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99" name="Rectangle 175"/>
          <p:cNvSpPr>
            <a:spLocks noChangeArrowheads="1"/>
          </p:cNvSpPr>
          <p:nvPr/>
        </p:nvSpPr>
        <p:spPr bwMode="auto">
          <a:xfrm>
            <a:off x="5078413" y="8391525"/>
            <a:ext cx="296556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Jevn-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0" name="Rectangle 176"/>
          <p:cNvSpPr>
            <a:spLocks noChangeArrowheads="1"/>
          </p:cNvSpPr>
          <p:nvPr/>
        </p:nvSpPr>
        <p:spPr bwMode="auto">
          <a:xfrm>
            <a:off x="5121275" y="8391525"/>
            <a:ext cx="142875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e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2" name="Rectangle 178"/>
          <p:cNvSpPr>
            <a:spLocks noChangeArrowheads="1"/>
          </p:cNvSpPr>
          <p:nvPr/>
        </p:nvSpPr>
        <p:spPr bwMode="auto">
          <a:xfrm>
            <a:off x="5078413" y="8526463"/>
            <a:ext cx="315792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 aker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5" name="Rectangle 181"/>
          <p:cNvSpPr>
            <a:spLocks noChangeArrowheads="1"/>
          </p:cNvSpPr>
          <p:nvPr/>
        </p:nvSpPr>
        <p:spPr bwMode="auto">
          <a:xfrm>
            <a:off x="5562600" y="8532813"/>
            <a:ext cx="468313" cy="20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Lunner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6" name="Line 182"/>
          <p:cNvSpPr>
            <a:spLocks noChangeShapeType="1"/>
          </p:cNvSpPr>
          <p:nvPr/>
        </p:nvSpPr>
        <p:spPr bwMode="auto">
          <a:xfrm flipV="1">
            <a:off x="1058863" y="8729663"/>
            <a:ext cx="1588" cy="58738"/>
          </a:xfrm>
          <a:prstGeom prst="line">
            <a:avLst/>
          </a:prstGeom>
          <a:noFill/>
          <a:ln w="14288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7" name="Line 183"/>
          <p:cNvSpPr>
            <a:spLocks noChangeShapeType="1"/>
          </p:cNvSpPr>
          <p:nvPr/>
        </p:nvSpPr>
        <p:spPr bwMode="auto">
          <a:xfrm flipV="1">
            <a:off x="1730375" y="8729663"/>
            <a:ext cx="1588" cy="58738"/>
          </a:xfrm>
          <a:prstGeom prst="line">
            <a:avLst/>
          </a:prstGeom>
          <a:noFill/>
          <a:ln w="14288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8" name="Line 184"/>
          <p:cNvSpPr>
            <a:spLocks noChangeShapeType="1"/>
          </p:cNvSpPr>
          <p:nvPr/>
        </p:nvSpPr>
        <p:spPr bwMode="auto">
          <a:xfrm flipV="1">
            <a:off x="2070100" y="8729663"/>
            <a:ext cx="1588" cy="58738"/>
          </a:xfrm>
          <a:prstGeom prst="line">
            <a:avLst/>
          </a:prstGeom>
          <a:noFill/>
          <a:ln w="14288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9" name="Line 185"/>
          <p:cNvSpPr>
            <a:spLocks noChangeShapeType="1"/>
          </p:cNvSpPr>
          <p:nvPr/>
        </p:nvSpPr>
        <p:spPr bwMode="auto">
          <a:xfrm flipV="1">
            <a:off x="1225550" y="8756650"/>
            <a:ext cx="1588" cy="31750"/>
          </a:xfrm>
          <a:prstGeom prst="line">
            <a:avLst/>
          </a:prstGeom>
          <a:noFill/>
          <a:ln w="14288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0" name="Line 186"/>
          <p:cNvSpPr>
            <a:spLocks noChangeShapeType="1"/>
          </p:cNvSpPr>
          <p:nvPr/>
        </p:nvSpPr>
        <p:spPr bwMode="auto">
          <a:xfrm flipV="1">
            <a:off x="1393825" y="8729663"/>
            <a:ext cx="1588" cy="58738"/>
          </a:xfrm>
          <a:prstGeom prst="line">
            <a:avLst/>
          </a:prstGeom>
          <a:noFill/>
          <a:ln w="14288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1" name="Line 187"/>
          <p:cNvSpPr>
            <a:spLocks noChangeShapeType="1"/>
          </p:cNvSpPr>
          <p:nvPr/>
        </p:nvSpPr>
        <p:spPr bwMode="auto">
          <a:xfrm flipV="1">
            <a:off x="1563688" y="8756650"/>
            <a:ext cx="1588" cy="31750"/>
          </a:xfrm>
          <a:prstGeom prst="line">
            <a:avLst/>
          </a:prstGeom>
          <a:noFill/>
          <a:ln w="14288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2" name="Line 188"/>
          <p:cNvSpPr>
            <a:spLocks noChangeShapeType="1"/>
          </p:cNvSpPr>
          <p:nvPr/>
        </p:nvSpPr>
        <p:spPr bwMode="auto">
          <a:xfrm flipV="1">
            <a:off x="1900238" y="8756650"/>
            <a:ext cx="1588" cy="31750"/>
          </a:xfrm>
          <a:prstGeom prst="line">
            <a:avLst/>
          </a:prstGeom>
          <a:noFill/>
          <a:ln w="14288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3" name="Line 189"/>
          <p:cNvSpPr>
            <a:spLocks noChangeShapeType="1"/>
          </p:cNvSpPr>
          <p:nvPr/>
        </p:nvSpPr>
        <p:spPr bwMode="auto">
          <a:xfrm>
            <a:off x="1058863" y="8788400"/>
            <a:ext cx="1011238" cy="1588"/>
          </a:xfrm>
          <a:prstGeom prst="line">
            <a:avLst/>
          </a:prstGeom>
          <a:noFill/>
          <a:ln w="14288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4" name="Rectangle 190"/>
          <p:cNvSpPr>
            <a:spLocks noChangeArrowheads="1"/>
          </p:cNvSpPr>
          <p:nvPr/>
        </p:nvSpPr>
        <p:spPr bwMode="auto">
          <a:xfrm>
            <a:off x="1025525" y="8588375"/>
            <a:ext cx="128588" cy="18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15" name="Rectangle 191"/>
          <p:cNvSpPr>
            <a:spLocks noChangeArrowheads="1"/>
          </p:cNvSpPr>
          <p:nvPr/>
        </p:nvSpPr>
        <p:spPr bwMode="auto">
          <a:xfrm>
            <a:off x="1670050" y="8588375"/>
            <a:ext cx="188913" cy="18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20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16" name="Rectangle 192"/>
          <p:cNvSpPr>
            <a:spLocks noChangeArrowheads="1"/>
          </p:cNvSpPr>
          <p:nvPr/>
        </p:nvSpPr>
        <p:spPr bwMode="auto">
          <a:xfrm>
            <a:off x="2009775" y="8589963"/>
            <a:ext cx="190500" cy="18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30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17" name="Rectangle 193"/>
          <p:cNvSpPr>
            <a:spLocks noChangeArrowheads="1"/>
          </p:cNvSpPr>
          <p:nvPr/>
        </p:nvSpPr>
        <p:spPr bwMode="auto">
          <a:xfrm>
            <a:off x="1331913" y="8588375"/>
            <a:ext cx="190500" cy="18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10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18" name="Rectangle 194"/>
          <p:cNvSpPr>
            <a:spLocks noChangeArrowheads="1"/>
          </p:cNvSpPr>
          <p:nvPr/>
        </p:nvSpPr>
        <p:spPr bwMode="auto">
          <a:xfrm>
            <a:off x="2143125" y="8586788"/>
            <a:ext cx="220663" cy="18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km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19" name="Freeform 195"/>
          <p:cNvSpPr>
            <a:spLocks/>
          </p:cNvSpPr>
          <p:nvPr/>
        </p:nvSpPr>
        <p:spPr bwMode="auto">
          <a:xfrm>
            <a:off x="1489075" y="8132763"/>
            <a:ext cx="160338" cy="158750"/>
          </a:xfrm>
          <a:custGeom>
            <a:avLst/>
            <a:gdLst/>
            <a:ahLst/>
            <a:cxnLst>
              <a:cxn ang="0">
                <a:pos x="36" y="3"/>
              </a:cxn>
              <a:cxn ang="0">
                <a:pos x="47" y="23"/>
              </a:cxn>
              <a:cxn ang="0">
                <a:pos x="24" y="47"/>
              </a:cxn>
              <a:cxn ang="0">
                <a:pos x="0" y="23"/>
              </a:cxn>
              <a:cxn ang="0">
                <a:pos x="11" y="3"/>
              </a:cxn>
              <a:cxn ang="0">
                <a:pos x="16" y="1"/>
              </a:cxn>
              <a:cxn ang="0">
                <a:pos x="24" y="0"/>
              </a:cxn>
              <a:cxn ang="0">
                <a:pos x="36" y="3"/>
              </a:cxn>
            </a:cxnLst>
            <a:rect l="0" t="0" r="r" b="b"/>
            <a:pathLst>
              <a:path w="47" h="47">
                <a:moveTo>
                  <a:pt x="36" y="3"/>
                </a:moveTo>
                <a:cubicBezTo>
                  <a:pt x="43" y="7"/>
                  <a:pt x="47" y="15"/>
                  <a:pt x="47" y="23"/>
                </a:cubicBezTo>
                <a:cubicBezTo>
                  <a:pt x="47" y="37"/>
                  <a:pt x="37" y="47"/>
                  <a:pt x="24" y="47"/>
                </a:cubicBezTo>
                <a:cubicBezTo>
                  <a:pt x="10" y="47"/>
                  <a:pt x="0" y="37"/>
                  <a:pt x="0" y="23"/>
                </a:cubicBezTo>
                <a:cubicBezTo>
                  <a:pt x="0" y="15"/>
                  <a:pt x="4" y="7"/>
                  <a:pt x="11" y="3"/>
                </a:cubicBezTo>
                <a:cubicBezTo>
                  <a:pt x="13" y="2"/>
                  <a:pt x="15" y="1"/>
                  <a:pt x="16" y="1"/>
                </a:cubicBezTo>
                <a:cubicBezTo>
                  <a:pt x="19" y="0"/>
                  <a:pt x="21" y="0"/>
                  <a:pt x="24" y="0"/>
                </a:cubicBezTo>
                <a:cubicBezTo>
                  <a:pt x="28" y="0"/>
                  <a:pt x="32" y="1"/>
                  <a:pt x="36" y="3"/>
                </a:cubicBezTo>
                <a:close/>
              </a:path>
            </a:pathLst>
          </a:custGeom>
          <a:noFill/>
          <a:ln w="635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0" name="Freeform 196"/>
          <p:cNvSpPr>
            <a:spLocks/>
          </p:cNvSpPr>
          <p:nvPr/>
        </p:nvSpPr>
        <p:spPr bwMode="auto">
          <a:xfrm>
            <a:off x="1527175" y="8020050"/>
            <a:ext cx="84138" cy="122238"/>
          </a:xfrm>
          <a:custGeom>
            <a:avLst/>
            <a:gdLst/>
            <a:ahLst/>
            <a:cxnLst>
              <a:cxn ang="0">
                <a:pos x="0" y="36"/>
              </a:cxn>
              <a:cxn ang="0">
                <a:pos x="5" y="34"/>
              </a:cxn>
              <a:cxn ang="0">
                <a:pos x="13" y="33"/>
              </a:cxn>
              <a:cxn ang="0">
                <a:pos x="25" y="36"/>
              </a:cxn>
              <a:cxn ang="0">
                <a:pos x="12" y="0"/>
              </a:cxn>
              <a:cxn ang="0">
                <a:pos x="0" y="36"/>
              </a:cxn>
            </a:cxnLst>
            <a:rect l="0" t="0" r="r" b="b"/>
            <a:pathLst>
              <a:path w="25" h="36">
                <a:moveTo>
                  <a:pt x="0" y="36"/>
                </a:moveTo>
                <a:cubicBezTo>
                  <a:pt x="2" y="35"/>
                  <a:pt x="4" y="34"/>
                  <a:pt x="5" y="34"/>
                </a:cubicBezTo>
                <a:cubicBezTo>
                  <a:pt x="8" y="33"/>
                  <a:pt x="10" y="33"/>
                  <a:pt x="13" y="33"/>
                </a:cubicBezTo>
                <a:cubicBezTo>
                  <a:pt x="17" y="33"/>
                  <a:pt x="21" y="34"/>
                  <a:pt x="25" y="36"/>
                </a:cubicBezTo>
                <a:cubicBezTo>
                  <a:pt x="12" y="0"/>
                  <a:pt x="12" y="0"/>
                  <a:pt x="12" y="0"/>
                </a:cubicBezTo>
                <a:lnTo>
                  <a:pt x="0" y="36"/>
                </a:lnTo>
                <a:close/>
              </a:path>
            </a:pathLst>
          </a:custGeom>
          <a:noFill/>
          <a:ln w="635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1" name="Freeform 197"/>
          <p:cNvSpPr>
            <a:spLocks/>
          </p:cNvSpPr>
          <p:nvPr/>
        </p:nvSpPr>
        <p:spPr bwMode="auto">
          <a:xfrm>
            <a:off x="1568450" y="8020050"/>
            <a:ext cx="42863" cy="122238"/>
          </a:xfrm>
          <a:custGeom>
            <a:avLst/>
            <a:gdLst/>
            <a:ahLst/>
            <a:cxnLst>
              <a:cxn ang="0">
                <a:pos x="1" y="33"/>
              </a:cxn>
              <a:cxn ang="0">
                <a:pos x="13" y="36"/>
              </a:cxn>
              <a:cxn ang="0">
                <a:pos x="0" y="0"/>
              </a:cxn>
              <a:cxn ang="0">
                <a:pos x="0" y="33"/>
              </a:cxn>
              <a:cxn ang="0">
                <a:pos x="1" y="33"/>
              </a:cxn>
            </a:cxnLst>
            <a:rect l="0" t="0" r="r" b="b"/>
            <a:pathLst>
              <a:path w="13" h="36">
                <a:moveTo>
                  <a:pt x="1" y="33"/>
                </a:moveTo>
                <a:cubicBezTo>
                  <a:pt x="5" y="33"/>
                  <a:pt x="9" y="34"/>
                  <a:pt x="13" y="36"/>
                </a:cubicBezTo>
                <a:cubicBezTo>
                  <a:pt x="0" y="0"/>
                  <a:pt x="0" y="0"/>
                  <a:pt x="0" y="0"/>
                </a:cubicBezTo>
                <a:cubicBezTo>
                  <a:pt x="0" y="33"/>
                  <a:pt x="0" y="33"/>
                  <a:pt x="0" y="33"/>
                </a:cubicBezTo>
                <a:lnTo>
                  <a:pt x="1" y="33"/>
                </a:lnTo>
                <a:close/>
              </a:path>
            </a:pathLst>
          </a:custGeom>
          <a:solidFill>
            <a:srgbClr val="231F20"/>
          </a:solidFill>
          <a:ln w="635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2" name="Freeform 198"/>
          <p:cNvSpPr>
            <a:spLocks/>
          </p:cNvSpPr>
          <p:nvPr/>
        </p:nvSpPr>
        <p:spPr bwMode="auto">
          <a:xfrm>
            <a:off x="1377950" y="8169275"/>
            <a:ext cx="122238" cy="85725"/>
          </a:xfrm>
          <a:custGeom>
            <a:avLst/>
            <a:gdLst/>
            <a:ahLst/>
            <a:cxnLst>
              <a:cxn ang="0">
                <a:pos x="36" y="25"/>
              </a:cxn>
              <a:cxn ang="0">
                <a:pos x="34" y="20"/>
              </a:cxn>
              <a:cxn ang="0">
                <a:pos x="33" y="12"/>
              </a:cxn>
              <a:cxn ang="0">
                <a:pos x="36" y="0"/>
              </a:cxn>
              <a:cxn ang="0">
                <a:pos x="0" y="13"/>
              </a:cxn>
              <a:cxn ang="0">
                <a:pos x="36" y="25"/>
              </a:cxn>
            </a:cxnLst>
            <a:rect l="0" t="0" r="r" b="b"/>
            <a:pathLst>
              <a:path w="36" h="25">
                <a:moveTo>
                  <a:pt x="36" y="25"/>
                </a:moveTo>
                <a:cubicBezTo>
                  <a:pt x="35" y="23"/>
                  <a:pt x="34" y="21"/>
                  <a:pt x="34" y="20"/>
                </a:cubicBezTo>
                <a:cubicBezTo>
                  <a:pt x="33" y="17"/>
                  <a:pt x="33" y="15"/>
                  <a:pt x="33" y="12"/>
                </a:cubicBezTo>
                <a:cubicBezTo>
                  <a:pt x="33" y="8"/>
                  <a:pt x="34" y="4"/>
                  <a:pt x="36" y="0"/>
                </a:cubicBezTo>
                <a:cubicBezTo>
                  <a:pt x="0" y="13"/>
                  <a:pt x="0" y="13"/>
                  <a:pt x="0" y="13"/>
                </a:cubicBezTo>
                <a:lnTo>
                  <a:pt x="36" y="25"/>
                </a:lnTo>
                <a:close/>
              </a:path>
            </a:pathLst>
          </a:custGeom>
          <a:noFill/>
          <a:ln w="635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3" name="Freeform 199"/>
          <p:cNvSpPr>
            <a:spLocks/>
          </p:cNvSpPr>
          <p:nvPr/>
        </p:nvSpPr>
        <p:spPr bwMode="auto">
          <a:xfrm>
            <a:off x="1377950" y="8169275"/>
            <a:ext cx="122238" cy="44450"/>
          </a:xfrm>
          <a:custGeom>
            <a:avLst/>
            <a:gdLst/>
            <a:ahLst/>
            <a:cxnLst>
              <a:cxn ang="0">
                <a:pos x="33" y="12"/>
              </a:cxn>
              <a:cxn ang="0">
                <a:pos x="36" y="0"/>
              </a:cxn>
              <a:cxn ang="0">
                <a:pos x="0" y="13"/>
              </a:cxn>
              <a:cxn ang="0">
                <a:pos x="33" y="13"/>
              </a:cxn>
              <a:cxn ang="0">
                <a:pos x="33" y="12"/>
              </a:cxn>
            </a:cxnLst>
            <a:rect l="0" t="0" r="r" b="b"/>
            <a:pathLst>
              <a:path w="36" h="13">
                <a:moveTo>
                  <a:pt x="33" y="12"/>
                </a:moveTo>
                <a:cubicBezTo>
                  <a:pt x="33" y="8"/>
                  <a:pt x="34" y="4"/>
                  <a:pt x="36" y="0"/>
                </a:cubicBezTo>
                <a:cubicBezTo>
                  <a:pt x="0" y="13"/>
                  <a:pt x="0" y="13"/>
                  <a:pt x="0" y="13"/>
                </a:cubicBezTo>
                <a:cubicBezTo>
                  <a:pt x="33" y="13"/>
                  <a:pt x="33" y="13"/>
                  <a:pt x="33" y="13"/>
                </a:cubicBezTo>
                <a:lnTo>
                  <a:pt x="33" y="12"/>
                </a:lnTo>
                <a:close/>
              </a:path>
            </a:pathLst>
          </a:custGeom>
          <a:solidFill>
            <a:srgbClr val="231F20"/>
          </a:solidFill>
          <a:ln w="635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4" name="Freeform 200"/>
          <p:cNvSpPr>
            <a:spLocks/>
          </p:cNvSpPr>
          <p:nvPr/>
        </p:nvSpPr>
        <p:spPr bwMode="auto">
          <a:xfrm>
            <a:off x="1527175" y="8281988"/>
            <a:ext cx="84138" cy="122238"/>
          </a:xfrm>
          <a:custGeom>
            <a:avLst/>
            <a:gdLst/>
            <a:ahLst/>
            <a:cxnLst>
              <a:cxn ang="0">
                <a:pos x="25" y="0"/>
              </a:cxn>
              <a:cxn ang="0">
                <a:pos x="20" y="2"/>
              </a:cxn>
              <a:cxn ang="0">
                <a:pos x="13" y="3"/>
              </a:cxn>
              <a:cxn ang="0">
                <a:pos x="0" y="0"/>
              </a:cxn>
              <a:cxn ang="0">
                <a:pos x="13" y="36"/>
              </a:cxn>
              <a:cxn ang="0">
                <a:pos x="25" y="0"/>
              </a:cxn>
            </a:cxnLst>
            <a:rect l="0" t="0" r="r" b="b"/>
            <a:pathLst>
              <a:path w="25" h="36">
                <a:moveTo>
                  <a:pt x="25" y="0"/>
                </a:moveTo>
                <a:cubicBezTo>
                  <a:pt x="23" y="1"/>
                  <a:pt x="22" y="2"/>
                  <a:pt x="20" y="2"/>
                </a:cubicBezTo>
                <a:cubicBezTo>
                  <a:pt x="18" y="3"/>
                  <a:pt x="15" y="3"/>
                  <a:pt x="13" y="3"/>
                </a:cubicBezTo>
                <a:cubicBezTo>
                  <a:pt x="8" y="3"/>
                  <a:pt x="4" y="2"/>
                  <a:pt x="0" y="0"/>
                </a:cubicBezTo>
                <a:cubicBezTo>
                  <a:pt x="13" y="36"/>
                  <a:pt x="13" y="36"/>
                  <a:pt x="13" y="36"/>
                </a:cubicBezTo>
                <a:lnTo>
                  <a:pt x="25" y="0"/>
                </a:lnTo>
                <a:close/>
              </a:path>
            </a:pathLst>
          </a:custGeom>
          <a:noFill/>
          <a:ln w="635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5" name="Freeform 201"/>
          <p:cNvSpPr>
            <a:spLocks/>
          </p:cNvSpPr>
          <p:nvPr/>
        </p:nvSpPr>
        <p:spPr bwMode="auto">
          <a:xfrm>
            <a:off x="1527175" y="8281988"/>
            <a:ext cx="44450" cy="122238"/>
          </a:xfrm>
          <a:custGeom>
            <a:avLst/>
            <a:gdLst/>
            <a:ahLst/>
            <a:cxnLst>
              <a:cxn ang="0">
                <a:pos x="13" y="3"/>
              </a:cxn>
              <a:cxn ang="0">
                <a:pos x="0" y="0"/>
              </a:cxn>
              <a:cxn ang="0">
                <a:pos x="13" y="36"/>
              </a:cxn>
              <a:cxn ang="0">
                <a:pos x="13" y="3"/>
              </a:cxn>
            </a:cxnLst>
            <a:rect l="0" t="0" r="r" b="b"/>
            <a:pathLst>
              <a:path w="13" h="36">
                <a:moveTo>
                  <a:pt x="13" y="3"/>
                </a:moveTo>
                <a:cubicBezTo>
                  <a:pt x="8" y="3"/>
                  <a:pt x="4" y="2"/>
                  <a:pt x="0" y="0"/>
                </a:cubicBezTo>
                <a:cubicBezTo>
                  <a:pt x="13" y="36"/>
                  <a:pt x="13" y="36"/>
                  <a:pt x="13" y="36"/>
                </a:cubicBezTo>
                <a:cubicBezTo>
                  <a:pt x="13" y="3"/>
                  <a:pt x="13" y="3"/>
                  <a:pt x="13" y="3"/>
                </a:cubicBezTo>
                <a:close/>
              </a:path>
            </a:pathLst>
          </a:custGeom>
          <a:solidFill>
            <a:srgbClr val="231F20"/>
          </a:solidFill>
          <a:ln w="635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6" name="Freeform 202"/>
          <p:cNvSpPr>
            <a:spLocks/>
          </p:cNvSpPr>
          <p:nvPr/>
        </p:nvSpPr>
        <p:spPr bwMode="auto">
          <a:xfrm>
            <a:off x="1639888" y="8169275"/>
            <a:ext cx="122238" cy="857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5"/>
              </a:cxn>
              <a:cxn ang="0">
                <a:pos x="3" y="12"/>
              </a:cxn>
              <a:cxn ang="0">
                <a:pos x="0" y="25"/>
              </a:cxn>
              <a:cxn ang="0">
                <a:pos x="36" y="12"/>
              </a:cxn>
              <a:cxn ang="0">
                <a:pos x="0" y="0"/>
              </a:cxn>
            </a:cxnLst>
            <a:rect l="0" t="0" r="r" b="b"/>
            <a:pathLst>
              <a:path w="36" h="25">
                <a:moveTo>
                  <a:pt x="0" y="0"/>
                </a:moveTo>
                <a:cubicBezTo>
                  <a:pt x="1" y="2"/>
                  <a:pt x="2" y="3"/>
                  <a:pt x="2" y="5"/>
                </a:cubicBezTo>
                <a:cubicBezTo>
                  <a:pt x="3" y="7"/>
                  <a:pt x="3" y="10"/>
                  <a:pt x="3" y="12"/>
                </a:cubicBezTo>
                <a:cubicBezTo>
                  <a:pt x="3" y="17"/>
                  <a:pt x="2" y="21"/>
                  <a:pt x="0" y="25"/>
                </a:cubicBezTo>
                <a:cubicBezTo>
                  <a:pt x="36" y="12"/>
                  <a:pt x="36" y="12"/>
                  <a:pt x="36" y="12"/>
                </a:cubicBezTo>
                <a:lnTo>
                  <a:pt x="0" y="0"/>
                </a:lnTo>
                <a:close/>
              </a:path>
            </a:pathLst>
          </a:custGeom>
          <a:noFill/>
          <a:ln w="635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7" name="Freeform 203"/>
          <p:cNvSpPr>
            <a:spLocks/>
          </p:cNvSpPr>
          <p:nvPr/>
        </p:nvSpPr>
        <p:spPr bwMode="auto">
          <a:xfrm>
            <a:off x="1639888" y="8210550"/>
            <a:ext cx="122238" cy="44450"/>
          </a:xfrm>
          <a:custGeom>
            <a:avLst/>
            <a:gdLst/>
            <a:ahLst/>
            <a:cxnLst>
              <a:cxn ang="0">
                <a:pos x="3" y="0"/>
              </a:cxn>
              <a:cxn ang="0">
                <a:pos x="0" y="13"/>
              </a:cxn>
              <a:cxn ang="0">
                <a:pos x="36" y="0"/>
              </a:cxn>
              <a:cxn ang="0">
                <a:pos x="3" y="0"/>
              </a:cxn>
            </a:cxnLst>
            <a:rect l="0" t="0" r="r" b="b"/>
            <a:pathLst>
              <a:path w="36" h="13">
                <a:moveTo>
                  <a:pt x="3" y="0"/>
                </a:moveTo>
                <a:cubicBezTo>
                  <a:pt x="3" y="5"/>
                  <a:pt x="2" y="9"/>
                  <a:pt x="0" y="13"/>
                </a:cubicBezTo>
                <a:cubicBezTo>
                  <a:pt x="36" y="0"/>
                  <a:pt x="36" y="0"/>
                  <a:pt x="36" y="0"/>
                </a:cubicBezTo>
                <a:cubicBezTo>
                  <a:pt x="3" y="0"/>
                  <a:pt x="3" y="0"/>
                  <a:pt x="3" y="0"/>
                </a:cubicBezTo>
                <a:close/>
              </a:path>
            </a:pathLst>
          </a:custGeom>
          <a:solidFill>
            <a:srgbClr val="231F20"/>
          </a:solidFill>
          <a:ln w="635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8" name="Freeform 204"/>
          <p:cNvSpPr>
            <a:spLocks/>
          </p:cNvSpPr>
          <p:nvPr/>
        </p:nvSpPr>
        <p:spPr bwMode="auto">
          <a:xfrm>
            <a:off x="1539875" y="7932738"/>
            <a:ext cx="58738" cy="63500"/>
          </a:xfrm>
          <a:custGeom>
            <a:avLst/>
            <a:gdLst/>
            <a:ahLst/>
            <a:cxnLst>
              <a:cxn ang="0">
                <a:pos x="17" y="1"/>
              </a:cxn>
              <a:cxn ang="0">
                <a:pos x="15" y="4"/>
              </a:cxn>
              <a:cxn ang="0">
                <a:pos x="15" y="19"/>
              </a:cxn>
              <a:cxn ang="0">
                <a:pos x="15" y="19"/>
              </a:cxn>
              <a:cxn ang="0">
                <a:pos x="4" y="4"/>
              </a:cxn>
              <a:cxn ang="0">
                <a:pos x="3" y="4"/>
              </a:cxn>
              <a:cxn ang="0">
                <a:pos x="3" y="15"/>
              </a:cxn>
              <a:cxn ang="0">
                <a:pos x="6" y="18"/>
              </a:cxn>
              <a:cxn ang="0">
                <a:pos x="6" y="19"/>
              </a:cxn>
              <a:cxn ang="0">
                <a:pos x="0" y="19"/>
              </a:cxn>
              <a:cxn ang="0">
                <a:pos x="0" y="18"/>
              </a:cxn>
              <a:cxn ang="0">
                <a:pos x="2" y="15"/>
              </a:cxn>
              <a:cxn ang="0">
                <a:pos x="2" y="2"/>
              </a:cxn>
              <a:cxn ang="0">
                <a:pos x="0" y="1"/>
              </a:cxn>
              <a:cxn ang="0">
                <a:pos x="0" y="0"/>
              </a:cxn>
              <a:cxn ang="0">
                <a:pos x="4" y="0"/>
              </a:cxn>
              <a:cxn ang="0">
                <a:pos x="14" y="14"/>
              </a:cxn>
              <a:cxn ang="0">
                <a:pos x="14" y="14"/>
              </a:cxn>
              <a:cxn ang="0">
                <a:pos x="14" y="4"/>
              </a:cxn>
              <a:cxn ang="0">
                <a:pos x="11" y="1"/>
              </a:cxn>
              <a:cxn ang="0">
                <a:pos x="11" y="0"/>
              </a:cxn>
              <a:cxn ang="0">
                <a:pos x="17" y="0"/>
              </a:cxn>
              <a:cxn ang="0">
                <a:pos x="17" y="1"/>
              </a:cxn>
            </a:cxnLst>
            <a:rect l="0" t="0" r="r" b="b"/>
            <a:pathLst>
              <a:path w="17" h="19">
                <a:moveTo>
                  <a:pt x="17" y="1"/>
                </a:moveTo>
                <a:cubicBezTo>
                  <a:pt x="16" y="1"/>
                  <a:pt x="15" y="1"/>
                  <a:pt x="15" y="4"/>
                </a:cubicBezTo>
                <a:cubicBezTo>
                  <a:pt x="15" y="19"/>
                  <a:pt x="15" y="19"/>
                  <a:pt x="15" y="19"/>
                </a:cubicBezTo>
                <a:cubicBezTo>
                  <a:pt x="15" y="19"/>
                  <a:pt x="15" y="19"/>
                  <a:pt x="15" y="19"/>
                </a:cubicBezTo>
                <a:cubicBezTo>
                  <a:pt x="4" y="4"/>
                  <a:pt x="4" y="4"/>
                  <a:pt x="4" y="4"/>
                </a:cubicBezTo>
                <a:cubicBezTo>
                  <a:pt x="3" y="4"/>
                  <a:pt x="3" y="4"/>
                  <a:pt x="3" y="4"/>
                </a:cubicBezTo>
                <a:cubicBezTo>
                  <a:pt x="3" y="15"/>
                  <a:pt x="3" y="15"/>
                  <a:pt x="3" y="15"/>
                </a:cubicBezTo>
                <a:cubicBezTo>
                  <a:pt x="3" y="17"/>
                  <a:pt x="4" y="18"/>
                  <a:pt x="6" y="18"/>
                </a:cubicBezTo>
                <a:cubicBezTo>
                  <a:pt x="6" y="19"/>
                  <a:pt x="6" y="19"/>
                  <a:pt x="6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8"/>
                  <a:pt x="0" y="18"/>
                  <a:pt x="0" y="18"/>
                </a:cubicBezTo>
                <a:cubicBezTo>
                  <a:pt x="2" y="18"/>
                  <a:pt x="2" y="18"/>
                  <a:pt x="2" y="15"/>
                </a:cubicBezTo>
                <a:cubicBezTo>
                  <a:pt x="2" y="2"/>
                  <a:pt x="2" y="2"/>
                  <a:pt x="2" y="2"/>
                </a:cubicBezTo>
                <a:cubicBezTo>
                  <a:pt x="1" y="1"/>
                  <a:pt x="1" y="1"/>
                  <a:pt x="0" y="1"/>
                </a:cubicBezTo>
                <a:cubicBezTo>
                  <a:pt x="0" y="0"/>
                  <a:pt x="0" y="0"/>
                  <a:pt x="0" y="0"/>
                </a:cubicBezTo>
                <a:cubicBezTo>
                  <a:pt x="4" y="0"/>
                  <a:pt x="4" y="0"/>
                  <a:pt x="4" y="0"/>
                </a:cubicBezTo>
                <a:cubicBezTo>
                  <a:pt x="14" y="14"/>
                  <a:pt x="14" y="14"/>
                  <a:pt x="14" y="14"/>
                </a:cubicBezTo>
                <a:cubicBezTo>
                  <a:pt x="14" y="14"/>
                  <a:pt x="14" y="14"/>
                  <a:pt x="14" y="14"/>
                </a:cubicBezTo>
                <a:cubicBezTo>
                  <a:pt x="14" y="4"/>
                  <a:pt x="14" y="4"/>
                  <a:pt x="14" y="4"/>
                </a:cubicBezTo>
                <a:cubicBezTo>
                  <a:pt x="14" y="1"/>
                  <a:pt x="13" y="1"/>
                  <a:pt x="11" y="1"/>
                </a:cubicBezTo>
                <a:cubicBezTo>
                  <a:pt x="11" y="0"/>
                  <a:pt x="11" y="0"/>
                  <a:pt x="11" y="0"/>
                </a:cubicBezTo>
                <a:cubicBezTo>
                  <a:pt x="17" y="0"/>
                  <a:pt x="17" y="0"/>
                  <a:pt x="17" y="0"/>
                </a:cubicBezTo>
                <a:lnTo>
                  <a:pt x="17" y="1"/>
                </a:lnTo>
                <a:close/>
              </a:path>
            </a:pathLst>
          </a:custGeom>
          <a:solidFill>
            <a:srgbClr val="231F2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67</Words>
  <Application>Microsoft Office PowerPoint</Application>
  <PresentationFormat>Skjermfremvisning (4:3)</PresentationFormat>
  <Paragraphs>63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Lysbildetitler</vt:lpstr>
      </vt:variant>
      <vt:variant>
        <vt:i4>1</vt:i4>
      </vt:variant>
    </vt:vector>
  </HeadingPairs>
  <TitlesOfParts>
    <vt:vector size="2" baseType="lpstr">
      <vt:lpstr>Office-tema</vt:lpstr>
      <vt:lpstr>Lysbilde 1</vt:lpstr>
    </vt:vector>
  </TitlesOfParts>
  <Company>Statens kartverk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stoing</dc:creator>
  <cp:lastModifiedBy>stoing</cp:lastModifiedBy>
  <cp:revision>4</cp:revision>
  <dcterms:created xsi:type="dcterms:W3CDTF">2013-02-04T12:58:29Z</dcterms:created>
  <dcterms:modified xsi:type="dcterms:W3CDTF">2013-02-04T13:47:40Z</dcterms:modified>
</cp:coreProperties>
</file>