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6" d="100"/>
          <a:sy n="126" d="100"/>
        </p:scale>
        <p:origin x="-129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9D978F-D9FB-405D-8C5F-E7257D175654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003AA5-A1E6-422B-BFEA-1B842E4D6F2F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1114425" y="0"/>
            <a:ext cx="691515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/>
          </p:cNvSpPr>
          <p:nvPr/>
        </p:nvSpPr>
        <p:spPr bwMode="auto">
          <a:xfrm>
            <a:off x="1631951" y="5018088"/>
            <a:ext cx="633413" cy="1312863"/>
          </a:xfrm>
          <a:custGeom>
            <a:avLst/>
            <a:gdLst/>
            <a:ahLst/>
            <a:cxnLst>
              <a:cxn ang="0">
                <a:pos x="350" y="332"/>
              </a:cxn>
              <a:cxn ang="0">
                <a:pos x="350" y="383"/>
              </a:cxn>
              <a:cxn ang="0">
                <a:pos x="399" y="511"/>
              </a:cxn>
              <a:cxn ang="0">
                <a:pos x="362" y="566"/>
              </a:cxn>
              <a:cxn ang="0">
                <a:pos x="269" y="595"/>
              </a:cxn>
              <a:cxn ang="0">
                <a:pos x="269" y="582"/>
              </a:cxn>
              <a:cxn ang="0">
                <a:pos x="277" y="485"/>
              </a:cxn>
              <a:cxn ang="0">
                <a:pos x="254" y="356"/>
              </a:cxn>
              <a:cxn ang="0">
                <a:pos x="144" y="564"/>
              </a:cxn>
              <a:cxn ang="0">
                <a:pos x="130" y="719"/>
              </a:cxn>
              <a:cxn ang="0">
                <a:pos x="122" y="794"/>
              </a:cxn>
              <a:cxn ang="0">
                <a:pos x="53" y="827"/>
              </a:cxn>
              <a:cxn ang="0">
                <a:pos x="55" y="662"/>
              </a:cxn>
              <a:cxn ang="0">
                <a:pos x="55" y="650"/>
              </a:cxn>
              <a:cxn ang="0">
                <a:pos x="59" y="432"/>
              </a:cxn>
              <a:cxn ang="0">
                <a:pos x="144" y="385"/>
              </a:cxn>
              <a:cxn ang="0">
                <a:pos x="83" y="293"/>
              </a:cxn>
              <a:cxn ang="0">
                <a:pos x="0" y="275"/>
              </a:cxn>
              <a:cxn ang="0">
                <a:pos x="10" y="0"/>
              </a:cxn>
              <a:cxn ang="0">
                <a:pos x="175" y="0"/>
              </a:cxn>
              <a:cxn ang="0">
                <a:pos x="250" y="92"/>
              </a:cxn>
              <a:cxn ang="0">
                <a:pos x="258" y="143"/>
              </a:cxn>
              <a:cxn ang="0">
                <a:pos x="317" y="220"/>
              </a:cxn>
              <a:cxn ang="0">
                <a:pos x="322" y="299"/>
              </a:cxn>
              <a:cxn ang="0">
                <a:pos x="350" y="332"/>
              </a:cxn>
            </a:cxnLst>
            <a:rect l="0" t="0" r="r" b="b"/>
            <a:pathLst>
              <a:path w="399" h="827">
                <a:moveTo>
                  <a:pt x="350" y="332"/>
                </a:moveTo>
                <a:lnTo>
                  <a:pt x="350" y="383"/>
                </a:lnTo>
                <a:lnTo>
                  <a:pt x="399" y="511"/>
                </a:lnTo>
                <a:lnTo>
                  <a:pt x="362" y="566"/>
                </a:lnTo>
                <a:lnTo>
                  <a:pt x="269" y="595"/>
                </a:lnTo>
                <a:lnTo>
                  <a:pt x="269" y="582"/>
                </a:lnTo>
                <a:lnTo>
                  <a:pt x="277" y="485"/>
                </a:lnTo>
                <a:lnTo>
                  <a:pt x="254" y="356"/>
                </a:lnTo>
                <a:lnTo>
                  <a:pt x="144" y="564"/>
                </a:lnTo>
                <a:lnTo>
                  <a:pt x="130" y="719"/>
                </a:lnTo>
                <a:lnTo>
                  <a:pt x="122" y="794"/>
                </a:lnTo>
                <a:lnTo>
                  <a:pt x="53" y="827"/>
                </a:lnTo>
                <a:lnTo>
                  <a:pt x="55" y="662"/>
                </a:lnTo>
                <a:lnTo>
                  <a:pt x="55" y="650"/>
                </a:lnTo>
                <a:lnTo>
                  <a:pt x="59" y="432"/>
                </a:lnTo>
                <a:lnTo>
                  <a:pt x="144" y="385"/>
                </a:lnTo>
                <a:lnTo>
                  <a:pt x="83" y="293"/>
                </a:lnTo>
                <a:lnTo>
                  <a:pt x="0" y="275"/>
                </a:lnTo>
                <a:lnTo>
                  <a:pt x="10" y="0"/>
                </a:lnTo>
                <a:lnTo>
                  <a:pt x="175" y="0"/>
                </a:lnTo>
                <a:lnTo>
                  <a:pt x="250" y="92"/>
                </a:lnTo>
                <a:lnTo>
                  <a:pt x="258" y="143"/>
                </a:lnTo>
                <a:lnTo>
                  <a:pt x="317" y="220"/>
                </a:lnTo>
                <a:lnTo>
                  <a:pt x="322" y="299"/>
                </a:lnTo>
                <a:lnTo>
                  <a:pt x="350" y="332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 noEditPoints="1"/>
          </p:cNvSpPr>
          <p:nvPr/>
        </p:nvSpPr>
        <p:spPr bwMode="auto">
          <a:xfrm>
            <a:off x="2181226" y="4899025"/>
            <a:ext cx="685800" cy="762000"/>
          </a:xfrm>
          <a:custGeom>
            <a:avLst/>
            <a:gdLst/>
            <a:ahLst/>
            <a:cxnLst>
              <a:cxn ang="0">
                <a:pos x="407" y="266"/>
              </a:cxn>
              <a:cxn ang="0">
                <a:pos x="381" y="311"/>
              </a:cxn>
              <a:cxn ang="0">
                <a:pos x="362" y="303"/>
              </a:cxn>
              <a:cxn ang="0">
                <a:pos x="350" y="260"/>
              </a:cxn>
              <a:cxn ang="0">
                <a:pos x="342" y="163"/>
              </a:cxn>
              <a:cxn ang="0">
                <a:pos x="389" y="134"/>
              </a:cxn>
              <a:cxn ang="0">
                <a:pos x="419" y="159"/>
              </a:cxn>
              <a:cxn ang="0">
                <a:pos x="432" y="211"/>
              </a:cxn>
              <a:cxn ang="0">
                <a:pos x="405" y="246"/>
              </a:cxn>
              <a:cxn ang="0">
                <a:pos x="407" y="266"/>
              </a:cxn>
              <a:cxn ang="0">
                <a:pos x="381" y="99"/>
              </a:cxn>
              <a:cxn ang="0">
                <a:pos x="391" y="110"/>
              </a:cxn>
              <a:cxn ang="0">
                <a:pos x="377" y="99"/>
              </a:cxn>
              <a:cxn ang="0">
                <a:pos x="381" y="99"/>
              </a:cxn>
              <a:cxn ang="0">
                <a:pos x="185" y="466"/>
              </a:cxn>
              <a:cxn ang="0">
                <a:pos x="165" y="480"/>
              </a:cxn>
              <a:cxn ang="0">
                <a:pos x="88" y="458"/>
              </a:cxn>
              <a:cxn ang="0">
                <a:pos x="88" y="456"/>
              </a:cxn>
              <a:cxn ang="0">
                <a:pos x="65" y="391"/>
              </a:cxn>
              <a:cxn ang="0">
                <a:pos x="10" y="346"/>
              </a:cxn>
              <a:cxn ang="0">
                <a:pos x="0" y="271"/>
              </a:cxn>
              <a:cxn ang="0">
                <a:pos x="124" y="203"/>
              </a:cxn>
              <a:cxn ang="0">
                <a:pos x="126" y="199"/>
              </a:cxn>
              <a:cxn ang="0">
                <a:pos x="181" y="85"/>
              </a:cxn>
              <a:cxn ang="0">
                <a:pos x="257" y="16"/>
              </a:cxn>
              <a:cxn ang="0">
                <a:pos x="277" y="0"/>
              </a:cxn>
              <a:cxn ang="0">
                <a:pos x="295" y="36"/>
              </a:cxn>
              <a:cxn ang="0">
                <a:pos x="299" y="93"/>
              </a:cxn>
              <a:cxn ang="0">
                <a:pos x="299" y="99"/>
              </a:cxn>
              <a:cxn ang="0">
                <a:pos x="301" y="130"/>
              </a:cxn>
              <a:cxn ang="0">
                <a:pos x="301" y="138"/>
              </a:cxn>
              <a:cxn ang="0">
                <a:pos x="293" y="352"/>
              </a:cxn>
              <a:cxn ang="0">
                <a:pos x="293" y="376"/>
              </a:cxn>
              <a:cxn ang="0">
                <a:pos x="269" y="401"/>
              </a:cxn>
              <a:cxn ang="0">
                <a:pos x="253" y="417"/>
              </a:cxn>
              <a:cxn ang="0">
                <a:pos x="232" y="433"/>
              </a:cxn>
              <a:cxn ang="0">
                <a:pos x="218" y="442"/>
              </a:cxn>
              <a:cxn ang="0">
                <a:pos x="185" y="466"/>
              </a:cxn>
            </a:cxnLst>
            <a:rect l="0" t="0" r="r" b="b"/>
            <a:pathLst>
              <a:path w="432" h="480">
                <a:moveTo>
                  <a:pt x="407" y="266"/>
                </a:moveTo>
                <a:lnTo>
                  <a:pt x="381" y="311"/>
                </a:lnTo>
                <a:lnTo>
                  <a:pt x="362" y="303"/>
                </a:lnTo>
                <a:lnTo>
                  <a:pt x="350" y="260"/>
                </a:lnTo>
                <a:lnTo>
                  <a:pt x="342" y="163"/>
                </a:lnTo>
                <a:lnTo>
                  <a:pt x="389" y="134"/>
                </a:lnTo>
                <a:lnTo>
                  <a:pt x="419" y="159"/>
                </a:lnTo>
                <a:lnTo>
                  <a:pt x="432" y="211"/>
                </a:lnTo>
                <a:lnTo>
                  <a:pt x="405" y="246"/>
                </a:lnTo>
                <a:lnTo>
                  <a:pt x="407" y="266"/>
                </a:lnTo>
                <a:close/>
                <a:moveTo>
                  <a:pt x="381" y="99"/>
                </a:moveTo>
                <a:lnTo>
                  <a:pt x="391" y="110"/>
                </a:lnTo>
                <a:lnTo>
                  <a:pt x="377" y="99"/>
                </a:lnTo>
                <a:lnTo>
                  <a:pt x="381" y="99"/>
                </a:lnTo>
                <a:close/>
                <a:moveTo>
                  <a:pt x="185" y="466"/>
                </a:moveTo>
                <a:lnTo>
                  <a:pt x="165" y="480"/>
                </a:lnTo>
                <a:lnTo>
                  <a:pt x="88" y="458"/>
                </a:lnTo>
                <a:lnTo>
                  <a:pt x="88" y="456"/>
                </a:lnTo>
                <a:lnTo>
                  <a:pt x="65" y="391"/>
                </a:lnTo>
                <a:lnTo>
                  <a:pt x="10" y="346"/>
                </a:lnTo>
                <a:lnTo>
                  <a:pt x="0" y="271"/>
                </a:lnTo>
                <a:lnTo>
                  <a:pt x="124" y="203"/>
                </a:lnTo>
                <a:lnTo>
                  <a:pt x="126" y="199"/>
                </a:lnTo>
                <a:lnTo>
                  <a:pt x="181" y="85"/>
                </a:lnTo>
                <a:lnTo>
                  <a:pt x="257" y="16"/>
                </a:lnTo>
                <a:lnTo>
                  <a:pt x="277" y="0"/>
                </a:lnTo>
                <a:lnTo>
                  <a:pt x="295" y="36"/>
                </a:lnTo>
                <a:lnTo>
                  <a:pt x="299" y="93"/>
                </a:lnTo>
                <a:lnTo>
                  <a:pt x="299" y="99"/>
                </a:lnTo>
                <a:lnTo>
                  <a:pt x="301" y="130"/>
                </a:lnTo>
                <a:lnTo>
                  <a:pt x="301" y="138"/>
                </a:lnTo>
                <a:lnTo>
                  <a:pt x="293" y="352"/>
                </a:lnTo>
                <a:lnTo>
                  <a:pt x="293" y="376"/>
                </a:lnTo>
                <a:lnTo>
                  <a:pt x="269" y="401"/>
                </a:lnTo>
                <a:lnTo>
                  <a:pt x="253" y="417"/>
                </a:lnTo>
                <a:lnTo>
                  <a:pt x="232" y="433"/>
                </a:lnTo>
                <a:lnTo>
                  <a:pt x="218" y="442"/>
                </a:lnTo>
                <a:lnTo>
                  <a:pt x="185" y="466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 noEditPoints="1"/>
          </p:cNvSpPr>
          <p:nvPr/>
        </p:nvSpPr>
        <p:spPr bwMode="auto">
          <a:xfrm>
            <a:off x="1514476" y="1216025"/>
            <a:ext cx="304800" cy="1098550"/>
          </a:xfrm>
          <a:custGeom>
            <a:avLst/>
            <a:gdLst/>
            <a:ahLst/>
            <a:cxnLst>
              <a:cxn ang="0">
                <a:pos x="182" y="664"/>
              </a:cxn>
              <a:cxn ang="0">
                <a:pos x="149" y="692"/>
              </a:cxn>
              <a:cxn ang="0">
                <a:pos x="159" y="684"/>
              </a:cxn>
              <a:cxn ang="0">
                <a:pos x="174" y="670"/>
              </a:cxn>
              <a:cxn ang="0">
                <a:pos x="182" y="664"/>
              </a:cxn>
              <a:cxn ang="0">
                <a:pos x="98" y="291"/>
              </a:cxn>
              <a:cxn ang="0">
                <a:pos x="192" y="623"/>
              </a:cxn>
              <a:cxn ang="0">
                <a:pos x="92" y="525"/>
              </a:cxn>
              <a:cxn ang="0">
                <a:pos x="33" y="338"/>
              </a:cxn>
              <a:cxn ang="0">
                <a:pos x="98" y="291"/>
              </a:cxn>
              <a:cxn ang="0">
                <a:pos x="123" y="193"/>
              </a:cxn>
              <a:cxn ang="0">
                <a:pos x="84" y="277"/>
              </a:cxn>
              <a:cxn ang="0">
                <a:pos x="0" y="232"/>
              </a:cxn>
              <a:cxn ang="0">
                <a:pos x="23" y="0"/>
              </a:cxn>
              <a:cxn ang="0">
                <a:pos x="92" y="100"/>
              </a:cxn>
              <a:cxn ang="0">
                <a:pos x="70" y="155"/>
              </a:cxn>
              <a:cxn ang="0">
                <a:pos x="131" y="179"/>
              </a:cxn>
              <a:cxn ang="0">
                <a:pos x="123" y="193"/>
              </a:cxn>
            </a:cxnLst>
            <a:rect l="0" t="0" r="r" b="b"/>
            <a:pathLst>
              <a:path w="192" h="692">
                <a:moveTo>
                  <a:pt x="182" y="664"/>
                </a:moveTo>
                <a:lnTo>
                  <a:pt x="149" y="692"/>
                </a:lnTo>
                <a:lnTo>
                  <a:pt x="159" y="684"/>
                </a:lnTo>
                <a:lnTo>
                  <a:pt x="174" y="670"/>
                </a:lnTo>
                <a:lnTo>
                  <a:pt x="182" y="664"/>
                </a:lnTo>
                <a:close/>
                <a:moveTo>
                  <a:pt x="98" y="291"/>
                </a:moveTo>
                <a:lnTo>
                  <a:pt x="192" y="623"/>
                </a:lnTo>
                <a:lnTo>
                  <a:pt x="92" y="525"/>
                </a:lnTo>
                <a:lnTo>
                  <a:pt x="33" y="338"/>
                </a:lnTo>
                <a:lnTo>
                  <a:pt x="98" y="291"/>
                </a:lnTo>
                <a:close/>
                <a:moveTo>
                  <a:pt x="123" y="193"/>
                </a:moveTo>
                <a:lnTo>
                  <a:pt x="84" y="277"/>
                </a:lnTo>
                <a:lnTo>
                  <a:pt x="0" y="232"/>
                </a:lnTo>
                <a:lnTo>
                  <a:pt x="23" y="0"/>
                </a:lnTo>
                <a:lnTo>
                  <a:pt x="92" y="100"/>
                </a:lnTo>
                <a:lnTo>
                  <a:pt x="70" y="155"/>
                </a:lnTo>
                <a:lnTo>
                  <a:pt x="131" y="179"/>
                </a:lnTo>
                <a:lnTo>
                  <a:pt x="123" y="193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 noEditPoints="1"/>
          </p:cNvSpPr>
          <p:nvPr/>
        </p:nvSpPr>
        <p:spPr bwMode="auto">
          <a:xfrm>
            <a:off x="2119313" y="669925"/>
            <a:ext cx="1587500" cy="1295400"/>
          </a:xfrm>
          <a:custGeom>
            <a:avLst/>
            <a:gdLst/>
            <a:ahLst/>
            <a:cxnLst>
              <a:cxn ang="0">
                <a:pos x="63" y="423"/>
              </a:cxn>
              <a:cxn ang="0">
                <a:pos x="33" y="352"/>
              </a:cxn>
              <a:cxn ang="0">
                <a:pos x="430" y="321"/>
              </a:cxn>
              <a:cxn ang="0">
                <a:pos x="518" y="537"/>
              </a:cxn>
              <a:cxn ang="0">
                <a:pos x="522" y="419"/>
              </a:cxn>
              <a:cxn ang="0">
                <a:pos x="607" y="486"/>
              </a:cxn>
              <a:cxn ang="0">
                <a:pos x="652" y="376"/>
              </a:cxn>
              <a:cxn ang="0">
                <a:pos x="695" y="171"/>
              </a:cxn>
              <a:cxn ang="0">
                <a:pos x="862" y="144"/>
              </a:cxn>
              <a:cxn ang="0">
                <a:pos x="990" y="175"/>
              </a:cxn>
              <a:cxn ang="0">
                <a:pos x="929" y="248"/>
              </a:cxn>
              <a:cxn ang="0">
                <a:pos x="886" y="299"/>
              </a:cxn>
              <a:cxn ang="0">
                <a:pos x="894" y="385"/>
              </a:cxn>
              <a:cxn ang="0">
                <a:pos x="803" y="446"/>
              </a:cxn>
              <a:cxn ang="0">
                <a:pos x="733" y="452"/>
              </a:cxn>
              <a:cxn ang="0">
                <a:pos x="725" y="458"/>
              </a:cxn>
              <a:cxn ang="0">
                <a:pos x="709" y="609"/>
              </a:cxn>
              <a:cxn ang="0">
                <a:pos x="542" y="674"/>
              </a:cxn>
              <a:cxn ang="0">
                <a:pos x="438" y="698"/>
              </a:cxn>
              <a:cxn ang="0">
                <a:pos x="302" y="816"/>
              </a:cxn>
              <a:cxn ang="0">
                <a:pos x="255" y="776"/>
              </a:cxn>
              <a:cxn ang="0">
                <a:pos x="247" y="629"/>
              </a:cxn>
              <a:cxn ang="0">
                <a:pos x="153" y="488"/>
              </a:cxn>
              <a:cxn ang="0">
                <a:pos x="179" y="458"/>
              </a:cxn>
              <a:cxn ang="0">
                <a:pos x="259" y="558"/>
              </a:cxn>
              <a:cxn ang="0">
                <a:pos x="281" y="486"/>
              </a:cxn>
              <a:cxn ang="0">
                <a:pos x="175" y="329"/>
              </a:cxn>
              <a:cxn ang="0">
                <a:pos x="245" y="305"/>
              </a:cxn>
              <a:cxn ang="0">
                <a:pos x="192" y="277"/>
              </a:cxn>
              <a:cxn ang="0">
                <a:pos x="70" y="205"/>
              </a:cxn>
              <a:cxn ang="0">
                <a:pos x="27" y="93"/>
              </a:cxn>
              <a:cxn ang="0">
                <a:pos x="63" y="69"/>
              </a:cxn>
              <a:cxn ang="0">
                <a:pos x="0" y="12"/>
              </a:cxn>
              <a:cxn ang="0">
                <a:pos x="63" y="0"/>
              </a:cxn>
              <a:cxn ang="0">
                <a:pos x="224" y="154"/>
              </a:cxn>
              <a:cxn ang="0">
                <a:pos x="320" y="264"/>
              </a:cxn>
            </a:cxnLst>
            <a:rect l="0" t="0" r="r" b="b"/>
            <a:pathLst>
              <a:path w="1000" h="816">
                <a:moveTo>
                  <a:pt x="43" y="356"/>
                </a:moveTo>
                <a:lnTo>
                  <a:pt x="63" y="423"/>
                </a:lnTo>
                <a:lnTo>
                  <a:pt x="41" y="397"/>
                </a:lnTo>
                <a:lnTo>
                  <a:pt x="33" y="352"/>
                </a:lnTo>
                <a:lnTo>
                  <a:pt x="43" y="356"/>
                </a:lnTo>
                <a:close/>
                <a:moveTo>
                  <a:pt x="430" y="321"/>
                </a:moveTo>
                <a:lnTo>
                  <a:pt x="438" y="480"/>
                </a:lnTo>
                <a:lnTo>
                  <a:pt x="518" y="537"/>
                </a:lnTo>
                <a:lnTo>
                  <a:pt x="497" y="427"/>
                </a:lnTo>
                <a:lnTo>
                  <a:pt x="522" y="419"/>
                </a:lnTo>
                <a:lnTo>
                  <a:pt x="575" y="499"/>
                </a:lnTo>
                <a:lnTo>
                  <a:pt x="607" y="486"/>
                </a:lnTo>
                <a:lnTo>
                  <a:pt x="585" y="395"/>
                </a:lnTo>
                <a:lnTo>
                  <a:pt x="652" y="376"/>
                </a:lnTo>
                <a:lnTo>
                  <a:pt x="650" y="219"/>
                </a:lnTo>
                <a:lnTo>
                  <a:pt x="695" y="171"/>
                </a:lnTo>
                <a:lnTo>
                  <a:pt x="778" y="203"/>
                </a:lnTo>
                <a:lnTo>
                  <a:pt x="862" y="144"/>
                </a:lnTo>
                <a:lnTo>
                  <a:pt x="1000" y="48"/>
                </a:lnTo>
                <a:lnTo>
                  <a:pt x="990" y="175"/>
                </a:lnTo>
                <a:lnTo>
                  <a:pt x="945" y="220"/>
                </a:lnTo>
                <a:lnTo>
                  <a:pt x="929" y="248"/>
                </a:lnTo>
                <a:lnTo>
                  <a:pt x="921" y="260"/>
                </a:lnTo>
                <a:lnTo>
                  <a:pt x="886" y="299"/>
                </a:lnTo>
                <a:lnTo>
                  <a:pt x="913" y="360"/>
                </a:lnTo>
                <a:lnTo>
                  <a:pt x="894" y="385"/>
                </a:lnTo>
                <a:lnTo>
                  <a:pt x="874" y="384"/>
                </a:lnTo>
                <a:lnTo>
                  <a:pt x="803" y="446"/>
                </a:lnTo>
                <a:lnTo>
                  <a:pt x="754" y="460"/>
                </a:lnTo>
                <a:lnTo>
                  <a:pt x="733" y="452"/>
                </a:lnTo>
                <a:lnTo>
                  <a:pt x="725" y="452"/>
                </a:lnTo>
                <a:lnTo>
                  <a:pt x="725" y="458"/>
                </a:lnTo>
                <a:lnTo>
                  <a:pt x="735" y="551"/>
                </a:lnTo>
                <a:lnTo>
                  <a:pt x="709" y="609"/>
                </a:lnTo>
                <a:lnTo>
                  <a:pt x="644" y="635"/>
                </a:lnTo>
                <a:lnTo>
                  <a:pt x="542" y="674"/>
                </a:lnTo>
                <a:lnTo>
                  <a:pt x="469" y="686"/>
                </a:lnTo>
                <a:lnTo>
                  <a:pt x="438" y="698"/>
                </a:lnTo>
                <a:lnTo>
                  <a:pt x="446" y="771"/>
                </a:lnTo>
                <a:lnTo>
                  <a:pt x="302" y="816"/>
                </a:lnTo>
                <a:lnTo>
                  <a:pt x="289" y="804"/>
                </a:lnTo>
                <a:lnTo>
                  <a:pt x="255" y="776"/>
                </a:lnTo>
                <a:lnTo>
                  <a:pt x="247" y="771"/>
                </a:lnTo>
                <a:lnTo>
                  <a:pt x="247" y="629"/>
                </a:lnTo>
                <a:lnTo>
                  <a:pt x="190" y="539"/>
                </a:lnTo>
                <a:lnTo>
                  <a:pt x="153" y="488"/>
                </a:lnTo>
                <a:lnTo>
                  <a:pt x="173" y="464"/>
                </a:lnTo>
                <a:lnTo>
                  <a:pt x="179" y="458"/>
                </a:lnTo>
                <a:lnTo>
                  <a:pt x="230" y="509"/>
                </a:lnTo>
                <a:lnTo>
                  <a:pt x="259" y="558"/>
                </a:lnTo>
                <a:lnTo>
                  <a:pt x="279" y="496"/>
                </a:lnTo>
                <a:lnTo>
                  <a:pt x="281" y="486"/>
                </a:lnTo>
                <a:lnTo>
                  <a:pt x="263" y="460"/>
                </a:lnTo>
                <a:lnTo>
                  <a:pt x="175" y="329"/>
                </a:lnTo>
                <a:lnTo>
                  <a:pt x="249" y="329"/>
                </a:lnTo>
                <a:lnTo>
                  <a:pt x="245" y="305"/>
                </a:lnTo>
                <a:lnTo>
                  <a:pt x="243" y="305"/>
                </a:lnTo>
                <a:lnTo>
                  <a:pt x="192" y="277"/>
                </a:lnTo>
                <a:lnTo>
                  <a:pt x="122" y="268"/>
                </a:lnTo>
                <a:lnTo>
                  <a:pt x="70" y="205"/>
                </a:lnTo>
                <a:lnTo>
                  <a:pt x="55" y="120"/>
                </a:lnTo>
                <a:lnTo>
                  <a:pt x="27" y="93"/>
                </a:lnTo>
                <a:lnTo>
                  <a:pt x="57" y="73"/>
                </a:lnTo>
                <a:lnTo>
                  <a:pt x="63" y="69"/>
                </a:lnTo>
                <a:lnTo>
                  <a:pt x="13" y="26"/>
                </a:lnTo>
                <a:lnTo>
                  <a:pt x="0" y="12"/>
                </a:lnTo>
                <a:lnTo>
                  <a:pt x="13" y="8"/>
                </a:lnTo>
                <a:lnTo>
                  <a:pt x="63" y="0"/>
                </a:lnTo>
                <a:lnTo>
                  <a:pt x="145" y="138"/>
                </a:lnTo>
                <a:lnTo>
                  <a:pt x="224" y="154"/>
                </a:lnTo>
                <a:lnTo>
                  <a:pt x="269" y="207"/>
                </a:lnTo>
                <a:lnTo>
                  <a:pt x="320" y="264"/>
                </a:lnTo>
                <a:lnTo>
                  <a:pt x="430" y="321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3008313" y="3009900"/>
            <a:ext cx="898525" cy="1452563"/>
          </a:xfrm>
          <a:custGeom>
            <a:avLst/>
            <a:gdLst/>
            <a:ahLst/>
            <a:cxnLst>
              <a:cxn ang="0">
                <a:pos x="530" y="104"/>
              </a:cxn>
              <a:cxn ang="0">
                <a:pos x="542" y="169"/>
              </a:cxn>
              <a:cxn ang="0">
                <a:pos x="564" y="279"/>
              </a:cxn>
              <a:cxn ang="0">
                <a:pos x="566" y="293"/>
              </a:cxn>
              <a:cxn ang="0">
                <a:pos x="542" y="346"/>
              </a:cxn>
              <a:cxn ang="0">
                <a:pos x="483" y="475"/>
              </a:cxn>
              <a:cxn ang="0">
                <a:pos x="444" y="501"/>
              </a:cxn>
              <a:cxn ang="0">
                <a:pos x="393" y="532"/>
              </a:cxn>
              <a:cxn ang="0">
                <a:pos x="381" y="542"/>
              </a:cxn>
              <a:cxn ang="0">
                <a:pos x="377" y="640"/>
              </a:cxn>
              <a:cxn ang="0">
                <a:pos x="375" y="748"/>
              </a:cxn>
              <a:cxn ang="0">
                <a:pos x="251" y="904"/>
              </a:cxn>
              <a:cxn ang="0">
                <a:pos x="186" y="915"/>
              </a:cxn>
              <a:cxn ang="0">
                <a:pos x="161" y="860"/>
              </a:cxn>
              <a:cxn ang="0">
                <a:pos x="157" y="864"/>
              </a:cxn>
              <a:cxn ang="0">
                <a:pos x="157" y="862"/>
              </a:cxn>
              <a:cxn ang="0">
                <a:pos x="165" y="817"/>
              </a:cxn>
              <a:cxn ang="0">
                <a:pos x="220" y="831"/>
              </a:cxn>
              <a:cxn ang="0">
                <a:pos x="255" y="847"/>
              </a:cxn>
              <a:cxn ang="0">
                <a:pos x="290" y="768"/>
              </a:cxn>
              <a:cxn ang="0">
                <a:pos x="255" y="756"/>
              </a:cxn>
              <a:cxn ang="0">
                <a:pos x="226" y="774"/>
              </a:cxn>
              <a:cxn ang="0">
                <a:pos x="198" y="748"/>
              </a:cxn>
              <a:cxn ang="0">
                <a:pos x="198" y="672"/>
              </a:cxn>
              <a:cxn ang="0">
                <a:pos x="214" y="542"/>
              </a:cxn>
              <a:cxn ang="0">
                <a:pos x="285" y="503"/>
              </a:cxn>
              <a:cxn ang="0">
                <a:pos x="289" y="501"/>
              </a:cxn>
              <a:cxn ang="0">
                <a:pos x="353" y="460"/>
              </a:cxn>
              <a:cxn ang="0">
                <a:pos x="377" y="446"/>
              </a:cxn>
              <a:cxn ang="0">
                <a:pos x="361" y="416"/>
              </a:cxn>
              <a:cxn ang="0">
                <a:pos x="351" y="418"/>
              </a:cxn>
              <a:cxn ang="0">
                <a:pos x="198" y="463"/>
              </a:cxn>
              <a:cxn ang="0">
                <a:pos x="133" y="503"/>
              </a:cxn>
              <a:cxn ang="0">
                <a:pos x="131" y="503"/>
              </a:cxn>
              <a:cxn ang="0">
                <a:pos x="102" y="546"/>
              </a:cxn>
              <a:cxn ang="0">
                <a:pos x="23" y="550"/>
              </a:cxn>
              <a:cxn ang="0">
                <a:pos x="15" y="550"/>
              </a:cxn>
              <a:cxn ang="0">
                <a:pos x="0" y="485"/>
              </a:cxn>
              <a:cxn ang="0">
                <a:pos x="31" y="395"/>
              </a:cxn>
              <a:cxn ang="0">
                <a:pos x="108" y="346"/>
              </a:cxn>
              <a:cxn ang="0">
                <a:pos x="121" y="336"/>
              </a:cxn>
              <a:cxn ang="0">
                <a:pos x="235" y="330"/>
              </a:cxn>
              <a:cxn ang="0">
                <a:pos x="235" y="302"/>
              </a:cxn>
              <a:cxn ang="0">
                <a:pos x="118" y="287"/>
              </a:cxn>
              <a:cxn ang="0">
                <a:pos x="161" y="200"/>
              </a:cxn>
              <a:cxn ang="0">
                <a:pos x="80" y="230"/>
              </a:cxn>
              <a:cxn ang="0">
                <a:pos x="135" y="151"/>
              </a:cxn>
              <a:cxn ang="0">
                <a:pos x="151" y="128"/>
              </a:cxn>
              <a:cxn ang="0">
                <a:pos x="165" y="84"/>
              </a:cxn>
              <a:cxn ang="0">
                <a:pos x="198" y="80"/>
              </a:cxn>
              <a:cxn ang="0">
                <a:pos x="251" y="76"/>
              </a:cxn>
              <a:cxn ang="0">
                <a:pos x="287" y="0"/>
              </a:cxn>
              <a:cxn ang="0">
                <a:pos x="300" y="41"/>
              </a:cxn>
              <a:cxn ang="0">
                <a:pos x="320" y="94"/>
              </a:cxn>
              <a:cxn ang="0">
                <a:pos x="530" y="104"/>
              </a:cxn>
            </a:cxnLst>
            <a:rect l="0" t="0" r="r" b="b"/>
            <a:pathLst>
              <a:path w="566" h="915">
                <a:moveTo>
                  <a:pt x="530" y="104"/>
                </a:moveTo>
                <a:lnTo>
                  <a:pt x="542" y="169"/>
                </a:lnTo>
                <a:lnTo>
                  <a:pt x="564" y="279"/>
                </a:lnTo>
                <a:lnTo>
                  <a:pt x="566" y="293"/>
                </a:lnTo>
                <a:lnTo>
                  <a:pt x="542" y="346"/>
                </a:lnTo>
                <a:lnTo>
                  <a:pt x="483" y="475"/>
                </a:lnTo>
                <a:lnTo>
                  <a:pt x="444" y="501"/>
                </a:lnTo>
                <a:lnTo>
                  <a:pt x="393" y="532"/>
                </a:lnTo>
                <a:lnTo>
                  <a:pt x="381" y="542"/>
                </a:lnTo>
                <a:lnTo>
                  <a:pt x="377" y="640"/>
                </a:lnTo>
                <a:lnTo>
                  <a:pt x="375" y="748"/>
                </a:lnTo>
                <a:lnTo>
                  <a:pt x="251" y="904"/>
                </a:lnTo>
                <a:lnTo>
                  <a:pt x="186" y="915"/>
                </a:lnTo>
                <a:lnTo>
                  <a:pt x="161" y="860"/>
                </a:lnTo>
                <a:lnTo>
                  <a:pt x="157" y="864"/>
                </a:lnTo>
                <a:lnTo>
                  <a:pt x="157" y="862"/>
                </a:lnTo>
                <a:lnTo>
                  <a:pt x="165" y="817"/>
                </a:lnTo>
                <a:lnTo>
                  <a:pt x="220" y="831"/>
                </a:lnTo>
                <a:lnTo>
                  <a:pt x="255" y="847"/>
                </a:lnTo>
                <a:lnTo>
                  <a:pt x="290" y="768"/>
                </a:lnTo>
                <a:lnTo>
                  <a:pt x="255" y="756"/>
                </a:lnTo>
                <a:lnTo>
                  <a:pt x="226" y="774"/>
                </a:lnTo>
                <a:lnTo>
                  <a:pt x="198" y="748"/>
                </a:lnTo>
                <a:lnTo>
                  <a:pt x="198" y="672"/>
                </a:lnTo>
                <a:lnTo>
                  <a:pt x="214" y="542"/>
                </a:lnTo>
                <a:lnTo>
                  <a:pt x="285" y="503"/>
                </a:lnTo>
                <a:lnTo>
                  <a:pt x="289" y="501"/>
                </a:lnTo>
                <a:lnTo>
                  <a:pt x="353" y="460"/>
                </a:lnTo>
                <a:lnTo>
                  <a:pt x="377" y="446"/>
                </a:lnTo>
                <a:lnTo>
                  <a:pt x="361" y="416"/>
                </a:lnTo>
                <a:lnTo>
                  <a:pt x="351" y="418"/>
                </a:lnTo>
                <a:lnTo>
                  <a:pt x="198" y="463"/>
                </a:lnTo>
                <a:lnTo>
                  <a:pt x="133" y="503"/>
                </a:lnTo>
                <a:lnTo>
                  <a:pt x="131" y="503"/>
                </a:lnTo>
                <a:lnTo>
                  <a:pt x="102" y="546"/>
                </a:lnTo>
                <a:lnTo>
                  <a:pt x="23" y="550"/>
                </a:lnTo>
                <a:lnTo>
                  <a:pt x="15" y="550"/>
                </a:lnTo>
                <a:lnTo>
                  <a:pt x="0" y="485"/>
                </a:lnTo>
                <a:lnTo>
                  <a:pt x="31" y="395"/>
                </a:lnTo>
                <a:lnTo>
                  <a:pt x="108" y="346"/>
                </a:lnTo>
                <a:lnTo>
                  <a:pt x="121" y="336"/>
                </a:lnTo>
                <a:lnTo>
                  <a:pt x="235" y="330"/>
                </a:lnTo>
                <a:lnTo>
                  <a:pt x="235" y="302"/>
                </a:lnTo>
                <a:lnTo>
                  <a:pt x="118" y="287"/>
                </a:lnTo>
                <a:lnTo>
                  <a:pt x="161" y="200"/>
                </a:lnTo>
                <a:lnTo>
                  <a:pt x="80" y="230"/>
                </a:lnTo>
                <a:lnTo>
                  <a:pt x="135" y="151"/>
                </a:lnTo>
                <a:lnTo>
                  <a:pt x="151" y="128"/>
                </a:lnTo>
                <a:lnTo>
                  <a:pt x="165" y="84"/>
                </a:lnTo>
                <a:lnTo>
                  <a:pt x="198" y="80"/>
                </a:lnTo>
                <a:lnTo>
                  <a:pt x="251" y="76"/>
                </a:lnTo>
                <a:lnTo>
                  <a:pt x="287" y="0"/>
                </a:lnTo>
                <a:lnTo>
                  <a:pt x="300" y="41"/>
                </a:lnTo>
                <a:lnTo>
                  <a:pt x="320" y="94"/>
                </a:lnTo>
                <a:lnTo>
                  <a:pt x="530" y="104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/>
          </p:cNvSpPr>
          <p:nvPr/>
        </p:nvSpPr>
        <p:spPr bwMode="auto">
          <a:xfrm>
            <a:off x="5999163" y="2376488"/>
            <a:ext cx="2020888" cy="2289175"/>
          </a:xfrm>
          <a:custGeom>
            <a:avLst/>
            <a:gdLst/>
            <a:ahLst/>
            <a:cxnLst>
              <a:cxn ang="0">
                <a:pos x="1273" y="277"/>
              </a:cxn>
              <a:cxn ang="0">
                <a:pos x="1187" y="560"/>
              </a:cxn>
              <a:cxn ang="0">
                <a:pos x="1181" y="576"/>
              </a:cxn>
              <a:cxn ang="0">
                <a:pos x="1128" y="861"/>
              </a:cxn>
              <a:cxn ang="0">
                <a:pos x="1118" y="914"/>
              </a:cxn>
              <a:cxn ang="0">
                <a:pos x="1012" y="1047"/>
              </a:cxn>
              <a:cxn ang="0">
                <a:pos x="951" y="1238"/>
              </a:cxn>
              <a:cxn ang="0">
                <a:pos x="790" y="1442"/>
              </a:cxn>
              <a:cxn ang="0">
                <a:pos x="633" y="1350"/>
              </a:cxn>
              <a:cxn ang="0">
                <a:pos x="424" y="1299"/>
              </a:cxn>
              <a:cxn ang="0">
                <a:pos x="448" y="1130"/>
              </a:cxn>
              <a:cxn ang="0">
                <a:pos x="367" y="1045"/>
              </a:cxn>
              <a:cxn ang="0">
                <a:pos x="385" y="931"/>
              </a:cxn>
              <a:cxn ang="0">
                <a:pos x="497" y="969"/>
              </a:cxn>
              <a:cxn ang="0">
                <a:pos x="499" y="919"/>
              </a:cxn>
              <a:cxn ang="0">
                <a:pos x="358" y="829"/>
              </a:cxn>
              <a:cxn ang="0">
                <a:pos x="322" y="737"/>
              </a:cxn>
              <a:cxn ang="0">
                <a:pos x="342" y="674"/>
              </a:cxn>
              <a:cxn ang="0">
                <a:pos x="348" y="654"/>
              </a:cxn>
              <a:cxn ang="0">
                <a:pos x="275" y="652"/>
              </a:cxn>
              <a:cxn ang="0">
                <a:pos x="157" y="646"/>
              </a:cxn>
              <a:cxn ang="0">
                <a:pos x="181" y="603"/>
              </a:cxn>
              <a:cxn ang="0">
                <a:pos x="255" y="481"/>
              </a:cxn>
              <a:cxn ang="0">
                <a:pos x="84" y="444"/>
              </a:cxn>
              <a:cxn ang="0">
                <a:pos x="57" y="350"/>
              </a:cxn>
              <a:cxn ang="0">
                <a:pos x="49" y="346"/>
              </a:cxn>
              <a:cxn ang="0">
                <a:pos x="0" y="322"/>
              </a:cxn>
              <a:cxn ang="0">
                <a:pos x="4" y="308"/>
              </a:cxn>
              <a:cxn ang="0">
                <a:pos x="14" y="265"/>
              </a:cxn>
              <a:cxn ang="0">
                <a:pos x="71" y="275"/>
              </a:cxn>
              <a:cxn ang="0">
                <a:pos x="90" y="273"/>
              </a:cxn>
              <a:cxn ang="0">
                <a:pos x="212" y="263"/>
              </a:cxn>
              <a:cxn ang="0">
                <a:pos x="275" y="287"/>
              </a:cxn>
              <a:cxn ang="0">
                <a:pos x="304" y="328"/>
              </a:cxn>
              <a:cxn ang="0">
                <a:pos x="308" y="330"/>
              </a:cxn>
              <a:cxn ang="0">
                <a:pos x="365" y="295"/>
              </a:cxn>
              <a:cxn ang="0">
                <a:pos x="416" y="265"/>
              </a:cxn>
              <a:cxn ang="0">
                <a:pos x="393" y="236"/>
              </a:cxn>
              <a:cxn ang="0">
                <a:pos x="365" y="234"/>
              </a:cxn>
              <a:cxn ang="0">
                <a:pos x="326" y="232"/>
              </a:cxn>
              <a:cxn ang="0">
                <a:pos x="242" y="202"/>
              </a:cxn>
              <a:cxn ang="0">
                <a:pos x="185" y="204"/>
              </a:cxn>
              <a:cxn ang="0">
                <a:pos x="279" y="145"/>
              </a:cxn>
              <a:cxn ang="0">
                <a:pos x="297" y="145"/>
              </a:cxn>
              <a:cxn ang="0">
                <a:pos x="544" y="147"/>
              </a:cxn>
              <a:cxn ang="0">
                <a:pos x="581" y="8"/>
              </a:cxn>
              <a:cxn ang="0">
                <a:pos x="662" y="0"/>
              </a:cxn>
              <a:cxn ang="0">
                <a:pos x="701" y="30"/>
              </a:cxn>
              <a:cxn ang="0">
                <a:pos x="880" y="157"/>
              </a:cxn>
              <a:cxn ang="0">
                <a:pos x="980" y="187"/>
              </a:cxn>
              <a:cxn ang="0">
                <a:pos x="1273" y="277"/>
              </a:cxn>
            </a:cxnLst>
            <a:rect l="0" t="0" r="r" b="b"/>
            <a:pathLst>
              <a:path w="1273" h="1442">
                <a:moveTo>
                  <a:pt x="1273" y="277"/>
                </a:moveTo>
                <a:lnTo>
                  <a:pt x="1187" y="560"/>
                </a:lnTo>
                <a:lnTo>
                  <a:pt x="1181" y="576"/>
                </a:lnTo>
                <a:lnTo>
                  <a:pt x="1128" y="861"/>
                </a:lnTo>
                <a:lnTo>
                  <a:pt x="1118" y="914"/>
                </a:lnTo>
                <a:lnTo>
                  <a:pt x="1012" y="1047"/>
                </a:lnTo>
                <a:lnTo>
                  <a:pt x="951" y="1238"/>
                </a:lnTo>
                <a:lnTo>
                  <a:pt x="790" y="1442"/>
                </a:lnTo>
                <a:lnTo>
                  <a:pt x="633" y="1350"/>
                </a:lnTo>
                <a:lnTo>
                  <a:pt x="424" y="1299"/>
                </a:lnTo>
                <a:lnTo>
                  <a:pt x="448" y="1130"/>
                </a:lnTo>
                <a:lnTo>
                  <a:pt x="367" y="1045"/>
                </a:lnTo>
                <a:lnTo>
                  <a:pt x="385" y="931"/>
                </a:lnTo>
                <a:lnTo>
                  <a:pt x="497" y="969"/>
                </a:lnTo>
                <a:lnTo>
                  <a:pt x="499" y="919"/>
                </a:lnTo>
                <a:lnTo>
                  <a:pt x="358" y="829"/>
                </a:lnTo>
                <a:lnTo>
                  <a:pt x="322" y="737"/>
                </a:lnTo>
                <a:lnTo>
                  <a:pt x="342" y="674"/>
                </a:lnTo>
                <a:lnTo>
                  <a:pt x="348" y="654"/>
                </a:lnTo>
                <a:lnTo>
                  <a:pt x="275" y="652"/>
                </a:lnTo>
                <a:lnTo>
                  <a:pt x="157" y="646"/>
                </a:lnTo>
                <a:lnTo>
                  <a:pt x="181" y="603"/>
                </a:lnTo>
                <a:lnTo>
                  <a:pt x="255" y="481"/>
                </a:lnTo>
                <a:lnTo>
                  <a:pt x="84" y="444"/>
                </a:lnTo>
                <a:lnTo>
                  <a:pt x="57" y="350"/>
                </a:lnTo>
                <a:lnTo>
                  <a:pt x="49" y="346"/>
                </a:lnTo>
                <a:lnTo>
                  <a:pt x="0" y="322"/>
                </a:lnTo>
                <a:lnTo>
                  <a:pt x="4" y="308"/>
                </a:lnTo>
                <a:lnTo>
                  <a:pt x="14" y="265"/>
                </a:lnTo>
                <a:lnTo>
                  <a:pt x="71" y="275"/>
                </a:lnTo>
                <a:lnTo>
                  <a:pt x="90" y="273"/>
                </a:lnTo>
                <a:lnTo>
                  <a:pt x="212" y="263"/>
                </a:lnTo>
                <a:lnTo>
                  <a:pt x="275" y="287"/>
                </a:lnTo>
                <a:lnTo>
                  <a:pt x="304" y="328"/>
                </a:lnTo>
                <a:lnTo>
                  <a:pt x="308" y="330"/>
                </a:lnTo>
                <a:lnTo>
                  <a:pt x="365" y="295"/>
                </a:lnTo>
                <a:lnTo>
                  <a:pt x="416" y="265"/>
                </a:lnTo>
                <a:lnTo>
                  <a:pt x="393" y="236"/>
                </a:lnTo>
                <a:lnTo>
                  <a:pt x="365" y="234"/>
                </a:lnTo>
                <a:lnTo>
                  <a:pt x="326" y="232"/>
                </a:lnTo>
                <a:lnTo>
                  <a:pt x="242" y="202"/>
                </a:lnTo>
                <a:lnTo>
                  <a:pt x="185" y="204"/>
                </a:lnTo>
                <a:lnTo>
                  <a:pt x="279" y="145"/>
                </a:lnTo>
                <a:lnTo>
                  <a:pt x="297" y="145"/>
                </a:lnTo>
                <a:lnTo>
                  <a:pt x="544" y="147"/>
                </a:lnTo>
                <a:lnTo>
                  <a:pt x="581" y="8"/>
                </a:lnTo>
                <a:lnTo>
                  <a:pt x="662" y="0"/>
                </a:lnTo>
                <a:lnTo>
                  <a:pt x="701" y="30"/>
                </a:lnTo>
                <a:lnTo>
                  <a:pt x="880" y="157"/>
                </a:lnTo>
                <a:lnTo>
                  <a:pt x="980" y="187"/>
                </a:lnTo>
                <a:lnTo>
                  <a:pt x="1273" y="277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 noEditPoints="1"/>
          </p:cNvSpPr>
          <p:nvPr/>
        </p:nvSpPr>
        <p:spPr bwMode="auto">
          <a:xfrm>
            <a:off x="1803401" y="3744913"/>
            <a:ext cx="493713" cy="808038"/>
          </a:xfrm>
          <a:custGeom>
            <a:avLst/>
            <a:gdLst/>
            <a:ahLst/>
            <a:cxnLst>
              <a:cxn ang="0">
                <a:pos x="132" y="501"/>
              </a:cxn>
              <a:cxn ang="0">
                <a:pos x="8" y="509"/>
              </a:cxn>
              <a:cxn ang="0">
                <a:pos x="0" y="407"/>
              </a:cxn>
              <a:cxn ang="0">
                <a:pos x="130" y="376"/>
              </a:cxn>
              <a:cxn ang="0">
                <a:pos x="130" y="376"/>
              </a:cxn>
              <a:cxn ang="0">
                <a:pos x="148" y="391"/>
              </a:cxn>
              <a:cxn ang="0">
                <a:pos x="157" y="450"/>
              </a:cxn>
              <a:cxn ang="0">
                <a:pos x="132" y="501"/>
              </a:cxn>
              <a:cxn ang="0">
                <a:pos x="240" y="435"/>
              </a:cxn>
              <a:cxn ang="0">
                <a:pos x="232" y="452"/>
              </a:cxn>
              <a:cxn ang="0">
                <a:pos x="218" y="437"/>
              </a:cxn>
              <a:cxn ang="0">
                <a:pos x="191" y="403"/>
              </a:cxn>
              <a:cxn ang="0">
                <a:pos x="161" y="368"/>
              </a:cxn>
              <a:cxn ang="0">
                <a:pos x="148" y="254"/>
              </a:cxn>
              <a:cxn ang="0">
                <a:pos x="199" y="112"/>
              </a:cxn>
              <a:cxn ang="0">
                <a:pos x="240" y="99"/>
              </a:cxn>
              <a:cxn ang="0">
                <a:pos x="271" y="177"/>
              </a:cxn>
              <a:cxn ang="0">
                <a:pos x="311" y="270"/>
              </a:cxn>
              <a:cxn ang="0">
                <a:pos x="240" y="435"/>
              </a:cxn>
              <a:cxn ang="0">
                <a:pos x="144" y="136"/>
              </a:cxn>
              <a:cxn ang="0">
                <a:pos x="87" y="136"/>
              </a:cxn>
              <a:cxn ang="0">
                <a:pos x="49" y="0"/>
              </a:cxn>
              <a:cxn ang="0">
                <a:pos x="124" y="0"/>
              </a:cxn>
              <a:cxn ang="0">
                <a:pos x="144" y="136"/>
              </a:cxn>
            </a:cxnLst>
            <a:rect l="0" t="0" r="r" b="b"/>
            <a:pathLst>
              <a:path w="311" h="509">
                <a:moveTo>
                  <a:pt x="132" y="501"/>
                </a:moveTo>
                <a:lnTo>
                  <a:pt x="8" y="509"/>
                </a:lnTo>
                <a:lnTo>
                  <a:pt x="0" y="407"/>
                </a:lnTo>
                <a:lnTo>
                  <a:pt x="130" y="376"/>
                </a:lnTo>
                <a:lnTo>
                  <a:pt x="130" y="376"/>
                </a:lnTo>
                <a:lnTo>
                  <a:pt x="148" y="391"/>
                </a:lnTo>
                <a:lnTo>
                  <a:pt x="157" y="450"/>
                </a:lnTo>
                <a:lnTo>
                  <a:pt x="132" y="501"/>
                </a:lnTo>
                <a:close/>
                <a:moveTo>
                  <a:pt x="240" y="435"/>
                </a:moveTo>
                <a:lnTo>
                  <a:pt x="232" y="452"/>
                </a:lnTo>
                <a:lnTo>
                  <a:pt x="218" y="437"/>
                </a:lnTo>
                <a:lnTo>
                  <a:pt x="191" y="403"/>
                </a:lnTo>
                <a:lnTo>
                  <a:pt x="161" y="368"/>
                </a:lnTo>
                <a:lnTo>
                  <a:pt x="148" y="254"/>
                </a:lnTo>
                <a:lnTo>
                  <a:pt x="199" y="112"/>
                </a:lnTo>
                <a:lnTo>
                  <a:pt x="240" y="99"/>
                </a:lnTo>
                <a:lnTo>
                  <a:pt x="271" y="177"/>
                </a:lnTo>
                <a:lnTo>
                  <a:pt x="311" y="270"/>
                </a:lnTo>
                <a:lnTo>
                  <a:pt x="240" y="435"/>
                </a:lnTo>
                <a:close/>
                <a:moveTo>
                  <a:pt x="144" y="136"/>
                </a:moveTo>
                <a:lnTo>
                  <a:pt x="87" y="136"/>
                </a:lnTo>
                <a:lnTo>
                  <a:pt x="49" y="0"/>
                </a:lnTo>
                <a:lnTo>
                  <a:pt x="124" y="0"/>
                </a:lnTo>
                <a:lnTo>
                  <a:pt x="144" y="136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 noEditPoints="1"/>
          </p:cNvSpPr>
          <p:nvPr/>
        </p:nvSpPr>
        <p:spPr bwMode="auto">
          <a:xfrm>
            <a:off x="1773238" y="5757863"/>
            <a:ext cx="815975" cy="1081088"/>
          </a:xfrm>
          <a:custGeom>
            <a:avLst/>
            <a:gdLst/>
            <a:ahLst/>
            <a:cxnLst>
              <a:cxn ang="0">
                <a:pos x="320" y="640"/>
              </a:cxn>
              <a:cxn ang="0">
                <a:pos x="320" y="646"/>
              </a:cxn>
              <a:cxn ang="0">
                <a:pos x="308" y="644"/>
              </a:cxn>
              <a:cxn ang="0">
                <a:pos x="320" y="640"/>
              </a:cxn>
              <a:cxn ang="0">
                <a:pos x="444" y="328"/>
              </a:cxn>
              <a:cxn ang="0">
                <a:pos x="448" y="459"/>
              </a:cxn>
              <a:cxn ang="0">
                <a:pos x="383" y="526"/>
              </a:cxn>
              <a:cxn ang="0">
                <a:pos x="341" y="544"/>
              </a:cxn>
              <a:cxn ang="0">
                <a:pos x="308" y="560"/>
              </a:cxn>
              <a:cxn ang="0">
                <a:pos x="306" y="644"/>
              </a:cxn>
              <a:cxn ang="0">
                <a:pos x="286" y="640"/>
              </a:cxn>
              <a:cxn ang="0">
                <a:pos x="263" y="636"/>
              </a:cxn>
              <a:cxn ang="0">
                <a:pos x="220" y="677"/>
              </a:cxn>
              <a:cxn ang="0">
                <a:pos x="182" y="636"/>
              </a:cxn>
              <a:cxn ang="0">
                <a:pos x="98" y="681"/>
              </a:cxn>
              <a:cxn ang="0">
                <a:pos x="82" y="668"/>
              </a:cxn>
              <a:cxn ang="0">
                <a:pos x="27" y="622"/>
              </a:cxn>
              <a:cxn ang="0">
                <a:pos x="31" y="622"/>
              </a:cxn>
              <a:cxn ang="0">
                <a:pos x="55" y="552"/>
              </a:cxn>
              <a:cxn ang="0">
                <a:pos x="0" y="503"/>
              </a:cxn>
              <a:cxn ang="0">
                <a:pos x="39" y="457"/>
              </a:cxn>
              <a:cxn ang="0">
                <a:pos x="96" y="375"/>
              </a:cxn>
              <a:cxn ang="0">
                <a:pos x="159" y="292"/>
              </a:cxn>
              <a:cxn ang="0">
                <a:pos x="196" y="267"/>
              </a:cxn>
              <a:cxn ang="0">
                <a:pos x="245" y="233"/>
              </a:cxn>
              <a:cxn ang="0">
                <a:pos x="279" y="218"/>
              </a:cxn>
              <a:cxn ang="0">
                <a:pos x="281" y="231"/>
              </a:cxn>
              <a:cxn ang="0">
                <a:pos x="306" y="316"/>
              </a:cxn>
              <a:cxn ang="0">
                <a:pos x="330" y="349"/>
              </a:cxn>
              <a:cxn ang="0">
                <a:pos x="381" y="320"/>
              </a:cxn>
              <a:cxn ang="0">
                <a:pos x="371" y="251"/>
              </a:cxn>
              <a:cxn ang="0">
                <a:pos x="338" y="184"/>
              </a:cxn>
              <a:cxn ang="0">
                <a:pos x="391" y="116"/>
              </a:cxn>
              <a:cxn ang="0">
                <a:pos x="430" y="74"/>
              </a:cxn>
              <a:cxn ang="0">
                <a:pos x="471" y="35"/>
              </a:cxn>
              <a:cxn ang="0">
                <a:pos x="491" y="17"/>
              </a:cxn>
              <a:cxn ang="0">
                <a:pos x="514" y="0"/>
              </a:cxn>
              <a:cxn ang="0">
                <a:pos x="512" y="23"/>
              </a:cxn>
              <a:cxn ang="0">
                <a:pos x="505" y="129"/>
              </a:cxn>
              <a:cxn ang="0">
                <a:pos x="473" y="218"/>
              </a:cxn>
              <a:cxn ang="0">
                <a:pos x="444" y="328"/>
              </a:cxn>
            </a:cxnLst>
            <a:rect l="0" t="0" r="r" b="b"/>
            <a:pathLst>
              <a:path w="514" h="681">
                <a:moveTo>
                  <a:pt x="320" y="640"/>
                </a:moveTo>
                <a:lnTo>
                  <a:pt x="320" y="646"/>
                </a:lnTo>
                <a:lnTo>
                  <a:pt x="308" y="644"/>
                </a:lnTo>
                <a:lnTo>
                  <a:pt x="320" y="640"/>
                </a:lnTo>
                <a:close/>
                <a:moveTo>
                  <a:pt x="444" y="328"/>
                </a:moveTo>
                <a:lnTo>
                  <a:pt x="448" y="459"/>
                </a:lnTo>
                <a:lnTo>
                  <a:pt x="383" y="526"/>
                </a:lnTo>
                <a:lnTo>
                  <a:pt x="341" y="544"/>
                </a:lnTo>
                <a:lnTo>
                  <a:pt x="308" y="560"/>
                </a:lnTo>
                <a:lnTo>
                  <a:pt x="306" y="644"/>
                </a:lnTo>
                <a:lnTo>
                  <a:pt x="286" y="640"/>
                </a:lnTo>
                <a:lnTo>
                  <a:pt x="263" y="636"/>
                </a:lnTo>
                <a:lnTo>
                  <a:pt x="220" y="677"/>
                </a:lnTo>
                <a:lnTo>
                  <a:pt x="182" y="636"/>
                </a:lnTo>
                <a:lnTo>
                  <a:pt x="98" y="681"/>
                </a:lnTo>
                <a:lnTo>
                  <a:pt x="82" y="668"/>
                </a:lnTo>
                <a:lnTo>
                  <a:pt x="27" y="622"/>
                </a:lnTo>
                <a:lnTo>
                  <a:pt x="31" y="622"/>
                </a:lnTo>
                <a:lnTo>
                  <a:pt x="55" y="552"/>
                </a:lnTo>
                <a:lnTo>
                  <a:pt x="0" y="503"/>
                </a:lnTo>
                <a:lnTo>
                  <a:pt x="39" y="457"/>
                </a:lnTo>
                <a:lnTo>
                  <a:pt x="96" y="375"/>
                </a:lnTo>
                <a:lnTo>
                  <a:pt x="159" y="292"/>
                </a:lnTo>
                <a:lnTo>
                  <a:pt x="196" y="267"/>
                </a:lnTo>
                <a:lnTo>
                  <a:pt x="245" y="233"/>
                </a:lnTo>
                <a:lnTo>
                  <a:pt x="279" y="218"/>
                </a:lnTo>
                <a:lnTo>
                  <a:pt x="281" y="231"/>
                </a:lnTo>
                <a:lnTo>
                  <a:pt x="306" y="316"/>
                </a:lnTo>
                <a:lnTo>
                  <a:pt x="330" y="349"/>
                </a:lnTo>
                <a:lnTo>
                  <a:pt x="381" y="320"/>
                </a:lnTo>
                <a:lnTo>
                  <a:pt x="371" y="251"/>
                </a:lnTo>
                <a:lnTo>
                  <a:pt x="338" y="184"/>
                </a:lnTo>
                <a:lnTo>
                  <a:pt x="391" y="116"/>
                </a:lnTo>
                <a:lnTo>
                  <a:pt x="430" y="74"/>
                </a:lnTo>
                <a:lnTo>
                  <a:pt x="471" y="35"/>
                </a:lnTo>
                <a:lnTo>
                  <a:pt x="491" y="17"/>
                </a:lnTo>
                <a:lnTo>
                  <a:pt x="514" y="0"/>
                </a:lnTo>
                <a:lnTo>
                  <a:pt x="512" y="23"/>
                </a:lnTo>
                <a:lnTo>
                  <a:pt x="505" y="129"/>
                </a:lnTo>
                <a:lnTo>
                  <a:pt x="473" y="218"/>
                </a:lnTo>
                <a:lnTo>
                  <a:pt x="444" y="328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 noEditPoints="1"/>
          </p:cNvSpPr>
          <p:nvPr/>
        </p:nvSpPr>
        <p:spPr bwMode="auto">
          <a:xfrm>
            <a:off x="1825626" y="676275"/>
            <a:ext cx="393700" cy="334963"/>
          </a:xfrm>
          <a:custGeom>
            <a:avLst/>
            <a:gdLst/>
            <a:ahLst/>
            <a:cxnLst>
              <a:cxn ang="0">
                <a:pos x="242" y="69"/>
              </a:cxn>
              <a:cxn ang="0">
                <a:pos x="212" y="89"/>
              </a:cxn>
              <a:cxn ang="0">
                <a:pos x="138" y="18"/>
              </a:cxn>
              <a:cxn ang="0">
                <a:pos x="185" y="8"/>
              </a:cxn>
              <a:cxn ang="0">
                <a:pos x="198" y="22"/>
              </a:cxn>
              <a:cxn ang="0">
                <a:pos x="248" y="65"/>
              </a:cxn>
              <a:cxn ang="0">
                <a:pos x="242" y="69"/>
              </a:cxn>
              <a:cxn ang="0">
                <a:pos x="94" y="53"/>
              </a:cxn>
              <a:cxn ang="0">
                <a:pos x="126" y="211"/>
              </a:cxn>
              <a:cxn ang="0">
                <a:pos x="33" y="124"/>
              </a:cxn>
              <a:cxn ang="0">
                <a:pos x="0" y="0"/>
              </a:cxn>
              <a:cxn ang="0">
                <a:pos x="94" y="53"/>
              </a:cxn>
            </a:cxnLst>
            <a:rect l="0" t="0" r="r" b="b"/>
            <a:pathLst>
              <a:path w="248" h="211">
                <a:moveTo>
                  <a:pt x="242" y="69"/>
                </a:moveTo>
                <a:lnTo>
                  <a:pt x="212" y="89"/>
                </a:lnTo>
                <a:lnTo>
                  <a:pt x="138" y="18"/>
                </a:lnTo>
                <a:lnTo>
                  <a:pt x="185" y="8"/>
                </a:lnTo>
                <a:lnTo>
                  <a:pt x="198" y="22"/>
                </a:lnTo>
                <a:lnTo>
                  <a:pt x="248" y="65"/>
                </a:lnTo>
                <a:lnTo>
                  <a:pt x="242" y="69"/>
                </a:lnTo>
                <a:close/>
                <a:moveTo>
                  <a:pt x="94" y="53"/>
                </a:moveTo>
                <a:lnTo>
                  <a:pt x="126" y="211"/>
                </a:lnTo>
                <a:lnTo>
                  <a:pt x="33" y="124"/>
                </a:lnTo>
                <a:lnTo>
                  <a:pt x="0" y="0"/>
                </a:lnTo>
                <a:lnTo>
                  <a:pt x="94" y="53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 noEditPoints="1"/>
          </p:cNvSpPr>
          <p:nvPr/>
        </p:nvSpPr>
        <p:spPr bwMode="auto">
          <a:xfrm>
            <a:off x="2854326" y="3835400"/>
            <a:ext cx="2168525" cy="2097088"/>
          </a:xfrm>
          <a:custGeom>
            <a:avLst/>
            <a:gdLst/>
            <a:ahLst/>
            <a:cxnLst>
              <a:cxn ang="0">
                <a:pos x="63" y="1317"/>
              </a:cxn>
              <a:cxn ang="0">
                <a:pos x="152" y="1128"/>
              </a:cxn>
              <a:cxn ang="0">
                <a:pos x="8" y="1028"/>
              </a:cxn>
              <a:cxn ang="0">
                <a:pos x="160" y="1040"/>
              </a:cxn>
              <a:cxn ang="0">
                <a:pos x="85" y="1311"/>
              </a:cxn>
              <a:cxn ang="0">
                <a:pos x="431" y="499"/>
              </a:cxn>
              <a:cxn ang="0">
                <a:pos x="360" y="474"/>
              </a:cxn>
              <a:cxn ang="0">
                <a:pos x="258" y="533"/>
              </a:cxn>
              <a:cxn ang="0">
                <a:pos x="262" y="460"/>
              </a:cxn>
              <a:cxn ang="0">
                <a:pos x="258" y="340"/>
              </a:cxn>
              <a:cxn ang="0">
                <a:pos x="472" y="228"/>
              </a:cxn>
              <a:cxn ang="0">
                <a:pos x="529" y="248"/>
              </a:cxn>
              <a:cxn ang="0">
                <a:pos x="637" y="301"/>
              </a:cxn>
              <a:cxn ang="0">
                <a:pos x="639" y="85"/>
              </a:cxn>
              <a:cxn ang="0">
                <a:pos x="731" y="95"/>
              </a:cxn>
              <a:cxn ang="0">
                <a:pos x="755" y="138"/>
              </a:cxn>
              <a:cxn ang="0">
                <a:pos x="706" y="234"/>
              </a:cxn>
              <a:cxn ang="0">
                <a:pos x="1350" y="59"/>
              </a:cxn>
              <a:cxn ang="0">
                <a:pos x="1313" y="315"/>
              </a:cxn>
              <a:cxn ang="0">
                <a:pos x="1095" y="551"/>
              </a:cxn>
              <a:cxn ang="0">
                <a:pos x="969" y="804"/>
              </a:cxn>
              <a:cxn ang="0">
                <a:pos x="902" y="853"/>
              </a:cxn>
              <a:cxn ang="0">
                <a:pos x="725" y="1065"/>
              </a:cxn>
              <a:cxn ang="0">
                <a:pos x="753" y="1132"/>
              </a:cxn>
              <a:cxn ang="0">
                <a:pos x="749" y="1142"/>
              </a:cxn>
              <a:cxn ang="0">
                <a:pos x="639" y="1220"/>
              </a:cxn>
              <a:cxn ang="0">
                <a:pos x="474" y="1163"/>
              </a:cxn>
              <a:cxn ang="0">
                <a:pos x="543" y="1032"/>
              </a:cxn>
              <a:cxn ang="0">
                <a:pos x="501" y="945"/>
              </a:cxn>
              <a:cxn ang="0">
                <a:pos x="439" y="1107"/>
              </a:cxn>
              <a:cxn ang="0">
                <a:pos x="325" y="1130"/>
              </a:cxn>
              <a:cxn ang="0">
                <a:pos x="266" y="996"/>
              </a:cxn>
              <a:cxn ang="0">
                <a:pos x="142" y="959"/>
              </a:cxn>
              <a:cxn ang="0">
                <a:pos x="201" y="863"/>
              </a:cxn>
              <a:cxn ang="0">
                <a:pos x="275" y="719"/>
              </a:cxn>
              <a:cxn ang="0">
                <a:pos x="289" y="716"/>
              </a:cxn>
              <a:cxn ang="0">
                <a:pos x="405" y="696"/>
              </a:cxn>
              <a:cxn ang="0">
                <a:pos x="486" y="676"/>
              </a:cxn>
              <a:cxn ang="0">
                <a:pos x="551" y="659"/>
              </a:cxn>
              <a:cxn ang="0">
                <a:pos x="635" y="598"/>
              </a:cxn>
              <a:cxn ang="0">
                <a:pos x="604" y="554"/>
              </a:cxn>
              <a:cxn ang="0">
                <a:pos x="619" y="494"/>
              </a:cxn>
              <a:cxn ang="0">
                <a:pos x="668" y="399"/>
              </a:cxn>
              <a:cxn ang="0">
                <a:pos x="769" y="317"/>
              </a:cxn>
              <a:cxn ang="0">
                <a:pos x="940" y="301"/>
              </a:cxn>
              <a:cxn ang="0">
                <a:pos x="1085" y="220"/>
              </a:cxn>
              <a:cxn ang="0">
                <a:pos x="1057" y="110"/>
              </a:cxn>
              <a:cxn ang="0">
                <a:pos x="896" y="254"/>
              </a:cxn>
              <a:cxn ang="0">
                <a:pos x="853" y="148"/>
              </a:cxn>
              <a:cxn ang="0">
                <a:pos x="845" y="30"/>
              </a:cxn>
              <a:cxn ang="0">
                <a:pos x="993" y="75"/>
              </a:cxn>
              <a:cxn ang="0">
                <a:pos x="1287" y="22"/>
              </a:cxn>
              <a:cxn ang="0">
                <a:pos x="1366" y="34"/>
              </a:cxn>
            </a:cxnLst>
            <a:rect l="0" t="0" r="r" b="b"/>
            <a:pathLst>
              <a:path w="1366" h="1321">
                <a:moveTo>
                  <a:pt x="85" y="1311"/>
                </a:moveTo>
                <a:lnTo>
                  <a:pt x="69" y="1321"/>
                </a:lnTo>
                <a:lnTo>
                  <a:pt x="63" y="1317"/>
                </a:lnTo>
                <a:lnTo>
                  <a:pt x="0" y="1222"/>
                </a:lnTo>
                <a:lnTo>
                  <a:pt x="134" y="1140"/>
                </a:lnTo>
                <a:lnTo>
                  <a:pt x="152" y="1128"/>
                </a:lnTo>
                <a:lnTo>
                  <a:pt x="38" y="1099"/>
                </a:lnTo>
                <a:lnTo>
                  <a:pt x="12" y="1040"/>
                </a:lnTo>
                <a:lnTo>
                  <a:pt x="8" y="1028"/>
                </a:lnTo>
                <a:lnTo>
                  <a:pt x="67" y="1000"/>
                </a:lnTo>
                <a:lnTo>
                  <a:pt x="150" y="1036"/>
                </a:lnTo>
                <a:lnTo>
                  <a:pt x="160" y="1040"/>
                </a:lnTo>
                <a:lnTo>
                  <a:pt x="289" y="1177"/>
                </a:lnTo>
                <a:lnTo>
                  <a:pt x="268" y="1191"/>
                </a:lnTo>
                <a:lnTo>
                  <a:pt x="85" y="1311"/>
                </a:lnTo>
                <a:close/>
                <a:moveTo>
                  <a:pt x="507" y="382"/>
                </a:moveTo>
                <a:lnTo>
                  <a:pt x="490" y="431"/>
                </a:lnTo>
                <a:lnTo>
                  <a:pt x="431" y="499"/>
                </a:lnTo>
                <a:lnTo>
                  <a:pt x="393" y="529"/>
                </a:lnTo>
                <a:lnTo>
                  <a:pt x="360" y="531"/>
                </a:lnTo>
                <a:lnTo>
                  <a:pt x="360" y="474"/>
                </a:lnTo>
                <a:lnTo>
                  <a:pt x="295" y="529"/>
                </a:lnTo>
                <a:lnTo>
                  <a:pt x="279" y="545"/>
                </a:lnTo>
                <a:lnTo>
                  <a:pt x="258" y="533"/>
                </a:lnTo>
                <a:lnTo>
                  <a:pt x="260" y="507"/>
                </a:lnTo>
                <a:lnTo>
                  <a:pt x="262" y="466"/>
                </a:lnTo>
                <a:lnTo>
                  <a:pt x="262" y="460"/>
                </a:lnTo>
                <a:lnTo>
                  <a:pt x="266" y="403"/>
                </a:lnTo>
                <a:lnTo>
                  <a:pt x="254" y="344"/>
                </a:lnTo>
                <a:lnTo>
                  <a:pt x="258" y="340"/>
                </a:lnTo>
                <a:lnTo>
                  <a:pt x="283" y="395"/>
                </a:lnTo>
                <a:lnTo>
                  <a:pt x="348" y="384"/>
                </a:lnTo>
                <a:lnTo>
                  <a:pt x="472" y="228"/>
                </a:lnTo>
                <a:lnTo>
                  <a:pt x="507" y="211"/>
                </a:lnTo>
                <a:lnTo>
                  <a:pt x="521" y="203"/>
                </a:lnTo>
                <a:lnTo>
                  <a:pt x="529" y="248"/>
                </a:lnTo>
                <a:lnTo>
                  <a:pt x="515" y="346"/>
                </a:lnTo>
                <a:lnTo>
                  <a:pt x="507" y="382"/>
                </a:lnTo>
                <a:close/>
                <a:moveTo>
                  <a:pt x="637" y="301"/>
                </a:moveTo>
                <a:lnTo>
                  <a:pt x="613" y="323"/>
                </a:lnTo>
                <a:lnTo>
                  <a:pt x="570" y="128"/>
                </a:lnTo>
                <a:lnTo>
                  <a:pt x="639" y="85"/>
                </a:lnTo>
                <a:lnTo>
                  <a:pt x="670" y="65"/>
                </a:lnTo>
                <a:lnTo>
                  <a:pt x="718" y="77"/>
                </a:lnTo>
                <a:lnTo>
                  <a:pt x="731" y="95"/>
                </a:lnTo>
                <a:lnTo>
                  <a:pt x="739" y="110"/>
                </a:lnTo>
                <a:lnTo>
                  <a:pt x="755" y="132"/>
                </a:lnTo>
                <a:lnTo>
                  <a:pt x="755" y="138"/>
                </a:lnTo>
                <a:lnTo>
                  <a:pt x="751" y="154"/>
                </a:lnTo>
                <a:lnTo>
                  <a:pt x="745" y="183"/>
                </a:lnTo>
                <a:lnTo>
                  <a:pt x="706" y="234"/>
                </a:lnTo>
                <a:lnTo>
                  <a:pt x="639" y="299"/>
                </a:lnTo>
                <a:lnTo>
                  <a:pt x="637" y="301"/>
                </a:lnTo>
                <a:close/>
                <a:moveTo>
                  <a:pt x="1350" y="59"/>
                </a:moveTo>
                <a:lnTo>
                  <a:pt x="1325" y="289"/>
                </a:lnTo>
                <a:lnTo>
                  <a:pt x="1323" y="305"/>
                </a:lnTo>
                <a:lnTo>
                  <a:pt x="1313" y="315"/>
                </a:lnTo>
                <a:lnTo>
                  <a:pt x="1307" y="323"/>
                </a:lnTo>
                <a:lnTo>
                  <a:pt x="1293" y="336"/>
                </a:lnTo>
                <a:lnTo>
                  <a:pt x="1095" y="551"/>
                </a:lnTo>
                <a:lnTo>
                  <a:pt x="1000" y="741"/>
                </a:lnTo>
                <a:lnTo>
                  <a:pt x="975" y="792"/>
                </a:lnTo>
                <a:lnTo>
                  <a:pt x="969" y="804"/>
                </a:lnTo>
                <a:lnTo>
                  <a:pt x="955" y="833"/>
                </a:lnTo>
                <a:lnTo>
                  <a:pt x="888" y="808"/>
                </a:lnTo>
                <a:lnTo>
                  <a:pt x="902" y="853"/>
                </a:lnTo>
                <a:lnTo>
                  <a:pt x="851" y="914"/>
                </a:lnTo>
                <a:lnTo>
                  <a:pt x="733" y="973"/>
                </a:lnTo>
                <a:lnTo>
                  <a:pt x="725" y="1065"/>
                </a:lnTo>
                <a:lnTo>
                  <a:pt x="723" y="1075"/>
                </a:lnTo>
                <a:lnTo>
                  <a:pt x="745" y="1118"/>
                </a:lnTo>
                <a:lnTo>
                  <a:pt x="753" y="1132"/>
                </a:lnTo>
                <a:lnTo>
                  <a:pt x="755" y="1136"/>
                </a:lnTo>
                <a:lnTo>
                  <a:pt x="753" y="1140"/>
                </a:lnTo>
                <a:lnTo>
                  <a:pt x="749" y="1142"/>
                </a:lnTo>
                <a:lnTo>
                  <a:pt x="672" y="1158"/>
                </a:lnTo>
                <a:lnTo>
                  <a:pt x="641" y="1220"/>
                </a:lnTo>
                <a:lnTo>
                  <a:pt x="639" y="1220"/>
                </a:lnTo>
                <a:lnTo>
                  <a:pt x="558" y="1236"/>
                </a:lnTo>
                <a:lnTo>
                  <a:pt x="521" y="1213"/>
                </a:lnTo>
                <a:lnTo>
                  <a:pt x="474" y="1163"/>
                </a:lnTo>
                <a:lnTo>
                  <a:pt x="507" y="1107"/>
                </a:lnTo>
                <a:lnTo>
                  <a:pt x="535" y="1046"/>
                </a:lnTo>
                <a:lnTo>
                  <a:pt x="543" y="1032"/>
                </a:lnTo>
                <a:lnTo>
                  <a:pt x="539" y="973"/>
                </a:lnTo>
                <a:lnTo>
                  <a:pt x="535" y="932"/>
                </a:lnTo>
                <a:lnTo>
                  <a:pt x="501" y="945"/>
                </a:lnTo>
                <a:lnTo>
                  <a:pt x="472" y="1030"/>
                </a:lnTo>
                <a:lnTo>
                  <a:pt x="472" y="1032"/>
                </a:lnTo>
                <a:lnTo>
                  <a:pt x="439" y="1107"/>
                </a:lnTo>
                <a:lnTo>
                  <a:pt x="393" y="1144"/>
                </a:lnTo>
                <a:lnTo>
                  <a:pt x="358" y="1173"/>
                </a:lnTo>
                <a:lnTo>
                  <a:pt x="325" y="1130"/>
                </a:lnTo>
                <a:lnTo>
                  <a:pt x="289" y="1093"/>
                </a:lnTo>
                <a:lnTo>
                  <a:pt x="279" y="1055"/>
                </a:lnTo>
                <a:lnTo>
                  <a:pt x="266" y="996"/>
                </a:lnTo>
                <a:lnTo>
                  <a:pt x="213" y="953"/>
                </a:lnTo>
                <a:lnTo>
                  <a:pt x="148" y="967"/>
                </a:lnTo>
                <a:lnTo>
                  <a:pt x="142" y="959"/>
                </a:lnTo>
                <a:lnTo>
                  <a:pt x="112" y="932"/>
                </a:lnTo>
                <a:lnTo>
                  <a:pt x="132" y="883"/>
                </a:lnTo>
                <a:lnTo>
                  <a:pt x="201" y="863"/>
                </a:lnTo>
                <a:lnTo>
                  <a:pt x="226" y="826"/>
                </a:lnTo>
                <a:lnTo>
                  <a:pt x="242" y="761"/>
                </a:lnTo>
                <a:lnTo>
                  <a:pt x="275" y="719"/>
                </a:lnTo>
                <a:lnTo>
                  <a:pt x="275" y="719"/>
                </a:lnTo>
                <a:lnTo>
                  <a:pt x="289" y="716"/>
                </a:lnTo>
                <a:lnTo>
                  <a:pt x="289" y="716"/>
                </a:lnTo>
                <a:lnTo>
                  <a:pt x="344" y="706"/>
                </a:lnTo>
                <a:lnTo>
                  <a:pt x="352" y="704"/>
                </a:lnTo>
                <a:lnTo>
                  <a:pt x="405" y="696"/>
                </a:lnTo>
                <a:lnTo>
                  <a:pt x="429" y="692"/>
                </a:lnTo>
                <a:lnTo>
                  <a:pt x="439" y="690"/>
                </a:lnTo>
                <a:lnTo>
                  <a:pt x="486" y="676"/>
                </a:lnTo>
                <a:lnTo>
                  <a:pt x="503" y="670"/>
                </a:lnTo>
                <a:lnTo>
                  <a:pt x="517" y="666"/>
                </a:lnTo>
                <a:lnTo>
                  <a:pt x="551" y="659"/>
                </a:lnTo>
                <a:lnTo>
                  <a:pt x="586" y="649"/>
                </a:lnTo>
                <a:lnTo>
                  <a:pt x="600" y="633"/>
                </a:lnTo>
                <a:lnTo>
                  <a:pt x="635" y="598"/>
                </a:lnTo>
                <a:lnTo>
                  <a:pt x="637" y="594"/>
                </a:lnTo>
                <a:lnTo>
                  <a:pt x="627" y="584"/>
                </a:lnTo>
                <a:lnTo>
                  <a:pt x="604" y="554"/>
                </a:lnTo>
                <a:lnTo>
                  <a:pt x="604" y="552"/>
                </a:lnTo>
                <a:lnTo>
                  <a:pt x="617" y="501"/>
                </a:lnTo>
                <a:lnTo>
                  <a:pt x="619" y="494"/>
                </a:lnTo>
                <a:lnTo>
                  <a:pt x="621" y="488"/>
                </a:lnTo>
                <a:lnTo>
                  <a:pt x="639" y="456"/>
                </a:lnTo>
                <a:lnTo>
                  <a:pt x="668" y="399"/>
                </a:lnTo>
                <a:lnTo>
                  <a:pt x="676" y="380"/>
                </a:lnTo>
                <a:lnTo>
                  <a:pt x="749" y="319"/>
                </a:lnTo>
                <a:lnTo>
                  <a:pt x="769" y="317"/>
                </a:lnTo>
                <a:lnTo>
                  <a:pt x="847" y="305"/>
                </a:lnTo>
                <a:lnTo>
                  <a:pt x="938" y="301"/>
                </a:lnTo>
                <a:lnTo>
                  <a:pt x="940" y="301"/>
                </a:lnTo>
                <a:lnTo>
                  <a:pt x="991" y="283"/>
                </a:lnTo>
                <a:lnTo>
                  <a:pt x="1050" y="262"/>
                </a:lnTo>
                <a:lnTo>
                  <a:pt x="1085" y="220"/>
                </a:lnTo>
                <a:lnTo>
                  <a:pt x="1087" y="205"/>
                </a:lnTo>
                <a:lnTo>
                  <a:pt x="1099" y="134"/>
                </a:lnTo>
                <a:lnTo>
                  <a:pt x="1057" y="110"/>
                </a:lnTo>
                <a:lnTo>
                  <a:pt x="1042" y="140"/>
                </a:lnTo>
                <a:lnTo>
                  <a:pt x="1026" y="181"/>
                </a:lnTo>
                <a:lnTo>
                  <a:pt x="896" y="254"/>
                </a:lnTo>
                <a:lnTo>
                  <a:pt x="894" y="220"/>
                </a:lnTo>
                <a:lnTo>
                  <a:pt x="894" y="207"/>
                </a:lnTo>
                <a:lnTo>
                  <a:pt x="853" y="148"/>
                </a:lnTo>
                <a:lnTo>
                  <a:pt x="853" y="146"/>
                </a:lnTo>
                <a:lnTo>
                  <a:pt x="820" y="34"/>
                </a:lnTo>
                <a:lnTo>
                  <a:pt x="845" y="30"/>
                </a:lnTo>
                <a:lnTo>
                  <a:pt x="916" y="18"/>
                </a:lnTo>
                <a:lnTo>
                  <a:pt x="1000" y="4"/>
                </a:lnTo>
                <a:lnTo>
                  <a:pt x="993" y="75"/>
                </a:lnTo>
                <a:lnTo>
                  <a:pt x="1091" y="0"/>
                </a:lnTo>
                <a:lnTo>
                  <a:pt x="1268" y="22"/>
                </a:lnTo>
                <a:lnTo>
                  <a:pt x="1287" y="22"/>
                </a:lnTo>
                <a:lnTo>
                  <a:pt x="1315" y="28"/>
                </a:lnTo>
                <a:lnTo>
                  <a:pt x="1336" y="30"/>
                </a:lnTo>
                <a:lnTo>
                  <a:pt x="1366" y="34"/>
                </a:lnTo>
                <a:lnTo>
                  <a:pt x="1350" y="59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/>
          </p:cNvSpPr>
          <p:nvPr/>
        </p:nvSpPr>
        <p:spPr bwMode="auto">
          <a:xfrm>
            <a:off x="2743201" y="1441450"/>
            <a:ext cx="779463" cy="1103313"/>
          </a:xfrm>
          <a:custGeom>
            <a:avLst/>
            <a:gdLst/>
            <a:ahLst/>
            <a:cxnLst>
              <a:cxn ang="0">
                <a:pos x="491" y="13"/>
              </a:cxn>
              <a:cxn ang="0">
                <a:pos x="412" y="163"/>
              </a:cxn>
              <a:cxn ang="0">
                <a:pos x="420" y="171"/>
              </a:cxn>
              <a:cxn ang="0">
                <a:pos x="469" y="224"/>
              </a:cxn>
              <a:cxn ang="0">
                <a:pos x="463" y="277"/>
              </a:cxn>
              <a:cxn ang="0">
                <a:pos x="400" y="308"/>
              </a:cxn>
              <a:cxn ang="0">
                <a:pos x="371" y="312"/>
              </a:cxn>
              <a:cxn ang="0">
                <a:pos x="349" y="316"/>
              </a:cxn>
              <a:cxn ang="0">
                <a:pos x="332" y="318"/>
              </a:cxn>
              <a:cxn ang="0">
                <a:pos x="347" y="359"/>
              </a:cxn>
              <a:cxn ang="0">
                <a:pos x="375" y="442"/>
              </a:cxn>
              <a:cxn ang="0">
                <a:pos x="412" y="453"/>
              </a:cxn>
              <a:cxn ang="0">
                <a:pos x="438" y="461"/>
              </a:cxn>
              <a:cxn ang="0">
                <a:pos x="438" y="601"/>
              </a:cxn>
              <a:cxn ang="0">
                <a:pos x="324" y="632"/>
              </a:cxn>
              <a:cxn ang="0">
                <a:pos x="316" y="687"/>
              </a:cxn>
              <a:cxn ang="0">
                <a:pos x="253" y="695"/>
              </a:cxn>
              <a:cxn ang="0">
                <a:pos x="218" y="650"/>
              </a:cxn>
              <a:cxn ang="0">
                <a:pos x="74" y="495"/>
              </a:cxn>
              <a:cxn ang="0">
                <a:pos x="0" y="387"/>
              </a:cxn>
              <a:cxn ang="0">
                <a:pos x="161" y="347"/>
              </a:cxn>
              <a:cxn ang="0">
                <a:pos x="161" y="269"/>
              </a:cxn>
              <a:cxn ang="0">
                <a:pos x="353" y="208"/>
              </a:cxn>
              <a:cxn ang="0">
                <a:pos x="477" y="0"/>
              </a:cxn>
              <a:cxn ang="0">
                <a:pos x="491" y="13"/>
              </a:cxn>
            </a:cxnLst>
            <a:rect l="0" t="0" r="r" b="b"/>
            <a:pathLst>
              <a:path w="491" h="695">
                <a:moveTo>
                  <a:pt x="491" y="13"/>
                </a:moveTo>
                <a:lnTo>
                  <a:pt x="412" y="163"/>
                </a:lnTo>
                <a:lnTo>
                  <a:pt x="420" y="171"/>
                </a:lnTo>
                <a:lnTo>
                  <a:pt x="469" y="224"/>
                </a:lnTo>
                <a:lnTo>
                  <a:pt x="463" y="277"/>
                </a:lnTo>
                <a:lnTo>
                  <a:pt x="400" y="308"/>
                </a:lnTo>
                <a:lnTo>
                  <a:pt x="371" y="312"/>
                </a:lnTo>
                <a:lnTo>
                  <a:pt x="349" y="316"/>
                </a:lnTo>
                <a:lnTo>
                  <a:pt x="332" y="318"/>
                </a:lnTo>
                <a:lnTo>
                  <a:pt x="347" y="359"/>
                </a:lnTo>
                <a:lnTo>
                  <a:pt x="375" y="442"/>
                </a:lnTo>
                <a:lnTo>
                  <a:pt x="412" y="453"/>
                </a:lnTo>
                <a:lnTo>
                  <a:pt x="438" y="461"/>
                </a:lnTo>
                <a:lnTo>
                  <a:pt x="438" y="601"/>
                </a:lnTo>
                <a:lnTo>
                  <a:pt x="324" y="632"/>
                </a:lnTo>
                <a:lnTo>
                  <a:pt x="316" y="687"/>
                </a:lnTo>
                <a:lnTo>
                  <a:pt x="253" y="695"/>
                </a:lnTo>
                <a:lnTo>
                  <a:pt x="218" y="650"/>
                </a:lnTo>
                <a:lnTo>
                  <a:pt x="74" y="495"/>
                </a:lnTo>
                <a:lnTo>
                  <a:pt x="0" y="387"/>
                </a:lnTo>
                <a:lnTo>
                  <a:pt x="161" y="347"/>
                </a:lnTo>
                <a:lnTo>
                  <a:pt x="161" y="269"/>
                </a:lnTo>
                <a:lnTo>
                  <a:pt x="353" y="208"/>
                </a:lnTo>
                <a:lnTo>
                  <a:pt x="477" y="0"/>
                </a:lnTo>
                <a:lnTo>
                  <a:pt x="491" y="13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/>
          </p:cNvSpPr>
          <p:nvPr/>
        </p:nvSpPr>
        <p:spPr bwMode="auto">
          <a:xfrm>
            <a:off x="3044826" y="2282825"/>
            <a:ext cx="1076325" cy="979488"/>
          </a:xfrm>
          <a:custGeom>
            <a:avLst/>
            <a:gdLst/>
            <a:ahLst/>
            <a:cxnLst>
              <a:cxn ang="0">
                <a:pos x="678" y="81"/>
              </a:cxn>
              <a:cxn ang="0">
                <a:pos x="539" y="338"/>
              </a:cxn>
              <a:cxn ang="0">
                <a:pos x="535" y="342"/>
              </a:cxn>
              <a:cxn ang="0">
                <a:pos x="531" y="383"/>
              </a:cxn>
              <a:cxn ang="0">
                <a:pos x="519" y="472"/>
              </a:cxn>
              <a:cxn ang="0">
                <a:pos x="519" y="474"/>
              </a:cxn>
              <a:cxn ang="0">
                <a:pos x="507" y="562"/>
              </a:cxn>
              <a:cxn ang="0">
                <a:pos x="297" y="552"/>
              </a:cxn>
              <a:cxn ang="0">
                <a:pos x="277" y="499"/>
              </a:cxn>
              <a:cxn ang="0">
                <a:pos x="264" y="458"/>
              </a:cxn>
              <a:cxn ang="0">
                <a:pos x="228" y="534"/>
              </a:cxn>
              <a:cxn ang="0">
                <a:pos x="175" y="538"/>
              </a:cxn>
              <a:cxn ang="0">
                <a:pos x="142" y="542"/>
              </a:cxn>
              <a:cxn ang="0">
                <a:pos x="154" y="505"/>
              </a:cxn>
              <a:cxn ang="0">
                <a:pos x="205" y="434"/>
              </a:cxn>
              <a:cxn ang="0">
                <a:pos x="212" y="422"/>
              </a:cxn>
              <a:cxn ang="0">
                <a:pos x="214" y="422"/>
              </a:cxn>
              <a:cxn ang="0">
                <a:pos x="281" y="391"/>
              </a:cxn>
              <a:cxn ang="0">
                <a:pos x="319" y="360"/>
              </a:cxn>
              <a:cxn ang="0">
                <a:pos x="293" y="320"/>
              </a:cxn>
              <a:cxn ang="0">
                <a:pos x="277" y="295"/>
              </a:cxn>
              <a:cxn ang="0">
                <a:pos x="266" y="311"/>
              </a:cxn>
              <a:cxn ang="0">
                <a:pos x="232" y="364"/>
              </a:cxn>
              <a:cxn ang="0">
                <a:pos x="163" y="367"/>
              </a:cxn>
              <a:cxn ang="0">
                <a:pos x="97" y="501"/>
              </a:cxn>
              <a:cxn ang="0">
                <a:pos x="36" y="615"/>
              </a:cxn>
              <a:cxn ang="0">
                <a:pos x="36" y="617"/>
              </a:cxn>
              <a:cxn ang="0">
                <a:pos x="0" y="607"/>
              </a:cxn>
              <a:cxn ang="0">
                <a:pos x="24" y="493"/>
              </a:cxn>
              <a:cxn ang="0">
                <a:pos x="34" y="438"/>
              </a:cxn>
              <a:cxn ang="0">
                <a:pos x="49" y="358"/>
              </a:cxn>
              <a:cxn ang="0">
                <a:pos x="146" y="277"/>
              </a:cxn>
              <a:cxn ang="0">
                <a:pos x="216" y="218"/>
              </a:cxn>
              <a:cxn ang="0">
                <a:pos x="222" y="212"/>
              </a:cxn>
              <a:cxn ang="0">
                <a:pos x="262" y="208"/>
              </a:cxn>
              <a:cxn ang="0">
                <a:pos x="374" y="193"/>
              </a:cxn>
              <a:cxn ang="0">
                <a:pos x="513" y="120"/>
              </a:cxn>
              <a:cxn ang="0">
                <a:pos x="519" y="110"/>
              </a:cxn>
              <a:cxn ang="0">
                <a:pos x="582" y="0"/>
              </a:cxn>
              <a:cxn ang="0">
                <a:pos x="678" y="81"/>
              </a:cxn>
            </a:cxnLst>
            <a:rect l="0" t="0" r="r" b="b"/>
            <a:pathLst>
              <a:path w="678" h="617">
                <a:moveTo>
                  <a:pt x="678" y="81"/>
                </a:moveTo>
                <a:lnTo>
                  <a:pt x="539" y="338"/>
                </a:lnTo>
                <a:lnTo>
                  <a:pt x="535" y="342"/>
                </a:lnTo>
                <a:lnTo>
                  <a:pt x="531" y="383"/>
                </a:lnTo>
                <a:lnTo>
                  <a:pt x="519" y="472"/>
                </a:lnTo>
                <a:lnTo>
                  <a:pt x="519" y="474"/>
                </a:lnTo>
                <a:lnTo>
                  <a:pt x="507" y="562"/>
                </a:lnTo>
                <a:lnTo>
                  <a:pt x="297" y="552"/>
                </a:lnTo>
                <a:lnTo>
                  <a:pt x="277" y="499"/>
                </a:lnTo>
                <a:lnTo>
                  <a:pt x="264" y="458"/>
                </a:lnTo>
                <a:lnTo>
                  <a:pt x="228" y="534"/>
                </a:lnTo>
                <a:lnTo>
                  <a:pt x="175" y="538"/>
                </a:lnTo>
                <a:lnTo>
                  <a:pt x="142" y="542"/>
                </a:lnTo>
                <a:lnTo>
                  <a:pt x="154" y="505"/>
                </a:lnTo>
                <a:lnTo>
                  <a:pt x="205" y="434"/>
                </a:lnTo>
                <a:lnTo>
                  <a:pt x="212" y="422"/>
                </a:lnTo>
                <a:lnTo>
                  <a:pt x="214" y="422"/>
                </a:lnTo>
                <a:lnTo>
                  <a:pt x="281" y="391"/>
                </a:lnTo>
                <a:lnTo>
                  <a:pt x="319" y="360"/>
                </a:lnTo>
                <a:lnTo>
                  <a:pt x="293" y="320"/>
                </a:lnTo>
                <a:lnTo>
                  <a:pt x="277" y="295"/>
                </a:lnTo>
                <a:lnTo>
                  <a:pt x="266" y="311"/>
                </a:lnTo>
                <a:lnTo>
                  <a:pt x="232" y="364"/>
                </a:lnTo>
                <a:lnTo>
                  <a:pt x="163" y="367"/>
                </a:lnTo>
                <a:lnTo>
                  <a:pt x="97" y="501"/>
                </a:lnTo>
                <a:lnTo>
                  <a:pt x="36" y="615"/>
                </a:lnTo>
                <a:lnTo>
                  <a:pt x="36" y="617"/>
                </a:lnTo>
                <a:lnTo>
                  <a:pt x="0" y="607"/>
                </a:lnTo>
                <a:lnTo>
                  <a:pt x="24" y="493"/>
                </a:lnTo>
                <a:lnTo>
                  <a:pt x="34" y="438"/>
                </a:lnTo>
                <a:lnTo>
                  <a:pt x="49" y="358"/>
                </a:lnTo>
                <a:lnTo>
                  <a:pt x="146" y="277"/>
                </a:lnTo>
                <a:lnTo>
                  <a:pt x="216" y="218"/>
                </a:lnTo>
                <a:lnTo>
                  <a:pt x="222" y="212"/>
                </a:lnTo>
                <a:lnTo>
                  <a:pt x="262" y="208"/>
                </a:lnTo>
                <a:lnTo>
                  <a:pt x="374" y="193"/>
                </a:lnTo>
                <a:lnTo>
                  <a:pt x="513" y="120"/>
                </a:lnTo>
                <a:lnTo>
                  <a:pt x="519" y="110"/>
                </a:lnTo>
                <a:lnTo>
                  <a:pt x="582" y="0"/>
                </a:lnTo>
                <a:lnTo>
                  <a:pt x="678" y="81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 noEditPoints="1"/>
          </p:cNvSpPr>
          <p:nvPr/>
        </p:nvSpPr>
        <p:spPr bwMode="auto">
          <a:xfrm>
            <a:off x="2368551" y="4100513"/>
            <a:ext cx="798513" cy="1030288"/>
          </a:xfrm>
          <a:custGeom>
            <a:avLst/>
            <a:gdLst/>
            <a:ahLst/>
            <a:cxnLst>
              <a:cxn ang="0">
                <a:pos x="501" y="101"/>
              </a:cxn>
              <a:cxn ang="0">
                <a:pos x="440" y="387"/>
              </a:cxn>
              <a:cxn ang="0">
                <a:pos x="354" y="488"/>
              </a:cxn>
              <a:cxn ang="0">
                <a:pos x="385" y="531"/>
              </a:cxn>
              <a:cxn ang="0">
                <a:pos x="399" y="549"/>
              </a:cxn>
              <a:cxn ang="0">
                <a:pos x="336" y="627"/>
              </a:cxn>
              <a:cxn ang="0">
                <a:pos x="334" y="629"/>
              </a:cxn>
              <a:cxn ang="0">
                <a:pos x="320" y="649"/>
              </a:cxn>
              <a:cxn ang="0">
                <a:pos x="273" y="613"/>
              </a:cxn>
              <a:cxn ang="0">
                <a:pos x="263" y="602"/>
              </a:cxn>
              <a:cxn ang="0">
                <a:pos x="259" y="602"/>
              </a:cxn>
              <a:cxn ang="0">
                <a:pos x="257" y="600"/>
              </a:cxn>
              <a:cxn ang="0">
                <a:pos x="222" y="574"/>
              </a:cxn>
              <a:cxn ang="0">
                <a:pos x="222" y="572"/>
              </a:cxn>
              <a:cxn ang="0">
                <a:pos x="190" y="403"/>
              </a:cxn>
              <a:cxn ang="0">
                <a:pos x="159" y="433"/>
              </a:cxn>
              <a:cxn ang="0">
                <a:pos x="84" y="358"/>
              </a:cxn>
              <a:cxn ang="0">
                <a:pos x="77" y="325"/>
              </a:cxn>
              <a:cxn ang="0">
                <a:pos x="102" y="256"/>
              </a:cxn>
              <a:cxn ang="0">
                <a:pos x="143" y="274"/>
              </a:cxn>
              <a:cxn ang="0">
                <a:pos x="171" y="285"/>
              </a:cxn>
              <a:cxn ang="0">
                <a:pos x="187" y="242"/>
              </a:cxn>
              <a:cxn ang="0">
                <a:pos x="232" y="132"/>
              </a:cxn>
              <a:cxn ang="0">
                <a:pos x="257" y="128"/>
              </a:cxn>
              <a:cxn ang="0">
                <a:pos x="503" y="95"/>
              </a:cxn>
              <a:cxn ang="0">
                <a:pos x="501" y="101"/>
              </a:cxn>
              <a:cxn ang="0">
                <a:pos x="77" y="187"/>
              </a:cxn>
              <a:cxn ang="0">
                <a:pos x="41" y="244"/>
              </a:cxn>
              <a:cxn ang="0">
                <a:pos x="4" y="226"/>
              </a:cxn>
              <a:cxn ang="0">
                <a:pos x="0" y="224"/>
              </a:cxn>
              <a:cxn ang="0">
                <a:pos x="51" y="16"/>
              </a:cxn>
              <a:cxn ang="0">
                <a:pos x="53" y="0"/>
              </a:cxn>
              <a:cxn ang="0">
                <a:pos x="147" y="16"/>
              </a:cxn>
              <a:cxn ang="0">
                <a:pos x="155" y="107"/>
              </a:cxn>
              <a:cxn ang="0">
                <a:pos x="163" y="179"/>
              </a:cxn>
              <a:cxn ang="0">
                <a:pos x="145" y="179"/>
              </a:cxn>
              <a:cxn ang="0">
                <a:pos x="77" y="187"/>
              </a:cxn>
            </a:cxnLst>
            <a:rect l="0" t="0" r="r" b="b"/>
            <a:pathLst>
              <a:path w="503" h="649">
                <a:moveTo>
                  <a:pt x="501" y="101"/>
                </a:moveTo>
                <a:lnTo>
                  <a:pt x="440" y="387"/>
                </a:lnTo>
                <a:lnTo>
                  <a:pt x="354" y="488"/>
                </a:lnTo>
                <a:lnTo>
                  <a:pt x="385" y="531"/>
                </a:lnTo>
                <a:lnTo>
                  <a:pt x="399" y="549"/>
                </a:lnTo>
                <a:lnTo>
                  <a:pt x="336" y="627"/>
                </a:lnTo>
                <a:lnTo>
                  <a:pt x="334" y="629"/>
                </a:lnTo>
                <a:lnTo>
                  <a:pt x="320" y="649"/>
                </a:lnTo>
                <a:lnTo>
                  <a:pt x="273" y="613"/>
                </a:lnTo>
                <a:lnTo>
                  <a:pt x="263" y="602"/>
                </a:lnTo>
                <a:lnTo>
                  <a:pt x="259" y="602"/>
                </a:lnTo>
                <a:lnTo>
                  <a:pt x="257" y="600"/>
                </a:lnTo>
                <a:lnTo>
                  <a:pt x="222" y="574"/>
                </a:lnTo>
                <a:lnTo>
                  <a:pt x="222" y="572"/>
                </a:lnTo>
                <a:lnTo>
                  <a:pt x="190" y="403"/>
                </a:lnTo>
                <a:lnTo>
                  <a:pt x="159" y="433"/>
                </a:lnTo>
                <a:lnTo>
                  <a:pt x="84" y="358"/>
                </a:lnTo>
                <a:lnTo>
                  <a:pt x="77" y="325"/>
                </a:lnTo>
                <a:lnTo>
                  <a:pt x="102" y="256"/>
                </a:lnTo>
                <a:lnTo>
                  <a:pt x="143" y="274"/>
                </a:lnTo>
                <a:lnTo>
                  <a:pt x="171" y="285"/>
                </a:lnTo>
                <a:lnTo>
                  <a:pt x="187" y="242"/>
                </a:lnTo>
                <a:lnTo>
                  <a:pt x="232" y="132"/>
                </a:lnTo>
                <a:lnTo>
                  <a:pt x="257" y="128"/>
                </a:lnTo>
                <a:lnTo>
                  <a:pt x="503" y="95"/>
                </a:lnTo>
                <a:lnTo>
                  <a:pt x="501" y="101"/>
                </a:lnTo>
                <a:close/>
                <a:moveTo>
                  <a:pt x="77" y="187"/>
                </a:moveTo>
                <a:lnTo>
                  <a:pt x="41" y="244"/>
                </a:lnTo>
                <a:lnTo>
                  <a:pt x="4" y="226"/>
                </a:lnTo>
                <a:lnTo>
                  <a:pt x="0" y="224"/>
                </a:lnTo>
                <a:lnTo>
                  <a:pt x="51" y="16"/>
                </a:lnTo>
                <a:lnTo>
                  <a:pt x="53" y="0"/>
                </a:lnTo>
                <a:lnTo>
                  <a:pt x="147" y="16"/>
                </a:lnTo>
                <a:lnTo>
                  <a:pt x="155" y="107"/>
                </a:lnTo>
                <a:lnTo>
                  <a:pt x="163" y="179"/>
                </a:lnTo>
                <a:lnTo>
                  <a:pt x="145" y="179"/>
                </a:lnTo>
                <a:lnTo>
                  <a:pt x="77" y="187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/>
          </p:cNvSpPr>
          <p:nvPr/>
        </p:nvSpPr>
        <p:spPr bwMode="auto">
          <a:xfrm>
            <a:off x="1693863" y="2270125"/>
            <a:ext cx="452438" cy="960438"/>
          </a:xfrm>
          <a:custGeom>
            <a:avLst/>
            <a:gdLst/>
            <a:ahLst/>
            <a:cxnLst>
              <a:cxn ang="0">
                <a:pos x="258" y="470"/>
              </a:cxn>
              <a:cxn ang="0">
                <a:pos x="254" y="468"/>
              </a:cxn>
              <a:cxn ang="0">
                <a:pos x="209" y="517"/>
              </a:cxn>
              <a:cxn ang="0">
                <a:pos x="213" y="564"/>
              </a:cxn>
              <a:cxn ang="0">
                <a:pos x="193" y="564"/>
              </a:cxn>
              <a:cxn ang="0">
                <a:pos x="144" y="525"/>
              </a:cxn>
              <a:cxn ang="0">
                <a:pos x="91" y="605"/>
              </a:cxn>
              <a:cxn ang="0">
                <a:pos x="38" y="458"/>
              </a:cxn>
              <a:cxn ang="0">
                <a:pos x="0" y="442"/>
              </a:cxn>
              <a:cxn ang="0">
                <a:pos x="0" y="440"/>
              </a:cxn>
              <a:cxn ang="0">
                <a:pos x="69" y="472"/>
              </a:cxn>
              <a:cxn ang="0">
                <a:pos x="46" y="279"/>
              </a:cxn>
              <a:cxn ang="0">
                <a:pos x="50" y="140"/>
              </a:cxn>
              <a:cxn ang="0">
                <a:pos x="36" y="28"/>
              </a:cxn>
              <a:cxn ang="0">
                <a:pos x="69" y="0"/>
              </a:cxn>
              <a:cxn ang="0">
                <a:pos x="83" y="10"/>
              </a:cxn>
              <a:cxn ang="0">
                <a:pos x="112" y="71"/>
              </a:cxn>
              <a:cxn ang="0">
                <a:pos x="187" y="244"/>
              </a:cxn>
              <a:cxn ang="0">
                <a:pos x="280" y="301"/>
              </a:cxn>
              <a:cxn ang="0">
                <a:pos x="283" y="305"/>
              </a:cxn>
              <a:cxn ang="0">
                <a:pos x="285" y="372"/>
              </a:cxn>
              <a:cxn ang="0">
                <a:pos x="250" y="425"/>
              </a:cxn>
              <a:cxn ang="0">
                <a:pos x="258" y="470"/>
              </a:cxn>
            </a:cxnLst>
            <a:rect l="0" t="0" r="r" b="b"/>
            <a:pathLst>
              <a:path w="285" h="605">
                <a:moveTo>
                  <a:pt x="258" y="470"/>
                </a:moveTo>
                <a:lnTo>
                  <a:pt x="254" y="468"/>
                </a:lnTo>
                <a:lnTo>
                  <a:pt x="209" y="517"/>
                </a:lnTo>
                <a:lnTo>
                  <a:pt x="213" y="564"/>
                </a:lnTo>
                <a:lnTo>
                  <a:pt x="193" y="564"/>
                </a:lnTo>
                <a:lnTo>
                  <a:pt x="144" y="525"/>
                </a:lnTo>
                <a:lnTo>
                  <a:pt x="91" y="605"/>
                </a:lnTo>
                <a:lnTo>
                  <a:pt x="38" y="458"/>
                </a:lnTo>
                <a:lnTo>
                  <a:pt x="0" y="442"/>
                </a:lnTo>
                <a:lnTo>
                  <a:pt x="0" y="440"/>
                </a:lnTo>
                <a:lnTo>
                  <a:pt x="69" y="472"/>
                </a:lnTo>
                <a:lnTo>
                  <a:pt x="46" y="279"/>
                </a:lnTo>
                <a:lnTo>
                  <a:pt x="50" y="140"/>
                </a:lnTo>
                <a:lnTo>
                  <a:pt x="36" y="28"/>
                </a:lnTo>
                <a:lnTo>
                  <a:pt x="69" y="0"/>
                </a:lnTo>
                <a:lnTo>
                  <a:pt x="83" y="10"/>
                </a:lnTo>
                <a:lnTo>
                  <a:pt x="112" y="71"/>
                </a:lnTo>
                <a:lnTo>
                  <a:pt x="187" y="244"/>
                </a:lnTo>
                <a:lnTo>
                  <a:pt x="280" y="301"/>
                </a:lnTo>
                <a:lnTo>
                  <a:pt x="283" y="305"/>
                </a:lnTo>
                <a:lnTo>
                  <a:pt x="285" y="372"/>
                </a:lnTo>
                <a:lnTo>
                  <a:pt x="250" y="425"/>
                </a:lnTo>
                <a:lnTo>
                  <a:pt x="258" y="470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/>
          </p:cNvSpPr>
          <p:nvPr/>
        </p:nvSpPr>
        <p:spPr bwMode="auto">
          <a:xfrm>
            <a:off x="1931988" y="1597025"/>
            <a:ext cx="552450" cy="517525"/>
          </a:xfrm>
          <a:custGeom>
            <a:avLst/>
            <a:gdLst/>
            <a:ahLst/>
            <a:cxnLst>
              <a:cxn ang="0">
                <a:pos x="222" y="92"/>
              </a:cxn>
              <a:cxn ang="0">
                <a:pos x="253" y="110"/>
              </a:cxn>
              <a:cxn ang="0">
                <a:pos x="271" y="141"/>
              </a:cxn>
              <a:cxn ang="0">
                <a:pos x="306" y="202"/>
              </a:cxn>
              <a:cxn ang="0">
                <a:pos x="348" y="281"/>
              </a:cxn>
              <a:cxn ang="0">
                <a:pos x="332" y="326"/>
              </a:cxn>
              <a:cxn ang="0">
                <a:pos x="114" y="200"/>
              </a:cxn>
              <a:cxn ang="0">
                <a:pos x="61" y="171"/>
              </a:cxn>
              <a:cxn ang="0">
                <a:pos x="0" y="0"/>
              </a:cxn>
              <a:cxn ang="0">
                <a:pos x="53" y="37"/>
              </a:cxn>
              <a:cxn ang="0">
                <a:pos x="143" y="67"/>
              </a:cxn>
              <a:cxn ang="0">
                <a:pos x="214" y="88"/>
              </a:cxn>
              <a:cxn ang="0">
                <a:pos x="222" y="92"/>
              </a:cxn>
            </a:cxnLst>
            <a:rect l="0" t="0" r="r" b="b"/>
            <a:pathLst>
              <a:path w="348" h="326">
                <a:moveTo>
                  <a:pt x="222" y="92"/>
                </a:moveTo>
                <a:lnTo>
                  <a:pt x="253" y="110"/>
                </a:lnTo>
                <a:lnTo>
                  <a:pt x="271" y="141"/>
                </a:lnTo>
                <a:lnTo>
                  <a:pt x="306" y="202"/>
                </a:lnTo>
                <a:lnTo>
                  <a:pt x="348" y="281"/>
                </a:lnTo>
                <a:lnTo>
                  <a:pt x="332" y="326"/>
                </a:lnTo>
                <a:lnTo>
                  <a:pt x="114" y="200"/>
                </a:lnTo>
                <a:lnTo>
                  <a:pt x="61" y="171"/>
                </a:lnTo>
                <a:lnTo>
                  <a:pt x="0" y="0"/>
                </a:lnTo>
                <a:lnTo>
                  <a:pt x="53" y="37"/>
                </a:lnTo>
                <a:lnTo>
                  <a:pt x="143" y="67"/>
                </a:lnTo>
                <a:lnTo>
                  <a:pt x="214" y="88"/>
                </a:lnTo>
                <a:lnTo>
                  <a:pt x="222" y="92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/>
          </p:cNvSpPr>
          <p:nvPr/>
        </p:nvSpPr>
        <p:spPr bwMode="auto">
          <a:xfrm>
            <a:off x="2219326" y="2105025"/>
            <a:ext cx="1177925" cy="1384300"/>
          </a:xfrm>
          <a:custGeom>
            <a:avLst/>
            <a:gdLst/>
            <a:ahLst/>
            <a:cxnLst>
              <a:cxn ang="0">
                <a:pos x="677" y="311"/>
              </a:cxn>
              <a:cxn ang="0">
                <a:pos x="736" y="330"/>
              </a:cxn>
              <a:cxn ang="0">
                <a:pos x="569" y="470"/>
              </a:cxn>
              <a:cxn ang="0">
                <a:pos x="544" y="605"/>
              </a:cxn>
              <a:cxn ang="0">
                <a:pos x="408" y="703"/>
              </a:cxn>
              <a:cxn ang="0">
                <a:pos x="190" y="857"/>
              </a:cxn>
              <a:cxn ang="0">
                <a:pos x="90" y="872"/>
              </a:cxn>
              <a:cxn ang="0">
                <a:pos x="45" y="845"/>
              </a:cxn>
              <a:cxn ang="0">
                <a:pos x="86" y="802"/>
              </a:cxn>
              <a:cxn ang="0">
                <a:pos x="169" y="749"/>
              </a:cxn>
              <a:cxn ang="0">
                <a:pos x="119" y="703"/>
              </a:cxn>
              <a:cxn ang="0">
                <a:pos x="27" y="774"/>
              </a:cxn>
              <a:cxn ang="0">
                <a:pos x="27" y="747"/>
              </a:cxn>
              <a:cxn ang="0">
                <a:pos x="0" y="680"/>
              </a:cxn>
              <a:cxn ang="0">
                <a:pos x="33" y="556"/>
              </a:cxn>
              <a:cxn ang="0">
                <a:pos x="100" y="568"/>
              </a:cxn>
              <a:cxn ang="0">
                <a:pos x="159" y="597"/>
              </a:cxn>
              <a:cxn ang="0">
                <a:pos x="186" y="619"/>
              </a:cxn>
              <a:cxn ang="0">
                <a:pos x="212" y="584"/>
              </a:cxn>
              <a:cxn ang="0">
                <a:pos x="231" y="521"/>
              </a:cxn>
              <a:cxn ang="0">
                <a:pos x="229" y="519"/>
              </a:cxn>
              <a:cxn ang="0">
                <a:pos x="169" y="533"/>
              </a:cxn>
              <a:cxn ang="0">
                <a:pos x="59" y="487"/>
              </a:cxn>
              <a:cxn ang="0">
                <a:pos x="25" y="419"/>
              </a:cxn>
              <a:cxn ang="0">
                <a:pos x="45" y="366"/>
              </a:cxn>
              <a:cxn ang="0">
                <a:pos x="174" y="381"/>
              </a:cxn>
              <a:cxn ang="0">
                <a:pos x="228" y="350"/>
              </a:cxn>
              <a:cxn ang="0">
                <a:pos x="210" y="289"/>
              </a:cxn>
              <a:cxn ang="0">
                <a:pos x="188" y="224"/>
              </a:cxn>
              <a:cxn ang="0">
                <a:pos x="178" y="104"/>
              </a:cxn>
              <a:cxn ang="0">
                <a:pos x="190" y="43"/>
              </a:cxn>
              <a:cxn ang="0">
                <a:pos x="233" y="0"/>
              </a:cxn>
              <a:cxn ang="0">
                <a:pos x="357" y="134"/>
              </a:cxn>
              <a:cxn ang="0">
                <a:pos x="463" y="309"/>
              </a:cxn>
              <a:cxn ang="0">
                <a:pos x="542" y="338"/>
              </a:cxn>
              <a:cxn ang="0">
                <a:pos x="648" y="330"/>
              </a:cxn>
              <a:cxn ang="0">
                <a:pos x="668" y="309"/>
              </a:cxn>
            </a:cxnLst>
            <a:rect l="0" t="0" r="r" b="b"/>
            <a:pathLst>
              <a:path w="742" h="872">
                <a:moveTo>
                  <a:pt x="668" y="309"/>
                </a:moveTo>
                <a:lnTo>
                  <a:pt x="677" y="311"/>
                </a:lnTo>
                <a:lnTo>
                  <a:pt x="742" y="324"/>
                </a:lnTo>
                <a:lnTo>
                  <a:pt x="736" y="330"/>
                </a:lnTo>
                <a:lnTo>
                  <a:pt x="666" y="389"/>
                </a:lnTo>
                <a:lnTo>
                  <a:pt x="569" y="470"/>
                </a:lnTo>
                <a:lnTo>
                  <a:pt x="554" y="550"/>
                </a:lnTo>
                <a:lnTo>
                  <a:pt x="544" y="605"/>
                </a:lnTo>
                <a:lnTo>
                  <a:pt x="446" y="737"/>
                </a:lnTo>
                <a:lnTo>
                  <a:pt x="408" y="703"/>
                </a:lnTo>
                <a:lnTo>
                  <a:pt x="316" y="768"/>
                </a:lnTo>
                <a:lnTo>
                  <a:pt x="190" y="857"/>
                </a:lnTo>
                <a:lnTo>
                  <a:pt x="188" y="845"/>
                </a:lnTo>
                <a:lnTo>
                  <a:pt x="90" y="872"/>
                </a:lnTo>
                <a:lnTo>
                  <a:pt x="70" y="861"/>
                </a:lnTo>
                <a:lnTo>
                  <a:pt x="45" y="845"/>
                </a:lnTo>
                <a:lnTo>
                  <a:pt x="59" y="811"/>
                </a:lnTo>
                <a:lnTo>
                  <a:pt x="86" y="802"/>
                </a:lnTo>
                <a:lnTo>
                  <a:pt x="127" y="784"/>
                </a:lnTo>
                <a:lnTo>
                  <a:pt x="169" y="749"/>
                </a:lnTo>
                <a:lnTo>
                  <a:pt x="174" y="701"/>
                </a:lnTo>
                <a:lnTo>
                  <a:pt x="119" y="703"/>
                </a:lnTo>
                <a:lnTo>
                  <a:pt x="57" y="774"/>
                </a:lnTo>
                <a:lnTo>
                  <a:pt x="27" y="774"/>
                </a:lnTo>
                <a:lnTo>
                  <a:pt x="23" y="760"/>
                </a:lnTo>
                <a:lnTo>
                  <a:pt x="27" y="747"/>
                </a:lnTo>
                <a:lnTo>
                  <a:pt x="17" y="741"/>
                </a:lnTo>
                <a:lnTo>
                  <a:pt x="0" y="680"/>
                </a:lnTo>
                <a:lnTo>
                  <a:pt x="2" y="625"/>
                </a:lnTo>
                <a:lnTo>
                  <a:pt x="33" y="556"/>
                </a:lnTo>
                <a:lnTo>
                  <a:pt x="70" y="562"/>
                </a:lnTo>
                <a:lnTo>
                  <a:pt x="100" y="568"/>
                </a:lnTo>
                <a:lnTo>
                  <a:pt x="139" y="586"/>
                </a:lnTo>
                <a:lnTo>
                  <a:pt x="159" y="597"/>
                </a:lnTo>
                <a:lnTo>
                  <a:pt x="182" y="619"/>
                </a:lnTo>
                <a:lnTo>
                  <a:pt x="186" y="619"/>
                </a:lnTo>
                <a:lnTo>
                  <a:pt x="198" y="619"/>
                </a:lnTo>
                <a:lnTo>
                  <a:pt x="212" y="584"/>
                </a:lnTo>
                <a:lnTo>
                  <a:pt x="216" y="578"/>
                </a:lnTo>
                <a:lnTo>
                  <a:pt x="231" y="521"/>
                </a:lnTo>
                <a:lnTo>
                  <a:pt x="231" y="519"/>
                </a:lnTo>
                <a:lnTo>
                  <a:pt x="229" y="519"/>
                </a:lnTo>
                <a:lnTo>
                  <a:pt x="214" y="523"/>
                </a:lnTo>
                <a:lnTo>
                  <a:pt x="169" y="533"/>
                </a:lnTo>
                <a:lnTo>
                  <a:pt x="102" y="519"/>
                </a:lnTo>
                <a:lnTo>
                  <a:pt x="59" y="487"/>
                </a:lnTo>
                <a:lnTo>
                  <a:pt x="25" y="472"/>
                </a:lnTo>
                <a:lnTo>
                  <a:pt x="25" y="419"/>
                </a:lnTo>
                <a:lnTo>
                  <a:pt x="27" y="411"/>
                </a:lnTo>
                <a:lnTo>
                  <a:pt x="45" y="366"/>
                </a:lnTo>
                <a:lnTo>
                  <a:pt x="106" y="366"/>
                </a:lnTo>
                <a:lnTo>
                  <a:pt x="174" y="381"/>
                </a:lnTo>
                <a:lnTo>
                  <a:pt x="222" y="352"/>
                </a:lnTo>
                <a:lnTo>
                  <a:pt x="228" y="350"/>
                </a:lnTo>
                <a:lnTo>
                  <a:pt x="212" y="299"/>
                </a:lnTo>
                <a:lnTo>
                  <a:pt x="210" y="289"/>
                </a:lnTo>
                <a:lnTo>
                  <a:pt x="206" y="279"/>
                </a:lnTo>
                <a:lnTo>
                  <a:pt x="188" y="224"/>
                </a:lnTo>
                <a:lnTo>
                  <a:pt x="196" y="155"/>
                </a:lnTo>
                <a:lnTo>
                  <a:pt x="178" y="104"/>
                </a:lnTo>
                <a:lnTo>
                  <a:pt x="190" y="45"/>
                </a:lnTo>
                <a:lnTo>
                  <a:pt x="190" y="43"/>
                </a:lnTo>
                <a:lnTo>
                  <a:pt x="226" y="8"/>
                </a:lnTo>
                <a:lnTo>
                  <a:pt x="233" y="0"/>
                </a:lnTo>
                <a:lnTo>
                  <a:pt x="318" y="49"/>
                </a:lnTo>
                <a:lnTo>
                  <a:pt x="357" y="134"/>
                </a:lnTo>
                <a:lnTo>
                  <a:pt x="422" y="210"/>
                </a:lnTo>
                <a:lnTo>
                  <a:pt x="463" y="309"/>
                </a:lnTo>
                <a:lnTo>
                  <a:pt x="508" y="336"/>
                </a:lnTo>
                <a:lnTo>
                  <a:pt x="542" y="338"/>
                </a:lnTo>
                <a:lnTo>
                  <a:pt x="599" y="342"/>
                </a:lnTo>
                <a:lnTo>
                  <a:pt x="648" y="330"/>
                </a:lnTo>
                <a:lnTo>
                  <a:pt x="650" y="328"/>
                </a:lnTo>
                <a:lnTo>
                  <a:pt x="668" y="309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/>
          </p:cNvSpPr>
          <p:nvPr/>
        </p:nvSpPr>
        <p:spPr bwMode="auto">
          <a:xfrm>
            <a:off x="3157538" y="4710113"/>
            <a:ext cx="1765300" cy="1911350"/>
          </a:xfrm>
          <a:custGeom>
            <a:avLst/>
            <a:gdLst/>
            <a:ahLst/>
            <a:cxnLst>
              <a:cxn ang="0">
                <a:pos x="951" y="667"/>
              </a:cxn>
              <a:cxn ang="0">
                <a:pos x="715" y="781"/>
              </a:cxn>
              <a:cxn ang="0">
                <a:pos x="627" y="929"/>
              </a:cxn>
              <a:cxn ang="0">
                <a:pos x="527" y="1204"/>
              </a:cxn>
              <a:cxn ang="0">
                <a:pos x="448" y="1180"/>
              </a:cxn>
              <a:cxn ang="0">
                <a:pos x="214" y="1182"/>
              </a:cxn>
              <a:cxn ang="0">
                <a:pos x="136" y="1086"/>
              </a:cxn>
              <a:cxn ang="0">
                <a:pos x="104" y="1047"/>
              </a:cxn>
              <a:cxn ang="0">
                <a:pos x="134" y="986"/>
              </a:cxn>
              <a:cxn ang="0">
                <a:pos x="191" y="893"/>
              </a:cxn>
              <a:cxn ang="0">
                <a:pos x="0" y="937"/>
              </a:cxn>
              <a:cxn ang="0">
                <a:pos x="59" y="809"/>
              </a:cxn>
              <a:cxn ang="0">
                <a:pos x="212" y="728"/>
              </a:cxn>
              <a:cxn ang="0">
                <a:pos x="232" y="669"/>
              </a:cxn>
              <a:cxn ang="0">
                <a:pos x="275" y="691"/>
              </a:cxn>
              <a:cxn ang="0">
                <a:pos x="448" y="754"/>
              </a:cxn>
              <a:cxn ang="0">
                <a:pos x="497" y="732"/>
              </a:cxn>
              <a:cxn ang="0">
                <a:pos x="544" y="640"/>
              </a:cxn>
              <a:cxn ang="0">
                <a:pos x="717" y="536"/>
              </a:cxn>
              <a:cxn ang="0">
                <a:pos x="817" y="514"/>
              </a:cxn>
              <a:cxn ang="0">
                <a:pos x="874" y="485"/>
              </a:cxn>
              <a:cxn ang="0">
                <a:pos x="859" y="445"/>
              </a:cxn>
              <a:cxn ang="0">
                <a:pos x="806" y="477"/>
              </a:cxn>
              <a:cxn ang="0">
                <a:pos x="686" y="512"/>
              </a:cxn>
              <a:cxn ang="0">
                <a:pos x="564" y="585"/>
              </a:cxn>
              <a:cxn ang="0">
                <a:pos x="554" y="567"/>
              </a:cxn>
              <a:cxn ang="0">
                <a:pos x="534" y="514"/>
              </a:cxn>
              <a:cxn ang="0">
                <a:pos x="660" y="363"/>
              </a:cxn>
              <a:cxn ang="0">
                <a:pos x="697" y="257"/>
              </a:cxn>
              <a:cxn ang="0">
                <a:pos x="778" y="253"/>
              </a:cxn>
              <a:cxn ang="0">
                <a:pos x="809" y="190"/>
              </a:cxn>
              <a:cxn ang="0">
                <a:pos x="1012" y="143"/>
              </a:cxn>
              <a:cxn ang="0">
                <a:pos x="1102" y="263"/>
              </a:cxn>
              <a:cxn ang="0">
                <a:pos x="1104" y="343"/>
              </a:cxn>
              <a:cxn ang="0">
                <a:pos x="1106" y="373"/>
              </a:cxn>
            </a:cxnLst>
            <a:rect l="0" t="0" r="r" b="b"/>
            <a:pathLst>
              <a:path w="1112" h="1204">
                <a:moveTo>
                  <a:pt x="1112" y="550"/>
                </a:moveTo>
                <a:lnTo>
                  <a:pt x="951" y="667"/>
                </a:lnTo>
                <a:lnTo>
                  <a:pt x="809" y="673"/>
                </a:lnTo>
                <a:lnTo>
                  <a:pt x="715" y="781"/>
                </a:lnTo>
                <a:lnTo>
                  <a:pt x="694" y="886"/>
                </a:lnTo>
                <a:lnTo>
                  <a:pt x="627" y="929"/>
                </a:lnTo>
                <a:lnTo>
                  <a:pt x="550" y="1049"/>
                </a:lnTo>
                <a:lnTo>
                  <a:pt x="527" y="1204"/>
                </a:lnTo>
                <a:lnTo>
                  <a:pt x="499" y="1202"/>
                </a:lnTo>
                <a:lnTo>
                  <a:pt x="448" y="1180"/>
                </a:lnTo>
                <a:lnTo>
                  <a:pt x="352" y="1143"/>
                </a:lnTo>
                <a:lnTo>
                  <a:pt x="214" y="1182"/>
                </a:lnTo>
                <a:lnTo>
                  <a:pt x="214" y="1117"/>
                </a:lnTo>
                <a:lnTo>
                  <a:pt x="136" y="1086"/>
                </a:lnTo>
                <a:lnTo>
                  <a:pt x="134" y="1084"/>
                </a:lnTo>
                <a:lnTo>
                  <a:pt x="104" y="1047"/>
                </a:lnTo>
                <a:lnTo>
                  <a:pt x="49" y="978"/>
                </a:lnTo>
                <a:lnTo>
                  <a:pt x="134" y="986"/>
                </a:lnTo>
                <a:lnTo>
                  <a:pt x="196" y="933"/>
                </a:lnTo>
                <a:lnTo>
                  <a:pt x="191" y="893"/>
                </a:lnTo>
                <a:lnTo>
                  <a:pt x="75" y="925"/>
                </a:lnTo>
                <a:lnTo>
                  <a:pt x="0" y="937"/>
                </a:lnTo>
                <a:lnTo>
                  <a:pt x="6" y="866"/>
                </a:lnTo>
                <a:lnTo>
                  <a:pt x="59" y="809"/>
                </a:lnTo>
                <a:lnTo>
                  <a:pt x="116" y="766"/>
                </a:lnTo>
                <a:lnTo>
                  <a:pt x="212" y="728"/>
                </a:lnTo>
                <a:lnTo>
                  <a:pt x="222" y="701"/>
                </a:lnTo>
                <a:lnTo>
                  <a:pt x="232" y="669"/>
                </a:lnTo>
                <a:lnTo>
                  <a:pt x="244" y="640"/>
                </a:lnTo>
                <a:lnTo>
                  <a:pt x="275" y="691"/>
                </a:lnTo>
                <a:lnTo>
                  <a:pt x="312" y="721"/>
                </a:lnTo>
                <a:lnTo>
                  <a:pt x="448" y="754"/>
                </a:lnTo>
                <a:lnTo>
                  <a:pt x="456" y="754"/>
                </a:lnTo>
                <a:lnTo>
                  <a:pt x="497" y="732"/>
                </a:lnTo>
                <a:lnTo>
                  <a:pt x="499" y="726"/>
                </a:lnTo>
                <a:lnTo>
                  <a:pt x="544" y="640"/>
                </a:lnTo>
                <a:lnTo>
                  <a:pt x="668" y="587"/>
                </a:lnTo>
                <a:lnTo>
                  <a:pt x="717" y="536"/>
                </a:lnTo>
                <a:lnTo>
                  <a:pt x="784" y="524"/>
                </a:lnTo>
                <a:lnTo>
                  <a:pt x="817" y="514"/>
                </a:lnTo>
                <a:lnTo>
                  <a:pt x="864" y="489"/>
                </a:lnTo>
                <a:lnTo>
                  <a:pt x="874" y="485"/>
                </a:lnTo>
                <a:lnTo>
                  <a:pt x="894" y="428"/>
                </a:lnTo>
                <a:lnTo>
                  <a:pt x="859" y="445"/>
                </a:lnTo>
                <a:lnTo>
                  <a:pt x="845" y="453"/>
                </a:lnTo>
                <a:lnTo>
                  <a:pt x="806" y="477"/>
                </a:lnTo>
                <a:lnTo>
                  <a:pt x="699" y="504"/>
                </a:lnTo>
                <a:lnTo>
                  <a:pt x="686" y="512"/>
                </a:lnTo>
                <a:lnTo>
                  <a:pt x="613" y="550"/>
                </a:lnTo>
                <a:lnTo>
                  <a:pt x="564" y="585"/>
                </a:lnTo>
                <a:lnTo>
                  <a:pt x="562" y="581"/>
                </a:lnTo>
                <a:lnTo>
                  <a:pt x="554" y="567"/>
                </a:lnTo>
                <a:lnTo>
                  <a:pt x="532" y="524"/>
                </a:lnTo>
                <a:lnTo>
                  <a:pt x="534" y="514"/>
                </a:lnTo>
                <a:lnTo>
                  <a:pt x="542" y="422"/>
                </a:lnTo>
                <a:lnTo>
                  <a:pt x="660" y="363"/>
                </a:lnTo>
                <a:lnTo>
                  <a:pt x="711" y="302"/>
                </a:lnTo>
                <a:lnTo>
                  <a:pt x="697" y="257"/>
                </a:lnTo>
                <a:lnTo>
                  <a:pt x="764" y="282"/>
                </a:lnTo>
                <a:lnTo>
                  <a:pt x="778" y="253"/>
                </a:lnTo>
                <a:lnTo>
                  <a:pt x="784" y="241"/>
                </a:lnTo>
                <a:lnTo>
                  <a:pt x="809" y="190"/>
                </a:lnTo>
                <a:lnTo>
                  <a:pt x="904" y="0"/>
                </a:lnTo>
                <a:lnTo>
                  <a:pt x="1012" y="143"/>
                </a:lnTo>
                <a:lnTo>
                  <a:pt x="1033" y="170"/>
                </a:lnTo>
                <a:lnTo>
                  <a:pt x="1102" y="263"/>
                </a:lnTo>
                <a:lnTo>
                  <a:pt x="1104" y="302"/>
                </a:lnTo>
                <a:lnTo>
                  <a:pt x="1104" y="343"/>
                </a:lnTo>
                <a:lnTo>
                  <a:pt x="1104" y="353"/>
                </a:lnTo>
                <a:lnTo>
                  <a:pt x="1106" y="373"/>
                </a:lnTo>
                <a:lnTo>
                  <a:pt x="1112" y="550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 noEditPoints="1"/>
          </p:cNvSpPr>
          <p:nvPr/>
        </p:nvSpPr>
        <p:spPr bwMode="auto">
          <a:xfrm>
            <a:off x="4913313" y="2716213"/>
            <a:ext cx="2339975" cy="2370138"/>
          </a:xfrm>
          <a:custGeom>
            <a:avLst/>
            <a:gdLst/>
            <a:ahLst/>
            <a:cxnLst>
              <a:cxn ang="0">
                <a:pos x="336" y="354"/>
              </a:cxn>
              <a:cxn ang="0">
                <a:pos x="252" y="580"/>
              </a:cxn>
              <a:cxn ang="0">
                <a:pos x="189" y="762"/>
              </a:cxn>
              <a:cxn ang="0">
                <a:pos x="159" y="847"/>
              </a:cxn>
              <a:cxn ang="0">
                <a:pos x="134" y="827"/>
              </a:cxn>
              <a:cxn ang="0">
                <a:pos x="53" y="764"/>
              </a:cxn>
              <a:cxn ang="0">
                <a:pos x="47" y="686"/>
              </a:cxn>
              <a:cxn ang="0">
                <a:pos x="16" y="617"/>
              </a:cxn>
              <a:cxn ang="0">
                <a:pos x="20" y="480"/>
              </a:cxn>
              <a:cxn ang="0">
                <a:pos x="146" y="499"/>
              </a:cxn>
              <a:cxn ang="0">
                <a:pos x="191" y="411"/>
              </a:cxn>
              <a:cxn ang="0">
                <a:pos x="128" y="340"/>
              </a:cxn>
              <a:cxn ang="0">
                <a:pos x="85" y="362"/>
              </a:cxn>
              <a:cxn ang="0">
                <a:pos x="0" y="291"/>
              </a:cxn>
              <a:cxn ang="0">
                <a:pos x="75" y="271"/>
              </a:cxn>
              <a:cxn ang="0">
                <a:pos x="191" y="191"/>
              </a:cxn>
              <a:cxn ang="0">
                <a:pos x="283" y="108"/>
              </a:cxn>
              <a:cxn ang="0">
                <a:pos x="413" y="203"/>
              </a:cxn>
              <a:cxn ang="0">
                <a:pos x="939" y="267"/>
              </a:cxn>
              <a:cxn ang="0">
                <a:pos x="841" y="432"/>
              </a:cxn>
              <a:cxn ang="0">
                <a:pos x="1032" y="440"/>
              </a:cxn>
              <a:cxn ang="0">
                <a:pos x="1006" y="523"/>
              </a:cxn>
              <a:cxn ang="0">
                <a:pos x="1183" y="705"/>
              </a:cxn>
              <a:cxn ang="0">
                <a:pos x="1069" y="717"/>
              </a:cxn>
              <a:cxn ang="0">
                <a:pos x="1132" y="916"/>
              </a:cxn>
              <a:cxn ang="0">
                <a:pos x="1317" y="1136"/>
              </a:cxn>
              <a:cxn ang="0">
                <a:pos x="1374" y="1446"/>
              </a:cxn>
              <a:cxn ang="0">
                <a:pos x="1075" y="1464"/>
              </a:cxn>
              <a:cxn ang="0">
                <a:pos x="873" y="1326"/>
              </a:cxn>
              <a:cxn ang="0">
                <a:pos x="865" y="1171"/>
              </a:cxn>
              <a:cxn ang="0">
                <a:pos x="658" y="1114"/>
              </a:cxn>
              <a:cxn ang="0">
                <a:pos x="271" y="882"/>
              </a:cxn>
              <a:cxn ang="0">
                <a:pos x="208" y="888"/>
              </a:cxn>
              <a:cxn ang="0">
                <a:pos x="197" y="867"/>
              </a:cxn>
              <a:cxn ang="0">
                <a:pos x="313" y="552"/>
              </a:cxn>
              <a:cxn ang="0">
                <a:pos x="415" y="313"/>
              </a:cxn>
              <a:cxn ang="0">
                <a:pos x="487" y="322"/>
              </a:cxn>
              <a:cxn ang="0">
                <a:pos x="476" y="244"/>
              </a:cxn>
              <a:cxn ang="0">
                <a:pos x="548" y="155"/>
              </a:cxn>
              <a:cxn ang="0">
                <a:pos x="698" y="51"/>
              </a:cxn>
              <a:cxn ang="0">
                <a:pos x="684" y="108"/>
              </a:cxn>
              <a:cxn ang="0">
                <a:pos x="741" y="136"/>
              </a:cxn>
              <a:cxn ang="0">
                <a:pos x="939" y="267"/>
              </a:cxn>
              <a:cxn ang="0">
                <a:pos x="476" y="136"/>
              </a:cxn>
              <a:cxn ang="0">
                <a:pos x="381" y="51"/>
              </a:cxn>
              <a:cxn ang="0">
                <a:pos x="472" y="49"/>
              </a:cxn>
              <a:cxn ang="0">
                <a:pos x="617" y="0"/>
              </a:cxn>
              <a:cxn ang="0">
                <a:pos x="619" y="28"/>
              </a:cxn>
            </a:cxnLst>
            <a:rect l="0" t="0" r="r" b="b"/>
            <a:pathLst>
              <a:path w="1474" h="1493">
                <a:moveTo>
                  <a:pt x="403" y="220"/>
                </a:moveTo>
                <a:lnTo>
                  <a:pt x="336" y="354"/>
                </a:lnTo>
                <a:lnTo>
                  <a:pt x="285" y="489"/>
                </a:lnTo>
                <a:lnTo>
                  <a:pt x="252" y="580"/>
                </a:lnTo>
                <a:lnTo>
                  <a:pt x="212" y="678"/>
                </a:lnTo>
                <a:lnTo>
                  <a:pt x="189" y="762"/>
                </a:lnTo>
                <a:lnTo>
                  <a:pt x="163" y="827"/>
                </a:lnTo>
                <a:lnTo>
                  <a:pt x="159" y="847"/>
                </a:lnTo>
                <a:lnTo>
                  <a:pt x="142" y="835"/>
                </a:lnTo>
                <a:lnTo>
                  <a:pt x="134" y="827"/>
                </a:lnTo>
                <a:lnTo>
                  <a:pt x="98" y="802"/>
                </a:lnTo>
                <a:lnTo>
                  <a:pt x="53" y="764"/>
                </a:lnTo>
                <a:lnTo>
                  <a:pt x="69" y="739"/>
                </a:lnTo>
                <a:lnTo>
                  <a:pt x="47" y="686"/>
                </a:lnTo>
                <a:lnTo>
                  <a:pt x="43" y="678"/>
                </a:lnTo>
                <a:lnTo>
                  <a:pt x="16" y="617"/>
                </a:lnTo>
                <a:lnTo>
                  <a:pt x="71" y="566"/>
                </a:lnTo>
                <a:lnTo>
                  <a:pt x="20" y="480"/>
                </a:lnTo>
                <a:lnTo>
                  <a:pt x="59" y="446"/>
                </a:lnTo>
                <a:lnTo>
                  <a:pt x="146" y="499"/>
                </a:lnTo>
                <a:lnTo>
                  <a:pt x="126" y="446"/>
                </a:lnTo>
                <a:lnTo>
                  <a:pt x="191" y="411"/>
                </a:lnTo>
                <a:lnTo>
                  <a:pt x="201" y="354"/>
                </a:lnTo>
                <a:lnTo>
                  <a:pt x="128" y="340"/>
                </a:lnTo>
                <a:lnTo>
                  <a:pt x="112" y="379"/>
                </a:lnTo>
                <a:lnTo>
                  <a:pt x="85" y="362"/>
                </a:lnTo>
                <a:lnTo>
                  <a:pt x="71" y="352"/>
                </a:lnTo>
                <a:lnTo>
                  <a:pt x="0" y="291"/>
                </a:lnTo>
                <a:lnTo>
                  <a:pt x="4" y="265"/>
                </a:lnTo>
                <a:lnTo>
                  <a:pt x="75" y="271"/>
                </a:lnTo>
                <a:lnTo>
                  <a:pt x="151" y="244"/>
                </a:lnTo>
                <a:lnTo>
                  <a:pt x="191" y="191"/>
                </a:lnTo>
                <a:lnTo>
                  <a:pt x="267" y="122"/>
                </a:lnTo>
                <a:lnTo>
                  <a:pt x="283" y="108"/>
                </a:lnTo>
                <a:lnTo>
                  <a:pt x="346" y="134"/>
                </a:lnTo>
                <a:lnTo>
                  <a:pt x="413" y="203"/>
                </a:lnTo>
                <a:lnTo>
                  <a:pt x="403" y="220"/>
                </a:lnTo>
                <a:close/>
                <a:moveTo>
                  <a:pt x="939" y="267"/>
                </a:moveTo>
                <a:lnTo>
                  <a:pt x="865" y="389"/>
                </a:lnTo>
                <a:lnTo>
                  <a:pt x="841" y="432"/>
                </a:lnTo>
                <a:lnTo>
                  <a:pt x="959" y="438"/>
                </a:lnTo>
                <a:lnTo>
                  <a:pt x="1032" y="440"/>
                </a:lnTo>
                <a:lnTo>
                  <a:pt x="1026" y="460"/>
                </a:lnTo>
                <a:lnTo>
                  <a:pt x="1006" y="523"/>
                </a:lnTo>
                <a:lnTo>
                  <a:pt x="1042" y="615"/>
                </a:lnTo>
                <a:lnTo>
                  <a:pt x="1183" y="705"/>
                </a:lnTo>
                <a:lnTo>
                  <a:pt x="1181" y="755"/>
                </a:lnTo>
                <a:lnTo>
                  <a:pt x="1069" y="717"/>
                </a:lnTo>
                <a:lnTo>
                  <a:pt x="1051" y="831"/>
                </a:lnTo>
                <a:lnTo>
                  <a:pt x="1132" y="916"/>
                </a:lnTo>
                <a:lnTo>
                  <a:pt x="1108" y="1085"/>
                </a:lnTo>
                <a:lnTo>
                  <a:pt x="1317" y="1136"/>
                </a:lnTo>
                <a:lnTo>
                  <a:pt x="1474" y="1228"/>
                </a:lnTo>
                <a:lnTo>
                  <a:pt x="1374" y="1446"/>
                </a:lnTo>
                <a:lnTo>
                  <a:pt x="1281" y="1493"/>
                </a:lnTo>
                <a:lnTo>
                  <a:pt x="1075" y="1464"/>
                </a:lnTo>
                <a:lnTo>
                  <a:pt x="914" y="1379"/>
                </a:lnTo>
                <a:lnTo>
                  <a:pt x="873" y="1326"/>
                </a:lnTo>
                <a:lnTo>
                  <a:pt x="904" y="1309"/>
                </a:lnTo>
                <a:lnTo>
                  <a:pt x="865" y="1171"/>
                </a:lnTo>
                <a:lnTo>
                  <a:pt x="723" y="1132"/>
                </a:lnTo>
                <a:lnTo>
                  <a:pt x="658" y="1114"/>
                </a:lnTo>
                <a:lnTo>
                  <a:pt x="432" y="869"/>
                </a:lnTo>
                <a:lnTo>
                  <a:pt x="271" y="882"/>
                </a:lnTo>
                <a:lnTo>
                  <a:pt x="216" y="886"/>
                </a:lnTo>
                <a:lnTo>
                  <a:pt x="208" y="888"/>
                </a:lnTo>
                <a:lnTo>
                  <a:pt x="197" y="876"/>
                </a:lnTo>
                <a:lnTo>
                  <a:pt x="197" y="867"/>
                </a:lnTo>
                <a:lnTo>
                  <a:pt x="287" y="670"/>
                </a:lnTo>
                <a:lnTo>
                  <a:pt x="313" y="552"/>
                </a:lnTo>
                <a:lnTo>
                  <a:pt x="373" y="397"/>
                </a:lnTo>
                <a:lnTo>
                  <a:pt x="415" y="313"/>
                </a:lnTo>
                <a:lnTo>
                  <a:pt x="436" y="269"/>
                </a:lnTo>
                <a:lnTo>
                  <a:pt x="487" y="322"/>
                </a:lnTo>
                <a:lnTo>
                  <a:pt x="480" y="271"/>
                </a:lnTo>
                <a:lnTo>
                  <a:pt x="476" y="244"/>
                </a:lnTo>
                <a:lnTo>
                  <a:pt x="515" y="197"/>
                </a:lnTo>
                <a:lnTo>
                  <a:pt x="548" y="155"/>
                </a:lnTo>
                <a:lnTo>
                  <a:pt x="682" y="47"/>
                </a:lnTo>
                <a:lnTo>
                  <a:pt x="698" y="51"/>
                </a:lnTo>
                <a:lnTo>
                  <a:pt x="688" y="94"/>
                </a:lnTo>
                <a:lnTo>
                  <a:pt x="684" y="108"/>
                </a:lnTo>
                <a:lnTo>
                  <a:pt x="733" y="132"/>
                </a:lnTo>
                <a:lnTo>
                  <a:pt x="741" y="136"/>
                </a:lnTo>
                <a:lnTo>
                  <a:pt x="768" y="230"/>
                </a:lnTo>
                <a:lnTo>
                  <a:pt x="939" y="267"/>
                </a:lnTo>
                <a:close/>
                <a:moveTo>
                  <a:pt x="556" y="45"/>
                </a:moveTo>
                <a:lnTo>
                  <a:pt x="476" y="136"/>
                </a:lnTo>
                <a:lnTo>
                  <a:pt x="425" y="114"/>
                </a:lnTo>
                <a:lnTo>
                  <a:pt x="381" y="51"/>
                </a:lnTo>
                <a:lnTo>
                  <a:pt x="407" y="32"/>
                </a:lnTo>
                <a:lnTo>
                  <a:pt x="472" y="49"/>
                </a:lnTo>
                <a:lnTo>
                  <a:pt x="562" y="0"/>
                </a:lnTo>
                <a:lnTo>
                  <a:pt x="617" y="0"/>
                </a:lnTo>
                <a:lnTo>
                  <a:pt x="623" y="26"/>
                </a:lnTo>
                <a:lnTo>
                  <a:pt x="619" y="28"/>
                </a:lnTo>
                <a:lnTo>
                  <a:pt x="556" y="45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/>
          </p:cNvSpPr>
          <p:nvPr/>
        </p:nvSpPr>
        <p:spPr bwMode="auto">
          <a:xfrm>
            <a:off x="3875088" y="542925"/>
            <a:ext cx="2613025" cy="2154238"/>
          </a:xfrm>
          <a:custGeom>
            <a:avLst/>
            <a:gdLst/>
            <a:ahLst/>
            <a:cxnLst>
              <a:cxn ang="0">
                <a:pos x="1582" y="758"/>
              </a:cxn>
              <a:cxn ang="0">
                <a:pos x="1519" y="849"/>
              </a:cxn>
              <a:cxn ang="0">
                <a:pos x="1436" y="892"/>
              </a:cxn>
              <a:cxn ang="0">
                <a:pos x="1387" y="978"/>
              </a:cxn>
              <a:cxn ang="0">
                <a:pos x="1114" y="933"/>
              </a:cxn>
              <a:cxn ang="0">
                <a:pos x="1055" y="1057"/>
              </a:cxn>
              <a:cxn ang="0">
                <a:pos x="1082" y="1126"/>
              </a:cxn>
              <a:cxn ang="0">
                <a:pos x="976" y="1302"/>
              </a:cxn>
              <a:cxn ang="0">
                <a:pos x="860" y="1350"/>
              </a:cxn>
              <a:cxn ang="0">
                <a:pos x="692" y="1232"/>
              </a:cxn>
              <a:cxn ang="0">
                <a:pos x="526" y="1139"/>
              </a:cxn>
              <a:cxn ang="0">
                <a:pos x="308" y="949"/>
              </a:cxn>
              <a:cxn ang="0">
                <a:pos x="77" y="884"/>
              </a:cxn>
              <a:cxn ang="0">
                <a:pos x="82" y="849"/>
              </a:cxn>
              <a:cxn ang="0">
                <a:pos x="90" y="796"/>
              </a:cxn>
              <a:cxn ang="0">
                <a:pos x="55" y="664"/>
              </a:cxn>
              <a:cxn ang="0">
                <a:pos x="265" y="475"/>
              </a:cxn>
              <a:cxn ang="0">
                <a:pos x="411" y="450"/>
              </a:cxn>
              <a:cxn ang="0">
                <a:pos x="507" y="426"/>
              </a:cxn>
              <a:cxn ang="0">
                <a:pos x="544" y="412"/>
              </a:cxn>
              <a:cxn ang="0">
                <a:pos x="595" y="389"/>
              </a:cxn>
              <a:cxn ang="0">
                <a:pos x="668" y="355"/>
              </a:cxn>
              <a:cxn ang="0">
                <a:pos x="737" y="279"/>
              </a:cxn>
              <a:cxn ang="0">
                <a:pos x="739" y="161"/>
              </a:cxn>
              <a:cxn ang="0">
                <a:pos x="941" y="67"/>
              </a:cxn>
              <a:cxn ang="0">
                <a:pos x="1006" y="4"/>
              </a:cxn>
              <a:cxn ang="0">
                <a:pos x="1020" y="114"/>
              </a:cxn>
              <a:cxn ang="0">
                <a:pos x="1246" y="96"/>
              </a:cxn>
              <a:cxn ang="0">
                <a:pos x="1308" y="18"/>
              </a:cxn>
              <a:cxn ang="0">
                <a:pos x="1379" y="88"/>
              </a:cxn>
              <a:cxn ang="0">
                <a:pos x="1444" y="130"/>
              </a:cxn>
              <a:cxn ang="0">
                <a:pos x="1454" y="216"/>
              </a:cxn>
              <a:cxn ang="0">
                <a:pos x="1306" y="322"/>
              </a:cxn>
              <a:cxn ang="0">
                <a:pos x="1334" y="373"/>
              </a:cxn>
              <a:cxn ang="0">
                <a:pos x="1507" y="332"/>
              </a:cxn>
              <a:cxn ang="0">
                <a:pos x="1621" y="389"/>
              </a:cxn>
              <a:cxn ang="0">
                <a:pos x="1519" y="420"/>
              </a:cxn>
              <a:cxn ang="0">
                <a:pos x="1646" y="601"/>
              </a:cxn>
            </a:cxnLst>
            <a:rect l="0" t="0" r="r" b="b"/>
            <a:pathLst>
              <a:path w="1646" h="1357">
                <a:moveTo>
                  <a:pt x="1637" y="682"/>
                </a:moveTo>
                <a:lnTo>
                  <a:pt x="1582" y="758"/>
                </a:lnTo>
                <a:lnTo>
                  <a:pt x="1564" y="786"/>
                </a:lnTo>
                <a:lnTo>
                  <a:pt x="1519" y="849"/>
                </a:lnTo>
                <a:lnTo>
                  <a:pt x="1407" y="845"/>
                </a:lnTo>
                <a:lnTo>
                  <a:pt x="1436" y="892"/>
                </a:lnTo>
                <a:lnTo>
                  <a:pt x="1430" y="900"/>
                </a:lnTo>
                <a:lnTo>
                  <a:pt x="1387" y="978"/>
                </a:lnTo>
                <a:lnTo>
                  <a:pt x="1167" y="909"/>
                </a:lnTo>
                <a:lnTo>
                  <a:pt x="1114" y="933"/>
                </a:lnTo>
                <a:lnTo>
                  <a:pt x="1100" y="963"/>
                </a:lnTo>
                <a:lnTo>
                  <a:pt x="1055" y="1057"/>
                </a:lnTo>
                <a:lnTo>
                  <a:pt x="1049" y="1071"/>
                </a:lnTo>
                <a:lnTo>
                  <a:pt x="1082" y="1126"/>
                </a:lnTo>
                <a:lnTo>
                  <a:pt x="1033" y="1230"/>
                </a:lnTo>
                <a:lnTo>
                  <a:pt x="976" y="1302"/>
                </a:lnTo>
                <a:lnTo>
                  <a:pt x="967" y="1316"/>
                </a:lnTo>
                <a:lnTo>
                  <a:pt x="860" y="1350"/>
                </a:lnTo>
                <a:lnTo>
                  <a:pt x="729" y="1357"/>
                </a:lnTo>
                <a:lnTo>
                  <a:pt x="692" y="1232"/>
                </a:lnTo>
                <a:lnTo>
                  <a:pt x="548" y="1230"/>
                </a:lnTo>
                <a:lnTo>
                  <a:pt x="526" y="1139"/>
                </a:lnTo>
                <a:lnTo>
                  <a:pt x="287" y="1131"/>
                </a:lnTo>
                <a:lnTo>
                  <a:pt x="308" y="949"/>
                </a:lnTo>
                <a:lnTo>
                  <a:pt x="157" y="968"/>
                </a:lnTo>
                <a:lnTo>
                  <a:pt x="77" y="884"/>
                </a:lnTo>
                <a:lnTo>
                  <a:pt x="77" y="868"/>
                </a:lnTo>
                <a:lnTo>
                  <a:pt x="82" y="849"/>
                </a:lnTo>
                <a:lnTo>
                  <a:pt x="86" y="815"/>
                </a:lnTo>
                <a:lnTo>
                  <a:pt x="90" y="796"/>
                </a:lnTo>
                <a:lnTo>
                  <a:pt x="0" y="764"/>
                </a:lnTo>
                <a:lnTo>
                  <a:pt x="55" y="664"/>
                </a:lnTo>
                <a:lnTo>
                  <a:pt x="120" y="542"/>
                </a:lnTo>
                <a:lnTo>
                  <a:pt x="265" y="475"/>
                </a:lnTo>
                <a:lnTo>
                  <a:pt x="324" y="579"/>
                </a:lnTo>
                <a:lnTo>
                  <a:pt x="411" y="450"/>
                </a:lnTo>
                <a:lnTo>
                  <a:pt x="466" y="460"/>
                </a:lnTo>
                <a:lnTo>
                  <a:pt x="507" y="426"/>
                </a:lnTo>
                <a:lnTo>
                  <a:pt x="538" y="405"/>
                </a:lnTo>
                <a:lnTo>
                  <a:pt x="544" y="412"/>
                </a:lnTo>
                <a:lnTo>
                  <a:pt x="587" y="473"/>
                </a:lnTo>
                <a:lnTo>
                  <a:pt x="595" y="389"/>
                </a:lnTo>
                <a:lnTo>
                  <a:pt x="597" y="367"/>
                </a:lnTo>
                <a:lnTo>
                  <a:pt x="668" y="355"/>
                </a:lnTo>
                <a:lnTo>
                  <a:pt x="723" y="348"/>
                </a:lnTo>
                <a:lnTo>
                  <a:pt x="737" y="279"/>
                </a:lnTo>
                <a:lnTo>
                  <a:pt x="701" y="232"/>
                </a:lnTo>
                <a:lnTo>
                  <a:pt x="739" y="161"/>
                </a:lnTo>
                <a:lnTo>
                  <a:pt x="872" y="37"/>
                </a:lnTo>
                <a:lnTo>
                  <a:pt x="941" y="67"/>
                </a:lnTo>
                <a:lnTo>
                  <a:pt x="949" y="59"/>
                </a:lnTo>
                <a:lnTo>
                  <a:pt x="1006" y="4"/>
                </a:lnTo>
                <a:lnTo>
                  <a:pt x="1045" y="80"/>
                </a:lnTo>
                <a:lnTo>
                  <a:pt x="1020" y="114"/>
                </a:lnTo>
                <a:lnTo>
                  <a:pt x="1073" y="173"/>
                </a:lnTo>
                <a:lnTo>
                  <a:pt x="1246" y="96"/>
                </a:lnTo>
                <a:lnTo>
                  <a:pt x="1257" y="0"/>
                </a:lnTo>
                <a:lnTo>
                  <a:pt x="1308" y="18"/>
                </a:lnTo>
                <a:lnTo>
                  <a:pt x="1334" y="98"/>
                </a:lnTo>
                <a:lnTo>
                  <a:pt x="1379" y="88"/>
                </a:lnTo>
                <a:lnTo>
                  <a:pt x="1371" y="159"/>
                </a:lnTo>
                <a:lnTo>
                  <a:pt x="1444" y="130"/>
                </a:lnTo>
                <a:lnTo>
                  <a:pt x="1470" y="206"/>
                </a:lnTo>
                <a:lnTo>
                  <a:pt x="1454" y="216"/>
                </a:lnTo>
                <a:lnTo>
                  <a:pt x="1344" y="287"/>
                </a:lnTo>
                <a:lnTo>
                  <a:pt x="1306" y="322"/>
                </a:lnTo>
                <a:lnTo>
                  <a:pt x="1316" y="342"/>
                </a:lnTo>
                <a:lnTo>
                  <a:pt x="1334" y="373"/>
                </a:lnTo>
                <a:lnTo>
                  <a:pt x="1456" y="379"/>
                </a:lnTo>
                <a:lnTo>
                  <a:pt x="1507" y="332"/>
                </a:lnTo>
                <a:lnTo>
                  <a:pt x="1513" y="334"/>
                </a:lnTo>
                <a:lnTo>
                  <a:pt x="1621" y="389"/>
                </a:lnTo>
                <a:lnTo>
                  <a:pt x="1597" y="426"/>
                </a:lnTo>
                <a:lnTo>
                  <a:pt x="1519" y="420"/>
                </a:lnTo>
                <a:lnTo>
                  <a:pt x="1487" y="583"/>
                </a:lnTo>
                <a:lnTo>
                  <a:pt x="1646" y="601"/>
                </a:lnTo>
                <a:lnTo>
                  <a:pt x="1637" y="682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/>
          </p:cNvSpPr>
          <p:nvPr/>
        </p:nvSpPr>
        <p:spPr bwMode="auto">
          <a:xfrm>
            <a:off x="1906588" y="1868488"/>
            <a:ext cx="527050" cy="744538"/>
          </a:xfrm>
          <a:custGeom>
            <a:avLst/>
            <a:gdLst/>
            <a:ahLst/>
            <a:cxnLst>
              <a:cxn ang="0">
                <a:pos x="332" y="434"/>
              </a:cxn>
              <a:cxn ang="0">
                <a:pos x="248" y="469"/>
              </a:cxn>
              <a:cxn ang="0">
                <a:pos x="0" y="0"/>
              </a:cxn>
              <a:cxn ang="0">
                <a:pos x="140" y="110"/>
              </a:cxn>
              <a:cxn ang="0">
                <a:pos x="316" y="253"/>
              </a:cxn>
              <a:cxn ang="0">
                <a:pos x="316" y="322"/>
              </a:cxn>
              <a:cxn ang="0">
                <a:pos x="314" y="367"/>
              </a:cxn>
              <a:cxn ang="0">
                <a:pos x="332" y="434"/>
              </a:cxn>
            </a:cxnLst>
            <a:rect l="0" t="0" r="r" b="b"/>
            <a:pathLst>
              <a:path w="332" h="469">
                <a:moveTo>
                  <a:pt x="332" y="434"/>
                </a:moveTo>
                <a:lnTo>
                  <a:pt x="248" y="469"/>
                </a:lnTo>
                <a:lnTo>
                  <a:pt x="0" y="0"/>
                </a:lnTo>
                <a:lnTo>
                  <a:pt x="140" y="110"/>
                </a:lnTo>
                <a:lnTo>
                  <a:pt x="316" y="253"/>
                </a:lnTo>
                <a:lnTo>
                  <a:pt x="316" y="322"/>
                </a:lnTo>
                <a:lnTo>
                  <a:pt x="314" y="367"/>
                </a:lnTo>
                <a:lnTo>
                  <a:pt x="332" y="434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/>
          </p:cNvSpPr>
          <p:nvPr/>
        </p:nvSpPr>
        <p:spPr bwMode="auto">
          <a:xfrm>
            <a:off x="2455863" y="3065463"/>
            <a:ext cx="646113" cy="827088"/>
          </a:xfrm>
          <a:custGeom>
            <a:avLst/>
            <a:gdLst/>
            <a:ahLst/>
            <a:cxnLst>
              <a:cxn ang="0">
                <a:pos x="407" y="124"/>
              </a:cxn>
              <a:cxn ang="0">
                <a:pos x="379" y="163"/>
              </a:cxn>
              <a:cxn ang="0">
                <a:pos x="358" y="183"/>
              </a:cxn>
              <a:cxn ang="0">
                <a:pos x="332" y="206"/>
              </a:cxn>
              <a:cxn ang="0">
                <a:pos x="324" y="275"/>
              </a:cxn>
              <a:cxn ang="0">
                <a:pos x="291" y="340"/>
              </a:cxn>
              <a:cxn ang="0">
                <a:pos x="279" y="362"/>
              </a:cxn>
              <a:cxn ang="0">
                <a:pos x="265" y="370"/>
              </a:cxn>
              <a:cxn ang="0">
                <a:pos x="208" y="395"/>
              </a:cxn>
              <a:cxn ang="0">
                <a:pos x="175" y="417"/>
              </a:cxn>
              <a:cxn ang="0">
                <a:pos x="169" y="421"/>
              </a:cxn>
              <a:cxn ang="0">
                <a:pos x="135" y="521"/>
              </a:cxn>
              <a:cxn ang="0">
                <a:pos x="118" y="472"/>
              </a:cxn>
              <a:cxn ang="0">
                <a:pos x="110" y="454"/>
              </a:cxn>
              <a:cxn ang="0">
                <a:pos x="61" y="381"/>
              </a:cxn>
              <a:cxn ang="0">
                <a:pos x="0" y="342"/>
              </a:cxn>
              <a:cxn ang="0">
                <a:pos x="55" y="301"/>
              </a:cxn>
              <a:cxn ang="0">
                <a:pos x="41" y="252"/>
              </a:cxn>
              <a:cxn ang="0">
                <a:pos x="167" y="163"/>
              </a:cxn>
              <a:cxn ang="0">
                <a:pos x="259" y="98"/>
              </a:cxn>
              <a:cxn ang="0">
                <a:pos x="297" y="132"/>
              </a:cxn>
              <a:cxn ang="0">
                <a:pos x="395" y="0"/>
              </a:cxn>
              <a:cxn ang="0">
                <a:pos x="371" y="114"/>
              </a:cxn>
              <a:cxn ang="0">
                <a:pos x="407" y="124"/>
              </a:cxn>
            </a:cxnLst>
            <a:rect l="0" t="0" r="r" b="b"/>
            <a:pathLst>
              <a:path w="407" h="521">
                <a:moveTo>
                  <a:pt x="407" y="124"/>
                </a:moveTo>
                <a:lnTo>
                  <a:pt x="379" y="163"/>
                </a:lnTo>
                <a:lnTo>
                  <a:pt x="358" y="183"/>
                </a:lnTo>
                <a:lnTo>
                  <a:pt x="332" y="206"/>
                </a:lnTo>
                <a:lnTo>
                  <a:pt x="324" y="275"/>
                </a:lnTo>
                <a:lnTo>
                  <a:pt x="291" y="340"/>
                </a:lnTo>
                <a:lnTo>
                  <a:pt x="279" y="362"/>
                </a:lnTo>
                <a:lnTo>
                  <a:pt x="265" y="370"/>
                </a:lnTo>
                <a:lnTo>
                  <a:pt x="208" y="395"/>
                </a:lnTo>
                <a:lnTo>
                  <a:pt x="175" y="417"/>
                </a:lnTo>
                <a:lnTo>
                  <a:pt x="169" y="421"/>
                </a:lnTo>
                <a:lnTo>
                  <a:pt x="135" y="521"/>
                </a:lnTo>
                <a:lnTo>
                  <a:pt x="118" y="472"/>
                </a:lnTo>
                <a:lnTo>
                  <a:pt x="110" y="454"/>
                </a:lnTo>
                <a:lnTo>
                  <a:pt x="61" y="381"/>
                </a:lnTo>
                <a:lnTo>
                  <a:pt x="0" y="342"/>
                </a:lnTo>
                <a:lnTo>
                  <a:pt x="55" y="301"/>
                </a:lnTo>
                <a:lnTo>
                  <a:pt x="41" y="252"/>
                </a:lnTo>
                <a:lnTo>
                  <a:pt x="167" y="163"/>
                </a:lnTo>
                <a:lnTo>
                  <a:pt x="259" y="98"/>
                </a:lnTo>
                <a:lnTo>
                  <a:pt x="297" y="132"/>
                </a:lnTo>
                <a:lnTo>
                  <a:pt x="395" y="0"/>
                </a:lnTo>
                <a:lnTo>
                  <a:pt x="371" y="114"/>
                </a:lnTo>
                <a:lnTo>
                  <a:pt x="407" y="124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26"/>
          <p:cNvSpPr>
            <a:spLocks/>
          </p:cNvSpPr>
          <p:nvPr/>
        </p:nvSpPr>
        <p:spPr bwMode="auto">
          <a:xfrm>
            <a:off x="4146551" y="3130550"/>
            <a:ext cx="1085850" cy="823913"/>
          </a:xfrm>
          <a:custGeom>
            <a:avLst/>
            <a:gdLst/>
            <a:ahLst/>
            <a:cxnLst>
              <a:cxn ang="0">
                <a:pos x="487" y="4"/>
              </a:cxn>
              <a:cxn ang="0">
                <a:pos x="483" y="30"/>
              </a:cxn>
              <a:cxn ang="0">
                <a:pos x="554" y="91"/>
              </a:cxn>
              <a:cxn ang="0">
                <a:pos x="568" y="101"/>
              </a:cxn>
              <a:cxn ang="0">
                <a:pos x="595" y="118"/>
              </a:cxn>
              <a:cxn ang="0">
                <a:pos x="611" y="79"/>
              </a:cxn>
              <a:cxn ang="0">
                <a:pos x="684" y="93"/>
              </a:cxn>
              <a:cxn ang="0">
                <a:pos x="674" y="150"/>
              </a:cxn>
              <a:cxn ang="0">
                <a:pos x="609" y="185"/>
              </a:cxn>
              <a:cxn ang="0">
                <a:pos x="629" y="238"/>
              </a:cxn>
              <a:cxn ang="0">
                <a:pos x="542" y="185"/>
              </a:cxn>
              <a:cxn ang="0">
                <a:pos x="503" y="219"/>
              </a:cxn>
              <a:cxn ang="0">
                <a:pos x="554" y="305"/>
              </a:cxn>
              <a:cxn ang="0">
                <a:pos x="499" y="356"/>
              </a:cxn>
              <a:cxn ang="0">
                <a:pos x="526" y="417"/>
              </a:cxn>
              <a:cxn ang="0">
                <a:pos x="530" y="425"/>
              </a:cxn>
              <a:cxn ang="0">
                <a:pos x="552" y="478"/>
              </a:cxn>
              <a:cxn ang="0">
                <a:pos x="522" y="474"/>
              </a:cxn>
              <a:cxn ang="0">
                <a:pos x="501" y="472"/>
              </a:cxn>
              <a:cxn ang="0">
                <a:pos x="473" y="466"/>
              </a:cxn>
              <a:cxn ang="0">
                <a:pos x="454" y="466"/>
              </a:cxn>
              <a:cxn ang="0">
                <a:pos x="277" y="444"/>
              </a:cxn>
              <a:cxn ang="0">
                <a:pos x="179" y="519"/>
              </a:cxn>
              <a:cxn ang="0">
                <a:pos x="186" y="448"/>
              </a:cxn>
              <a:cxn ang="0">
                <a:pos x="102" y="462"/>
              </a:cxn>
              <a:cxn ang="0">
                <a:pos x="31" y="474"/>
              </a:cxn>
              <a:cxn ang="0">
                <a:pos x="6" y="478"/>
              </a:cxn>
              <a:cxn ang="0">
                <a:pos x="4" y="466"/>
              </a:cxn>
              <a:cxn ang="0">
                <a:pos x="0" y="460"/>
              </a:cxn>
              <a:cxn ang="0">
                <a:pos x="39" y="401"/>
              </a:cxn>
              <a:cxn ang="0">
                <a:pos x="84" y="395"/>
              </a:cxn>
              <a:cxn ang="0">
                <a:pos x="102" y="393"/>
              </a:cxn>
              <a:cxn ang="0">
                <a:pos x="186" y="362"/>
              </a:cxn>
              <a:cxn ang="0">
                <a:pos x="196" y="305"/>
              </a:cxn>
              <a:cxn ang="0">
                <a:pos x="236" y="262"/>
              </a:cxn>
              <a:cxn ang="0">
                <a:pos x="267" y="179"/>
              </a:cxn>
              <a:cxn ang="0">
                <a:pos x="357" y="150"/>
              </a:cxn>
              <a:cxn ang="0">
                <a:pos x="434" y="101"/>
              </a:cxn>
              <a:cxn ang="0">
                <a:pos x="438" y="79"/>
              </a:cxn>
              <a:cxn ang="0">
                <a:pos x="448" y="0"/>
              </a:cxn>
              <a:cxn ang="0">
                <a:pos x="473" y="2"/>
              </a:cxn>
              <a:cxn ang="0">
                <a:pos x="487" y="4"/>
              </a:cxn>
            </a:cxnLst>
            <a:rect l="0" t="0" r="r" b="b"/>
            <a:pathLst>
              <a:path w="684" h="519">
                <a:moveTo>
                  <a:pt x="487" y="4"/>
                </a:moveTo>
                <a:lnTo>
                  <a:pt x="483" y="30"/>
                </a:lnTo>
                <a:lnTo>
                  <a:pt x="554" y="91"/>
                </a:lnTo>
                <a:lnTo>
                  <a:pt x="568" y="101"/>
                </a:lnTo>
                <a:lnTo>
                  <a:pt x="595" y="118"/>
                </a:lnTo>
                <a:lnTo>
                  <a:pt x="611" y="79"/>
                </a:lnTo>
                <a:lnTo>
                  <a:pt x="684" y="93"/>
                </a:lnTo>
                <a:lnTo>
                  <a:pt x="674" y="150"/>
                </a:lnTo>
                <a:lnTo>
                  <a:pt x="609" y="185"/>
                </a:lnTo>
                <a:lnTo>
                  <a:pt x="629" y="238"/>
                </a:lnTo>
                <a:lnTo>
                  <a:pt x="542" y="185"/>
                </a:lnTo>
                <a:lnTo>
                  <a:pt x="503" y="219"/>
                </a:lnTo>
                <a:lnTo>
                  <a:pt x="554" y="305"/>
                </a:lnTo>
                <a:lnTo>
                  <a:pt x="499" y="356"/>
                </a:lnTo>
                <a:lnTo>
                  <a:pt x="526" y="417"/>
                </a:lnTo>
                <a:lnTo>
                  <a:pt x="530" y="425"/>
                </a:lnTo>
                <a:lnTo>
                  <a:pt x="552" y="478"/>
                </a:lnTo>
                <a:lnTo>
                  <a:pt x="522" y="474"/>
                </a:lnTo>
                <a:lnTo>
                  <a:pt x="501" y="472"/>
                </a:lnTo>
                <a:lnTo>
                  <a:pt x="473" y="466"/>
                </a:lnTo>
                <a:lnTo>
                  <a:pt x="454" y="466"/>
                </a:lnTo>
                <a:lnTo>
                  <a:pt x="277" y="444"/>
                </a:lnTo>
                <a:lnTo>
                  <a:pt x="179" y="519"/>
                </a:lnTo>
                <a:lnTo>
                  <a:pt x="186" y="448"/>
                </a:lnTo>
                <a:lnTo>
                  <a:pt x="102" y="462"/>
                </a:lnTo>
                <a:lnTo>
                  <a:pt x="31" y="474"/>
                </a:lnTo>
                <a:lnTo>
                  <a:pt x="6" y="478"/>
                </a:lnTo>
                <a:lnTo>
                  <a:pt x="4" y="466"/>
                </a:lnTo>
                <a:lnTo>
                  <a:pt x="0" y="460"/>
                </a:lnTo>
                <a:lnTo>
                  <a:pt x="39" y="401"/>
                </a:lnTo>
                <a:lnTo>
                  <a:pt x="84" y="395"/>
                </a:lnTo>
                <a:lnTo>
                  <a:pt x="102" y="393"/>
                </a:lnTo>
                <a:lnTo>
                  <a:pt x="186" y="362"/>
                </a:lnTo>
                <a:lnTo>
                  <a:pt x="196" y="305"/>
                </a:lnTo>
                <a:lnTo>
                  <a:pt x="236" y="262"/>
                </a:lnTo>
                <a:lnTo>
                  <a:pt x="267" y="179"/>
                </a:lnTo>
                <a:lnTo>
                  <a:pt x="357" y="150"/>
                </a:lnTo>
                <a:lnTo>
                  <a:pt x="434" y="101"/>
                </a:lnTo>
                <a:lnTo>
                  <a:pt x="438" y="79"/>
                </a:lnTo>
                <a:lnTo>
                  <a:pt x="448" y="0"/>
                </a:lnTo>
                <a:lnTo>
                  <a:pt x="473" y="2"/>
                </a:lnTo>
                <a:lnTo>
                  <a:pt x="487" y="4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/>
          </p:cNvSpPr>
          <p:nvPr/>
        </p:nvSpPr>
        <p:spPr bwMode="auto">
          <a:xfrm>
            <a:off x="2128838" y="4562475"/>
            <a:ext cx="492125" cy="766763"/>
          </a:xfrm>
          <a:custGeom>
            <a:avLst/>
            <a:gdLst/>
            <a:ahLst/>
            <a:cxnLst>
              <a:cxn ang="0">
                <a:pos x="310" y="212"/>
              </a:cxn>
              <a:cxn ang="0">
                <a:pos x="290" y="228"/>
              </a:cxn>
              <a:cxn ang="0">
                <a:pos x="214" y="297"/>
              </a:cxn>
              <a:cxn ang="0">
                <a:pos x="159" y="411"/>
              </a:cxn>
              <a:cxn ang="0">
                <a:pos x="157" y="415"/>
              </a:cxn>
              <a:cxn ang="0">
                <a:pos x="33" y="483"/>
              </a:cxn>
              <a:cxn ang="0">
                <a:pos x="7" y="316"/>
              </a:cxn>
              <a:cxn ang="0">
                <a:pos x="0" y="275"/>
              </a:cxn>
              <a:cxn ang="0">
                <a:pos x="19" y="189"/>
              </a:cxn>
              <a:cxn ang="0">
                <a:pos x="80" y="93"/>
              </a:cxn>
              <a:cxn ang="0">
                <a:pos x="43" y="47"/>
              </a:cxn>
              <a:cxn ang="0">
                <a:pos x="92" y="0"/>
              </a:cxn>
              <a:cxn ang="0">
                <a:pos x="110" y="10"/>
              </a:cxn>
              <a:cxn ang="0">
                <a:pos x="155" y="38"/>
              </a:cxn>
              <a:cxn ang="0">
                <a:pos x="288" y="175"/>
              </a:cxn>
              <a:cxn ang="0">
                <a:pos x="310" y="212"/>
              </a:cxn>
            </a:cxnLst>
            <a:rect l="0" t="0" r="r" b="b"/>
            <a:pathLst>
              <a:path w="310" h="483">
                <a:moveTo>
                  <a:pt x="310" y="212"/>
                </a:moveTo>
                <a:lnTo>
                  <a:pt x="290" y="228"/>
                </a:lnTo>
                <a:lnTo>
                  <a:pt x="214" y="297"/>
                </a:lnTo>
                <a:lnTo>
                  <a:pt x="159" y="411"/>
                </a:lnTo>
                <a:lnTo>
                  <a:pt x="157" y="415"/>
                </a:lnTo>
                <a:lnTo>
                  <a:pt x="33" y="483"/>
                </a:lnTo>
                <a:lnTo>
                  <a:pt x="7" y="316"/>
                </a:lnTo>
                <a:lnTo>
                  <a:pt x="0" y="275"/>
                </a:lnTo>
                <a:lnTo>
                  <a:pt x="19" y="189"/>
                </a:lnTo>
                <a:lnTo>
                  <a:pt x="80" y="93"/>
                </a:lnTo>
                <a:lnTo>
                  <a:pt x="43" y="47"/>
                </a:lnTo>
                <a:lnTo>
                  <a:pt x="92" y="0"/>
                </a:lnTo>
                <a:lnTo>
                  <a:pt x="110" y="10"/>
                </a:lnTo>
                <a:lnTo>
                  <a:pt x="155" y="38"/>
                </a:lnTo>
                <a:lnTo>
                  <a:pt x="288" y="175"/>
                </a:lnTo>
                <a:lnTo>
                  <a:pt x="310" y="212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/>
          </p:cNvSpPr>
          <p:nvPr/>
        </p:nvSpPr>
        <p:spPr bwMode="auto">
          <a:xfrm>
            <a:off x="1860551" y="1019175"/>
            <a:ext cx="569913" cy="736600"/>
          </a:xfrm>
          <a:custGeom>
            <a:avLst/>
            <a:gdLst/>
            <a:ahLst/>
            <a:cxnLst>
              <a:cxn ang="0">
                <a:pos x="198" y="109"/>
              </a:cxn>
              <a:cxn ang="0">
                <a:pos x="206" y="136"/>
              </a:cxn>
              <a:cxn ang="0">
                <a:pos x="196" y="132"/>
              </a:cxn>
              <a:cxn ang="0">
                <a:pos x="204" y="177"/>
              </a:cxn>
              <a:cxn ang="0">
                <a:pos x="226" y="203"/>
              </a:cxn>
              <a:cxn ang="0">
                <a:pos x="239" y="256"/>
              </a:cxn>
              <a:cxn ang="0">
                <a:pos x="359" y="415"/>
              </a:cxn>
              <a:cxn ang="0">
                <a:pos x="332" y="464"/>
              </a:cxn>
              <a:cxn ang="0">
                <a:pos x="106" y="291"/>
              </a:cxn>
              <a:cxn ang="0">
                <a:pos x="35" y="191"/>
              </a:cxn>
              <a:cxn ang="0">
                <a:pos x="0" y="126"/>
              </a:cxn>
              <a:cxn ang="0">
                <a:pos x="6" y="50"/>
              </a:cxn>
              <a:cxn ang="0">
                <a:pos x="13" y="0"/>
              </a:cxn>
              <a:cxn ang="0">
                <a:pos x="198" y="109"/>
              </a:cxn>
            </a:cxnLst>
            <a:rect l="0" t="0" r="r" b="b"/>
            <a:pathLst>
              <a:path w="359" h="464">
                <a:moveTo>
                  <a:pt x="198" y="109"/>
                </a:moveTo>
                <a:lnTo>
                  <a:pt x="206" y="136"/>
                </a:lnTo>
                <a:lnTo>
                  <a:pt x="196" y="132"/>
                </a:lnTo>
                <a:lnTo>
                  <a:pt x="204" y="177"/>
                </a:lnTo>
                <a:lnTo>
                  <a:pt x="226" y="203"/>
                </a:lnTo>
                <a:lnTo>
                  <a:pt x="239" y="256"/>
                </a:lnTo>
                <a:lnTo>
                  <a:pt x="359" y="415"/>
                </a:lnTo>
                <a:lnTo>
                  <a:pt x="332" y="464"/>
                </a:lnTo>
                <a:lnTo>
                  <a:pt x="106" y="291"/>
                </a:lnTo>
                <a:lnTo>
                  <a:pt x="35" y="191"/>
                </a:lnTo>
                <a:lnTo>
                  <a:pt x="0" y="126"/>
                </a:lnTo>
                <a:lnTo>
                  <a:pt x="6" y="50"/>
                </a:lnTo>
                <a:lnTo>
                  <a:pt x="13" y="0"/>
                </a:lnTo>
                <a:lnTo>
                  <a:pt x="198" y="109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/>
          </p:cNvSpPr>
          <p:nvPr/>
        </p:nvSpPr>
        <p:spPr bwMode="auto">
          <a:xfrm>
            <a:off x="2417763" y="152400"/>
            <a:ext cx="1706563" cy="1144588"/>
          </a:xfrm>
          <a:custGeom>
            <a:avLst/>
            <a:gdLst/>
            <a:ahLst/>
            <a:cxnLst>
              <a:cxn ang="0">
                <a:pos x="981" y="293"/>
              </a:cxn>
              <a:cxn ang="0">
                <a:pos x="812" y="374"/>
              </a:cxn>
              <a:cxn ang="0">
                <a:pos x="590" y="529"/>
              </a:cxn>
              <a:cxn ang="0">
                <a:pos x="462" y="545"/>
              </a:cxn>
              <a:cxn ang="0">
                <a:pos x="397" y="721"/>
              </a:cxn>
              <a:cxn ang="0">
                <a:pos x="368" y="688"/>
              </a:cxn>
              <a:cxn ang="0">
                <a:pos x="291" y="560"/>
              </a:cxn>
              <a:cxn ang="0">
                <a:pos x="183" y="503"/>
              </a:cxn>
              <a:cxn ang="0">
                <a:pos x="262" y="427"/>
              </a:cxn>
              <a:cxn ang="0">
                <a:pos x="366" y="391"/>
              </a:cxn>
              <a:cxn ang="0">
                <a:pos x="348" y="317"/>
              </a:cxn>
              <a:cxn ang="0">
                <a:pos x="380" y="277"/>
              </a:cxn>
              <a:cxn ang="0">
                <a:pos x="492" y="273"/>
              </a:cxn>
              <a:cxn ang="0">
                <a:pos x="539" y="321"/>
              </a:cxn>
              <a:cxn ang="0">
                <a:pos x="651" y="313"/>
              </a:cxn>
              <a:cxn ang="0">
                <a:pos x="662" y="291"/>
              </a:cxn>
              <a:cxn ang="0">
                <a:pos x="657" y="275"/>
              </a:cxn>
              <a:cxn ang="0">
                <a:pos x="607" y="268"/>
              </a:cxn>
              <a:cxn ang="0">
                <a:pos x="547" y="232"/>
              </a:cxn>
              <a:cxn ang="0">
                <a:pos x="558" y="159"/>
              </a:cxn>
              <a:cxn ang="0">
                <a:pos x="383" y="222"/>
              </a:cxn>
              <a:cxn ang="0">
                <a:pos x="293" y="323"/>
              </a:cxn>
              <a:cxn ang="0">
                <a:pos x="181" y="350"/>
              </a:cxn>
              <a:cxn ang="0">
                <a:pos x="108" y="271"/>
              </a:cxn>
              <a:cxn ang="0">
                <a:pos x="0" y="307"/>
              </a:cxn>
              <a:cxn ang="0">
                <a:pos x="83" y="126"/>
              </a:cxn>
              <a:cxn ang="0">
                <a:pos x="181" y="67"/>
              </a:cxn>
              <a:cxn ang="0">
                <a:pos x="277" y="28"/>
              </a:cxn>
              <a:cxn ang="0">
                <a:pos x="319" y="128"/>
              </a:cxn>
              <a:cxn ang="0">
                <a:pos x="464" y="99"/>
              </a:cxn>
              <a:cxn ang="0">
                <a:pos x="576" y="124"/>
              </a:cxn>
              <a:cxn ang="0">
                <a:pos x="747" y="0"/>
              </a:cxn>
              <a:cxn ang="0">
                <a:pos x="914" y="51"/>
              </a:cxn>
              <a:cxn ang="0">
                <a:pos x="1075" y="122"/>
              </a:cxn>
            </a:cxnLst>
            <a:rect l="0" t="0" r="r" b="b"/>
            <a:pathLst>
              <a:path w="1075" h="721">
                <a:moveTo>
                  <a:pt x="1075" y="122"/>
                </a:moveTo>
                <a:lnTo>
                  <a:pt x="981" y="293"/>
                </a:lnTo>
                <a:lnTo>
                  <a:pt x="914" y="324"/>
                </a:lnTo>
                <a:lnTo>
                  <a:pt x="812" y="374"/>
                </a:lnTo>
                <a:lnTo>
                  <a:pt x="674" y="470"/>
                </a:lnTo>
                <a:lnTo>
                  <a:pt x="590" y="529"/>
                </a:lnTo>
                <a:lnTo>
                  <a:pt x="507" y="497"/>
                </a:lnTo>
                <a:lnTo>
                  <a:pt x="462" y="545"/>
                </a:lnTo>
                <a:lnTo>
                  <a:pt x="464" y="702"/>
                </a:lnTo>
                <a:lnTo>
                  <a:pt x="397" y="721"/>
                </a:lnTo>
                <a:lnTo>
                  <a:pt x="395" y="719"/>
                </a:lnTo>
                <a:lnTo>
                  <a:pt x="368" y="688"/>
                </a:lnTo>
                <a:lnTo>
                  <a:pt x="340" y="662"/>
                </a:lnTo>
                <a:lnTo>
                  <a:pt x="291" y="560"/>
                </a:lnTo>
                <a:lnTo>
                  <a:pt x="248" y="570"/>
                </a:lnTo>
                <a:lnTo>
                  <a:pt x="183" y="503"/>
                </a:lnTo>
                <a:lnTo>
                  <a:pt x="240" y="436"/>
                </a:lnTo>
                <a:lnTo>
                  <a:pt x="262" y="427"/>
                </a:lnTo>
                <a:lnTo>
                  <a:pt x="319" y="399"/>
                </a:lnTo>
                <a:lnTo>
                  <a:pt x="366" y="391"/>
                </a:lnTo>
                <a:lnTo>
                  <a:pt x="364" y="385"/>
                </a:lnTo>
                <a:lnTo>
                  <a:pt x="348" y="317"/>
                </a:lnTo>
                <a:lnTo>
                  <a:pt x="374" y="285"/>
                </a:lnTo>
                <a:lnTo>
                  <a:pt x="380" y="277"/>
                </a:lnTo>
                <a:lnTo>
                  <a:pt x="403" y="277"/>
                </a:lnTo>
                <a:lnTo>
                  <a:pt x="492" y="273"/>
                </a:lnTo>
                <a:lnTo>
                  <a:pt x="497" y="277"/>
                </a:lnTo>
                <a:lnTo>
                  <a:pt x="539" y="321"/>
                </a:lnTo>
                <a:lnTo>
                  <a:pt x="586" y="313"/>
                </a:lnTo>
                <a:lnTo>
                  <a:pt x="651" y="313"/>
                </a:lnTo>
                <a:lnTo>
                  <a:pt x="655" y="313"/>
                </a:lnTo>
                <a:lnTo>
                  <a:pt x="662" y="291"/>
                </a:lnTo>
                <a:lnTo>
                  <a:pt x="666" y="277"/>
                </a:lnTo>
                <a:lnTo>
                  <a:pt x="657" y="275"/>
                </a:lnTo>
                <a:lnTo>
                  <a:pt x="651" y="273"/>
                </a:lnTo>
                <a:lnTo>
                  <a:pt x="607" y="268"/>
                </a:lnTo>
                <a:lnTo>
                  <a:pt x="578" y="264"/>
                </a:lnTo>
                <a:lnTo>
                  <a:pt x="547" y="232"/>
                </a:lnTo>
                <a:lnTo>
                  <a:pt x="592" y="183"/>
                </a:lnTo>
                <a:lnTo>
                  <a:pt x="558" y="159"/>
                </a:lnTo>
                <a:lnTo>
                  <a:pt x="484" y="216"/>
                </a:lnTo>
                <a:lnTo>
                  <a:pt x="383" y="222"/>
                </a:lnTo>
                <a:lnTo>
                  <a:pt x="342" y="228"/>
                </a:lnTo>
                <a:lnTo>
                  <a:pt x="293" y="323"/>
                </a:lnTo>
                <a:lnTo>
                  <a:pt x="248" y="358"/>
                </a:lnTo>
                <a:lnTo>
                  <a:pt x="181" y="350"/>
                </a:lnTo>
                <a:lnTo>
                  <a:pt x="132" y="342"/>
                </a:lnTo>
                <a:lnTo>
                  <a:pt x="108" y="271"/>
                </a:lnTo>
                <a:lnTo>
                  <a:pt x="53" y="289"/>
                </a:lnTo>
                <a:lnTo>
                  <a:pt x="0" y="307"/>
                </a:lnTo>
                <a:lnTo>
                  <a:pt x="40" y="222"/>
                </a:lnTo>
                <a:lnTo>
                  <a:pt x="83" y="126"/>
                </a:lnTo>
                <a:lnTo>
                  <a:pt x="93" y="120"/>
                </a:lnTo>
                <a:lnTo>
                  <a:pt x="181" y="67"/>
                </a:lnTo>
                <a:lnTo>
                  <a:pt x="252" y="69"/>
                </a:lnTo>
                <a:lnTo>
                  <a:pt x="277" y="28"/>
                </a:lnTo>
                <a:lnTo>
                  <a:pt x="285" y="47"/>
                </a:lnTo>
                <a:lnTo>
                  <a:pt x="319" y="128"/>
                </a:lnTo>
                <a:lnTo>
                  <a:pt x="328" y="124"/>
                </a:lnTo>
                <a:lnTo>
                  <a:pt x="464" y="99"/>
                </a:lnTo>
                <a:lnTo>
                  <a:pt x="554" y="120"/>
                </a:lnTo>
                <a:lnTo>
                  <a:pt x="576" y="124"/>
                </a:lnTo>
                <a:lnTo>
                  <a:pt x="578" y="124"/>
                </a:lnTo>
                <a:lnTo>
                  <a:pt x="747" y="0"/>
                </a:lnTo>
                <a:lnTo>
                  <a:pt x="857" y="77"/>
                </a:lnTo>
                <a:lnTo>
                  <a:pt x="914" y="51"/>
                </a:lnTo>
                <a:lnTo>
                  <a:pt x="998" y="12"/>
                </a:lnTo>
                <a:lnTo>
                  <a:pt x="1075" y="122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/>
          </p:cNvSpPr>
          <p:nvPr/>
        </p:nvSpPr>
        <p:spPr bwMode="auto">
          <a:xfrm>
            <a:off x="1447801" y="685800"/>
            <a:ext cx="128588" cy="187325"/>
          </a:xfrm>
          <a:custGeom>
            <a:avLst/>
            <a:gdLst/>
            <a:ahLst/>
            <a:cxnLst>
              <a:cxn ang="0">
                <a:pos x="12" y="0"/>
              </a:cxn>
              <a:cxn ang="0">
                <a:pos x="45" y="22"/>
              </a:cxn>
              <a:cxn ang="0">
                <a:pos x="57" y="16"/>
              </a:cxn>
              <a:cxn ang="0">
                <a:pos x="81" y="55"/>
              </a:cxn>
              <a:cxn ang="0">
                <a:pos x="79" y="95"/>
              </a:cxn>
              <a:cxn ang="0">
                <a:pos x="57" y="118"/>
              </a:cxn>
              <a:cxn ang="0">
                <a:pos x="20" y="118"/>
              </a:cxn>
              <a:cxn ang="0">
                <a:pos x="6" y="65"/>
              </a:cxn>
              <a:cxn ang="0">
                <a:pos x="10" y="51"/>
              </a:cxn>
              <a:cxn ang="0">
                <a:pos x="0" y="14"/>
              </a:cxn>
              <a:cxn ang="0">
                <a:pos x="12" y="0"/>
              </a:cxn>
            </a:cxnLst>
            <a:rect l="0" t="0" r="r" b="b"/>
            <a:pathLst>
              <a:path w="81" h="118">
                <a:moveTo>
                  <a:pt x="12" y="0"/>
                </a:moveTo>
                <a:lnTo>
                  <a:pt x="45" y="22"/>
                </a:lnTo>
                <a:lnTo>
                  <a:pt x="57" y="16"/>
                </a:lnTo>
                <a:lnTo>
                  <a:pt x="81" y="55"/>
                </a:lnTo>
                <a:lnTo>
                  <a:pt x="79" y="95"/>
                </a:lnTo>
                <a:lnTo>
                  <a:pt x="57" y="118"/>
                </a:lnTo>
                <a:lnTo>
                  <a:pt x="20" y="118"/>
                </a:lnTo>
                <a:lnTo>
                  <a:pt x="6" y="65"/>
                </a:lnTo>
                <a:lnTo>
                  <a:pt x="10" y="51"/>
                </a:lnTo>
                <a:lnTo>
                  <a:pt x="0" y="14"/>
                </a:lnTo>
                <a:lnTo>
                  <a:pt x="12" y="0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/>
          </p:cNvSpPr>
          <p:nvPr/>
        </p:nvSpPr>
        <p:spPr bwMode="auto">
          <a:xfrm>
            <a:off x="3525838" y="12700"/>
            <a:ext cx="1335088" cy="1309688"/>
          </a:xfrm>
          <a:custGeom>
            <a:avLst/>
            <a:gdLst/>
            <a:ahLst/>
            <a:cxnLst>
              <a:cxn ang="0">
                <a:pos x="841" y="383"/>
              </a:cxn>
              <a:cxn ang="0">
                <a:pos x="534" y="595"/>
              </a:cxn>
              <a:cxn ang="0">
                <a:pos x="489" y="585"/>
              </a:cxn>
              <a:cxn ang="0">
                <a:pos x="430" y="638"/>
              </a:cxn>
              <a:cxn ang="0">
                <a:pos x="304" y="611"/>
              </a:cxn>
              <a:cxn ang="0">
                <a:pos x="216" y="705"/>
              </a:cxn>
              <a:cxn ang="0">
                <a:pos x="163" y="760"/>
              </a:cxn>
              <a:cxn ang="0">
                <a:pos x="104" y="825"/>
              </a:cxn>
              <a:cxn ang="0">
                <a:pos x="49" y="794"/>
              </a:cxn>
              <a:cxn ang="0">
                <a:pos x="82" y="758"/>
              </a:cxn>
              <a:cxn ang="0">
                <a:pos x="131" y="725"/>
              </a:cxn>
              <a:cxn ang="0">
                <a:pos x="206" y="633"/>
              </a:cxn>
              <a:cxn ang="0">
                <a:pos x="212" y="607"/>
              </a:cxn>
              <a:cxn ang="0">
                <a:pos x="216" y="595"/>
              </a:cxn>
              <a:cxn ang="0">
                <a:pos x="220" y="572"/>
              </a:cxn>
              <a:cxn ang="0">
                <a:pos x="216" y="577"/>
              </a:cxn>
              <a:cxn ang="0">
                <a:pos x="147" y="636"/>
              </a:cxn>
              <a:cxn ang="0">
                <a:pos x="71" y="705"/>
              </a:cxn>
              <a:cxn ang="0">
                <a:pos x="27" y="774"/>
              </a:cxn>
              <a:cxn ang="0">
                <a:pos x="0" y="713"/>
              </a:cxn>
              <a:cxn ang="0">
                <a:pos x="35" y="674"/>
              </a:cxn>
              <a:cxn ang="0">
                <a:pos x="43" y="662"/>
              </a:cxn>
              <a:cxn ang="0">
                <a:pos x="59" y="634"/>
              </a:cxn>
              <a:cxn ang="0">
                <a:pos x="104" y="589"/>
              </a:cxn>
              <a:cxn ang="0">
                <a:pos x="114" y="462"/>
              </a:cxn>
              <a:cxn ang="0">
                <a:pos x="216" y="412"/>
              </a:cxn>
              <a:cxn ang="0">
                <a:pos x="283" y="381"/>
              </a:cxn>
              <a:cxn ang="0">
                <a:pos x="377" y="210"/>
              </a:cxn>
              <a:cxn ang="0">
                <a:pos x="407" y="214"/>
              </a:cxn>
              <a:cxn ang="0">
                <a:pos x="489" y="49"/>
              </a:cxn>
              <a:cxn ang="0">
                <a:pos x="619" y="0"/>
              </a:cxn>
              <a:cxn ang="0">
                <a:pos x="621" y="0"/>
              </a:cxn>
              <a:cxn ang="0">
                <a:pos x="688" y="112"/>
              </a:cxn>
              <a:cxn ang="0">
                <a:pos x="784" y="173"/>
              </a:cxn>
              <a:cxn ang="0">
                <a:pos x="746" y="299"/>
              </a:cxn>
              <a:cxn ang="0">
                <a:pos x="841" y="383"/>
              </a:cxn>
            </a:cxnLst>
            <a:rect l="0" t="0" r="r" b="b"/>
            <a:pathLst>
              <a:path w="841" h="825">
                <a:moveTo>
                  <a:pt x="841" y="383"/>
                </a:moveTo>
                <a:lnTo>
                  <a:pt x="534" y="595"/>
                </a:lnTo>
                <a:lnTo>
                  <a:pt x="489" y="585"/>
                </a:lnTo>
                <a:lnTo>
                  <a:pt x="430" y="638"/>
                </a:lnTo>
                <a:lnTo>
                  <a:pt x="304" y="611"/>
                </a:lnTo>
                <a:lnTo>
                  <a:pt x="216" y="705"/>
                </a:lnTo>
                <a:lnTo>
                  <a:pt x="163" y="760"/>
                </a:lnTo>
                <a:lnTo>
                  <a:pt x="104" y="825"/>
                </a:lnTo>
                <a:lnTo>
                  <a:pt x="49" y="794"/>
                </a:lnTo>
                <a:lnTo>
                  <a:pt x="82" y="758"/>
                </a:lnTo>
                <a:lnTo>
                  <a:pt x="131" y="725"/>
                </a:lnTo>
                <a:lnTo>
                  <a:pt x="206" y="633"/>
                </a:lnTo>
                <a:lnTo>
                  <a:pt x="212" y="607"/>
                </a:lnTo>
                <a:lnTo>
                  <a:pt x="216" y="595"/>
                </a:lnTo>
                <a:lnTo>
                  <a:pt x="220" y="572"/>
                </a:lnTo>
                <a:lnTo>
                  <a:pt x="216" y="577"/>
                </a:lnTo>
                <a:lnTo>
                  <a:pt x="147" y="636"/>
                </a:lnTo>
                <a:lnTo>
                  <a:pt x="71" y="705"/>
                </a:lnTo>
                <a:lnTo>
                  <a:pt x="27" y="774"/>
                </a:lnTo>
                <a:lnTo>
                  <a:pt x="0" y="713"/>
                </a:lnTo>
                <a:lnTo>
                  <a:pt x="35" y="674"/>
                </a:lnTo>
                <a:lnTo>
                  <a:pt x="43" y="662"/>
                </a:lnTo>
                <a:lnTo>
                  <a:pt x="59" y="634"/>
                </a:lnTo>
                <a:lnTo>
                  <a:pt x="104" y="589"/>
                </a:lnTo>
                <a:lnTo>
                  <a:pt x="114" y="462"/>
                </a:lnTo>
                <a:lnTo>
                  <a:pt x="216" y="412"/>
                </a:lnTo>
                <a:lnTo>
                  <a:pt x="283" y="381"/>
                </a:lnTo>
                <a:lnTo>
                  <a:pt x="377" y="210"/>
                </a:lnTo>
                <a:lnTo>
                  <a:pt x="407" y="214"/>
                </a:lnTo>
                <a:lnTo>
                  <a:pt x="489" y="49"/>
                </a:lnTo>
                <a:lnTo>
                  <a:pt x="619" y="0"/>
                </a:lnTo>
                <a:lnTo>
                  <a:pt x="621" y="0"/>
                </a:lnTo>
                <a:lnTo>
                  <a:pt x="688" y="112"/>
                </a:lnTo>
                <a:lnTo>
                  <a:pt x="784" y="173"/>
                </a:lnTo>
                <a:lnTo>
                  <a:pt x="746" y="299"/>
                </a:lnTo>
                <a:lnTo>
                  <a:pt x="841" y="383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 noEditPoints="1"/>
          </p:cNvSpPr>
          <p:nvPr/>
        </p:nvSpPr>
        <p:spPr bwMode="auto">
          <a:xfrm>
            <a:off x="3270251" y="620713"/>
            <a:ext cx="1778000" cy="1998663"/>
          </a:xfrm>
          <a:custGeom>
            <a:avLst/>
            <a:gdLst/>
            <a:ahLst/>
            <a:cxnLst>
              <a:cxn ang="0">
                <a:pos x="106" y="978"/>
              </a:cxn>
              <a:cxn ang="0">
                <a:pos x="43" y="959"/>
              </a:cxn>
              <a:cxn ang="0">
                <a:pos x="0" y="835"/>
              </a:cxn>
              <a:cxn ang="0">
                <a:pos x="39" y="829"/>
              </a:cxn>
              <a:cxn ang="0">
                <a:pos x="131" y="794"/>
              </a:cxn>
              <a:cxn ang="0">
                <a:pos x="88" y="688"/>
              </a:cxn>
              <a:cxn ang="0">
                <a:pos x="159" y="530"/>
              </a:cxn>
              <a:cxn ang="0">
                <a:pos x="192" y="662"/>
              </a:cxn>
              <a:cxn ang="0">
                <a:pos x="114" y="927"/>
              </a:cxn>
              <a:cxn ang="0">
                <a:pos x="1082" y="183"/>
              </a:cxn>
              <a:cxn ang="0">
                <a:pos x="1104" y="299"/>
              </a:cxn>
              <a:cxn ang="0">
                <a:pos x="978" y="318"/>
              </a:cxn>
              <a:cxn ang="0">
                <a:pos x="968" y="424"/>
              </a:cxn>
              <a:cxn ang="0">
                <a:pos x="919" y="356"/>
              </a:cxn>
              <a:cxn ang="0">
                <a:pos x="847" y="411"/>
              </a:cxn>
              <a:cxn ang="0">
                <a:pos x="705" y="530"/>
              </a:cxn>
              <a:cxn ang="0">
                <a:pos x="501" y="493"/>
              </a:cxn>
              <a:cxn ang="0">
                <a:pos x="381" y="715"/>
              </a:cxn>
              <a:cxn ang="0">
                <a:pos x="467" y="766"/>
              </a:cxn>
              <a:cxn ang="0">
                <a:pos x="458" y="819"/>
              </a:cxn>
              <a:cxn ang="0">
                <a:pos x="538" y="919"/>
              </a:cxn>
              <a:cxn ang="0">
                <a:pos x="668" y="1082"/>
              </a:cxn>
              <a:cxn ang="0">
                <a:pos x="440" y="1047"/>
              </a:cxn>
              <a:cxn ang="0">
                <a:pos x="371" y="1167"/>
              </a:cxn>
              <a:cxn ang="0">
                <a:pos x="120" y="1255"/>
              </a:cxn>
              <a:cxn ang="0">
                <a:pos x="15" y="1246"/>
              </a:cxn>
              <a:cxn ang="0">
                <a:pos x="29" y="1220"/>
              </a:cxn>
              <a:cxn ang="0">
                <a:pos x="137" y="1204"/>
              </a:cxn>
              <a:cxn ang="0">
                <a:pos x="163" y="1110"/>
              </a:cxn>
              <a:cxn ang="0">
                <a:pos x="200" y="914"/>
              </a:cxn>
              <a:cxn ang="0">
                <a:pos x="243" y="737"/>
              </a:cxn>
              <a:cxn ang="0">
                <a:pos x="273" y="595"/>
              </a:cxn>
              <a:cxn ang="0">
                <a:pos x="316" y="505"/>
              </a:cxn>
              <a:cxn ang="0">
                <a:pos x="192" y="432"/>
              </a:cxn>
              <a:cxn ang="0">
                <a:pos x="265" y="442"/>
              </a:cxn>
              <a:cxn ang="0">
                <a:pos x="377" y="322"/>
              </a:cxn>
              <a:cxn ang="0">
                <a:pos x="591" y="255"/>
              </a:cxn>
              <a:cxn ang="0">
                <a:pos x="695" y="212"/>
              </a:cxn>
              <a:cxn ang="0">
                <a:pos x="1120" y="112"/>
              </a:cxn>
            </a:cxnLst>
            <a:rect l="0" t="0" r="r" b="b"/>
            <a:pathLst>
              <a:path w="1120" h="1259">
                <a:moveTo>
                  <a:pt x="106" y="949"/>
                </a:moveTo>
                <a:lnTo>
                  <a:pt x="106" y="978"/>
                </a:lnTo>
                <a:lnTo>
                  <a:pt x="80" y="970"/>
                </a:lnTo>
                <a:lnTo>
                  <a:pt x="43" y="959"/>
                </a:lnTo>
                <a:lnTo>
                  <a:pt x="15" y="876"/>
                </a:lnTo>
                <a:lnTo>
                  <a:pt x="0" y="835"/>
                </a:lnTo>
                <a:lnTo>
                  <a:pt x="17" y="833"/>
                </a:lnTo>
                <a:lnTo>
                  <a:pt x="39" y="829"/>
                </a:lnTo>
                <a:lnTo>
                  <a:pt x="68" y="825"/>
                </a:lnTo>
                <a:lnTo>
                  <a:pt x="131" y="794"/>
                </a:lnTo>
                <a:lnTo>
                  <a:pt x="137" y="741"/>
                </a:lnTo>
                <a:lnTo>
                  <a:pt x="88" y="688"/>
                </a:lnTo>
                <a:lnTo>
                  <a:pt x="80" y="680"/>
                </a:lnTo>
                <a:lnTo>
                  <a:pt x="159" y="530"/>
                </a:lnTo>
                <a:lnTo>
                  <a:pt x="216" y="585"/>
                </a:lnTo>
                <a:lnTo>
                  <a:pt x="192" y="662"/>
                </a:lnTo>
                <a:lnTo>
                  <a:pt x="135" y="855"/>
                </a:lnTo>
                <a:lnTo>
                  <a:pt x="114" y="927"/>
                </a:lnTo>
                <a:lnTo>
                  <a:pt x="106" y="949"/>
                </a:lnTo>
                <a:close/>
                <a:moveTo>
                  <a:pt x="1082" y="183"/>
                </a:moveTo>
                <a:lnTo>
                  <a:pt x="1118" y="230"/>
                </a:lnTo>
                <a:lnTo>
                  <a:pt x="1104" y="299"/>
                </a:lnTo>
                <a:lnTo>
                  <a:pt x="1049" y="306"/>
                </a:lnTo>
                <a:lnTo>
                  <a:pt x="978" y="318"/>
                </a:lnTo>
                <a:lnTo>
                  <a:pt x="976" y="340"/>
                </a:lnTo>
                <a:lnTo>
                  <a:pt x="968" y="424"/>
                </a:lnTo>
                <a:lnTo>
                  <a:pt x="925" y="363"/>
                </a:lnTo>
                <a:lnTo>
                  <a:pt x="919" y="356"/>
                </a:lnTo>
                <a:lnTo>
                  <a:pt x="888" y="377"/>
                </a:lnTo>
                <a:lnTo>
                  <a:pt x="847" y="411"/>
                </a:lnTo>
                <a:lnTo>
                  <a:pt x="792" y="401"/>
                </a:lnTo>
                <a:lnTo>
                  <a:pt x="705" y="530"/>
                </a:lnTo>
                <a:lnTo>
                  <a:pt x="646" y="426"/>
                </a:lnTo>
                <a:lnTo>
                  <a:pt x="501" y="493"/>
                </a:lnTo>
                <a:lnTo>
                  <a:pt x="436" y="615"/>
                </a:lnTo>
                <a:lnTo>
                  <a:pt x="381" y="715"/>
                </a:lnTo>
                <a:lnTo>
                  <a:pt x="471" y="747"/>
                </a:lnTo>
                <a:lnTo>
                  <a:pt x="467" y="766"/>
                </a:lnTo>
                <a:lnTo>
                  <a:pt x="463" y="800"/>
                </a:lnTo>
                <a:lnTo>
                  <a:pt x="458" y="819"/>
                </a:lnTo>
                <a:lnTo>
                  <a:pt x="458" y="835"/>
                </a:lnTo>
                <a:lnTo>
                  <a:pt x="538" y="919"/>
                </a:lnTo>
                <a:lnTo>
                  <a:pt x="689" y="900"/>
                </a:lnTo>
                <a:lnTo>
                  <a:pt x="668" y="1082"/>
                </a:lnTo>
                <a:lnTo>
                  <a:pt x="536" y="1128"/>
                </a:lnTo>
                <a:lnTo>
                  <a:pt x="440" y="1047"/>
                </a:lnTo>
                <a:lnTo>
                  <a:pt x="377" y="1157"/>
                </a:lnTo>
                <a:lnTo>
                  <a:pt x="371" y="1167"/>
                </a:lnTo>
                <a:lnTo>
                  <a:pt x="232" y="1240"/>
                </a:lnTo>
                <a:lnTo>
                  <a:pt x="120" y="1255"/>
                </a:lnTo>
                <a:lnTo>
                  <a:pt x="80" y="1259"/>
                </a:lnTo>
                <a:lnTo>
                  <a:pt x="15" y="1246"/>
                </a:lnTo>
                <a:lnTo>
                  <a:pt x="6" y="1244"/>
                </a:lnTo>
                <a:lnTo>
                  <a:pt x="29" y="1220"/>
                </a:lnTo>
                <a:lnTo>
                  <a:pt x="72" y="1191"/>
                </a:lnTo>
                <a:lnTo>
                  <a:pt x="137" y="1204"/>
                </a:lnTo>
                <a:lnTo>
                  <a:pt x="153" y="1167"/>
                </a:lnTo>
                <a:lnTo>
                  <a:pt x="163" y="1110"/>
                </a:lnTo>
                <a:lnTo>
                  <a:pt x="175" y="951"/>
                </a:lnTo>
                <a:lnTo>
                  <a:pt x="200" y="914"/>
                </a:lnTo>
                <a:lnTo>
                  <a:pt x="245" y="821"/>
                </a:lnTo>
                <a:lnTo>
                  <a:pt x="243" y="737"/>
                </a:lnTo>
                <a:lnTo>
                  <a:pt x="269" y="658"/>
                </a:lnTo>
                <a:lnTo>
                  <a:pt x="273" y="595"/>
                </a:lnTo>
                <a:lnTo>
                  <a:pt x="289" y="534"/>
                </a:lnTo>
                <a:lnTo>
                  <a:pt x="316" y="505"/>
                </a:lnTo>
                <a:lnTo>
                  <a:pt x="179" y="473"/>
                </a:lnTo>
                <a:lnTo>
                  <a:pt x="192" y="432"/>
                </a:lnTo>
                <a:lnTo>
                  <a:pt x="210" y="411"/>
                </a:lnTo>
                <a:lnTo>
                  <a:pt x="265" y="442"/>
                </a:lnTo>
                <a:lnTo>
                  <a:pt x="324" y="377"/>
                </a:lnTo>
                <a:lnTo>
                  <a:pt x="377" y="322"/>
                </a:lnTo>
                <a:lnTo>
                  <a:pt x="465" y="228"/>
                </a:lnTo>
                <a:lnTo>
                  <a:pt x="591" y="255"/>
                </a:lnTo>
                <a:lnTo>
                  <a:pt x="650" y="202"/>
                </a:lnTo>
                <a:lnTo>
                  <a:pt x="695" y="212"/>
                </a:lnTo>
                <a:lnTo>
                  <a:pt x="1002" y="0"/>
                </a:lnTo>
                <a:lnTo>
                  <a:pt x="1120" y="112"/>
                </a:lnTo>
                <a:lnTo>
                  <a:pt x="1082" y="183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/>
          </p:cNvSpPr>
          <p:nvPr/>
        </p:nvSpPr>
        <p:spPr bwMode="auto">
          <a:xfrm>
            <a:off x="5210176" y="1985963"/>
            <a:ext cx="866775" cy="830263"/>
          </a:xfrm>
          <a:custGeom>
            <a:avLst/>
            <a:gdLst/>
            <a:ahLst/>
            <a:cxnLst>
              <a:cxn ang="0">
                <a:pos x="546" y="69"/>
              </a:cxn>
              <a:cxn ang="0">
                <a:pos x="538" y="109"/>
              </a:cxn>
              <a:cxn ang="0">
                <a:pos x="473" y="387"/>
              </a:cxn>
              <a:cxn ang="0">
                <a:pos x="446" y="409"/>
              </a:cxn>
              <a:cxn ang="0">
                <a:pos x="375" y="460"/>
              </a:cxn>
              <a:cxn ang="0">
                <a:pos x="285" y="509"/>
              </a:cxn>
              <a:cxn ang="0">
                <a:pos x="220" y="492"/>
              </a:cxn>
              <a:cxn ang="0">
                <a:pos x="298" y="425"/>
              </a:cxn>
              <a:cxn ang="0">
                <a:pos x="344" y="360"/>
              </a:cxn>
              <a:cxn ang="0">
                <a:pos x="320" y="348"/>
              </a:cxn>
              <a:cxn ang="0">
                <a:pos x="269" y="399"/>
              </a:cxn>
              <a:cxn ang="0">
                <a:pos x="214" y="450"/>
              </a:cxn>
              <a:cxn ang="0">
                <a:pos x="177" y="474"/>
              </a:cxn>
              <a:cxn ang="0">
                <a:pos x="149" y="505"/>
              </a:cxn>
              <a:cxn ang="0">
                <a:pos x="86" y="511"/>
              </a:cxn>
              <a:cxn ang="0">
                <a:pos x="35" y="511"/>
              </a:cxn>
              <a:cxn ang="0">
                <a:pos x="6" y="523"/>
              </a:cxn>
              <a:cxn ang="0">
                <a:pos x="2" y="511"/>
              </a:cxn>
              <a:cxn ang="0">
                <a:pos x="2" y="511"/>
              </a:cxn>
              <a:cxn ang="0">
                <a:pos x="0" y="498"/>
              </a:cxn>
              <a:cxn ang="0">
                <a:pos x="51" y="474"/>
              </a:cxn>
              <a:cxn ang="0">
                <a:pos x="45" y="466"/>
              </a:cxn>
              <a:cxn ang="0">
                <a:pos x="19" y="441"/>
              </a:cxn>
              <a:cxn ang="0">
                <a:pos x="126" y="407"/>
              </a:cxn>
              <a:cxn ang="0">
                <a:pos x="135" y="393"/>
              </a:cxn>
              <a:cxn ang="0">
                <a:pos x="192" y="321"/>
              </a:cxn>
              <a:cxn ang="0">
                <a:pos x="241" y="217"/>
              </a:cxn>
              <a:cxn ang="0">
                <a:pos x="208" y="162"/>
              </a:cxn>
              <a:cxn ang="0">
                <a:pos x="214" y="148"/>
              </a:cxn>
              <a:cxn ang="0">
                <a:pos x="259" y="54"/>
              </a:cxn>
              <a:cxn ang="0">
                <a:pos x="273" y="24"/>
              </a:cxn>
              <a:cxn ang="0">
                <a:pos x="326" y="0"/>
              </a:cxn>
              <a:cxn ang="0">
                <a:pos x="546" y="69"/>
              </a:cxn>
            </a:cxnLst>
            <a:rect l="0" t="0" r="r" b="b"/>
            <a:pathLst>
              <a:path w="546" h="523">
                <a:moveTo>
                  <a:pt x="546" y="69"/>
                </a:moveTo>
                <a:lnTo>
                  <a:pt x="538" y="109"/>
                </a:lnTo>
                <a:lnTo>
                  <a:pt x="473" y="387"/>
                </a:lnTo>
                <a:lnTo>
                  <a:pt x="446" y="409"/>
                </a:lnTo>
                <a:lnTo>
                  <a:pt x="375" y="460"/>
                </a:lnTo>
                <a:lnTo>
                  <a:pt x="285" y="509"/>
                </a:lnTo>
                <a:lnTo>
                  <a:pt x="220" y="492"/>
                </a:lnTo>
                <a:lnTo>
                  <a:pt x="298" y="425"/>
                </a:lnTo>
                <a:lnTo>
                  <a:pt x="344" y="360"/>
                </a:lnTo>
                <a:lnTo>
                  <a:pt x="320" y="348"/>
                </a:lnTo>
                <a:lnTo>
                  <a:pt x="269" y="399"/>
                </a:lnTo>
                <a:lnTo>
                  <a:pt x="214" y="450"/>
                </a:lnTo>
                <a:lnTo>
                  <a:pt x="177" y="474"/>
                </a:lnTo>
                <a:lnTo>
                  <a:pt x="149" y="505"/>
                </a:lnTo>
                <a:lnTo>
                  <a:pt x="86" y="511"/>
                </a:lnTo>
                <a:lnTo>
                  <a:pt x="35" y="511"/>
                </a:lnTo>
                <a:lnTo>
                  <a:pt x="6" y="523"/>
                </a:lnTo>
                <a:lnTo>
                  <a:pt x="2" y="511"/>
                </a:lnTo>
                <a:lnTo>
                  <a:pt x="2" y="511"/>
                </a:lnTo>
                <a:lnTo>
                  <a:pt x="0" y="498"/>
                </a:lnTo>
                <a:lnTo>
                  <a:pt x="51" y="474"/>
                </a:lnTo>
                <a:lnTo>
                  <a:pt x="45" y="466"/>
                </a:lnTo>
                <a:lnTo>
                  <a:pt x="19" y="441"/>
                </a:lnTo>
                <a:lnTo>
                  <a:pt x="126" y="407"/>
                </a:lnTo>
                <a:lnTo>
                  <a:pt x="135" y="393"/>
                </a:lnTo>
                <a:lnTo>
                  <a:pt x="192" y="321"/>
                </a:lnTo>
                <a:lnTo>
                  <a:pt x="241" y="217"/>
                </a:lnTo>
                <a:lnTo>
                  <a:pt x="208" y="162"/>
                </a:lnTo>
                <a:lnTo>
                  <a:pt x="214" y="148"/>
                </a:lnTo>
                <a:lnTo>
                  <a:pt x="259" y="54"/>
                </a:lnTo>
                <a:lnTo>
                  <a:pt x="273" y="24"/>
                </a:lnTo>
                <a:lnTo>
                  <a:pt x="326" y="0"/>
                </a:lnTo>
                <a:lnTo>
                  <a:pt x="546" y="69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34"/>
          <p:cNvSpPr>
            <a:spLocks noEditPoints="1"/>
          </p:cNvSpPr>
          <p:nvPr/>
        </p:nvSpPr>
        <p:spPr bwMode="auto">
          <a:xfrm>
            <a:off x="1670051" y="2971800"/>
            <a:ext cx="592138" cy="642938"/>
          </a:xfrm>
          <a:custGeom>
            <a:avLst/>
            <a:gdLst/>
            <a:ahLst/>
            <a:cxnLst>
              <a:cxn ang="0">
                <a:pos x="373" y="201"/>
              </a:cxn>
              <a:cxn ang="0">
                <a:pos x="369" y="214"/>
              </a:cxn>
              <a:cxn ang="0">
                <a:pos x="363" y="195"/>
              </a:cxn>
              <a:cxn ang="0">
                <a:pos x="373" y="201"/>
              </a:cxn>
              <a:cxn ang="0">
                <a:pos x="232" y="122"/>
              </a:cxn>
              <a:cxn ang="0">
                <a:pos x="228" y="122"/>
              </a:cxn>
              <a:cxn ang="0">
                <a:pos x="224" y="75"/>
              </a:cxn>
              <a:cxn ang="0">
                <a:pos x="269" y="26"/>
              </a:cxn>
              <a:cxn ang="0">
                <a:pos x="273" y="28"/>
              </a:cxn>
              <a:cxn ang="0">
                <a:pos x="279" y="67"/>
              </a:cxn>
              <a:cxn ang="0">
                <a:pos x="232" y="122"/>
              </a:cxn>
              <a:cxn ang="0">
                <a:pos x="53" y="16"/>
              </a:cxn>
              <a:cxn ang="0">
                <a:pos x="106" y="163"/>
              </a:cxn>
              <a:cxn ang="0">
                <a:pos x="159" y="83"/>
              </a:cxn>
              <a:cxn ang="0">
                <a:pos x="208" y="122"/>
              </a:cxn>
              <a:cxn ang="0">
                <a:pos x="184" y="122"/>
              </a:cxn>
              <a:cxn ang="0">
                <a:pos x="184" y="154"/>
              </a:cxn>
              <a:cxn ang="0">
                <a:pos x="232" y="161"/>
              </a:cxn>
              <a:cxn ang="0">
                <a:pos x="281" y="307"/>
              </a:cxn>
              <a:cxn ang="0">
                <a:pos x="190" y="405"/>
              </a:cxn>
              <a:cxn ang="0">
                <a:pos x="155" y="383"/>
              </a:cxn>
              <a:cxn ang="0">
                <a:pos x="124" y="230"/>
              </a:cxn>
              <a:cxn ang="0">
                <a:pos x="71" y="269"/>
              </a:cxn>
              <a:cxn ang="0">
                <a:pos x="0" y="214"/>
              </a:cxn>
              <a:cxn ang="0">
                <a:pos x="15" y="0"/>
              </a:cxn>
              <a:cxn ang="0">
                <a:pos x="53" y="16"/>
              </a:cxn>
            </a:cxnLst>
            <a:rect l="0" t="0" r="r" b="b"/>
            <a:pathLst>
              <a:path w="373" h="405">
                <a:moveTo>
                  <a:pt x="373" y="201"/>
                </a:moveTo>
                <a:lnTo>
                  <a:pt x="369" y="214"/>
                </a:lnTo>
                <a:lnTo>
                  <a:pt x="363" y="195"/>
                </a:lnTo>
                <a:lnTo>
                  <a:pt x="373" y="201"/>
                </a:lnTo>
                <a:close/>
                <a:moveTo>
                  <a:pt x="232" y="122"/>
                </a:moveTo>
                <a:lnTo>
                  <a:pt x="228" y="122"/>
                </a:lnTo>
                <a:lnTo>
                  <a:pt x="224" y="75"/>
                </a:lnTo>
                <a:lnTo>
                  <a:pt x="269" y="26"/>
                </a:lnTo>
                <a:lnTo>
                  <a:pt x="273" y="28"/>
                </a:lnTo>
                <a:lnTo>
                  <a:pt x="279" y="67"/>
                </a:lnTo>
                <a:lnTo>
                  <a:pt x="232" y="122"/>
                </a:lnTo>
                <a:close/>
                <a:moveTo>
                  <a:pt x="53" y="16"/>
                </a:moveTo>
                <a:lnTo>
                  <a:pt x="106" y="163"/>
                </a:lnTo>
                <a:lnTo>
                  <a:pt x="159" y="83"/>
                </a:lnTo>
                <a:lnTo>
                  <a:pt x="208" y="122"/>
                </a:lnTo>
                <a:lnTo>
                  <a:pt x="184" y="122"/>
                </a:lnTo>
                <a:lnTo>
                  <a:pt x="184" y="154"/>
                </a:lnTo>
                <a:lnTo>
                  <a:pt x="232" y="161"/>
                </a:lnTo>
                <a:lnTo>
                  <a:pt x="281" y="307"/>
                </a:lnTo>
                <a:lnTo>
                  <a:pt x="190" y="405"/>
                </a:lnTo>
                <a:lnTo>
                  <a:pt x="155" y="383"/>
                </a:lnTo>
                <a:lnTo>
                  <a:pt x="124" y="230"/>
                </a:lnTo>
                <a:lnTo>
                  <a:pt x="71" y="269"/>
                </a:lnTo>
                <a:lnTo>
                  <a:pt x="0" y="214"/>
                </a:lnTo>
                <a:lnTo>
                  <a:pt x="15" y="0"/>
                </a:lnTo>
                <a:lnTo>
                  <a:pt x="53" y="16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35"/>
          <p:cNvSpPr>
            <a:spLocks/>
          </p:cNvSpPr>
          <p:nvPr/>
        </p:nvSpPr>
        <p:spPr bwMode="auto">
          <a:xfrm>
            <a:off x="4592638" y="3929063"/>
            <a:ext cx="2354263" cy="2346325"/>
          </a:xfrm>
          <a:custGeom>
            <a:avLst/>
            <a:gdLst/>
            <a:ahLst/>
            <a:cxnLst>
              <a:cxn ang="0">
                <a:pos x="361" y="83"/>
              </a:cxn>
              <a:cxn ang="0">
                <a:pos x="342" y="158"/>
              </a:cxn>
              <a:cxn ang="0">
                <a:pos x="312" y="215"/>
              </a:cxn>
              <a:cxn ang="0">
                <a:pos x="298" y="272"/>
              </a:cxn>
              <a:cxn ang="0">
                <a:pos x="300" y="275"/>
              </a:cxn>
              <a:cxn ang="0">
                <a:pos x="314" y="325"/>
              </a:cxn>
              <a:cxn ang="0">
                <a:pos x="328" y="336"/>
              </a:cxn>
              <a:cxn ang="0">
                <a:pos x="363" y="226"/>
              </a:cxn>
              <a:cxn ang="0">
                <a:pos x="391" y="187"/>
              </a:cxn>
              <a:cxn ang="0">
                <a:pos x="399" y="112"/>
              </a:cxn>
              <a:cxn ang="0">
                <a:pos x="410" y="124"/>
              </a:cxn>
              <a:cxn ang="0">
                <a:pos x="418" y="122"/>
              </a:cxn>
              <a:cxn ang="0">
                <a:pos x="473" y="118"/>
              </a:cxn>
              <a:cxn ang="0">
                <a:pos x="634" y="105"/>
              </a:cxn>
              <a:cxn ang="0">
                <a:pos x="860" y="350"/>
              </a:cxn>
              <a:cxn ang="0">
                <a:pos x="925" y="368"/>
              </a:cxn>
              <a:cxn ang="0">
                <a:pos x="1067" y="407"/>
              </a:cxn>
              <a:cxn ang="0">
                <a:pos x="1106" y="545"/>
              </a:cxn>
              <a:cxn ang="0">
                <a:pos x="1075" y="562"/>
              </a:cxn>
              <a:cxn ang="0">
                <a:pos x="1116" y="615"/>
              </a:cxn>
              <a:cxn ang="0">
                <a:pos x="1277" y="700"/>
              </a:cxn>
              <a:cxn ang="0">
                <a:pos x="1483" y="729"/>
              </a:cxn>
              <a:cxn ang="0">
                <a:pos x="1324" y="755"/>
              </a:cxn>
              <a:cxn ang="0">
                <a:pos x="1267" y="810"/>
              </a:cxn>
              <a:cxn ang="0">
                <a:pos x="1124" y="1020"/>
              </a:cxn>
              <a:cxn ang="0">
                <a:pos x="1116" y="1030"/>
              </a:cxn>
              <a:cxn ang="0">
                <a:pos x="1116" y="1138"/>
              </a:cxn>
              <a:cxn ang="0">
                <a:pos x="1114" y="1181"/>
              </a:cxn>
              <a:cxn ang="0">
                <a:pos x="1010" y="1301"/>
              </a:cxn>
              <a:cxn ang="0">
                <a:pos x="835" y="1311"/>
              </a:cxn>
              <a:cxn ang="0">
                <a:pos x="522" y="1472"/>
              </a:cxn>
              <a:cxn ang="0">
                <a:pos x="507" y="1478"/>
              </a:cxn>
              <a:cxn ang="0">
                <a:pos x="471" y="1478"/>
              </a:cxn>
              <a:cxn ang="0">
                <a:pos x="438" y="1478"/>
              </a:cxn>
              <a:cxn ang="0">
                <a:pos x="391" y="1478"/>
              </a:cxn>
              <a:cxn ang="0">
                <a:pos x="344" y="1425"/>
              </a:cxn>
              <a:cxn ang="0">
                <a:pos x="420" y="1268"/>
              </a:cxn>
              <a:cxn ang="0">
                <a:pos x="436" y="1091"/>
              </a:cxn>
              <a:cxn ang="0">
                <a:pos x="399" y="1048"/>
              </a:cxn>
              <a:cxn ang="0">
                <a:pos x="208" y="1042"/>
              </a:cxn>
              <a:cxn ang="0">
                <a:pos x="202" y="865"/>
              </a:cxn>
              <a:cxn ang="0">
                <a:pos x="200" y="845"/>
              </a:cxn>
              <a:cxn ang="0">
                <a:pos x="200" y="835"/>
              </a:cxn>
              <a:cxn ang="0">
                <a:pos x="200" y="794"/>
              </a:cxn>
              <a:cxn ang="0">
                <a:pos x="198" y="755"/>
              </a:cxn>
              <a:cxn ang="0">
                <a:pos x="129" y="662"/>
              </a:cxn>
              <a:cxn ang="0">
                <a:pos x="108" y="635"/>
              </a:cxn>
              <a:cxn ang="0">
                <a:pos x="0" y="492"/>
              </a:cxn>
              <a:cxn ang="0">
                <a:pos x="198" y="277"/>
              </a:cxn>
              <a:cxn ang="0">
                <a:pos x="212" y="264"/>
              </a:cxn>
              <a:cxn ang="0">
                <a:pos x="218" y="256"/>
              </a:cxn>
              <a:cxn ang="0">
                <a:pos x="228" y="246"/>
              </a:cxn>
              <a:cxn ang="0">
                <a:pos x="230" y="230"/>
              </a:cxn>
              <a:cxn ang="0">
                <a:pos x="255" y="0"/>
              </a:cxn>
              <a:cxn ang="0">
                <a:pos x="300" y="38"/>
              </a:cxn>
              <a:cxn ang="0">
                <a:pos x="336" y="63"/>
              </a:cxn>
              <a:cxn ang="0">
                <a:pos x="344" y="71"/>
              </a:cxn>
              <a:cxn ang="0">
                <a:pos x="361" y="83"/>
              </a:cxn>
            </a:cxnLst>
            <a:rect l="0" t="0" r="r" b="b"/>
            <a:pathLst>
              <a:path w="1483" h="1478">
                <a:moveTo>
                  <a:pt x="361" y="83"/>
                </a:moveTo>
                <a:lnTo>
                  <a:pt x="342" y="158"/>
                </a:lnTo>
                <a:lnTo>
                  <a:pt x="312" y="215"/>
                </a:lnTo>
                <a:lnTo>
                  <a:pt x="298" y="272"/>
                </a:lnTo>
                <a:lnTo>
                  <a:pt x="300" y="275"/>
                </a:lnTo>
                <a:lnTo>
                  <a:pt x="314" y="325"/>
                </a:lnTo>
                <a:lnTo>
                  <a:pt x="328" y="336"/>
                </a:lnTo>
                <a:lnTo>
                  <a:pt x="363" y="226"/>
                </a:lnTo>
                <a:lnTo>
                  <a:pt x="391" y="187"/>
                </a:lnTo>
                <a:lnTo>
                  <a:pt x="399" y="112"/>
                </a:lnTo>
                <a:lnTo>
                  <a:pt x="410" y="124"/>
                </a:lnTo>
                <a:lnTo>
                  <a:pt x="418" y="122"/>
                </a:lnTo>
                <a:lnTo>
                  <a:pt x="473" y="118"/>
                </a:lnTo>
                <a:lnTo>
                  <a:pt x="634" y="105"/>
                </a:lnTo>
                <a:lnTo>
                  <a:pt x="860" y="350"/>
                </a:lnTo>
                <a:lnTo>
                  <a:pt x="925" y="368"/>
                </a:lnTo>
                <a:lnTo>
                  <a:pt x="1067" y="407"/>
                </a:lnTo>
                <a:lnTo>
                  <a:pt x="1106" y="545"/>
                </a:lnTo>
                <a:lnTo>
                  <a:pt x="1075" y="562"/>
                </a:lnTo>
                <a:lnTo>
                  <a:pt x="1116" y="615"/>
                </a:lnTo>
                <a:lnTo>
                  <a:pt x="1277" y="700"/>
                </a:lnTo>
                <a:lnTo>
                  <a:pt x="1483" y="729"/>
                </a:lnTo>
                <a:lnTo>
                  <a:pt x="1324" y="755"/>
                </a:lnTo>
                <a:lnTo>
                  <a:pt x="1267" y="810"/>
                </a:lnTo>
                <a:lnTo>
                  <a:pt x="1124" y="1020"/>
                </a:lnTo>
                <a:lnTo>
                  <a:pt x="1116" y="1030"/>
                </a:lnTo>
                <a:lnTo>
                  <a:pt x="1116" y="1138"/>
                </a:lnTo>
                <a:lnTo>
                  <a:pt x="1114" y="1181"/>
                </a:lnTo>
                <a:lnTo>
                  <a:pt x="1010" y="1301"/>
                </a:lnTo>
                <a:lnTo>
                  <a:pt x="835" y="1311"/>
                </a:lnTo>
                <a:lnTo>
                  <a:pt x="522" y="1472"/>
                </a:lnTo>
                <a:lnTo>
                  <a:pt x="507" y="1478"/>
                </a:lnTo>
                <a:lnTo>
                  <a:pt x="471" y="1478"/>
                </a:lnTo>
                <a:lnTo>
                  <a:pt x="438" y="1478"/>
                </a:lnTo>
                <a:lnTo>
                  <a:pt x="391" y="1478"/>
                </a:lnTo>
                <a:lnTo>
                  <a:pt x="344" y="1425"/>
                </a:lnTo>
                <a:lnTo>
                  <a:pt x="420" y="1268"/>
                </a:lnTo>
                <a:lnTo>
                  <a:pt x="436" y="1091"/>
                </a:lnTo>
                <a:lnTo>
                  <a:pt x="399" y="1048"/>
                </a:lnTo>
                <a:lnTo>
                  <a:pt x="208" y="1042"/>
                </a:lnTo>
                <a:lnTo>
                  <a:pt x="202" y="865"/>
                </a:lnTo>
                <a:lnTo>
                  <a:pt x="200" y="845"/>
                </a:lnTo>
                <a:lnTo>
                  <a:pt x="200" y="835"/>
                </a:lnTo>
                <a:lnTo>
                  <a:pt x="200" y="794"/>
                </a:lnTo>
                <a:lnTo>
                  <a:pt x="198" y="755"/>
                </a:lnTo>
                <a:lnTo>
                  <a:pt x="129" y="662"/>
                </a:lnTo>
                <a:lnTo>
                  <a:pt x="108" y="635"/>
                </a:lnTo>
                <a:lnTo>
                  <a:pt x="0" y="492"/>
                </a:lnTo>
                <a:lnTo>
                  <a:pt x="198" y="277"/>
                </a:lnTo>
                <a:lnTo>
                  <a:pt x="212" y="264"/>
                </a:lnTo>
                <a:lnTo>
                  <a:pt x="218" y="256"/>
                </a:lnTo>
                <a:lnTo>
                  <a:pt x="228" y="246"/>
                </a:lnTo>
                <a:lnTo>
                  <a:pt x="230" y="230"/>
                </a:lnTo>
                <a:lnTo>
                  <a:pt x="255" y="0"/>
                </a:lnTo>
                <a:lnTo>
                  <a:pt x="300" y="38"/>
                </a:lnTo>
                <a:lnTo>
                  <a:pt x="336" y="63"/>
                </a:lnTo>
                <a:lnTo>
                  <a:pt x="344" y="71"/>
                </a:lnTo>
                <a:lnTo>
                  <a:pt x="361" y="83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36"/>
          <p:cNvSpPr>
            <a:spLocks/>
          </p:cNvSpPr>
          <p:nvPr/>
        </p:nvSpPr>
        <p:spPr bwMode="auto">
          <a:xfrm>
            <a:off x="3603626" y="2338388"/>
            <a:ext cx="1687513" cy="1858963"/>
          </a:xfrm>
          <a:custGeom>
            <a:avLst/>
            <a:gdLst/>
            <a:ahLst/>
            <a:cxnLst>
              <a:cxn ang="0">
                <a:pos x="1057" y="244"/>
              </a:cxn>
              <a:cxn ang="0">
                <a:pos x="1012" y="276"/>
              </a:cxn>
              <a:cxn ang="0">
                <a:pos x="1014" y="289"/>
              </a:cxn>
              <a:cxn ang="0">
                <a:pos x="937" y="338"/>
              </a:cxn>
              <a:cxn ang="0">
                <a:pos x="868" y="378"/>
              </a:cxn>
              <a:cxn ang="0">
                <a:pos x="697" y="421"/>
              </a:cxn>
              <a:cxn ang="0">
                <a:pos x="658" y="317"/>
              </a:cxn>
              <a:cxn ang="0">
                <a:pos x="640" y="177"/>
              </a:cxn>
              <a:cxn ang="0">
                <a:pos x="613" y="338"/>
              </a:cxn>
              <a:cxn ang="0">
                <a:pos x="660" y="415"/>
              </a:cxn>
              <a:cxn ang="0">
                <a:pos x="554" y="450"/>
              </a:cxn>
              <a:cxn ang="0">
                <a:pos x="566" y="545"/>
              </a:cxn>
              <a:cxn ang="0">
                <a:pos x="530" y="606"/>
              </a:cxn>
              <a:cxn ang="0">
                <a:pos x="511" y="649"/>
              </a:cxn>
              <a:cxn ang="0">
                <a:pos x="452" y="816"/>
              </a:cxn>
              <a:cxn ang="0">
                <a:pos x="293" y="704"/>
              </a:cxn>
              <a:cxn ang="0">
                <a:pos x="273" y="739"/>
              </a:cxn>
              <a:cxn ang="0">
                <a:pos x="167" y="898"/>
              </a:cxn>
              <a:cxn ang="0">
                <a:pos x="141" y="975"/>
              </a:cxn>
              <a:cxn ang="0">
                <a:pos x="49" y="1014"/>
              </a:cxn>
              <a:cxn ang="0">
                <a:pos x="49" y="1146"/>
              </a:cxn>
              <a:cxn ang="0">
                <a:pos x="0" y="1171"/>
              </a:cxn>
              <a:cxn ang="0">
                <a:pos x="6" y="965"/>
              </a:cxn>
              <a:cxn ang="0">
                <a:pos x="69" y="924"/>
              </a:cxn>
              <a:cxn ang="0">
                <a:pos x="167" y="769"/>
              </a:cxn>
              <a:cxn ang="0">
                <a:pos x="189" y="702"/>
              </a:cxn>
              <a:cxn ang="0">
                <a:pos x="155" y="527"/>
              </a:cxn>
              <a:cxn ang="0">
                <a:pos x="167" y="437"/>
              </a:cxn>
              <a:cxn ang="0">
                <a:pos x="183" y="307"/>
              </a:cxn>
              <a:cxn ang="0">
                <a:pos x="326" y="46"/>
              </a:cxn>
              <a:cxn ang="0">
                <a:pos x="697" y="8"/>
              </a:cxn>
              <a:cxn ang="0">
                <a:pos x="863" y="101"/>
              </a:cxn>
              <a:cxn ang="0">
                <a:pos x="1031" y="219"/>
              </a:cxn>
            </a:cxnLst>
            <a:rect l="0" t="0" r="r" b="b"/>
            <a:pathLst>
              <a:path w="1063" h="1171">
                <a:moveTo>
                  <a:pt x="1031" y="219"/>
                </a:moveTo>
                <a:lnTo>
                  <a:pt x="1057" y="244"/>
                </a:lnTo>
                <a:lnTo>
                  <a:pt x="1063" y="252"/>
                </a:lnTo>
                <a:lnTo>
                  <a:pt x="1012" y="276"/>
                </a:lnTo>
                <a:lnTo>
                  <a:pt x="1014" y="289"/>
                </a:lnTo>
                <a:lnTo>
                  <a:pt x="1014" y="289"/>
                </a:lnTo>
                <a:lnTo>
                  <a:pt x="1018" y="301"/>
                </a:lnTo>
                <a:lnTo>
                  <a:pt x="937" y="338"/>
                </a:lnTo>
                <a:lnTo>
                  <a:pt x="892" y="334"/>
                </a:lnTo>
                <a:lnTo>
                  <a:pt x="868" y="378"/>
                </a:lnTo>
                <a:lnTo>
                  <a:pt x="792" y="374"/>
                </a:lnTo>
                <a:lnTo>
                  <a:pt x="697" y="421"/>
                </a:lnTo>
                <a:lnTo>
                  <a:pt x="690" y="399"/>
                </a:lnTo>
                <a:lnTo>
                  <a:pt x="658" y="317"/>
                </a:lnTo>
                <a:lnTo>
                  <a:pt x="654" y="289"/>
                </a:lnTo>
                <a:lnTo>
                  <a:pt x="640" y="177"/>
                </a:lnTo>
                <a:lnTo>
                  <a:pt x="605" y="201"/>
                </a:lnTo>
                <a:lnTo>
                  <a:pt x="613" y="338"/>
                </a:lnTo>
                <a:lnTo>
                  <a:pt x="640" y="386"/>
                </a:lnTo>
                <a:lnTo>
                  <a:pt x="660" y="415"/>
                </a:lnTo>
                <a:lnTo>
                  <a:pt x="676" y="444"/>
                </a:lnTo>
                <a:lnTo>
                  <a:pt x="554" y="450"/>
                </a:lnTo>
                <a:lnTo>
                  <a:pt x="507" y="458"/>
                </a:lnTo>
                <a:lnTo>
                  <a:pt x="566" y="545"/>
                </a:lnTo>
                <a:lnTo>
                  <a:pt x="572" y="582"/>
                </a:lnTo>
                <a:lnTo>
                  <a:pt x="530" y="606"/>
                </a:lnTo>
                <a:lnTo>
                  <a:pt x="507" y="615"/>
                </a:lnTo>
                <a:lnTo>
                  <a:pt x="511" y="649"/>
                </a:lnTo>
                <a:lnTo>
                  <a:pt x="521" y="721"/>
                </a:lnTo>
                <a:lnTo>
                  <a:pt x="452" y="816"/>
                </a:lnTo>
                <a:lnTo>
                  <a:pt x="430" y="798"/>
                </a:lnTo>
                <a:lnTo>
                  <a:pt x="293" y="704"/>
                </a:lnTo>
                <a:lnTo>
                  <a:pt x="275" y="733"/>
                </a:lnTo>
                <a:lnTo>
                  <a:pt x="273" y="739"/>
                </a:lnTo>
                <a:lnTo>
                  <a:pt x="236" y="798"/>
                </a:lnTo>
                <a:lnTo>
                  <a:pt x="167" y="898"/>
                </a:lnTo>
                <a:lnTo>
                  <a:pt x="159" y="908"/>
                </a:lnTo>
                <a:lnTo>
                  <a:pt x="141" y="975"/>
                </a:lnTo>
                <a:lnTo>
                  <a:pt x="132" y="1012"/>
                </a:lnTo>
                <a:lnTo>
                  <a:pt x="49" y="1014"/>
                </a:lnTo>
                <a:lnTo>
                  <a:pt x="37" y="1085"/>
                </a:lnTo>
                <a:lnTo>
                  <a:pt x="49" y="1146"/>
                </a:lnTo>
                <a:lnTo>
                  <a:pt x="35" y="1154"/>
                </a:lnTo>
                <a:lnTo>
                  <a:pt x="0" y="1171"/>
                </a:lnTo>
                <a:lnTo>
                  <a:pt x="2" y="1063"/>
                </a:lnTo>
                <a:lnTo>
                  <a:pt x="6" y="965"/>
                </a:lnTo>
                <a:lnTo>
                  <a:pt x="18" y="955"/>
                </a:lnTo>
                <a:lnTo>
                  <a:pt x="69" y="924"/>
                </a:lnTo>
                <a:lnTo>
                  <a:pt x="108" y="898"/>
                </a:lnTo>
                <a:lnTo>
                  <a:pt x="167" y="769"/>
                </a:lnTo>
                <a:lnTo>
                  <a:pt x="191" y="716"/>
                </a:lnTo>
                <a:lnTo>
                  <a:pt x="189" y="702"/>
                </a:lnTo>
                <a:lnTo>
                  <a:pt x="167" y="592"/>
                </a:lnTo>
                <a:lnTo>
                  <a:pt x="155" y="527"/>
                </a:lnTo>
                <a:lnTo>
                  <a:pt x="167" y="439"/>
                </a:lnTo>
                <a:lnTo>
                  <a:pt x="167" y="437"/>
                </a:lnTo>
                <a:lnTo>
                  <a:pt x="179" y="348"/>
                </a:lnTo>
                <a:lnTo>
                  <a:pt x="183" y="307"/>
                </a:lnTo>
                <a:lnTo>
                  <a:pt x="187" y="303"/>
                </a:lnTo>
                <a:lnTo>
                  <a:pt x="326" y="46"/>
                </a:lnTo>
                <a:lnTo>
                  <a:pt x="458" y="0"/>
                </a:lnTo>
                <a:lnTo>
                  <a:pt x="697" y="8"/>
                </a:lnTo>
                <a:lnTo>
                  <a:pt x="719" y="99"/>
                </a:lnTo>
                <a:lnTo>
                  <a:pt x="863" y="101"/>
                </a:lnTo>
                <a:lnTo>
                  <a:pt x="900" y="226"/>
                </a:lnTo>
                <a:lnTo>
                  <a:pt x="1031" y="219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37"/>
          <p:cNvSpPr>
            <a:spLocks/>
          </p:cNvSpPr>
          <p:nvPr/>
        </p:nvSpPr>
        <p:spPr bwMode="auto">
          <a:xfrm>
            <a:off x="5805488" y="1625600"/>
            <a:ext cx="2214563" cy="1190625"/>
          </a:xfrm>
          <a:custGeom>
            <a:avLst/>
            <a:gdLst/>
            <a:ahLst/>
            <a:cxnLst>
              <a:cxn ang="0">
                <a:pos x="1395" y="750"/>
              </a:cxn>
              <a:cxn ang="0">
                <a:pos x="1102" y="660"/>
              </a:cxn>
              <a:cxn ang="0">
                <a:pos x="1002" y="630"/>
              </a:cxn>
              <a:cxn ang="0">
                <a:pos x="823" y="503"/>
              </a:cxn>
              <a:cxn ang="0">
                <a:pos x="784" y="473"/>
              </a:cxn>
              <a:cxn ang="0">
                <a:pos x="703" y="481"/>
              </a:cxn>
              <a:cxn ang="0">
                <a:pos x="666" y="620"/>
              </a:cxn>
              <a:cxn ang="0">
                <a:pos x="419" y="618"/>
              </a:cxn>
              <a:cxn ang="0">
                <a:pos x="401" y="618"/>
              </a:cxn>
              <a:cxn ang="0">
                <a:pos x="307" y="677"/>
              </a:cxn>
              <a:cxn ang="0">
                <a:pos x="289" y="679"/>
              </a:cxn>
              <a:cxn ang="0">
                <a:pos x="248" y="681"/>
              </a:cxn>
              <a:cxn ang="0">
                <a:pos x="303" y="591"/>
              </a:cxn>
              <a:cxn ang="0">
                <a:pos x="379" y="514"/>
              </a:cxn>
              <a:cxn ang="0">
                <a:pos x="407" y="481"/>
              </a:cxn>
              <a:cxn ang="0">
                <a:pos x="379" y="461"/>
              </a:cxn>
              <a:cxn ang="0">
                <a:pos x="316" y="504"/>
              </a:cxn>
              <a:cxn ang="0">
                <a:pos x="271" y="563"/>
              </a:cxn>
              <a:cxn ang="0">
                <a:pos x="279" y="493"/>
              </a:cxn>
              <a:cxn ang="0">
                <a:pos x="246" y="508"/>
              </a:cxn>
              <a:cxn ang="0">
                <a:pos x="218" y="583"/>
              </a:cxn>
              <a:cxn ang="0">
                <a:pos x="240" y="614"/>
              </a:cxn>
              <a:cxn ang="0">
                <a:pos x="185" y="699"/>
              </a:cxn>
              <a:cxn ang="0">
                <a:pos x="181" y="705"/>
              </a:cxn>
              <a:cxn ang="0">
                <a:pos x="126" y="687"/>
              </a:cxn>
              <a:cxn ang="0">
                <a:pos x="61" y="713"/>
              </a:cxn>
              <a:cxn ang="0">
                <a:pos x="55" y="687"/>
              </a:cxn>
              <a:cxn ang="0">
                <a:pos x="0" y="687"/>
              </a:cxn>
              <a:cxn ang="0">
                <a:pos x="71" y="636"/>
              </a:cxn>
              <a:cxn ang="0">
                <a:pos x="98" y="614"/>
              </a:cxn>
              <a:cxn ang="0">
                <a:pos x="163" y="336"/>
              </a:cxn>
              <a:cxn ang="0">
                <a:pos x="171" y="296"/>
              </a:cxn>
              <a:cxn ang="0">
                <a:pos x="214" y="218"/>
              </a:cxn>
              <a:cxn ang="0">
                <a:pos x="220" y="210"/>
              </a:cxn>
              <a:cxn ang="0">
                <a:pos x="191" y="163"/>
              </a:cxn>
              <a:cxn ang="0">
                <a:pos x="303" y="167"/>
              </a:cxn>
              <a:cxn ang="0">
                <a:pos x="348" y="104"/>
              </a:cxn>
              <a:cxn ang="0">
                <a:pos x="366" y="76"/>
              </a:cxn>
              <a:cxn ang="0">
                <a:pos x="421" y="0"/>
              </a:cxn>
              <a:cxn ang="0">
                <a:pos x="424" y="68"/>
              </a:cxn>
              <a:cxn ang="0">
                <a:pos x="424" y="70"/>
              </a:cxn>
              <a:cxn ang="0">
                <a:pos x="564" y="112"/>
              </a:cxn>
              <a:cxn ang="0">
                <a:pos x="607" y="161"/>
              </a:cxn>
              <a:cxn ang="0">
                <a:pos x="721" y="153"/>
              </a:cxn>
              <a:cxn ang="0">
                <a:pos x="743" y="153"/>
              </a:cxn>
              <a:cxn ang="0">
                <a:pos x="1014" y="245"/>
              </a:cxn>
              <a:cxn ang="0">
                <a:pos x="1075" y="267"/>
              </a:cxn>
              <a:cxn ang="0">
                <a:pos x="1028" y="306"/>
              </a:cxn>
              <a:cxn ang="0">
                <a:pos x="1083" y="316"/>
              </a:cxn>
              <a:cxn ang="0">
                <a:pos x="1177" y="330"/>
              </a:cxn>
              <a:cxn ang="0">
                <a:pos x="1183" y="336"/>
              </a:cxn>
              <a:cxn ang="0">
                <a:pos x="1295" y="414"/>
              </a:cxn>
              <a:cxn ang="0">
                <a:pos x="1275" y="622"/>
              </a:cxn>
              <a:cxn ang="0">
                <a:pos x="1275" y="624"/>
              </a:cxn>
              <a:cxn ang="0">
                <a:pos x="1311" y="660"/>
              </a:cxn>
              <a:cxn ang="0">
                <a:pos x="1395" y="750"/>
              </a:cxn>
            </a:cxnLst>
            <a:rect l="0" t="0" r="r" b="b"/>
            <a:pathLst>
              <a:path w="1395" h="750">
                <a:moveTo>
                  <a:pt x="1395" y="750"/>
                </a:moveTo>
                <a:lnTo>
                  <a:pt x="1102" y="660"/>
                </a:lnTo>
                <a:lnTo>
                  <a:pt x="1002" y="630"/>
                </a:lnTo>
                <a:lnTo>
                  <a:pt x="823" y="503"/>
                </a:lnTo>
                <a:lnTo>
                  <a:pt x="784" y="473"/>
                </a:lnTo>
                <a:lnTo>
                  <a:pt x="703" y="481"/>
                </a:lnTo>
                <a:lnTo>
                  <a:pt x="666" y="620"/>
                </a:lnTo>
                <a:lnTo>
                  <a:pt x="419" y="618"/>
                </a:lnTo>
                <a:lnTo>
                  <a:pt x="401" y="618"/>
                </a:lnTo>
                <a:lnTo>
                  <a:pt x="307" y="677"/>
                </a:lnTo>
                <a:lnTo>
                  <a:pt x="289" y="679"/>
                </a:lnTo>
                <a:lnTo>
                  <a:pt x="248" y="681"/>
                </a:lnTo>
                <a:lnTo>
                  <a:pt x="303" y="591"/>
                </a:lnTo>
                <a:lnTo>
                  <a:pt x="379" y="514"/>
                </a:lnTo>
                <a:lnTo>
                  <a:pt x="407" y="481"/>
                </a:lnTo>
                <a:lnTo>
                  <a:pt x="379" y="461"/>
                </a:lnTo>
                <a:lnTo>
                  <a:pt x="316" y="504"/>
                </a:lnTo>
                <a:lnTo>
                  <a:pt x="271" y="563"/>
                </a:lnTo>
                <a:lnTo>
                  <a:pt x="279" y="493"/>
                </a:lnTo>
                <a:lnTo>
                  <a:pt x="246" y="508"/>
                </a:lnTo>
                <a:lnTo>
                  <a:pt x="218" y="583"/>
                </a:lnTo>
                <a:lnTo>
                  <a:pt x="240" y="614"/>
                </a:lnTo>
                <a:lnTo>
                  <a:pt x="185" y="699"/>
                </a:lnTo>
                <a:lnTo>
                  <a:pt x="181" y="705"/>
                </a:lnTo>
                <a:lnTo>
                  <a:pt x="126" y="687"/>
                </a:lnTo>
                <a:lnTo>
                  <a:pt x="61" y="713"/>
                </a:lnTo>
                <a:lnTo>
                  <a:pt x="55" y="687"/>
                </a:lnTo>
                <a:lnTo>
                  <a:pt x="0" y="687"/>
                </a:lnTo>
                <a:lnTo>
                  <a:pt x="71" y="636"/>
                </a:lnTo>
                <a:lnTo>
                  <a:pt x="98" y="614"/>
                </a:lnTo>
                <a:lnTo>
                  <a:pt x="163" y="336"/>
                </a:lnTo>
                <a:lnTo>
                  <a:pt x="171" y="296"/>
                </a:lnTo>
                <a:lnTo>
                  <a:pt x="214" y="218"/>
                </a:lnTo>
                <a:lnTo>
                  <a:pt x="220" y="210"/>
                </a:lnTo>
                <a:lnTo>
                  <a:pt x="191" y="163"/>
                </a:lnTo>
                <a:lnTo>
                  <a:pt x="303" y="167"/>
                </a:lnTo>
                <a:lnTo>
                  <a:pt x="348" y="104"/>
                </a:lnTo>
                <a:lnTo>
                  <a:pt x="366" y="76"/>
                </a:lnTo>
                <a:lnTo>
                  <a:pt x="421" y="0"/>
                </a:lnTo>
                <a:lnTo>
                  <a:pt x="424" y="68"/>
                </a:lnTo>
                <a:lnTo>
                  <a:pt x="424" y="70"/>
                </a:lnTo>
                <a:lnTo>
                  <a:pt x="564" y="112"/>
                </a:lnTo>
                <a:lnTo>
                  <a:pt x="607" y="161"/>
                </a:lnTo>
                <a:lnTo>
                  <a:pt x="721" y="153"/>
                </a:lnTo>
                <a:lnTo>
                  <a:pt x="743" y="153"/>
                </a:lnTo>
                <a:lnTo>
                  <a:pt x="1014" y="245"/>
                </a:lnTo>
                <a:lnTo>
                  <a:pt x="1075" y="267"/>
                </a:lnTo>
                <a:lnTo>
                  <a:pt x="1028" y="306"/>
                </a:lnTo>
                <a:lnTo>
                  <a:pt x="1083" y="316"/>
                </a:lnTo>
                <a:lnTo>
                  <a:pt x="1177" y="330"/>
                </a:lnTo>
                <a:lnTo>
                  <a:pt x="1183" y="336"/>
                </a:lnTo>
                <a:lnTo>
                  <a:pt x="1295" y="414"/>
                </a:lnTo>
                <a:lnTo>
                  <a:pt x="1275" y="622"/>
                </a:lnTo>
                <a:lnTo>
                  <a:pt x="1275" y="624"/>
                </a:lnTo>
                <a:lnTo>
                  <a:pt x="1311" y="660"/>
                </a:lnTo>
                <a:lnTo>
                  <a:pt x="1395" y="750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38"/>
          <p:cNvSpPr>
            <a:spLocks/>
          </p:cNvSpPr>
          <p:nvPr/>
        </p:nvSpPr>
        <p:spPr bwMode="auto">
          <a:xfrm>
            <a:off x="2184401" y="4902200"/>
            <a:ext cx="433388" cy="427038"/>
          </a:xfrm>
          <a:custGeom>
            <a:avLst/>
            <a:gdLst/>
            <a:ahLst/>
            <a:cxnLst>
              <a:cxn ang="0">
                <a:pos x="139" y="0"/>
              </a:cxn>
              <a:cxn ang="0">
                <a:pos x="131" y="8"/>
              </a:cxn>
              <a:cxn ang="0">
                <a:pos x="92" y="43"/>
              </a:cxn>
              <a:cxn ang="0">
                <a:pos x="64" y="100"/>
              </a:cxn>
              <a:cxn ang="0">
                <a:pos x="63" y="102"/>
              </a:cxn>
              <a:cxn ang="0">
                <a:pos x="63" y="103"/>
              </a:cxn>
              <a:cxn ang="0">
                <a:pos x="0" y="137"/>
              </a:cxn>
            </a:cxnLst>
            <a:rect l="0" t="0" r="r" b="b"/>
            <a:pathLst>
              <a:path w="139" h="137">
                <a:moveTo>
                  <a:pt x="139" y="0"/>
                </a:moveTo>
                <a:cubicBezTo>
                  <a:pt x="131" y="8"/>
                  <a:pt x="131" y="8"/>
                  <a:pt x="131" y="8"/>
                </a:cubicBezTo>
                <a:cubicBezTo>
                  <a:pt x="92" y="43"/>
                  <a:pt x="92" y="43"/>
                  <a:pt x="92" y="43"/>
                </a:cubicBezTo>
                <a:cubicBezTo>
                  <a:pt x="64" y="100"/>
                  <a:pt x="64" y="100"/>
                  <a:pt x="64" y="100"/>
                </a:cubicBezTo>
                <a:cubicBezTo>
                  <a:pt x="63" y="102"/>
                  <a:pt x="63" y="102"/>
                  <a:pt x="63" y="102"/>
                </a:cubicBezTo>
                <a:cubicBezTo>
                  <a:pt x="63" y="102"/>
                  <a:pt x="63" y="102"/>
                  <a:pt x="63" y="103"/>
                </a:cubicBezTo>
                <a:cubicBezTo>
                  <a:pt x="0" y="137"/>
                  <a:pt x="0" y="137"/>
                  <a:pt x="0" y="13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39"/>
          <p:cNvSpPr>
            <a:spLocks noEditPoints="1"/>
          </p:cNvSpPr>
          <p:nvPr/>
        </p:nvSpPr>
        <p:spPr bwMode="auto">
          <a:xfrm>
            <a:off x="2122488" y="688975"/>
            <a:ext cx="1581150" cy="655638"/>
          </a:xfrm>
          <a:custGeom>
            <a:avLst/>
            <a:gdLst/>
            <a:ahLst/>
            <a:cxnLst>
              <a:cxn ang="0">
                <a:pos x="463" y="177"/>
              </a:cxn>
              <a:cxn ang="0">
                <a:pos x="450" y="147"/>
              </a:cxn>
              <a:cxn ang="0">
                <a:pos x="450" y="146"/>
              </a:cxn>
              <a:cxn ang="0">
                <a:pos x="468" y="125"/>
              </a:cxn>
              <a:cxn ang="0">
                <a:pos x="471" y="120"/>
              </a:cxn>
              <a:cxn ang="0">
                <a:pos x="479" y="106"/>
              </a:cxn>
              <a:cxn ang="0">
                <a:pos x="502" y="83"/>
              </a:cxn>
              <a:cxn ang="0">
                <a:pos x="507" y="20"/>
              </a:cxn>
              <a:cxn ang="0">
                <a:pos x="438" y="68"/>
              </a:cxn>
              <a:cxn ang="0">
                <a:pos x="395" y="98"/>
              </a:cxn>
              <a:cxn ang="0">
                <a:pos x="395" y="98"/>
              </a:cxn>
              <a:cxn ang="0">
                <a:pos x="354" y="82"/>
              </a:cxn>
              <a:cxn ang="0">
                <a:pos x="331" y="105"/>
              </a:cxn>
              <a:cxn ang="0">
                <a:pos x="332" y="185"/>
              </a:cxn>
              <a:cxn ang="0">
                <a:pos x="331" y="185"/>
              </a:cxn>
              <a:cxn ang="0">
                <a:pos x="298" y="195"/>
              </a:cxn>
              <a:cxn ang="0">
                <a:pos x="0" y="0"/>
              </a:cxn>
              <a:cxn ang="0">
                <a:pos x="7" y="6"/>
              </a:cxn>
              <a:cxn ang="0">
                <a:pos x="32" y="28"/>
              </a:cxn>
              <a:cxn ang="0">
                <a:pos x="32" y="29"/>
              </a:cxn>
              <a:cxn ang="0">
                <a:pos x="32" y="30"/>
              </a:cxn>
              <a:cxn ang="0">
                <a:pos x="29" y="32"/>
              </a:cxn>
              <a:cxn ang="0">
                <a:pos x="14" y="41"/>
              </a:cxn>
              <a:cxn ang="0">
                <a:pos x="31" y="209"/>
              </a:cxn>
              <a:cxn ang="0">
                <a:pos x="31" y="210"/>
              </a:cxn>
              <a:cxn ang="0">
                <a:pos x="31" y="210"/>
              </a:cxn>
              <a:cxn ang="0">
                <a:pos x="30" y="209"/>
              </a:cxn>
              <a:cxn ang="0">
                <a:pos x="20" y="197"/>
              </a:cxn>
              <a:cxn ang="0">
                <a:pos x="20" y="196"/>
              </a:cxn>
              <a:cxn ang="0">
                <a:pos x="15" y="173"/>
              </a:cxn>
              <a:cxn ang="0">
                <a:pos x="15" y="172"/>
              </a:cxn>
              <a:cxn ang="0">
                <a:pos x="16" y="172"/>
              </a:cxn>
              <a:cxn ang="0">
                <a:pos x="22" y="174"/>
              </a:cxn>
            </a:cxnLst>
            <a:rect l="0" t="0" r="r" b="b"/>
            <a:pathLst>
              <a:path w="507" h="210">
                <a:moveTo>
                  <a:pt x="463" y="177"/>
                </a:moveTo>
                <a:cubicBezTo>
                  <a:pt x="450" y="147"/>
                  <a:pt x="450" y="147"/>
                  <a:pt x="450" y="147"/>
                </a:cubicBezTo>
                <a:cubicBezTo>
                  <a:pt x="450" y="146"/>
                  <a:pt x="450" y="146"/>
                  <a:pt x="450" y="146"/>
                </a:cubicBezTo>
                <a:cubicBezTo>
                  <a:pt x="468" y="125"/>
                  <a:pt x="468" y="125"/>
                  <a:pt x="468" y="125"/>
                </a:cubicBezTo>
                <a:cubicBezTo>
                  <a:pt x="471" y="120"/>
                  <a:pt x="471" y="120"/>
                  <a:pt x="471" y="120"/>
                </a:cubicBezTo>
                <a:cubicBezTo>
                  <a:pt x="479" y="106"/>
                  <a:pt x="479" y="106"/>
                  <a:pt x="479" y="106"/>
                </a:cubicBezTo>
                <a:cubicBezTo>
                  <a:pt x="502" y="83"/>
                  <a:pt x="502" y="83"/>
                  <a:pt x="502" y="83"/>
                </a:cubicBezTo>
                <a:cubicBezTo>
                  <a:pt x="507" y="20"/>
                  <a:pt x="507" y="20"/>
                  <a:pt x="507" y="20"/>
                </a:cubicBezTo>
                <a:cubicBezTo>
                  <a:pt x="438" y="68"/>
                  <a:pt x="438" y="68"/>
                  <a:pt x="438" y="68"/>
                </a:cubicBezTo>
                <a:cubicBezTo>
                  <a:pt x="395" y="98"/>
                  <a:pt x="395" y="98"/>
                  <a:pt x="395" y="98"/>
                </a:cubicBezTo>
                <a:cubicBezTo>
                  <a:pt x="395" y="98"/>
                  <a:pt x="395" y="98"/>
                  <a:pt x="395" y="98"/>
                </a:cubicBezTo>
                <a:cubicBezTo>
                  <a:pt x="354" y="82"/>
                  <a:pt x="354" y="82"/>
                  <a:pt x="354" y="82"/>
                </a:cubicBezTo>
                <a:cubicBezTo>
                  <a:pt x="331" y="105"/>
                  <a:pt x="331" y="105"/>
                  <a:pt x="331" y="105"/>
                </a:cubicBezTo>
                <a:cubicBezTo>
                  <a:pt x="332" y="185"/>
                  <a:pt x="332" y="185"/>
                  <a:pt x="332" y="185"/>
                </a:cubicBezTo>
                <a:cubicBezTo>
                  <a:pt x="332" y="185"/>
                  <a:pt x="331" y="185"/>
                  <a:pt x="331" y="185"/>
                </a:cubicBezTo>
                <a:cubicBezTo>
                  <a:pt x="298" y="195"/>
                  <a:pt x="298" y="195"/>
                  <a:pt x="298" y="195"/>
                </a:cubicBezTo>
                <a:moveTo>
                  <a:pt x="0" y="0"/>
                </a:moveTo>
                <a:cubicBezTo>
                  <a:pt x="7" y="6"/>
                  <a:pt x="7" y="6"/>
                  <a:pt x="7" y="6"/>
                </a:cubicBezTo>
                <a:cubicBezTo>
                  <a:pt x="32" y="28"/>
                  <a:pt x="32" y="28"/>
                  <a:pt x="32" y="28"/>
                </a:cubicBezTo>
                <a:cubicBezTo>
                  <a:pt x="32" y="28"/>
                  <a:pt x="32" y="29"/>
                  <a:pt x="32" y="29"/>
                </a:cubicBezTo>
                <a:cubicBezTo>
                  <a:pt x="32" y="29"/>
                  <a:pt x="32" y="29"/>
                  <a:pt x="32" y="30"/>
                </a:cubicBezTo>
                <a:cubicBezTo>
                  <a:pt x="29" y="32"/>
                  <a:pt x="29" y="32"/>
                  <a:pt x="29" y="32"/>
                </a:cubicBezTo>
                <a:cubicBezTo>
                  <a:pt x="14" y="41"/>
                  <a:pt x="14" y="41"/>
                  <a:pt x="14" y="41"/>
                </a:cubicBezTo>
                <a:moveTo>
                  <a:pt x="31" y="209"/>
                </a:moveTo>
                <a:cubicBezTo>
                  <a:pt x="31" y="209"/>
                  <a:pt x="31" y="210"/>
                  <a:pt x="31" y="210"/>
                </a:cubicBezTo>
                <a:cubicBezTo>
                  <a:pt x="31" y="210"/>
                  <a:pt x="31" y="210"/>
                  <a:pt x="31" y="210"/>
                </a:cubicBezTo>
                <a:cubicBezTo>
                  <a:pt x="30" y="210"/>
                  <a:pt x="30" y="209"/>
                  <a:pt x="30" y="209"/>
                </a:cubicBezTo>
                <a:cubicBezTo>
                  <a:pt x="20" y="197"/>
                  <a:pt x="20" y="197"/>
                  <a:pt x="20" y="197"/>
                </a:cubicBezTo>
                <a:cubicBezTo>
                  <a:pt x="20" y="197"/>
                  <a:pt x="20" y="197"/>
                  <a:pt x="20" y="196"/>
                </a:cubicBezTo>
                <a:cubicBezTo>
                  <a:pt x="15" y="173"/>
                  <a:pt x="15" y="173"/>
                  <a:pt x="15" y="173"/>
                </a:cubicBezTo>
                <a:cubicBezTo>
                  <a:pt x="15" y="173"/>
                  <a:pt x="15" y="172"/>
                  <a:pt x="15" y="172"/>
                </a:cubicBezTo>
                <a:cubicBezTo>
                  <a:pt x="15" y="172"/>
                  <a:pt x="16" y="172"/>
                  <a:pt x="16" y="172"/>
                </a:cubicBezTo>
                <a:cubicBezTo>
                  <a:pt x="22" y="174"/>
                  <a:pt x="22" y="174"/>
                  <a:pt x="22" y="17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0"/>
          <p:cNvSpPr>
            <a:spLocks/>
          </p:cNvSpPr>
          <p:nvPr/>
        </p:nvSpPr>
        <p:spPr bwMode="auto">
          <a:xfrm>
            <a:off x="6002338" y="2797175"/>
            <a:ext cx="1250950" cy="1865313"/>
          </a:xfrm>
          <a:custGeom>
            <a:avLst/>
            <a:gdLst/>
            <a:ahLst/>
            <a:cxnLst>
              <a:cxn ang="0">
                <a:pos x="7" y="0"/>
              </a:cxn>
              <a:cxn ang="0">
                <a:pos x="0" y="28"/>
              </a:cxn>
              <a:cxn ang="0">
                <a:pos x="25" y="40"/>
              </a:cxn>
              <a:cxn ang="0">
                <a:pos x="28" y="42"/>
              </a:cxn>
              <a:cxn ang="0">
                <a:pos x="29" y="42"/>
              </a:cxn>
              <a:cxn ang="0">
                <a:pos x="43" y="90"/>
              </a:cxn>
              <a:cxn ang="0">
                <a:pos x="129" y="109"/>
              </a:cxn>
              <a:cxn ang="0">
                <a:pos x="130" y="110"/>
              </a:cxn>
              <a:cxn ang="0">
                <a:pos x="130" y="110"/>
              </a:cxn>
              <a:cxn ang="0">
                <a:pos x="92" y="173"/>
              </a:cxn>
              <a:cxn ang="0">
                <a:pos x="80" y="193"/>
              </a:cxn>
              <a:cxn ang="0">
                <a:pos x="139" y="196"/>
              </a:cxn>
              <a:cxn ang="0">
                <a:pos x="176" y="197"/>
              </a:cxn>
              <a:cxn ang="0">
                <a:pos x="177" y="198"/>
              </a:cxn>
              <a:cxn ang="0">
                <a:pos x="177" y="198"/>
              </a:cxn>
              <a:cxn ang="0">
                <a:pos x="174" y="209"/>
              </a:cxn>
              <a:cxn ang="0">
                <a:pos x="164" y="240"/>
              </a:cxn>
              <a:cxn ang="0">
                <a:pos x="181" y="287"/>
              </a:cxn>
              <a:cxn ang="0">
                <a:pos x="254" y="332"/>
              </a:cxn>
              <a:cxn ang="0">
                <a:pos x="254" y="333"/>
              </a:cxn>
              <a:cxn ang="0">
                <a:pos x="252" y="358"/>
              </a:cxn>
              <a:cxn ang="0">
                <a:pos x="252" y="358"/>
              </a:cxn>
              <a:cxn ang="0">
                <a:pos x="251" y="358"/>
              </a:cxn>
              <a:cxn ang="0">
                <a:pos x="196" y="340"/>
              </a:cxn>
              <a:cxn ang="0">
                <a:pos x="187" y="397"/>
              </a:cxn>
              <a:cxn ang="0">
                <a:pos x="227" y="439"/>
              </a:cxn>
              <a:cxn ang="0">
                <a:pos x="227" y="440"/>
              </a:cxn>
              <a:cxn ang="0">
                <a:pos x="216" y="525"/>
              </a:cxn>
              <a:cxn ang="0">
                <a:pos x="321" y="552"/>
              </a:cxn>
              <a:cxn ang="0">
                <a:pos x="321" y="552"/>
              </a:cxn>
              <a:cxn ang="0">
                <a:pos x="401" y="598"/>
              </a:cxn>
            </a:cxnLst>
            <a:rect l="0" t="0" r="r" b="b"/>
            <a:pathLst>
              <a:path w="401" h="598">
                <a:moveTo>
                  <a:pt x="7" y="0"/>
                </a:moveTo>
                <a:cubicBezTo>
                  <a:pt x="0" y="28"/>
                  <a:pt x="0" y="28"/>
                  <a:pt x="0" y="28"/>
                </a:cubicBezTo>
                <a:cubicBezTo>
                  <a:pt x="25" y="40"/>
                  <a:pt x="25" y="40"/>
                  <a:pt x="25" y="40"/>
                </a:cubicBezTo>
                <a:cubicBezTo>
                  <a:pt x="28" y="42"/>
                  <a:pt x="28" y="42"/>
                  <a:pt x="28" y="42"/>
                </a:cubicBezTo>
                <a:cubicBezTo>
                  <a:pt x="29" y="42"/>
                  <a:pt x="29" y="42"/>
                  <a:pt x="29" y="42"/>
                </a:cubicBezTo>
                <a:cubicBezTo>
                  <a:pt x="43" y="90"/>
                  <a:pt x="43" y="90"/>
                  <a:pt x="43" y="90"/>
                </a:cubicBezTo>
                <a:cubicBezTo>
                  <a:pt x="129" y="109"/>
                  <a:pt x="129" y="109"/>
                  <a:pt x="129" y="109"/>
                </a:cubicBezTo>
                <a:cubicBezTo>
                  <a:pt x="129" y="109"/>
                  <a:pt x="130" y="109"/>
                  <a:pt x="130" y="110"/>
                </a:cubicBezTo>
                <a:cubicBezTo>
                  <a:pt x="130" y="110"/>
                  <a:pt x="130" y="110"/>
                  <a:pt x="130" y="110"/>
                </a:cubicBezTo>
                <a:cubicBezTo>
                  <a:pt x="92" y="173"/>
                  <a:pt x="92" y="173"/>
                  <a:pt x="92" y="173"/>
                </a:cubicBezTo>
                <a:cubicBezTo>
                  <a:pt x="80" y="193"/>
                  <a:pt x="80" y="193"/>
                  <a:pt x="80" y="193"/>
                </a:cubicBezTo>
                <a:cubicBezTo>
                  <a:pt x="139" y="196"/>
                  <a:pt x="139" y="196"/>
                  <a:pt x="139" y="196"/>
                </a:cubicBezTo>
                <a:cubicBezTo>
                  <a:pt x="176" y="197"/>
                  <a:pt x="176" y="197"/>
                  <a:pt x="176" y="197"/>
                </a:cubicBezTo>
                <a:cubicBezTo>
                  <a:pt x="176" y="197"/>
                  <a:pt x="176" y="198"/>
                  <a:pt x="177" y="198"/>
                </a:cubicBezTo>
                <a:cubicBezTo>
                  <a:pt x="177" y="198"/>
                  <a:pt x="177" y="198"/>
                  <a:pt x="177" y="198"/>
                </a:cubicBezTo>
                <a:cubicBezTo>
                  <a:pt x="174" y="209"/>
                  <a:pt x="174" y="209"/>
                  <a:pt x="174" y="209"/>
                </a:cubicBezTo>
                <a:cubicBezTo>
                  <a:pt x="164" y="240"/>
                  <a:pt x="164" y="240"/>
                  <a:pt x="164" y="240"/>
                </a:cubicBezTo>
                <a:cubicBezTo>
                  <a:pt x="181" y="287"/>
                  <a:pt x="181" y="287"/>
                  <a:pt x="181" y="287"/>
                </a:cubicBezTo>
                <a:cubicBezTo>
                  <a:pt x="254" y="332"/>
                  <a:pt x="254" y="332"/>
                  <a:pt x="254" y="332"/>
                </a:cubicBezTo>
                <a:cubicBezTo>
                  <a:pt x="254" y="332"/>
                  <a:pt x="254" y="332"/>
                  <a:pt x="254" y="333"/>
                </a:cubicBezTo>
                <a:cubicBezTo>
                  <a:pt x="252" y="358"/>
                  <a:pt x="252" y="358"/>
                  <a:pt x="252" y="358"/>
                </a:cubicBezTo>
                <a:cubicBezTo>
                  <a:pt x="252" y="358"/>
                  <a:pt x="252" y="358"/>
                  <a:pt x="252" y="358"/>
                </a:cubicBezTo>
                <a:cubicBezTo>
                  <a:pt x="252" y="359"/>
                  <a:pt x="252" y="359"/>
                  <a:pt x="251" y="358"/>
                </a:cubicBezTo>
                <a:cubicBezTo>
                  <a:pt x="196" y="340"/>
                  <a:pt x="196" y="340"/>
                  <a:pt x="196" y="340"/>
                </a:cubicBezTo>
                <a:cubicBezTo>
                  <a:pt x="187" y="397"/>
                  <a:pt x="187" y="397"/>
                  <a:pt x="187" y="397"/>
                </a:cubicBezTo>
                <a:cubicBezTo>
                  <a:pt x="227" y="439"/>
                  <a:pt x="227" y="439"/>
                  <a:pt x="227" y="439"/>
                </a:cubicBezTo>
                <a:cubicBezTo>
                  <a:pt x="227" y="439"/>
                  <a:pt x="228" y="440"/>
                  <a:pt x="227" y="440"/>
                </a:cubicBezTo>
                <a:cubicBezTo>
                  <a:pt x="216" y="525"/>
                  <a:pt x="216" y="525"/>
                  <a:pt x="216" y="525"/>
                </a:cubicBezTo>
                <a:cubicBezTo>
                  <a:pt x="321" y="552"/>
                  <a:pt x="321" y="552"/>
                  <a:pt x="321" y="552"/>
                </a:cubicBezTo>
                <a:cubicBezTo>
                  <a:pt x="321" y="552"/>
                  <a:pt x="321" y="552"/>
                  <a:pt x="321" y="552"/>
                </a:cubicBezTo>
                <a:cubicBezTo>
                  <a:pt x="401" y="598"/>
                  <a:pt x="401" y="598"/>
                  <a:pt x="401" y="59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1"/>
          <p:cNvSpPr>
            <a:spLocks noEditPoints="1"/>
          </p:cNvSpPr>
          <p:nvPr/>
        </p:nvSpPr>
        <p:spPr bwMode="auto">
          <a:xfrm>
            <a:off x="3263901" y="3832225"/>
            <a:ext cx="1762125" cy="1806575"/>
          </a:xfrm>
          <a:custGeom>
            <a:avLst/>
            <a:gdLst/>
            <a:ahLst/>
            <a:cxnLst>
              <a:cxn ang="0">
                <a:pos x="285" y="18"/>
              </a:cxn>
              <a:cxn ang="0">
                <a:pos x="285" y="17"/>
              </a:cxn>
              <a:cxn ang="0">
                <a:pos x="286" y="17"/>
              </a:cxn>
              <a:cxn ang="0">
                <a:pos x="298" y="15"/>
              </a:cxn>
              <a:cxn ang="0">
                <a:pos x="334" y="9"/>
              </a:cxn>
              <a:cxn ang="0">
                <a:pos x="377" y="2"/>
              </a:cxn>
              <a:cxn ang="0">
                <a:pos x="378" y="2"/>
              </a:cxn>
              <a:cxn ang="0">
                <a:pos x="378" y="3"/>
              </a:cxn>
              <a:cxn ang="0">
                <a:pos x="375" y="37"/>
              </a:cxn>
              <a:cxn ang="0">
                <a:pos x="423" y="0"/>
              </a:cxn>
              <a:cxn ang="0">
                <a:pos x="424" y="0"/>
              </a:cxn>
              <a:cxn ang="0">
                <a:pos x="514" y="11"/>
              </a:cxn>
              <a:cxn ang="0">
                <a:pos x="524" y="12"/>
              </a:cxn>
              <a:cxn ang="0">
                <a:pos x="538" y="14"/>
              </a:cxn>
              <a:cxn ang="0">
                <a:pos x="549" y="15"/>
              </a:cxn>
              <a:cxn ang="0">
                <a:pos x="565" y="17"/>
              </a:cxn>
              <a:cxn ang="0">
                <a:pos x="565" y="18"/>
              </a:cxn>
              <a:cxn ang="0">
                <a:pos x="565" y="18"/>
              </a:cxn>
              <a:cxn ang="0">
                <a:pos x="557" y="31"/>
              </a:cxn>
              <a:cxn ang="0">
                <a:pos x="543" y="148"/>
              </a:cxn>
              <a:cxn ang="0">
                <a:pos x="543" y="156"/>
              </a:cxn>
              <a:cxn ang="0">
                <a:pos x="542" y="157"/>
              </a:cxn>
              <a:cxn ang="0">
                <a:pos x="538" y="162"/>
              </a:cxn>
              <a:cxn ang="0">
                <a:pos x="535" y="165"/>
              </a:cxn>
              <a:cxn ang="0">
                <a:pos x="527" y="173"/>
              </a:cxn>
              <a:cxn ang="0">
                <a:pos x="427" y="281"/>
              </a:cxn>
              <a:cxn ang="0">
                <a:pos x="378" y="379"/>
              </a:cxn>
              <a:cxn ang="0">
                <a:pos x="366" y="405"/>
              </a:cxn>
              <a:cxn ang="0">
                <a:pos x="363" y="410"/>
              </a:cxn>
              <a:cxn ang="0">
                <a:pos x="356" y="425"/>
              </a:cxn>
              <a:cxn ang="0">
                <a:pos x="355" y="425"/>
              </a:cxn>
              <a:cxn ang="0">
                <a:pos x="322" y="413"/>
              </a:cxn>
              <a:cxn ang="0">
                <a:pos x="328" y="435"/>
              </a:cxn>
              <a:cxn ang="0">
                <a:pos x="328" y="436"/>
              </a:cxn>
              <a:cxn ang="0">
                <a:pos x="302" y="466"/>
              </a:cxn>
              <a:cxn ang="0">
                <a:pos x="302" y="467"/>
              </a:cxn>
              <a:cxn ang="0">
                <a:pos x="242" y="497"/>
              </a:cxn>
              <a:cxn ang="0">
                <a:pos x="238" y="543"/>
              </a:cxn>
              <a:cxn ang="0">
                <a:pos x="238" y="548"/>
              </a:cxn>
              <a:cxn ang="0">
                <a:pos x="249" y="570"/>
              </a:cxn>
              <a:cxn ang="0">
                <a:pos x="252" y="577"/>
              </a:cxn>
              <a:cxn ang="0">
                <a:pos x="253" y="579"/>
              </a:cxn>
              <a:cxn ang="0">
                <a:pos x="133" y="105"/>
              </a:cxn>
              <a:cxn ang="0">
                <a:pos x="127" y="109"/>
              </a:cxn>
              <a:cxn ang="0">
                <a:pos x="109" y="118"/>
              </a:cxn>
              <a:cxn ang="0">
                <a:pos x="47" y="197"/>
              </a:cxn>
              <a:cxn ang="0">
                <a:pos x="46" y="197"/>
              </a:cxn>
              <a:cxn ang="0">
                <a:pos x="13" y="202"/>
              </a:cxn>
              <a:cxn ang="0">
                <a:pos x="13" y="202"/>
              </a:cxn>
              <a:cxn ang="0">
                <a:pos x="0" y="175"/>
              </a:cxn>
            </a:cxnLst>
            <a:rect l="0" t="0" r="r" b="b"/>
            <a:pathLst>
              <a:path w="565" h="579">
                <a:moveTo>
                  <a:pt x="285" y="18"/>
                </a:moveTo>
                <a:cubicBezTo>
                  <a:pt x="285" y="18"/>
                  <a:pt x="285" y="18"/>
                  <a:pt x="285" y="17"/>
                </a:cubicBezTo>
                <a:cubicBezTo>
                  <a:pt x="286" y="17"/>
                  <a:pt x="286" y="17"/>
                  <a:pt x="286" y="17"/>
                </a:cubicBezTo>
                <a:cubicBezTo>
                  <a:pt x="298" y="15"/>
                  <a:pt x="298" y="15"/>
                  <a:pt x="298" y="15"/>
                </a:cubicBezTo>
                <a:cubicBezTo>
                  <a:pt x="334" y="9"/>
                  <a:pt x="334" y="9"/>
                  <a:pt x="334" y="9"/>
                </a:cubicBezTo>
                <a:cubicBezTo>
                  <a:pt x="377" y="2"/>
                  <a:pt x="377" y="2"/>
                  <a:pt x="377" y="2"/>
                </a:cubicBezTo>
                <a:cubicBezTo>
                  <a:pt x="378" y="2"/>
                  <a:pt x="378" y="2"/>
                  <a:pt x="378" y="2"/>
                </a:cubicBezTo>
                <a:cubicBezTo>
                  <a:pt x="378" y="3"/>
                  <a:pt x="378" y="3"/>
                  <a:pt x="378" y="3"/>
                </a:cubicBezTo>
                <a:cubicBezTo>
                  <a:pt x="375" y="37"/>
                  <a:pt x="375" y="37"/>
                  <a:pt x="375" y="37"/>
                </a:cubicBezTo>
                <a:cubicBezTo>
                  <a:pt x="423" y="0"/>
                  <a:pt x="423" y="0"/>
                  <a:pt x="423" y="0"/>
                </a:cubicBezTo>
                <a:cubicBezTo>
                  <a:pt x="423" y="0"/>
                  <a:pt x="424" y="0"/>
                  <a:pt x="424" y="0"/>
                </a:cubicBezTo>
                <a:cubicBezTo>
                  <a:pt x="514" y="11"/>
                  <a:pt x="514" y="11"/>
                  <a:pt x="514" y="11"/>
                </a:cubicBezTo>
                <a:cubicBezTo>
                  <a:pt x="524" y="12"/>
                  <a:pt x="524" y="12"/>
                  <a:pt x="524" y="12"/>
                </a:cubicBezTo>
                <a:cubicBezTo>
                  <a:pt x="538" y="14"/>
                  <a:pt x="538" y="14"/>
                  <a:pt x="538" y="14"/>
                </a:cubicBezTo>
                <a:cubicBezTo>
                  <a:pt x="549" y="15"/>
                  <a:pt x="549" y="15"/>
                  <a:pt x="549" y="15"/>
                </a:cubicBezTo>
                <a:cubicBezTo>
                  <a:pt x="565" y="17"/>
                  <a:pt x="565" y="17"/>
                  <a:pt x="565" y="17"/>
                </a:cubicBezTo>
                <a:cubicBezTo>
                  <a:pt x="565" y="17"/>
                  <a:pt x="565" y="17"/>
                  <a:pt x="565" y="18"/>
                </a:cubicBezTo>
                <a:cubicBezTo>
                  <a:pt x="565" y="18"/>
                  <a:pt x="565" y="18"/>
                  <a:pt x="565" y="18"/>
                </a:cubicBezTo>
                <a:cubicBezTo>
                  <a:pt x="557" y="31"/>
                  <a:pt x="557" y="31"/>
                  <a:pt x="557" y="31"/>
                </a:cubicBezTo>
                <a:cubicBezTo>
                  <a:pt x="543" y="148"/>
                  <a:pt x="543" y="148"/>
                  <a:pt x="543" y="148"/>
                </a:cubicBezTo>
                <a:cubicBezTo>
                  <a:pt x="543" y="156"/>
                  <a:pt x="543" y="156"/>
                  <a:pt x="543" y="156"/>
                </a:cubicBezTo>
                <a:cubicBezTo>
                  <a:pt x="543" y="157"/>
                  <a:pt x="542" y="157"/>
                  <a:pt x="542" y="157"/>
                </a:cubicBezTo>
                <a:cubicBezTo>
                  <a:pt x="538" y="162"/>
                  <a:pt x="538" y="162"/>
                  <a:pt x="538" y="162"/>
                </a:cubicBezTo>
                <a:cubicBezTo>
                  <a:pt x="535" y="165"/>
                  <a:pt x="535" y="165"/>
                  <a:pt x="535" y="165"/>
                </a:cubicBezTo>
                <a:cubicBezTo>
                  <a:pt x="527" y="173"/>
                  <a:pt x="527" y="173"/>
                  <a:pt x="527" y="173"/>
                </a:cubicBezTo>
                <a:cubicBezTo>
                  <a:pt x="427" y="281"/>
                  <a:pt x="427" y="281"/>
                  <a:pt x="427" y="281"/>
                </a:cubicBezTo>
                <a:cubicBezTo>
                  <a:pt x="378" y="379"/>
                  <a:pt x="378" y="379"/>
                  <a:pt x="378" y="379"/>
                </a:cubicBezTo>
                <a:cubicBezTo>
                  <a:pt x="366" y="405"/>
                  <a:pt x="366" y="405"/>
                  <a:pt x="366" y="405"/>
                </a:cubicBezTo>
                <a:cubicBezTo>
                  <a:pt x="363" y="410"/>
                  <a:pt x="363" y="410"/>
                  <a:pt x="363" y="410"/>
                </a:cubicBezTo>
                <a:cubicBezTo>
                  <a:pt x="356" y="425"/>
                  <a:pt x="356" y="425"/>
                  <a:pt x="356" y="425"/>
                </a:cubicBezTo>
                <a:cubicBezTo>
                  <a:pt x="355" y="425"/>
                  <a:pt x="355" y="425"/>
                  <a:pt x="355" y="425"/>
                </a:cubicBezTo>
                <a:cubicBezTo>
                  <a:pt x="322" y="413"/>
                  <a:pt x="322" y="413"/>
                  <a:pt x="322" y="413"/>
                </a:cubicBezTo>
                <a:cubicBezTo>
                  <a:pt x="328" y="435"/>
                  <a:pt x="328" y="435"/>
                  <a:pt x="328" y="435"/>
                </a:cubicBezTo>
                <a:cubicBezTo>
                  <a:pt x="328" y="435"/>
                  <a:pt x="328" y="436"/>
                  <a:pt x="328" y="436"/>
                </a:cubicBezTo>
                <a:cubicBezTo>
                  <a:pt x="302" y="466"/>
                  <a:pt x="302" y="466"/>
                  <a:pt x="302" y="466"/>
                </a:cubicBezTo>
                <a:cubicBezTo>
                  <a:pt x="302" y="467"/>
                  <a:pt x="302" y="467"/>
                  <a:pt x="302" y="467"/>
                </a:cubicBezTo>
                <a:cubicBezTo>
                  <a:pt x="242" y="497"/>
                  <a:pt x="242" y="497"/>
                  <a:pt x="242" y="497"/>
                </a:cubicBezTo>
                <a:cubicBezTo>
                  <a:pt x="238" y="543"/>
                  <a:pt x="238" y="543"/>
                  <a:pt x="238" y="543"/>
                </a:cubicBezTo>
                <a:cubicBezTo>
                  <a:pt x="238" y="548"/>
                  <a:pt x="238" y="548"/>
                  <a:pt x="238" y="548"/>
                </a:cubicBezTo>
                <a:cubicBezTo>
                  <a:pt x="249" y="570"/>
                  <a:pt x="249" y="570"/>
                  <a:pt x="249" y="570"/>
                </a:cubicBezTo>
                <a:cubicBezTo>
                  <a:pt x="252" y="577"/>
                  <a:pt x="252" y="577"/>
                  <a:pt x="252" y="577"/>
                </a:cubicBezTo>
                <a:cubicBezTo>
                  <a:pt x="253" y="579"/>
                  <a:pt x="253" y="579"/>
                  <a:pt x="253" y="579"/>
                </a:cubicBezTo>
                <a:moveTo>
                  <a:pt x="133" y="105"/>
                </a:moveTo>
                <a:cubicBezTo>
                  <a:pt x="127" y="109"/>
                  <a:pt x="127" y="109"/>
                  <a:pt x="127" y="109"/>
                </a:cubicBezTo>
                <a:cubicBezTo>
                  <a:pt x="109" y="118"/>
                  <a:pt x="109" y="118"/>
                  <a:pt x="109" y="118"/>
                </a:cubicBezTo>
                <a:cubicBezTo>
                  <a:pt x="47" y="197"/>
                  <a:pt x="47" y="197"/>
                  <a:pt x="47" y="197"/>
                </a:cubicBezTo>
                <a:cubicBezTo>
                  <a:pt x="47" y="197"/>
                  <a:pt x="46" y="197"/>
                  <a:pt x="46" y="197"/>
                </a:cubicBezTo>
                <a:cubicBezTo>
                  <a:pt x="13" y="202"/>
                  <a:pt x="13" y="202"/>
                  <a:pt x="13" y="202"/>
                </a:cubicBezTo>
                <a:cubicBezTo>
                  <a:pt x="13" y="202"/>
                  <a:pt x="13" y="202"/>
                  <a:pt x="13" y="202"/>
                </a:cubicBezTo>
                <a:cubicBezTo>
                  <a:pt x="0" y="175"/>
                  <a:pt x="0" y="175"/>
                  <a:pt x="0" y="17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42"/>
          <p:cNvSpPr>
            <a:spLocks/>
          </p:cNvSpPr>
          <p:nvPr/>
        </p:nvSpPr>
        <p:spPr bwMode="auto">
          <a:xfrm>
            <a:off x="3273426" y="1458913"/>
            <a:ext cx="252413" cy="714375"/>
          </a:xfrm>
          <a:custGeom>
            <a:avLst/>
            <a:gdLst/>
            <a:ahLst/>
            <a:cxnLst>
              <a:cxn ang="0">
                <a:pos x="80" y="0"/>
              </a:cxn>
              <a:cxn ang="0">
                <a:pos x="81" y="1"/>
              </a:cxn>
              <a:cxn ang="0">
                <a:pos x="41" y="77"/>
              </a:cxn>
              <a:cxn ang="0">
                <a:pos x="44" y="81"/>
              </a:cxn>
              <a:cxn ang="0">
                <a:pos x="69" y="107"/>
              </a:cxn>
              <a:cxn ang="0">
                <a:pos x="70" y="108"/>
              </a:cxn>
              <a:cxn ang="0">
                <a:pos x="67" y="135"/>
              </a:cxn>
              <a:cxn ang="0">
                <a:pos x="66" y="135"/>
              </a:cxn>
              <a:cxn ang="0">
                <a:pos x="34" y="152"/>
              </a:cxn>
              <a:cxn ang="0">
                <a:pos x="34" y="152"/>
              </a:cxn>
              <a:cxn ang="0">
                <a:pos x="19" y="154"/>
              </a:cxn>
              <a:cxn ang="0">
                <a:pos x="8" y="156"/>
              </a:cxn>
              <a:cxn ang="0">
                <a:pos x="0" y="156"/>
              </a:cxn>
              <a:cxn ang="0">
                <a:pos x="8" y="177"/>
              </a:cxn>
              <a:cxn ang="0">
                <a:pos x="22" y="218"/>
              </a:cxn>
              <a:cxn ang="0">
                <a:pos x="40" y="225"/>
              </a:cxn>
              <a:cxn ang="0">
                <a:pos x="53" y="228"/>
              </a:cxn>
              <a:cxn ang="0">
                <a:pos x="54" y="229"/>
              </a:cxn>
            </a:cxnLst>
            <a:rect l="0" t="0" r="r" b="b"/>
            <a:pathLst>
              <a:path w="81" h="229">
                <a:moveTo>
                  <a:pt x="80" y="0"/>
                </a:moveTo>
                <a:cubicBezTo>
                  <a:pt x="81" y="1"/>
                  <a:pt x="81" y="1"/>
                  <a:pt x="81" y="1"/>
                </a:cubicBezTo>
                <a:cubicBezTo>
                  <a:pt x="41" y="77"/>
                  <a:pt x="41" y="77"/>
                  <a:pt x="41" y="77"/>
                </a:cubicBezTo>
                <a:cubicBezTo>
                  <a:pt x="44" y="81"/>
                  <a:pt x="44" y="81"/>
                  <a:pt x="44" y="81"/>
                </a:cubicBezTo>
                <a:cubicBezTo>
                  <a:pt x="69" y="107"/>
                  <a:pt x="69" y="107"/>
                  <a:pt x="69" y="107"/>
                </a:cubicBezTo>
                <a:cubicBezTo>
                  <a:pt x="70" y="108"/>
                  <a:pt x="70" y="108"/>
                  <a:pt x="70" y="108"/>
                </a:cubicBezTo>
                <a:cubicBezTo>
                  <a:pt x="67" y="135"/>
                  <a:pt x="67" y="135"/>
                  <a:pt x="67" y="135"/>
                </a:cubicBezTo>
                <a:cubicBezTo>
                  <a:pt x="67" y="135"/>
                  <a:pt x="66" y="135"/>
                  <a:pt x="66" y="135"/>
                </a:cubicBezTo>
                <a:cubicBezTo>
                  <a:pt x="34" y="152"/>
                  <a:pt x="34" y="152"/>
                  <a:pt x="34" y="152"/>
                </a:cubicBezTo>
                <a:cubicBezTo>
                  <a:pt x="34" y="152"/>
                  <a:pt x="34" y="152"/>
                  <a:pt x="34" y="152"/>
                </a:cubicBezTo>
                <a:cubicBezTo>
                  <a:pt x="19" y="154"/>
                  <a:pt x="19" y="154"/>
                  <a:pt x="19" y="154"/>
                </a:cubicBezTo>
                <a:cubicBezTo>
                  <a:pt x="8" y="156"/>
                  <a:pt x="8" y="156"/>
                  <a:pt x="8" y="156"/>
                </a:cubicBezTo>
                <a:cubicBezTo>
                  <a:pt x="0" y="156"/>
                  <a:pt x="0" y="156"/>
                  <a:pt x="0" y="156"/>
                </a:cubicBezTo>
                <a:cubicBezTo>
                  <a:pt x="8" y="177"/>
                  <a:pt x="8" y="177"/>
                  <a:pt x="8" y="177"/>
                </a:cubicBezTo>
                <a:cubicBezTo>
                  <a:pt x="22" y="218"/>
                  <a:pt x="22" y="218"/>
                  <a:pt x="22" y="218"/>
                </a:cubicBezTo>
                <a:cubicBezTo>
                  <a:pt x="40" y="225"/>
                  <a:pt x="40" y="225"/>
                  <a:pt x="40" y="225"/>
                </a:cubicBezTo>
                <a:cubicBezTo>
                  <a:pt x="53" y="228"/>
                  <a:pt x="53" y="228"/>
                  <a:pt x="53" y="228"/>
                </a:cubicBezTo>
                <a:cubicBezTo>
                  <a:pt x="54" y="229"/>
                  <a:pt x="54" y="229"/>
                  <a:pt x="54" y="22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43"/>
          <p:cNvSpPr>
            <a:spLocks/>
          </p:cNvSpPr>
          <p:nvPr/>
        </p:nvSpPr>
        <p:spPr bwMode="auto">
          <a:xfrm>
            <a:off x="3048001" y="2286000"/>
            <a:ext cx="1069975" cy="973138"/>
          </a:xfrm>
          <a:custGeom>
            <a:avLst/>
            <a:gdLst/>
            <a:ahLst/>
            <a:cxnLst>
              <a:cxn ang="0">
                <a:pos x="72" y="274"/>
              </a:cxn>
              <a:cxn ang="0">
                <a:pos x="88" y="272"/>
              </a:cxn>
              <a:cxn ang="0">
                <a:pos x="115" y="270"/>
              </a:cxn>
              <a:cxn ang="0">
                <a:pos x="132" y="231"/>
              </a:cxn>
              <a:cxn ang="0">
                <a:pos x="133" y="231"/>
              </a:cxn>
              <a:cxn ang="0">
                <a:pos x="134" y="231"/>
              </a:cxn>
              <a:cxn ang="0">
                <a:pos x="141" y="252"/>
              </a:cxn>
              <a:cxn ang="0">
                <a:pos x="150" y="279"/>
              </a:cxn>
              <a:cxn ang="0">
                <a:pos x="256" y="284"/>
              </a:cxn>
              <a:cxn ang="0">
                <a:pos x="262" y="240"/>
              </a:cxn>
              <a:cxn ang="0">
                <a:pos x="262" y="239"/>
              </a:cxn>
              <a:cxn ang="0">
                <a:pos x="268" y="194"/>
              </a:cxn>
              <a:cxn ang="0">
                <a:pos x="271" y="173"/>
              </a:cxn>
              <a:cxn ang="0">
                <a:pos x="271" y="173"/>
              </a:cxn>
              <a:cxn ang="0">
                <a:pos x="272" y="170"/>
              </a:cxn>
              <a:cxn ang="0">
                <a:pos x="343" y="40"/>
              </a:cxn>
              <a:cxn ang="0">
                <a:pos x="295" y="0"/>
              </a:cxn>
              <a:cxn ang="0">
                <a:pos x="260" y="61"/>
              </a:cxn>
              <a:cxn ang="0">
                <a:pos x="260" y="61"/>
              </a:cxn>
              <a:cxn ang="0">
                <a:pos x="190" y="98"/>
              </a:cxn>
              <a:cxn ang="0">
                <a:pos x="189" y="98"/>
              </a:cxn>
              <a:cxn ang="0">
                <a:pos x="132" y="106"/>
              </a:cxn>
              <a:cxn ang="0">
                <a:pos x="112" y="108"/>
              </a:cxn>
              <a:cxn ang="0">
                <a:pos x="109" y="111"/>
              </a:cxn>
              <a:cxn ang="0">
                <a:pos x="24" y="181"/>
              </a:cxn>
              <a:cxn ang="0">
                <a:pos x="17" y="222"/>
              </a:cxn>
              <a:cxn ang="0">
                <a:pos x="12" y="251"/>
              </a:cxn>
              <a:cxn ang="0">
                <a:pos x="0" y="308"/>
              </a:cxn>
              <a:cxn ang="0">
                <a:pos x="16" y="312"/>
              </a:cxn>
            </a:cxnLst>
            <a:rect l="0" t="0" r="r" b="b"/>
            <a:pathLst>
              <a:path w="343" h="312">
                <a:moveTo>
                  <a:pt x="72" y="274"/>
                </a:moveTo>
                <a:cubicBezTo>
                  <a:pt x="88" y="272"/>
                  <a:pt x="88" y="272"/>
                  <a:pt x="88" y="272"/>
                </a:cubicBezTo>
                <a:cubicBezTo>
                  <a:pt x="115" y="270"/>
                  <a:pt x="115" y="270"/>
                  <a:pt x="115" y="270"/>
                </a:cubicBezTo>
                <a:cubicBezTo>
                  <a:pt x="132" y="231"/>
                  <a:pt x="132" y="231"/>
                  <a:pt x="132" y="231"/>
                </a:cubicBezTo>
                <a:cubicBezTo>
                  <a:pt x="133" y="231"/>
                  <a:pt x="133" y="231"/>
                  <a:pt x="133" y="231"/>
                </a:cubicBezTo>
                <a:cubicBezTo>
                  <a:pt x="133" y="231"/>
                  <a:pt x="134" y="231"/>
                  <a:pt x="134" y="231"/>
                </a:cubicBezTo>
                <a:cubicBezTo>
                  <a:pt x="141" y="252"/>
                  <a:pt x="141" y="252"/>
                  <a:pt x="141" y="252"/>
                </a:cubicBezTo>
                <a:cubicBezTo>
                  <a:pt x="150" y="279"/>
                  <a:pt x="150" y="279"/>
                  <a:pt x="150" y="279"/>
                </a:cubicBezTo>
                <a:cubicBezTo>
                  <a:pt x="256" y="284"/>
                  <a:pt x="256" y="284"/>
                  <a:pt x="256" y="284"/>
                </a:cubicBezTo>
                <a:cubicBezTo>
                  <a:pt x="262" y="240"/>
                  <a:pt x="262" y="240"/>
                  <a:pt x="262" y="240"/>
                </a:cubicBezTo>
                <a:cubicBezTo>
                  <a:pt x="262" y="239"/>
                  <a:pt x="262" y="239"/>
                  <a:pt x="262" y="239"/>
                </a:cubicBezTo>
                <a:cubicBezTo>
                  <a:pt x="268" y="194"/>
                  <a:pt x="268" y="194"/>
                  <a:pt x="268" y="194"/>
                </a:cubicBezTo>
                <a:cubicBezTo>
                  <a:pt x="271" y="173"/>
                  <a:pt x="271" y="173"/>
                  <a:pt x="271" y="173"/>
                </a:cubicBezTo>
                <a:cubicBezTo>
                  <a:pt x="271" y="173"/>
                  <a:pt x="271" y="173"/>
                  <a:pt x="271" y="173"/>
                </a:cubicBezTo>
                <a:cubicBezTo>
                  <a:pt x="272" y="170"/>
                  <a:pt x="272" y="170"/>
                  <a:pt x="272" y="170"/>
                </a:cubicBezTo>
                <a:cubicBezTo>
                  <a:pt x="343" y="40"/>
                  <a:pt x="343" y="40"/>
                  <a:pt x="343" y="40"/>
                </a:cubicBezTo>
                <a:cubicBezTo>
                  <a:pt x="295" y="0"/>
                  <a:pt x="295" y="0"/>
                  <a:pt x="295" y="0"/>
                </a:cubicBezTo>
                <a:cubicBezTo>
                  <a:pt x="260" y="61"/>
                  <a:pt x="260" y="61"/>
                  <a:pt x="260" y="61"/>
                </a:cubicBezTo>
                <a:cubicBezTo>
                  <a:pt x="260" y="61"/>
                  <a:pt x="260" y="61"/>
                  <a:pt x="260" y="61"/>
                </a:cubicBezTo>
                <a:cubicBezTo>
                  <a:pt x="190" y="98"/>
                  <a:pt x="190" y="98"/>
                  <a:pt x="190" y="98"/>
                </a:cubicBezTo>
                <a:cubicBezTo>
                  <a:pt x="190" y="98"/>
                  <a:pt x="190" y="98"/>
                  <a:pt x="189" y="98"/>
                </a:cubicBezTo>
                <a:cubicBezTo>
                  <a:pt x="132" y="106"/>
                  <a:pt x="132" y="106"/>
                  <a:pt x="132" y="106"/>
                </a:cubicBezTo>
                <a:cubicBezTo>
                  <a:pt x="112" y="108"/>
                  <a:pt x="112" y="108"/>
                  <a:pt x="112" y="108"/>
                </a:cubicBezTo>
                <a:cubicBezTo>
                  <a:pt x="109" y="111"/>
                  <a:pt x="109" y="111"/>
                  <a:pt x="109" y="111"/>
                </a:cubicBezTo>
                <a:cubicBezTo>
                  <a:pt x="24" y="181"/>
                  <a:pt x="24" y="181"/>
                  <a:pt x="24" y="181"/>
                </a:cubicBezTo>
                <a:cubicBezTo>
                  <a:pt x="17" y="222"/>
                  <a:pt x="17" y="222"/>
                  <a:pt x="17" y="222"/>
                </a:cubicBezTo>
                <a:cubicBezTo>
                  <a:pt x="12" y="251"/>
                  <a:pt x="12" y="251"/>
                  <a:pt x="12" y="251"/>
                </a:cubicBezTo>
                <a:cubicBezTo>
                  <a:pt x="0" y="308"/>
                  <a:pt x="0" y="308"/>
                  <a:pt x="0" y="308"/>
                </a:cubicBezTo>
                <a:cubicBezTo>
                  <a:pt x="16" y="312"/>
                  <a:pt x="16" y="312"/>
                  <a:pt x="16" y="31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44"/>
          <p:cNvSpPr>
            <a:spLocks noEditPoints="1"/>
          </p:cNvSpPr>
          <p:nvPr/>
        </p:nvSpPr>
        <p:spPr bwMode="auto">
          <a:xfrm>
            <a:off x="1757363" y="3000375"/>
            <a:ext cx="339725" cy="22383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6" y="72"/>
              </a:cxn>
              <a:cxn ang="0">
                <a:pos x="52" y="33"/>
              </a:cxn>
              <a:cxn ang="0">
                <a:pos x="53" y="32"/>
              </a:cxn>
              <a:cxn ang="0">
                <a:pos x="53" y="33"/>
              </a:cxn>
              <a:cxn ang="0">
                <a:pos x="78" y="52"/>
              </a:cxn>
              <a:cxn ang="0">
                <a:pos x="87" y="52"/>
              </a:cxn>
              <a:cxn ang="0">
                <a:pos x="85" y="29"/>
              </a:cxn>
              <a:cxn ang="0">
                <a:pos x="85" y="29"/>
              </a:cxn>
              <a:cxn ang="0">
                <a:pos x="109" y="4"/>
              </a:cxn>
            </a:cxnLst>
            <a:rect l="0" t="0" r="r" b="b"/>
            <a:pathLst>
              <a:path w="109" h="72">
                <a:moveTo>
                  <a:pt x="0" y="0"/>
                </a:moveTo>
                <a:cubicBezTo>
                  <a:pt x="26" y="72"/>
                  <a:pt x="26" y="72"/>
                  <a:pt x="26" y="72"/>
                </a:cubicBezTo>
                <a:cubicBezTo>
                  <a:pt x="52" y="33"/>
                  <a:pt x="52" y="33"/>
                  <a:pt x="52" y="33"/>
                </a:cubicBezTo>
                <a:cubicBezTo>
                  <a:pt x="52" y="33"/>
                  <a:pt x="53" y="32"/>
                  <a:pt x="53" y="32"/>
                </a:cubicBezTo>
                <a:cubicBezTo>
                  <a:pt x="53" y="32"/>
                  <a:pt x="53" y="32"/>
                  <a:pt x="53" y="33"/>
                </a:cubicBezTo>
                <a:cubicBezTo>
                  <a:pt x="78" y="52"/>
                  <a:pt x="78" y="52"/>
                  <a:pt x="78" y="52"/>
                </a:cubicBezTo>
                <a:moveTo>
                  <a:pt x="87" y="52"/>
                </a:moveTo>
                <a:cubicBezTo>
                  <a:pt x="85" y="29"/>
                  <a:pt x="85" y="29"/>
                  <a:pt x="85" y="29"/>
                </a:cubicBezTo>
                <a:cubicBezTo>
                  <a:pt x="85" y="29"/>
                  <a:pt x="85" y="29"/>
                  <a:pt x="85" y="29"/>
                </a:cubicBezTo>
                <a:cubicBezTo>
                  <a:pt x="109" y="4"/>
                  <a:pt x="109" y="4"/>
                  <a:pt x="109" y="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45"/>
          <p:cNvSpPr>
            <a:spLocks noEditPoints="1"/>
          </p:cNvSpPr>
          <p:nvPr/>
        </p:nvSpPr>
        <p:spPr bwMode="auto">
          <a:xfrm>
            <a:off x="2524126" y="2598738"/>
            <a:ext cx="866775" cy="863600"/>
          </a:xfrm>
          <a:custGeom>
            <a:avLst/>
            <a:gdLst/>
            <a:ahLst/>
            <a:cxnLst>
              <a:cxn ang="0">
                <a:pos x="276" y="10"/>
              </a:cxn>
              <a:cxn ang="0">
                <a:pos x="278" y="8"/>
              </a:cxn>
              <a:cxn ang="0">
                <a:pos x="247" y="1"/>
              </a:cxn>
              <a:cxn ang="0">
                <a:pos x="243" y="0"/>
              </a:cxn>
              <a:cxn ang="0">
                <a:pos x="0" y="277"/>
              </a:cxn>
              <a:cxn ang="0">
                <a:pos x="62" y="233"/>
              </a:cxn>
              <a:cxn ang="0">
                <a:pos x="109" y="200"/>
              </a:cxn>
              <a:cxn ang="0">
                <a:pos x="110" y="200"/>
              </a:cxn>
              <a:cxn ang="0">
                <a:pos x="129" y="216"/>
              </a:cxn>
              <a:cxn ang="0">
                <a:pos x="178" y="150"/>
              </a:cxn>
            </a:cxnLst>
            <a:rect l="0" t="0" r="r" b="b"/>
            <a:pathLst>
              <a:path w="278" h="277">
                <a:moveTo>
                  <a:pt x="276" y="10"/>
                </a:moveTo>
                <a:cubicBezTo>
                  <a:pt x="278" y="8"/>
                  <a:pt x="278" y="8"/>
                  <a:pt x="278" y="8"/>
                </a:cubicBezTo>
                <a:cubicBezTo>
                  <a:pt x="247" y="1"/>
                  <a:pt x="247" y="1"/>
                  <a:pt x="247" y="1"/>
                </a:cubicBezTo>
                <a:cubicBezTo>
                  <a:pt x="243" y="0"/>
                  <a:pt x="243" y="0"/>
                  <a:pt x="243" y="0"/>
                </a:cubicBezTo>
                <a:moveTo>
                  <a:pt x="0" y="277"/>
                </a:moveTo>
                <a:cubicBezTo>
                  <a:pt x="62" y="233"/>
                  <a:pt x="62" y="233"/>
                  <a:pt x="62" y="233"/>
                </a:cubicBezTo>
                <a:cubicBezTo>
                  <a:pt x="109" y="200"/>
                  <a:pt x="109" y="200"/>
                  <a:pt x="109" y="200"/>
                </a:cubicBezTo>
                <a:cubicBezTo>
                  <a:pt x="109" y="200"/>
                  <a:pt x="110" y="200"/>
                  <a:pt x="110" y="200"/>
                </a:cubicBezTo>
                <a:cubicBezTo>
                  <a:pt x="129" y="216"/>
                  <a:pt x="129" y="216"/>
                  <a:pt x="129" y="216"/>
                </a:cubicBezTo>
                <a:cubicBezTo>
                  <a:pt x="178" y="150"/>
                  <a:pt x="178" y="150"/>
                  <a:pt x="178" y="15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Freeform 46"/>
          <p:cNvSpPr>
            <a:spLocks/>
          </p:cNvSpPr>
          <p:nvPr/>
        </p:nvSpPr>
        <p:spPr bwMode="auto">
          <a:xfrm>
            <a:off x="4005263" y="4711700"/>
            <a:ext cx="917575" cy="923925"/>
          </a:xfrm>
          <a:custGeom>
            <a:avLst/>
            <a:gdLst/>
            <a:ahLst/>
            <a:cxnLst>
              <a:cxn ang="0">
                <a:pos x="294" y="279"/>
              </a:cxn>
              <a:cxn ang="0">
                <a:pos x="290" y="189"/>
              </a:cxn>
              <a:cxn ang="0">
                <a:pos x="290" y="179"/>
              </a:cxn>
              <a:cxn ang="0">
                <a:pos x="290" y="174"/>
              </a:cxn>
              <a:cxn ang="0">
                <a:pos x="288" y="133"/>
              </a:cxn>
              <a:cxn ang="0">
                <a:pos x="253" y="87"/>
              </a:cxn>
              <a:cxn ang="0">
                <a:pos x="242" y="73"/>
              </a:cxn>
              <a:cxn ang="0">
                <a:pos x="188" y="0"/>
              </a:cxn>
              <a:cxn ang="0">
                <a:pos x="140" y="97"/>
              </a:cxn>
              <a:cxn ang="0">
                <a:pos x="128" y="123"/>
              </a:cxn>
              <a:cxn ang="0">
                <a:pos x="125" y="128"/>
              </a:cxn>
              <a:cxn ang="0">
                <a:pos x="118" y="143"/>
              </a:cxn>
              <a:cxn ang="0">
                <a:pos x="117" y="143"/>
              </a:cxn>
              <a:cxn ang="0">
                <a:pos x="84" y="131"/>
              </a:cxn>
              <a:cxn ang="0">
                <a:pos x="90" y="153"/>
              </a:cxn>
              <a:cxn ang="0">
                <a:pos x="90" y="154"/>
              </a:cxn>
              <a:cxn ang="0">
                <a:pos x="64" y="184"/>
              </a:cxn>
              <a:cxn ang="0">
                <a:pos x="64" y="185"/>
              </a:cxn>
              <a:cxn ang="0">
                <a:pos x="4" y="215"/>
              </a:cxn>
              <a:cxn ang="0">
                <a:pos x="0" y="261"/>
              </a:cxn>
              <a:cxn ang="0">
                <a:pos x="0" y="266"/>
              </a:cxn>
              <a:cxn ang="0">
                <a:pos x="11" y="288"/>
              </a:cxn>
              <a:cxn ang="0">
                <a:pos x="14" y="295"/>
              </a:cxn>
              <a:cxn ang="0">
                <a:pos x="15" y="296"/>
              </a:cxn>
            </a:cxnLst>
            <a:rect l="0" t="0" r="r" b="b"/>
            <a:pathLst>
              <a:path w="294" h="296">
                <a:moveTo>
                  <a:pt x="294" y="279"/>
                </a:moveTo>
                <a:cubicBezTo>
                  <a:pt x="290" y="189"/>
                  <a:pt x="290" y="189"/>
                  <a:pt x="290" y="189"/>
                </a:cubicBezTo>
                <a:cubicBezTo>
                  <a:pt x="290" y="179"/>
                  <a:pt x="290" y="179"/>
                  <a:pt x="290" y="179"/>
                </a:cubicBezTo>
                <a:cubicBezTo>
                  <a:pt x="290" y="174"/>
                  <a:pt x="290" y="174"/>
                  <a:pt x="290" y="174"/>
                </a:cubicBezTo>
                <a:cubicBezTo>
                  <a:pt x="288" y="133"/>
                  <a:pt x="288" y="133"/>
                  <a:pt x="288" y="133"/>
                </a:cubicBezTo>
                <a:cubicBezTo>
                  <a:pt x="253" y="87"/>
                  <a:pt x="253" y="87"/>
                  <a:pt x="253" y="87"/>
                </a:cubicBezTo>
                <a:cubicBezTo>
                  <a:pt x="242" y="73"/>
                  <a:pt x="242" y="73"/>
                  <a:pt x="242" y="73"/>
                </a:cubicBezTo>
                <a:cubicBezTo>
                  <a:pt x="188" y="0"/>
                  <a:pt x="188" y="0"/>
                  <a:pt x="188" y="0"/>
                </a:cubicBezTo>
                <a:cubicBezTo>
                  <a:pt x="140" y="97"/>
                  <a:pt x="140" y="97"/>
                  <a:pt x="140" y="97"/>
                </a:cubicBezTo>
                <a:cubicBezTo>
                  <a:pt x="128" y="123"/>
                  <a:pt x="128" y="123"/>
                  <a:pt x="128" y="123"/>
                </a:cubicBezTo>
                <a:cubicBezTo>
                  <a:pt x="125" y="128"/>
                  <a:pt x="125" y="128"/>
                  <a:pt x="125" y="128"/>
                </a:cubicBezTo>
                <a:cubicBezTo>
                  <a:pt x="118" y="143"/>
                  <a:pt x="118" y="143"/>
                  <a:pt x="118" y="143"/>
                </a:cubicBezTo>
                <a:cubicBezTo>
                  <a:pt x="117" y="143"/>
                  <a:pt x="117" y="143"/>
                  <a:pt x="117" y="143"/>
                </a:cubicBezTo>
                <a:cubicBezTo>
                  <a:pt x="84" y="131"/>
                  <a:pt x="84" y="131"/>
                  <a:pt x="84" y="131"/>
                </a:cubicBezTo>
                <a:cubicBezTo>
                  <a:pt x="90" y="153"/>
                  <a:pt x="90" y="153"/>
                  <a:pt x="90" y="153"/>
                </a:cubicBezTo>
                <a:cubicBezTo>
                  <a:pt x="90" y="153"/>
                  <a:pt x="90" y="154"/>
                  <a:pt x="90" y="154"/>
                </a:cubicBezTo>
                <a:cubicBezTo>
                  <a:pt x="64" y="184"/>
                  <a:pt x="64" y="184"/>
                  <a:pt x="64" y="184"/>
                </a:cubicBezTo>
                <a:cubicBezTo>
                  <a:pt x="64" y="185"/>
                  <a:pt x="64" y="185"/>
                  <a:pt x="64" y="185"/>
                </a:cubicBezTo>
                <a:cubicBezTo>
                  <a:pt x="4" y="215"/>
                  <a:pt x="4" y="215"/>
                  <a:pt x="4" y="215"/>
                </a:cubicBezTo>
                <a:cubicBezTo>
                  <a:pt x="0" y="261"/>
                  <a:pt x="0" y="261"/>
                  <a:pt x="0" y="261"/>
                </a:cubicBezTo>
                <a:cubicBezTo>
                  <a:pt x="0" y="266"/>
                  <a:pt x="0" y="266"/>
                  <a:pt x="0" y="266"/>
                </a:cubicBezTo>
                <a:cubicBezTo>
                  <a:pt x="11" y="288"/>
                  <a:pt x="11" y="288"/>
                  <a:pt x="11" y="288"/>
                </a:cubicBezTo>
                <a:cubicBezTo>
                  <a:pt x="14" y="295"/>
                  <a:pt x="14" y="295"/>
                  <a:pt x="14" y="295"/>
                </a:cubicBezTo>
                <a:cubicBezTo>
                  <a:pt x="15" y="296"/>
                  <a:pt x="15" y="296"/>
                  <a:pt x="15" y="29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1" name="Freeform 47"/>
          <p:cNvSpPr>
            <a:spLocks noEditPoints="1"/>
          </p:cNvSpPr>
          <p:nvPr/>
        </p:nvSpPr>
        <p:spPr bwMode="auto">
          <a:xfrm>
            <a:off x="4916488" y="2719388"/>
            <a:ext cx="2030413" cy="2363788"/>
          </a:xfrm>
          <a:custGeom>
            <a:avLst/>
            <a:gdLst/>
            <a:ahLst/>
            <a:cxnLst>
              <a:cxn ang="0">
                <a:pos x="99" y="445"/>
              </a:cxn>
              <a:cxn ang="0">
                <a:pos x="105" y="450"/>
              </a:cxn>
              <a:cxn ang="0">
                <a:pos x="109" y="449"/>
              </a:cxn>
              <a:cxn ang="0">
                <a:pos x="137" y="447"/>
              </a:cxn>
              <a:cxn ang="0">
                <a:pos x="219" y="440"/>
              </a:cxn>
              <a:cxn ang="0">
                <a:pos x="220" y="440"/>
              </a:cxn>
              <a:cxn ang="0">
                <a:pos x="334" y="566"/>
              </a:cxn>
              <a:cxn ang="0">
                <a:pos x="367" y="574"/>
              </a:cxn>
              <a:cxn ang="0">
                <a:pos x="439" y="594"/>
              </a:cxn>
              <a:cxn ang="0">
                <a:pos x="439" y="594"/>
              </a:cxn>
              <a:cxn ang="0">
                <a:pos x="460" y="665"/>
              </a:cxn>
              <a:cxn ang="0">
                <a:pos x="459" y="666"/>
              </a:cxn>
              <a:cxn ang="0">
                <a:pos x="445" y="675"/>
              </a:cxn>
              <a:cxn ang="0">
                <a:pos x="465" y="700"/>
              </a:cxn>
              <a:cxn ang="0">
                <a:pos x="546" y="743"/>
              </a:cxn>
              <a:cxn ang="0">
                <a:pos x="651" y="758"/>
              </a:cxn>
              <a:cxn ang="0">
                <a:pos x="2" y="135"/>
              </a:cxn>
              <a:cxn ang="0">
                <a:pos x="0" y="146"/>
              </a:cxn>
              <a:cxn ang="0">
                <a:pos x="36" y="177"/>
              </a:cxn>
              <a:cxn ang="0">
                <a:pos x="43" y="182"/>
              </a:cxn>
              <a:cxn ang="0">
                <a:pos x="55" y="191"/>
              </a:cxn>
              <a:cxn ang="0">
                <a:pos x="63" y="172"/>
              </a:cxn>
              <a:cxn ang="0">
                <a:pos x="64" y="172"/>
              </a:cxn>
              <a:cxn ang="0">
                <a:pos x="101" y="178"/>
              </a:cxn>
              <a:cxn ang="0">
                <a:pos x="102" y="179"/>
              </a:cxn>
              <a:cxn ang="0">
                <a:pos x="97" y="208"/>
              </a:cxn>
              <a:cxn ang="0">
                <a:pos x="97" y="209"/>
              </a:cxn>
              <a:cxn ang="0">
                <a:pos x="64" y="226"/>
              </a:cxn>
              <a:cxn ang="0">
                <a:pos x="74" y="253"/>
              </a:cxn>
              <a:cxn ang="0">
                <a:pos x="73" y="254"/>
              </a:cxn>
              <a:cxn ang="0">
                <a:pos x="72" y="254"/>
              </a:cxn>
              <a:cxn ang="0">
                <a:pos x="29" y="227"/>
              </a:cxn>
              <a:cxn ang="0">
                <a:pos x="10" y="243"/>
              </a:cxn>
              <a:cxn ang="0">
                <a:pos x="36" y="286"/>
              </a:cxn>
              <a:cxn ang="0">
                <a:pos x="36" y="287"/>
              </a:cxn>
              <a:cxn ang="0">
                <a:pos x="8" y="313"/>
              </a:cxn>
              <a:cxn ang="0">
                <a:pos x="22" y="344"/>
              </a:cxn>
              <a:cxn ang="0">
                <a:pos x="23" y="348"/>
              </a:cxn>
              <a:cxn ang="0">
                <a:pos x="35" y="375"/>
              </a:cxn>
              <a:cxn ang="0">
                <a:pos x="35" y="375"/>
              </a:cxn>
              <a:cxn ang="0">
                <a:pos x="27" y="388"/>
              </a:cxn>
              <a:cxn ang="0">
                <a:pos x="50" y="406"/>
              </a:cxn>
              <a:cxn ang="0">
                <a:pos x="67" y="420"/>
              </a:cxn>
              <a:cxn ang="0">
                <a:pos x="72" y="424"/>
              </a:cxn>
              <a:cxn ang="0">
                <a:pos x="79" y="429"/>
              </a:cxn>
              <a:cxn ang="0">
                <a:pos x="314" y="12"/>
              </a:cxn>
              <a:cxn ang="0">
                <a:pos x="315" y="12"/>
              </a:cxn>
              <a:cxn ang="0">
                <a:pos x="312" y="0"/>
              </a:cxn>
              <a:cxn ang="0">
                <a:pos x="286" y="0"/>
              </a:cxn>
              <a:cxn ang="0">
                <a:pos x="239" y="25"/>
              </a:cxn>
              <a:cxn ang="0">
                <a:pos x="238" y="25"/>
              </a:cxn>
              <a:cxn ang="0">
                <a:pos x="206" y="16"/>
              </a:cxn>
            </a:cxnLst>
            <a:rect l="0" t="0" r="r" b="b"/>
            <a:pathLst>
              <a:path w="651" h="758">
                <a:moveTo>
                  <a:pt x="99" y="445"/>
                </a:moveTo>
                <a:cubicBezTo>
                  <a:pt x="105" y="450"/>
                  <a:pt x="105" y="450"/>
                  <a:pt x="105" y="450"/>
                </a:cubicBezTo>
                <a:cubicBezTo>
                  <a:pt x="109" y="449"/>
                  <a:pt x="109" y="449"/>
                  <a:pt x="109" y="449"/>
                </a:cubicBezTo>
                <a:cubicBezTo>
                  <a:pt x="137" y="447"/>
                  <a:pt x="137" y="447"/>
                  <a:pt x="137" y="447"/>
                </a:cubicBezTo>
                <a:cubicBezTo>
                  <a:pt x="219" y="440"/>
                  <a:pt x="219" y="440"/>
                  <a:pt x="219" y="440"/>
                </a:cubicBezTo>
                <a:cubicBezTo>
                  <a:pt x="219" y="440"/>
                  <a:pt x="219" y="440"/>
                  <a:pt x="220" y="440"/>
                </a:cubicBezTo>
                <a:cubicBezTo>
                  <a:pt x="334" y="566"/>
                  <a:pt x="334" y="566"/>
                  <a:pt x="334" y="566"/>
                </a:cubicBezTo>
                <a:cubicBezTo>
                  <a:pt x="367" y="574"/>
                  <a:pt x="367" y="574"/>
                  <a:pt x="367" y="574"/>
                </a:cubicBezTo>
                <a:cubicBezTo>
                  <a:pt x="439" y="594"/>
                  <a:pt x="439" y="594"/>
                  <a:pt x="439" y="594"/>
                </a:cubicBezTo>
                <a:cubicBezTo>
                  <a:pt x="439" y="594"/>
                  <a:pt x="439" y="594"/>
                  <a:pt x="439" y="594"/>
                </a:cubicBezTo>
                <a:cubicBezTo>
                  <a:pt x="460" y="665"/>
                  <a:pt x="460" y="665"/>
                  <a:pt x="460" y="665"/>
                </a:cubicBezTo>
                <a:cubicBezTo>
                  <a:pt x="460" y="665"/>
                  <a:pt x="460" y="665"/>
                  <a:pt x="459" y="666"/>
                </a:cubicBezTo>
                <a:cubicBezTo>
                  <a:pt x="445" y="675"/>
                  <a:pt x="445" y="675"/>
                  <a:pt x="445" y="675"/>
                </a:cubicBezTo>
                <a:cubicBezTo>
                  <a:pt x="465" y="700"/>
                  <a:pt x="465" y="700"/>
                  <a:pt x="465" y="700"/>
                </a:cubicBezTo>
                <a:cubicBezTo>
                  <a:pt x="546" y="743"/>
                  <a:pt x="546" y="743"/>
                  <a:pt x="546" y="743"/>
                </a:cubicBezTo>
                <a:cubicBezTo>
                  <a:pt x="651" y="758"/>
                  <a:pt x="651" y="758"/>
                  <a:pt x="651" y="758"/>
                </a:cubicBezTo>
                <a:moveTo>
                  <a:pt x="2" y="135"/>
                </a:moveTo>
                <a:cubicBezTo>
                  <a:pt x="0" y="146"/>
                  <a:pt x="0" y="146"/>
                  <a:pt x="0" y="146"/>
                </a:cubicBezTo>
                <a:cubicBezTo>
                  <a:pt x="36" y="177"/>
                  <a:pt x="36" y="177"/>
                  <a:pt x="36" y="177"/>
                </a:cubicBezTo>
                <a:cubicBezTo>
                  <a:pt x="43" y="182"/>
                  <a:pt x="43" y="182"/>
                  <a:pt x="43" y="182"/>
                </a:cubicBezTo>
                <a:cubicBezTo>
                  <a:pt x="55" y="191"/>
                  <a:pt x="55" y="191"/>
                  <a:pt x="55" y="191"/>
                </a:cubicBezTo>
                <a:cubicBezTo>
                  <a:pt x="63" y="172"/>
                  <a:pt x="63" y="172"/>
                  <a:pt x="63" y="172"/>
                </a:cubicBezTo>
                <a:cubicBezTo>
                  <a:pt x="64" y="172"/>
                  <a:pt x="64" y="172"/>
                  <a:pt x="64" y="172"/>
                </a:cubicBezTo>
                <a:cubicBezTo>
                  <a:pt x="101" y="178"/>
                  <a:pt x="101" y="178"/>
                  <a:pt x="101" y="178"/>
                </a:cubicBezTo>
                <a:cubicBezTo>
                  <a:pt x="101" y="178"/>
                  <a:pt x="102" y="178"/>
                  <a:pt x="102" y="179"/>
                </a:cubicBezTo>
                <a:cubicBezTo>
                  <a:pt x="97" y="208"/>
                  <a:pt x="97" y="208"/>
                  <a:pt x="97" y="208"/>
                </a:cubicBezTo>
                <a:cubicBezTo>
                  <a:pt x="97" y="209"/>
                  <a:pt x="97" y="209"/>
                  <a:pt x="97" y="209"/>
                </a:cubicBezTo>
                <a:cubicBezTo>
                  <a:pt x="64" y="226"/>
                  <a:pt x="64" y="226"/>
                  <a:pt x="64" y="226"/>
                </a:cubicBezTo>
                <a:cubicBezTo>
                  <a:pt x="74" y="253"/>
                  <a:pt x="74" y="253"/>
                  <a:pt x="74" y="253"/>
                </a:cubicBezTo>
                <a:cubicBezTo>
                  <a:pt x="74" y="253"/>
                  <a:pt x="74" y="253"/>
                  <a:pt x="73" y="254"/>
                </a:cubicBezTo>
                <a:cubicBezTo>
                  <a:pt x="73" y="254"/>
                  <a:pt x="73" y="254"/>
                  <a:pt x="72" y="254"/>
                </a:cubicBezTo>
                <a:cubicBezTo>
                  <a:pt x="29" y="227"/>
                  <a:pt x="29" y="227"/>
                  <a:pt x="29" y="227"/>
                </a:cubicBezTo>
                <a:cubicBezTo>
                  <a:pt x="10" y="243"/>
                  <a:pt x="10" y="243"/>
                  <a:pt x="10" y="243"/>
                </a:cubicBezTo>
                <a:cubicBezTo>
                  <a:pt x="36" y="286"/>
                  <a:pt x="36" y="286"/>
                  <a:pt x="36" y="286"/>
                </a:cubicBezTo>
                <a:cubicBezTo>
                  <a:pt x="36" y="286"/>
                  <a:pt x="36" y="287"/>
                  <a:pt x="36" y="287"/>
                </a:cubicBezTo>
                <a:cubicBezTo>
                  <a:pt x="8" y="313"/>
                  <a:pt x="8" y="313"/>
                  <a:pt x="8" y="313"/>
                </a:cubicBezTo>
                <a:cubicBezTo>
                  <a:pt x="22" y="344"/>
                  <a:pt x="22" y="344"/>
                  <a:pt x="22" y="344"/>
                </a:cubicBezTo>
                <a:cubicBezTo>
                  <a:pt x="23" y="348"/>
                  <a:pt x="23" y="348"/>
                  <a:pt x="23" y="348"/>
                </a:cubicBezTo>
                <a:cubicBezTo>
                  <a:pt x="35" y="375"/>
                  <a:pt x="35" y="375"/>
                  <a:pt x="35" y="375"/>
                </a:cubicBezTo>
                <a:cubicBezTo>
                  <a:pt x="35" y="375"/>
                  <a:pt x="35" y="375"/>
                  <a:pt x="35" y="375"/>
                </a:cubicBezTo>
                <a:cubicBezTo>
                  <a:pt x="27" y="388"/>
                  <a:pt x="27" y="388"/>
                  <a:pt x="27" y="388"/>
                </a:cubicBezTo>
                <a:cubicBezTo>
                  <a:pt x="50" y="406"/>
                  <a:pt x="50" y="406"/>
                  <a:pt x="50" y="406"/>
                </a:cubicBezTo>
                <a:cubicBezTo>
                  <a:pt x="67" y="420"/>
                  <a:pt x="67" y="420"/>
                  <a:pt x="67" y="420"/>
                </a:cubicBezTo>
                <a:cubicBezTo>
                  <a:pt x="72" y="424"/>
                  <a:pt x="72" y="424"/>
                  <a:pt x="72" y="424"/>
                </a:cubicBezTo>
                <a:cubicBezTo>
                  <a:pt x="79" y="429"/>
                  <a:pt x="79" y="429"/>
                  <a:pt x="79" y="429"/>
                </a:cubicBezTo>
                <a:moveTo>
                  <a:pt x="314" y="12"/>
                </a:moveTo>
                <a:cubicBezTo>
                  <a:pt x="315" y="12"/>
                  <a:pt x="315" y="12"/>
                  <a:pt x="315" y="12"/>
                </a:cubicBezTo>
                <a:cubicBezTo>
                  <a:pt x="312" y="0"/>
                  <a:pt x="312" y="0"/>
                  <a:pt x="312" y="0"/>
                </a:cubicBezTo>
                <a:cubicBezTo>
                  <a:pt x="286" y="0"/>
                  <a:pt x="286" y="0"/>
                  <a:pt x="286" y="0"/>
                </a:cubicBezTo>
                <a:cubicBezTo>
                  <a:pt x="239" y="25"/>
                  <a:pt x="239" y="25"/>
                  <a:pt x="239" y="25"/>
                </a:cubicBezTo>
                <a:cubicBezTo>
                  <a:pt x="239" y="25"/>
                  <a:pt x="239" y="25"/>
                  <a:pt x="238" y="25"/>
                </a:cubicBezTo>
                <a:cubicBezTo>
                  <a:pt x="206" y="16"/>
                  <a:pt x="206" y="16"/>
                  <a:pt x="206" y="1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2" name="Freeform 48"/>
          <p:cNvSpPr>
            <a:spLocks/>
          </p:cNvSpPr>
          <p:nvPr/>
        </p:nvSpPr>
        <p:spPr bwMode="auto">
          <a:xfrm>
            <a:off x="3878263" y="801688"/>
            <a:ext cx="2592388" cy="1892300"/>
          </a:xfrm>
          <a:custGeom>
            <a:avLst/>
            <a:gdLst/>
            <a:ahLst/>
            <a:cxnLst>
              <a:cxn ang="0">
                <a:pos x="357" y="35"/>
              </a:cxn>
              <a:cxn ang="0">
                <a:pos x="374" y="59"/>
              </a:cxn>
              <a:cxn ang="0">
                <a:pos x="368" y="95"/>
              </a:cxn>
              <a:cxn ang="0">
                <a:pos x="303" y="105"/>
              </a:cxn>
              <a:cxn ang="0">
                <a:pos x="299" y="158"/>
              </a:cxn>
              <a:cxn ang="0">
                <a:pos x="297" y="158"/>
              </a:cxn>
              <a:cxn ang="0">
                <a:pos x="273" y="124"/>
              </a:cxn>
              <a:cxn ang="0">
                <a:pos x="237" y="151"/>
              </a:cxn>
              <a:cxn ang="0">
                <a:pos x="208" y="147"/>
              </a:cxn>
              <a:cxn ang="0">
                <a:pos x="164" y="213"/>
              </a:cxn>
              <a:cxn ang="0">
                <a:pos x="134" y="160"/>
              </a:cxn>
              <a:cxn ang="0">
                <a:pos x="27" y="255"/>
              </a:cxn>
              <a:cxn ang="0">
                <a:pos x="46" y="321"/>
              </a:cxn>
              <a:cxn ang="0">
                <a:pos x="44" y="332"/>
              </a:cxn>
              <a:cxn ang="0">
                <a:pos x="39" y="359"/>
              </a:cxn>
              <a:cxn ang="0">
                <a:pos x="79" y="409"/>
              </a:cxn>
              <a:cxn ang="0">
                <a:pos x="157" y="400"/>
              </a:cxn>
              <a:cxn ang="0">
                <a:pos x="146" y="493"/>
              </a:cxn>
              <a:cxn ang="0">
                <a:pos x="268" y="497"/>
              </a:cxn>
              <a:cxn ang="0">
                <a:pos x="351" y="543"/>
              </a:cxn>
              <a:cxn ang="0">
                <a:pos x="370" y="607"/>
              </a:cxn>
              <a:cxn ang="0">
                <a:pos x="490" y="587"/>
              </a:cxn>
              <a:cxn ang="0">
                <a:pos x="525" y="542"/>
              </a:cxn>
              <a:cxn ang="0">
                <a:pos x="533" y="462"/>
              </a:cxn>
              <a:cxn ang="0">
                <a:pos x="536" y="455"/>
              </a:cxn>
              <a:cxn ang="0">
                <a:pos x="565" y="391"/>
              </a:cxn>
              <a:cxn ang="0">
                <a:pos x="593" y="379"/>
              </a:cxn>
              <a:cxn ang="0">
                <a:pos x="705" y="414"/>
              </a:cxn>
              <a:cxn ang="0">
                <a:pos x="729" y="371"/>
              </a:cxn>
              <a:cxn ang="0">
                <a:pos x="714" y="347"/>
              </a:cxn>
              <a:cxn ang="0">
                <a:pos x="771" y="349"/>
              </a:cxn>
              <a:cxn ang="0">
                <a:pos x="804" y="302"/>
              </a:cxn>
            </a:cxnLst>
            <a:rect l="0" t="0" r="r" b="b"/>
            <a:pathLst>
              <a:path w="831" h="607">
                <a:moveTo>
                  <a:pt x="376" y="0"/>
                </a:moveTo>
                <a:cubicBezTo>
                  <a:pt x="357" y="35"/>
                  <a:pt x="357" y="35"/>
                  <a:pt x="357" y="35"/>
                </a:cubicBezTo>
                <a:cubicBezTo>
                  <a:pt x="374" y="58"/>
                  <a:pt x="374" y="58"/>
                  <a:pt x="374" y="58"/>
                </a:cubicBezTo>
                <a:cubicBezTo>
                  <a:pt x="374" y="58"/>
                  <a:pt x="375" y="59"/>
                  <a:pt x="374" y="59"/>
                </a:cubicBezTo>
                <a:cubicBezTo>
                  <a:pt x="368" y="94"/>
                  <a:pt x="368" y="94"/>
                  <a:pt x="368" y="94"/>
                </a:cubicBezTo>
                <a:cubicBezTo>
                  <a:pt x="368" y="94"/>
                  <a:pt x="368" y="95"/>
                  <a:pt x="368" y="95"/>
                </a:cubicBezTo>
                <a:cubicBezTo>
                  <a:pt x="339" y="99"/>
                  <a:pt x="339" y="99"/>
                  <a:pt x="339" y="99"/>
                </a:cubicBezTo>
                <a:cubicBezTo>
                  <a:pt x="303" y="105"/>
                  <a:pt x="303" y="105"/>
                  <a:pt x="303" y="105"/>
                </a:cubicBezTo>
                <a:cubicBezTo>
                  <a:pt x="303" y="115"/>
                  <a:pt x="303" y="115"/>
                  <a:pt x="303" y="115"/>
                </a:cubicBezTo>
                <a:cubicBezTo>
                  <a:pt x="299" y="158"/>
                  <a:pt x="299" y="158"/>
                  <a:pt x="299" y="158"/>
                </a:cubicBezTo>
                <a:cubicBezTo>
                  <a:pt x="299" y="158"/>
                  <a:pt x="298" y="159"/>
                  <a:pt x="298" y="159"/>
                </a:cubicBezTo>
                <a:cubicBezTo>
                  <a:pt x="298" y="159"/>
                  <a:pt x="297" y="159"/>
                  <a:pt x="297" y="158"/>
                </a:cubicBezTo>
                <a:cubicBezTo>
                  <a:pt x="275" y="127"/>
                  <a:pt x="275" y="127"/>
                  <a:pt x="275" y="127"/>
                </a:cubicBezTo>
                <a:cubicBezTo>
                  <a:pt x="273" y="124"/>
                  <a:pt x="273" y="124"/>
                  <a:pt x="273" y="124"/>
                </a:cubicBezTo>
                <a:cubicBezTo>
                  <a:pt x="258" y="135"/>
                  <a:pt x="258" y="135"/>
                  <a:pt x="258" y="135"/>
                </a:cubicBezTo>
                <a:cubicBezTo>
                  <a:pt x="237" y="151"/>
                  <a:pt x="237" y="151"/>
                  <a:pt x="237" y="151"/>
                </a:cubicBezTo>
                <a:cubicBezTo>
                  <a:pt x="236" y="152"/>
                  <a:pt x="236" y="152"/>
                  <a:pt x="236" y="152"/>
                </a:cubicBezTo>
                <a:cubicBezTo>
                  <a:pt x="208" y="147"/>
                  <a:pt x="208" y="147"/>
                  <a:pt x="208" y="147"/>
                </a:cubicBezTo>
                <a:cubicBezTo>
                  <a:pt x="165" y="212"/>
                  <a:pt x="165" y="212"/>
                  <a:pt x="165" y="212"/>
                </a:cubicBezTo>
                <a:cubicBezTo>
                  <a:pt x="165" y="213"/>
                  <a:pt x="164" y="213"/>
                  <a:pt x="164" y="213"/>
                </a:cubicBezTo>
                <a:cubicBezTo>
                  <a:pt x="164" y="213"/>
                  <a:pt x="164" y="212"/>
                  <a:pt x="164" y="212"/>
                </a:cubicBezTo>
                <a:cubicBezTo>
                  <a:pt x="134" y="160"/>
                  <a:pt x="134" y="160"/>
                  <a:pt x="134" y="160"/>
                </a:cubicBezTo>
                <a:cubicBezTo>
                  <a:pt x="61" y="194"/>
                  <a:pt x="61" y="194"/>
                  <a:pt x="61" y="194"/>
                </a:cubicBezTo>
                <a:cubicBezTo>
                  <a:pt x="27" y="255"/>
                  <a:pt x="27" y="255"/>
                  <a:pt x="27" y="255"/>
                </a:cubicBezTo>
                <a:cubicBezTo>
                  <a:pt x="0" y="305"/>
                  <a:pt x="0" y="305"/>
                  <a:pt x="0" y="305"/>
                </a:cubicBezTo>
                <a:cubicBezTo>
                  <a:pt x="46" y="321"/>
                  <a:pt x="46" y="321"/>
                  <a:pt x="46" y="321"/>
                </a:cubicBezTo>
                <a:cubicBezTo>
                  <a:pt x="46" y="322"/>
                  <a:pt x="46" y="322"/>
                  <a:pt x="46" y="322"/>
                </a:cubicBezTo>
                <a:cubicBezTo>
                  <a:pt x="44" y="332"/>
                  <a:pt x="44" y="332"/>
                  <a:pt x="44" y="332"/>
                </a:cubicBezTo>
                <a:cubicBezTo>
                  <a:pt x="41" y="350"/>
                  <a:pt x="41" y="350"/>
                  <a:pt x="41" y="350"/>
                </a:cubicBezTo>
                <a:cubicBezTo>
                  <a:pt x="39" y="359"/>
                  <a:pt x="39" y="359"/>
                  <a:pt x="39" y="359"/>
                </a:cubicBezTo>
                <a:cubicBezTo>
                  <a:pt x="38" y="366"/>
                  <a:pt x="38" y="366"/>
                  <a:pt x="38" y="366"/>
                </a:cubicBezTo>
                <a:cubicBezTo>
                  <a:pt x="79" y="409"/>
                  <a:pt x="79" y="409"/>
                  <a:pt x="79" y="409"/>
                </a:cubicBezTo>
                <a:cubicBezTo>
                  <a:pt x="156" y="400"/>
                  <a:pt x="156" y="400"/>
                  <a:pt x="156" y="400"/>
                </a:cubicBezTo>
                <a:cubicBezTo>
                  <a:pt x="157" y="400"/>
                  <a:pt x="157" y="400"/>
                  <a:pt x="157" y="400"/>
                </a:cubicBezTo>
                <a:cubicBezTo>
                  <a:pt x="157" y="400"/>
                  <a:pt x="157" y="400"/>
                  <a:pt x="157" y="400"/>
                </a:cubicBezTo>
                <a:cubicBezTo>
                  <a:pt x="146" y="493"/>
                  <a:pt x="146" y="493"/>
                  <a:pt x="146" y="493"/>
                </a:cubicBezTo>
                <a:cubicBezTo>
                  <a:pt x="267" y="496"/>
                  <a:pt x="267" y="496"/>
                  <a:pt x="267" y="496"/>
                </a:cubicBezTo>
                <a:cubicBezTo>
                  <a:pt x="268" y="497"/>
                  <a:pt x="268" y="497"/>
                  <a:pt x="268" y="497"/>
                </a:cubicBezTo>
                <a:cubicBezTo>
                  <a:pt x="278" y="542"/>
                  <a:pt x="278" y="542"/>
                  <a:pt x="278" y="542"/>
                </a:cubicBezTo>
                <a:cubicBezTo>
                  <a:pt x="351" y="543"/>
                  <a:pt x="351" y="543"/>
                  <a:pt x="351" y="543"/>
                </a:cubicBezTo>
                <a:cubicBezTo>
                  <a:pt x="351" y="543"/>
                  <a:pt x="352" y="544"/>
                  <a:pt x="352" y="544"/>
                </a:cubicBezTo>
                <a:cubicBezTo>
                  <a:pt x="370" y="607"/>
                  <a:pt x="370" y="607"/>
                  <a:pt x="370" y="607"/>
                </a:cubicBezTo>
                <a:cubicBezTo>
                  <a:pt x="437" y="604"/>
                  <a:pt x="437" y="604"/>
                  <a:pt x="437" y="604"/>
                </a:cubicBezTo>
                <a:cubicBezTo>
                  <a:pt x="490" y="587"/>
                  <a:pt x="490" y="587"/>
                  <a:pt x="490" y="587"/>
                </a:cubicBezTo>
                <a:cubicBezTo>
                  <a:pt x="495" y="580"/>
                  <a:pt x="495" y="580"/>
                  <a:pt x="495" y="580"/>
                </a:cubicBezTo>
                <a:cubicBezTo>
                  <a:pt x="525" y="542"/>
                  <a:pt x="525" y="542"/>
                  <a:pt x="525" y="542"/>
                </a:cubicBezTo>
                <a:cubicBezTo>
                  <a:pt x="549" y="490"/>
                  <a:pt x="549" y="490"/>
                  <a:pt x="549" y="490"/>
                </a:cubicBezTo>
                <a:cubicBezTo>
                  <a:pt x="533" y="462"/>
                  <a:pt x="533" y="462"/>
                  <a:pt x="533" y="462"/>
                </a:cubicBezTo>
                <a:cubicBezTo>
                  <a:pt x="532" y="462"/>
                  <a:pt x="532" y="462"/>
                  <a:pt x="532" y="462"/>
                </a:cubicBezTo>
                <a:cubicBezTo>
                  <a:pt x="536" y="455"/>
                  <a:pt x="536" y="455"/>
                  <a:pt x="536" y="455"/>
                </a:cubicBezTo>
                <a:cubicBezTo>
                  <a:pt x="558" y="407"/>
                  <a:pt x="558" y="407"/>
                  <a:pt x="558" y="407"/>
                </a:cubicBezTo>
                <a:cubicBezTo>
                  <a:pt x="565" y="391"/>
                  <a:pt x="565" y="391"/>
                  <a:pt x="565" y="391"/>
                </a:cubicBezTo>
                <a:cubicBezTo>
                  <a:pt x="565" y="391"/>
                  <a:pt x="566" y="391"/>
                  <a:pt x="566" y="391"/>
                </a:cubicBezTo>
                <a:cubicBezTo>
                  <a:pt x="593" y="379"/>
                  <a:pt x="593" y="379"/>
                  <a:pt x="593" y="379"/>
                </a:cubicBezTo>
                <a:cubicBezTo>
                  <a:pt x="593" y="379"/>
                  <a:pt x="593" y="379"/>
                  <a:pt x="594" y="379"/>
                </a:cubicBezTo>
                <a:cubicBezTo>
                  <a:pt x="705" y="414"/>
                  <a:pt x="705" y="414"/>
                  <a:pt x="705" y="414"/>
                </a:cubicBezTo>
                <a:cubicBezTo>
                  <a:pt x="726" y="375"/>
                  <a:pt x="726" y="375"/>
                  <a:pt x="726" y="375"/>
                </a:cubicBezTo>
                <a:cubicBezTo>
                  <a:pt x="729" y="371"/>
                  <a:pt x="729" y="371"/>
                  <a:pt x="729" y="371"/>
                </a:cubicBezTo>
                <a:cubicBezTo>
                  <a:pt x="714" y="348"/>
                  <a:pt x="714" y="348"/>
                  <a:pt x="714" y="348"/>
                </a:cubicBezTo>
                <a:cubicBezTo>
                  <a:pt x="714" y="347"/>
                  <a:pt x="714" y="347"/>
                  <a:pt x="714" y="347"/>
                </a:cubicBezTo>
                <a:cubicBezTo>
                  <a:pt x="714" y="347"/>
                  <a:pt x="714" y="346"/>
                  <a:pt x="715" y="346"/>
                </a:cubicBezTo>
                <a:cubicBezTo>
                  <a:pt x="771" y="349"/>
                  <a:pt x="771" y="349"/>
                  <a:pt x="771" y="349"/>
                </a:cubicBezTo>
                <a:cubicBezTo>
                  <a:pt x="794" y="316"/>
                  <a:pt x="794" y="316"/>
                  <a:pt x="794" y="316"/>
                </a:cubicBezTo>
                <a:cubicBezTo>
                  <a:pt x="804" y="302"/>
                  <a:pt x="804" y="302"/>
                  <a:pt x="804" y="302"/>
                </a:cubicBezTo>
                <a:cubicBezTo>
                  <a:pt x="831" y="264"/>
                  <a:pt x="831" y="264"/>
                  <a:pt x="831" y="26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3" name="Freeform 49"/>
          <p:cNvSpPr>
            <a:spLocks noEditPoints="1"/>
          </p:cNvSpPr>
          <p:nvPr/>
        </p:nvSpPr>
        <p:spPr bwMode="auto">
          <a:xfrm>
            <a:off x="3609976" y="349250"/>
            <a:ext cx="1247775" cy="969963"/>
          </a:xfrm>
          <a:custGeom>
            <a:avLst/>
            <a:gdLst/>
            <a:ahLst/>
            <a:cxnLst>
              <a:cxn ang="0">
                <a:pos x="0" y="296"/>
              </a:cxn>
              <a:cxn ang="0">
                <a:pos x="26" y="311"/>
              </a:cxn>
              <a:cxn ang="0">
                <a:pos x="56" y="278"/>
              </a:cxn>
              <a:cxn ang="0">
                <a:pos x="82" y="251"/>
              </a:cxn>
              <a:cxn ang="0">
                <a:pos x="128" y="202"/>
              </a:cxn>
              <a:cxn ang="0">
                <a:pos x="128" y="202"/>
              </a:cxn>
              <a:cxn ang="0">
                <a:pos x="192" y="216"/>
              </a:cxn>
              <a:cxn ang="0">
                <a:pos x="222" y="190"/>
              </a:cxn>
              <a:cxn ang="0">
                <a:pos x="222" y="190"/>
              </a:cxn>
              <a:cxn ang="0">
                <a:pos x="245" y="194"/>
              </a:cxn>
              <a:cxn ang="0">
                <a:pos x="400" y="87"/>
              </a:cxn>
              <a:cxn ang="0">
                <a:pos x="165" y="0"/>
              </a:cxn>
              <a:cxn ang="0">
                <a:pos x="118" y="86"/>
              </a:cxn>
              <a:cxn ang="0">
                <a:pos x="118" y="86"/>
              </a:cxn>
              <a:cxn ang="0">
                <a:pos x="83" y="103"/>
              </a:cxn>
              <a:cxn ang="0">
                <a:pos x="32" y="127"/>
              </a:cxn>
            </a:cxnLst>
            <a:rect l="0" t="0" r="r" b="b"/>
            <a:pathLst>
              <a:path w="400" h="311">
                <a:moveTo>
                  <a:pt x="0" y="296"/>
                </a:moveTo>
                <a:cubicBezTo>
                  <a:pt x="26" y="311"/>
                  <a:pt x="26" y="311"/>
                  <a:pt x="26" y="311"/>
                </a:cubicBezTo>
                <a:cubicBezTo>
                  <a:pt x="56" y="278"/>
                  <a:pt x="56" y="278"/>
                  <a:pt x="56" y="278"/>
                </a:cubicBezTo>
                <a:cubicBezTo>
                  <a:pt x="82" y="251"/>
                  <a:pt x="82" y="251"/>
                  <a:pt x="82" y="251"/>
                </a:cubicBezTo>
                <a:cubicBezTo>
                  <a:pt x="128" y="202"/>
                  <a:pt x="128" y="202"/>
                  <a:pt x="128" y="202"/>
                </a:cubicBezTo>
                <a:cubicBezTo>
                  <a:pt x="128" y="202"/>
                  <a:pt x="128" y="202"/>
                  <a:pt x="128" y="202"/>
                </a:cubicBezTo>
                <a:cubicBezTo>
                  <a:pt x="192" y="216"/>
                  <a:pt x="192" y="216"/>
                  <a:pt x="192" y="216"/>
                </a:cubicBezTo>
                <a:cubicBezTo>
                  <a:pt x="222" y="190"/>
                  <a:pt x="222" y="190"/>
                  <a:pt x="222" y="190"/>
                </a:cubicBezTo>
                <a:cubicBezTo>
                  <a:pt x="222" y="190"/>
                  <a:pt x="222" y="189"/>
                  <a:pt x="222" y="190"/>
                </a:cubicBezTo>
                <a:cubicBezTo>
                  <a:pt x="245" y="194"/>
                  <a:pt x="245" y="194"/>
                  <a:pt x="245" y="194"/>
                </a:cubicBezTo>
                <a:cubicBezTo>
                  <a:pt x="400" y="87"/>
                  <a:pt x="400" y="87"/>
                  <a:pt x="400" y="87"/>
                </a:cubicBezTo>
                <a:moveTo>
                  <a:pt x="165" y="0"/>
                </a:moveTo>
                <a:cubicBezTo>
                  <a:pt x="118" y="86"/>
                  <a:pt x="118" y="86"/>
                  <a:pt x="118" y="86"/>
                </a:cubicBezTo>
                <a:cubicBezTo>
                  <a:pt x="118" y="86"/>
                  <a:pt x="118" y="86"/>
                  <a:pt x="118" y="86"/>
                </a:cubicBezTo>
                <a:cubicBezTo>
                  <a:pt x="83" y="103"/>
                  <a:pt x="83" y="103"/>
                  <a:pt x="83" y="103"/>
                </a:cubicBezTo>
                <a:cubicBezTo>
                  <a:pt x="32" y="127"/>
                  <a:pt x="32" y="127"/>
                  <a:pt x="32" y="12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4" name="Freeform 50"/>
          <p:cNvSpPr>
            <a:spLocks/>
          </p:cNvSpPr>
          <p:nvPr/>
        </p:nvSpPr>
        <p:spPr bwMode="auto">
          <a:xfrm>
            <a:off x="3273426" y="1465263"/>
            <a:ext cx="249238" cy="704850"/>
          </a:xfrm>
          <a:custGeom>
            <a:avLst/>
            <a:gdLst/>
            <a:ahLst/>
            <a:cxnLst>
              <a:cxn ang="0">
                <a:pos x="80" y="0"/>
              </a:cxn>
              <a:cxn ang="0">
                <a:pos x="41" y="75"/>
              </a:cxn>
              <a:cxn ang="0">
                <a:pos x="44" y="79"/>
              </a:cxn>
              <a:cxn ang="0">
                <a:pos x="69" y="105"/>
              </a:cxn>
              <a:cxn ang="0">
                <a:pos x="70" y="106"/>
              </a:cxn>
              <a:cxn ang="0">
                <a:pos x="67" y="133"/>
              </a:cxn>
              <a:cxn ang="0">
                <a:pos x="66" y="133"/>
              </a:cxn>
              <a:cxn ang="0">
                <a:pos x="34" y="150"/>
              </a:cxn>
              <a:cxn ang="0">
                <a:pos x="34" y="150"/>
              </a:cxn>
              <a:cxn ang="0">
                <a:pos x="19" y="152"/>
              </a:cxn>
              <a:cxn ang="0">
                <a:pos x="8" y="154"/>
              </a:cxn>
              <a:cxn ang="0">
                <a:pos x="0" y="154"/>
              </a:cxn>
              <a:cxn ang="0">
                <a:pos x="8" y="175"/>
              </a:cxn>
              <a:cxn ang="0">
                <a:pos x="22" y="216"/>
              </a:cxn>
              <a:cxn ang="0">
                <a:pos x="40" y="223"/>
              </a:cxn>
              <a:cxn ang="0">
                <a:pos x="52" y="226"/>
              </a:cxn>
            </a:cxnLst>
            <a:rect l="0" t="0" r="r" b="b"/>
            <a:pathLst>
              <a:path w="80" h="226">
                <a:moveTo>
                  <a:pt x="80" y="0"/>
                </a:moveTo>
                <a:cubicBezTo>
                  <a:pt x="41" y="75"/>
                  <a:pt x="41" y="75"/>
                  <a:pt x="41" y="75"/>
                </a:cubicBezTo>
                <a:cubicBezTo>
                  <a:pt x="44" y="79"/>
                  <a:pt x="44" y="79"/>
                  <a:pt x="44" y="79"/>
                </a:cubicBezTo>
                <a:cubicBezTo>
                  <a:pt x="69" y="105"/>
                  <a:pt x="69" y="105"/>
                  <a:pt x="69" y="105"/>
                </a:cubicBezTo>
                <a:cubicBezTo>
                  <a:pt x="70" y="106"/>
                  <a:pt x="70" y="106"/>
                  <a:pt x="70" y="106"/>
                </a:cubicBezTo>
                <a:cubicBezTo>
                  <a:pt x="67" y="133"/>
                  <a:pt x="67" y="133"/>
                  <a:pt x="67" y="133"/>
                </a:cubicBezTo>
                <a:cubicBezTo>
                  <a:pt x="67" y="133"/>
                  <a:pt x="66" y="133"/>
                  <a:pt x="66" y="133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34" y="150"/>
                  <a:pt x="34" y="150"/>
                  <a:pt x="34" y="150"/>
                </a:cubicBezTo>
                <a:cubicBezTo>
                  <a:pt x="19" y="152"/>
                  <a:pt x="19" y="152"/>
                  <a:pt x="19" y="152"/>
                </a:cubicBezTo>
                <a:cubicBezTo>
                  <a:pt x="8" y="154"/>
                  <a:pt x="8" y="154"/>
                  <a:pt x="8" y="154"/>
                </a:cubicBezTo>
                <a:cubicBezTo>
                  <a:pt x="0" y="154"/>
                  <a:pt x="0" y="154"/>
                  <a:pt x="0" y="154"/>
                </a:cubicBezTo>
                <a:cubicBezTo>
                  <a:pt x="8" y="175"/>
                  <a:pt x="8" y="175"/>
                  <a:pt x="8" y="175"/>
                </a:cubicBezTo>
                <a:cubicBezTo>
                  <a:pt x="22" y="216"/>
                  <a:pt x="22" y="216"/>
                  <a:pt x="22" y="216"/>
                </a:cubicBezTo>
                <a:cubicBezTo>
                  <a:pt x="40" y="223"/>
                  <a:pt x="40" y="223"/>
                  <a:pt x="40" y="223"/>
                </a:cubicBezTo>
                <a:cubicBezTo>
                  <a:pt x="52" y="226"/>
                  <a:pt x="52" y="226"/>
                  <a:pt x="52" y="22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5" name="Freeform 51"/>
          <p:cNvSpPr>
            <a:spLocks noEditPoints="1"/>
          </p:cNvSpPr>
          <p:nvPr/>
        </p:nvSpPr>
        <p:spPr bwMode="auto">
          <a:xfrm>
            <a:off x="5213351" y="2098675"/>
            <a:ext cx="860425" cy="714375"/>
          </a:xfrm>
          <a:custGeom>
            <a:avLst/>
            <a:gdLst/>
            <a:ahLst/>
            <a:cxnLst>
              <a:cxn ang="0">
                <a:pos x="11" y="189"/>
              </a:cxn>
              <a:cxn ang="0">
                <a:pos x="23" y="200"/>
              </a:cxn>
              <a:cxn ang="0">
                <a:pos x="26" y="204"/>
              </a:cxn>
              <a:cxn ang="0">
                <a:pos x="26" y="205"/>
              </a:cxn>
              <a:cxn ang="0">
                <a:pos x="26" y="206"/>
              </a:cxn>
              <a:cxn ang="0">
                <a:pos x="0" y="218"/>
              </a:cxn>
              <a:cxn ang="0">
                <a:pos x="1" y="223"/>
              </a:cxn>
              <a:cxn ang="0">
                <a:pos x="1" y="224"/>
              </a:cxn>
              <a:cxn ang="0">
                <a:pos x="3" y="229"/>
              </a:cxn>
              <a:cxn ang="0">
                <a:pos x="190" y="197"/>
              </a:cxn>
              <a:cxn ang="0">
                <a:pos x="225" y="171"/>
              </a:cxn>
              <a:cxn ang="0">
                <a:pos x="239" y="161"/>
              </a:cxn>
              <a:cxn ang="0">
                <a:pos x="272" y="19"/>
              </a:cxn>
              <a:cxn ang="0">
                <a:pos x="276" y="0"/>
              </a:cxn>
            </a:cxnLst>
            <a:rect l="0" t="0" r="r" b="b"/>
            <a:pathLst>
              <a:path w="276" h="229">
                <a:moveTo>
                  <a:pt x="11" y="189"/>
                </a:moveTo>
                <a:cubicBezTo>
                  <a:pt x="23" y="200"/>
                  <a:pt x="23" y="200"/>
                  <a:pt x="23" y="200"/>
                </a:cubicBezTo>
                <a:cubicBezTo>
                  <a:pt x="26" y="204"/>
                  <a:pt x="26" y="204"/>
                  <a:pt x="26" y="204"/>
                </a:cubicBezTo>
                <a:cubicBezTo>
                  <a:pt x="26" y="205"/>
                  <a:pt x="26" y="205"/>
                  <a:pt x="26" y="205"/>
                </a:cubicBezTo>
                <a:cubicBezTo>
                  <a:pt x="26" y="205"/>
                  <a:pt x="26" y="205"/>
                  <a:pt x="26" y="206"/>
                </a:cubicBezTo>
                <a:cubicBezTo>
                  <a:pt x="0" y="218"/>
                  <a:pt x="0" y="218"/>
                  <a:pt x="0" y="218"/>
                </a:cubicBezTo>
                <a:cubicBezTo>
                  <a:pt x="1" y="223"/>
                  <a:pt x="1" y="223"/>
                  <a:pt x="1" y="223"/>
                </a:cubicBezTo>
                <a:cubicBezTo>
                  <a:pt x="1" y="224"/>
                  <a:pt x="1" y="224"/>
                  <a:pt x="1" y="224"/>
                </a:cubicBezTo>
                <a:cubicBezTo>
                  <a:pt x="3" y="229"/>
                  <a:pt x="3" y="229"/>
                  <a:pt x="3" y="229"/>
                </a:cubicBezTo>
                <a:moveTo>
                  <a:pt x="190" y="197"/>
                </a:moveTo>
                <a:cubicBezTo>
                  <a:pt x="225" y="171"/>
                  <a:pt x="225" y="171"/>
                  <a:pt x="225" y="171"/>
                </a:cubicBezTo>
                <a:cubicBezTo>
                  <a:pt x="239" y="161"/>
                  <a:pt x="239" y="161"/>
                  <a:pt x="239" y="161"/>
                </a:cubicBezTo>
                <a:cubicBezTo>
                  <a:pt x="272" y="19"/>
                  <a:pt x="272" y="19"/>
                  <a:pt x="272" y="19"/>
                </a:cubicBezTo>
                <a:cubicBezTo>
                  <a:pt x="276" y="0"/>
                  <a:pt x="276" y="0"/>
                  <a:pt x="276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6" name="Freeform 52"/>
          <p:cNvSpPr>
            <a:spLocks/>
          </p:cNvSpPr>
          <p:nvPr/>
        </p:nvSpPr>
        <p:spPr bwMode="auto">
          <a:xfrm>
            <a:off x="2249488" y="3287713"/>
            <a:ext cx="6350" cy="174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4" y="11"/>
              </a:cxn>
              <a:cxn ang="0">
                <a:pos x="2" y="6"/>
              </a:cxn>
              <a:cxn ang="0">
                <a:pos x="0" y="0"/>
              </a:cxn>
            </a:cxnLst>
            <a:rect l="0" t="0" r="r" b="b"/>
            <a:pathLst>
              <a:path w="4" h="11">
                <a:moveTo>
                  <a:pt x="0" y="0"/>
                </a:moveTo>
                <a:lnTo>
                  <a:pt x="4" y="11"/>
                </a:lnTo>
                <a:lnTo>
                  <a:pt x="2" y="6"/>
                </a:lnTo>
                <a:lnTo>
                  <a:pt x="0" y="0"/>
                </a:lnTo>
                <a:close/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7" name="Freeform 53"/>
          <p:cNvSpPr>
            <a:spLocks noEditPoints="1"/>
          </p:cNvSpPr>
          <p:nvPr/>
        </p:nvSpPr>
        <p:spPr bwMode="auto">
          <a:xfrm>
            <a:off x="3603626" y="2341563"/>
            <a:ext cx="730250" cy="1852613"/>
          </a:xfrm>
          <a:custGeom>
            <a:avLst/>
            <a:gdLst/>
            <a:ahLst/>
            <a:cxnLst>
              <a:cxn ang="0">
                <a:pos x="79" y="267"/>
              </a:cxn>
              <a:cxn ang="0">
                <a:pos x="86" y="299"/>
              </a:cxn>
              <a:cxn ang="0">
                <a:pos x="97" y="356"/>
              </a:cxn>
              <a:cxn ang="0">
                <a:pos x="97" y="363"/>
              </a:cxn>
              <a:cxn ang="0">
                <a:pos x="97" y="363"/>
              </a:cxn>
              <a:cxn ang="0">
                <a:pos x="86" y="390"/>
              </a:cxn>
              <a:cxn ang="0">
                <a:pos x="56" y="456"/>
              </a:cxn>
              <a:cxn ang="0">
                <a:pos x="56" y="457"/>
              </a:cxn>
              <a:cxn ang="0">
                <a:pos x="35" y="469"/>
              </a:cxn>
              <a:cxn ang="0">
                <a:pos x="9" y="486"/>
              </a:cxn>
              <a:cxn ang="0">
                <a:pos x="4" y="490"/>
              </a:cxn>
              <a:cxn ang="0">
                <a:pos x="2" y="540"/>
              </a:cxn>
              <a:cxn ang="0">
                <a:pos x="0" y="594"/>
              </a:cxn>
              <a:cxn ang="0">
                <a:pos x="234" y="0"/>
              </a:cxn>
              <a:cxn ang="0">
                <a:pos x="167" y="23"/>
              </a:cxn>
            </a:cxnLst>
            <a:rect l="0" t="0" r="r" b="b"/>
            <a:pathLst>
              <a:path w="234" h="594">
                <a:moveTo>
                  <a:pt x="79" y="267"/>
                </a:moveTo>
                <a:cubicBezTo>
                  <a:pt x="86" y="299"/>
                  <a:pt x="86" y="299"/>
                  <a:pt x="86" y="299"/>
                </a:cubicBezTo>
                <a:cubicBezTo>
                  <a:pt x="97" y="356"/>
                  <a:pt x="97" y="356"/>
                  <a:pt x="97" y="356"/>
                </a:cubicBezTo>
                <a:cubicBezTo>
                  <a:pt x="97" y="363"/>
                  <a:pt x="97" y="363"/>
                  <a:pt x="97" y="363"/>
                </a:cubicBezTo>
                <a:cubicBezTo>
                  <a:pt x="97" y="363"/>
                  <a:pt x="97" y="363"/>
                  <a:pt x="97" y="363"/>
                </a:cubicBezTo>
                <a:cubicBezTo>
                  <a:pt x="86" y="390"/>
                  <a:pt x="86" y="390"/>
                  <a:pt x="86" y="390"/>
                </a:cubicBezTo>
                <a:cubicBezTo>
                  <a:pt x="56" y="456"/>
                  <a:pt x="56" y="456"/>
                  <a:pt x="56" y="456"/>
                </a:cubicBezTo>
                <a:cubicBezTo>
                  <a:pt x="56" y="456"/>
                  <a:pt x="56" y="457"/>
                  <a:pt x="56" y="457"/>
                </a:cubicBezTo>
                <a:cubicBezTo>
                  <a:pt x="35" y="469"/>
                  <a:pt x="35" y="469"/>
                  <a:pt x="35" y="469"/>
                </a:cubicBezTo>
                <a:cubicBezTo>
                  <a:pt x="9" y="486"/>
                  <a:pt x="9" y="486"/>
                  <a:pt x="9" y="486"/>
                </a:cubicBezTo>
                <a:cubicBezTo>
                  <a:pt x="4" y="490"/>
                  <a:pt x="4" y="490"/>
                  <a:pt x="4" y="490"/>
                </a:cubicBezTo>
                <a:cubicBezTo>
                  <a:pt x="2" y="540"/>
                  <a:pt x="2" y="540"/>
                  <a:pt x="2" y="540"/>
                </a:cubicBezTo>
                <a:cubicBezTo>
                  <a:pt x="0" y="594"/>
                  <a:pt x="0" y="594"/>
                  <a:pt x="0" y="594"/>
                </a:cubicBezTo>
                <a:moveTo>
                  <a:pt x="234" y="0"/>
                </a:moveTo>
                <a:cubicBezTo>
                  <a:pt x="167" y="23"/>
                  <a:pt x="167" y="23"/>
                  <a:pt x="167" y="2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8" name="Freeform 54"/>
          <p:cNvSpPr>
            <a:spLocks/>
          </p:cNvSpPr>
          <p:nvPr/>
        </p:nvSpPr>
        <p:spPr bwMode="auto">
          <a:xfrm>
            <a:off x="6292851" y="2373313"/>
            <a:ext cx="1717675" cy="436563"/>
          </a:xfrm>
          <a:custGeom>
            <a:avLst/>
            <a:gdLst/>
            <a:ahLst/>
            <a:cxnLst>
              <a:cxn ang="0">
                <a:pos x="0" y="104"/>
              </a:cxn>
              <a:cxn ang="0">
                <a:pos x="47" y="74"/>
              </a:cxn>
              <a:cxn ang="0">
                <a:pos x="48" y="74"/>
              </a:cxn>
              <a:cxn ang="0">
                <a:pos x="57" y="74"/>
              </a:cxn>
              <a:cxn ang="0">
                <a:pos x="182" y="75"/>
              </a:cxn>
              <a:cxn ang="0">
                <a:pos x="202" y="5"/>
              </a:cxn>
              <a:cxn ang="0">
                <a:pos x="202" y="4"/>
              </a:cxn>
              <a:cxn ang="0">
                <a:pos x="243" y="0"/>
              </a:cxn>
              <a:cxn ang="0">
                <a:pos x="244" y="0"/>
              </a:cxn>
              <a:cxn ang="0">
                <a:pos x="263" y="15"/>
              </a:cxn>
              <a:cxn ang="0">
                <a:pos x="355" y="80"/>
              </a:cxn>
              <a:cxn ang="0">
                <a:pos x="405" y="96"/>
              </a:cxn>
              <a:cxn ang="0">
                <a:pos x="551" y="140"/>
              </a:cxn>
            </a:cxnLst>
            <a:rect l="0" t="0" r="r" b="b"/>
            <a:pathLst>
              <a:path w="551" h="140">
                <a:moveTo>
                  <a:pt x="0" y="104"/>
                </a:moveTo>
                <a:cubicBezTo>
                  <a:pt x="47" y="74"/>
                  <a:pt x="47" y="74"/>
                  <a:pt x="47" y="74"/>
                </a:cubicBezTo>
                <a:cubicBezTo>
                  <a:pt x="47" y="74"/>
                  <a:pt x="48" y="74"/>
                  <a:pt x="48" y="74"/>
                </a:cubicBezTo>
                <a:cubicBezTo>
                  <a:pt x="57" y="74"/>
                  <a:pt x="57" y="74"/>
                  <a:pt x="57" y="74"/>
                </a:cubicBezTo>
                <a:cubicBezTo>
                  <a:pt x="182" y="75"/>
                  <a:pt x="182" y="75"/>
                  <a:pt x="182" y="75"/>
                </a:cubicBezTo>
                <a:cubicBezTo>
                  <a:pt x="202" y="5"/>
                  <a:pt x="202" y="5"/>
                  <a:pt x="202" y="5"/>
                </a:cubicBezTo>
                <a:cubicBezTo>
                  <a:pt x="202" y="4"/>
                  <a:pt x="202" y="4"/>
                  <a:pt x="202" y="4"/>
                </a:cubicBezTo>
                <a:cubicBezTo>
                  <a:pt x="243" y="0"/>
                  <a:pt x="243" y="0"/>
                  <a:pt x="243" y="0"/>
                </a:cubicBezTo>
                <a:cubicBezTo>
                  <a:pt x="243" y="0"/>
                  <a:pt x="243" y="0"/>
                  <a:pt x="244" y="0"/>
                </a:cubicBezTo>
                <a:cubicBezTo>
                  <a:pt x="263" y="15"/>
                  <a:pt x="263" y="15"/>
                  <a:pt x="263" y="15"/>
                </a:cubicBezTo>
                <a:cubicBezTo>
                  <a:pt x="355" y="80"/>
                  <a:pt x="355" y="80"/>
                  <a:pt x="355" y="80"/>
                </a:cubicBezTo>
                <a:cubicBezTo>
                  <a:pt x="405" y="96"/>
                  <a:pt x="405" y="96"/>
                  <a:pt x="405" y="96"/>
                </a:cubicBezTo>
                <a:cubicBezTo>
                  <a:pt x="551" y="140"/>
                  <a:pt x="551" y="140"/>
                  <a:pt x="551" y="14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9" name="Freeform 55"/>
          <p:cNvSpPr>
            <a:spLocks/>
          </p:cNvSpPr>
          <p:nvPr/>
        </p:nvSpPr>
        <p:spPr bwMode="auto">
          <a:xfrm>
            <a:off x="1831976" y="682625"/>
            <a:ext cx="190500" cy="322263"/>
          </a:xfrm>
          <a:custGeom>
            <a:avLst/>
            <a:gdLst/>
            <a:ahLst/>
            <a:cxnLst>
              <a:cxn ang="0">
                <a:pos x="31" y="118"/>
              </a:cxn>
              <a:cxn ang="0">
                <a:pos x="120" y="203"/>
              </a:cxn>
              <a:cxn ang="0">
                <a:pos x="88" y="51"/>
              </a:cxn>
              <a:cxn ang="0">
                <a:pos x="0" y="0"/>
              </a:cxn>
              <a:cxn ang="0">
                <a:pos x="31" y="118"/>
              </a:cxn>
            </a:cxnLst>
            <a:rect l="0" t="0" r="r" b="b"/>
            <a:pathLst>
              <a:path w="120" h="203">
                <a:moveTo>
                  <a:pt x="31" y="118"/>
                </a:moveTo>
                <a:lnTo>
                  <a:pt x="120" y="203"/>
                </a:lnTo>
                <a:lnTo>
                  <a:pt x="88" y="51"/>
                </a:lnTo>
                <a:lnTo>
                  <a:pt x="0" y="0"/>
                </a:lnTo>
                <a:lnTo>
                  <a:pt x="31" y="118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0" name="Freeform 56"/>
          <p:cNvSpPr>
            <a:spLocks/>
          </p:cNvSpPr>
          <p:nvPr/>
        </p:nvSpPr>
        <p:spPr bwMode="auto">
          <a:xfrm>
            <a:off x="1450976" y="688975"/>
            <a:ext cx="122238" cy="180975"/>
          </a:xfrm>
          <a:custGeom>
            <a:avLst/>
            <a:gdLst/>
            <a:ahLst/>
            <a:cxnLst>
              <a:cxn ang="0">
                <a:pos x="10" y="58"/>
              </a:cxn>
              <a:cxn ang="0">
                <a:pos x="28" y="58"/>
              </a:cxn>
              <a:cxn ang="0">
                <a:pos x="38" y="47"/>
              </a:cxn>
              <a:cxn ang="0">
                <a:pos x="39" y="27"/>
              </a:cxn>
              <a:cxn ang="0">
                <a:pos x="28" y="8"/>
              </a:cxn>
              <a:cxn ang="0">
                <a:pos x="22" y="11"/>
              </a:cxn>
              <a:cxn ang="0">
                <a:pos x="22" y="11"/>
              </a:cxn>
              <a:cxn ang="0">
                <a:pos x="5" y="0"/>
              </a:cxn>
              <a:cxn ang="0">
                <a:pos x="0" y="6"/>
              </a:cxn>
              <a:cxn ang="0">
                <a:pos x="5" y="25"/>
              </a:cxn>
              <a:cxn ang="0">
                <a:pos x="5" y="25"/>
              </a:cxn>
              <a:cxn ang="0">
                <a:pos x="2" y="32"/>
              </a:cxn>
              <a:cxn ang="0">
                <a:pos x="10" y="58"/>
              </a:cxn>
            </a:cxnLst>
            <a:rect l="0" t="0" r="r" b="b"/>
            <a:pathLst>
              <a:path w="39" h="58">
                <a:moveTo>
                  <a:pt x="10" y="58"/>
                </a:moveTo>
                <a:cubicBezTo>
                  <a:pt x="28" y="58"/>
                  <a:pt x="28" y="58"/>
                  <a:pt x="28" y="58"/>
                </a:cubicBezTo>
                <a:cubicBezTo>
                  <a:pt x="38" y="47"/>
                  <a:pt x="38" y="47"/>
                  <a:pt x="38" y="47"/>
                </a:cubicBezTo>
                <a:cubicBezTo>
                  <a:pt x="39" y="27"/>
                  <a:pt x="39" y="27"/>
                  <a:pt x="39" y="27"/>
                </a:cubicBezTo>
                <a:cubicBezTo>
                  <a:pt x="28" y="8"/>
                  <a:pt x="28" y="8"/>
                  <a:pt x="28" y="8"/>
                </a:cubicBezTo>
                <a:cubicBezTo>
                  <a:pt x="22" y="11"/>
                  <a:pt x="22" y="11"/>
                  <a:pt x="22" y="11"/>
                </a:cubicBezTo>
                <a:cubicBezTo>
                  <a:pt x="22" y="11"/>
                  <a:pt x="22" y="11"/>
                  <a:pt x="22" y="11"/>
                </a:cubicBezTo>
                <a:cubicBezTo>
                  <a:pt x="5" y="0"/>
                  <a:pt x="5" y="0"/>
                  <a:pt x="5" y="0"/>
                </a:cubicBezTo>
                <a:cubicBezTo>
                  <a:pt x="0" y="6"/>
                  <a:pt x="0" y="6"/>
                  <a:pt x="0" y="6"/>
                </a:cubicBezTo>
                <a:cubicBezTo>
                  <a:pt x="5" y="25"/>
                  <a:pt x="5" y="25"/>
                  <a:pt x="5" y="25"/>
                </a:cubicBezTo>
                <a:cubicBezTo>
                  <a:pt x="5" y="25"/>
                  <a:pt x="5" y="25"/>
                  <a:pt x="5" y="25"/>
                </a:cubicBezTo>
                <a:cubicBezTo>
                  <a:pt x="2" y="32"/>
                  <a:pt x="2" y="32"/>
                  <a:pt x="2" y="32"/>
                </a:cubicBezTo>
                <a:lnTo>
                  <a:pt x="10" y="58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1" name="Freeform 57"/>
          <p:cNvSpPr>
            <a:spLocks/>
          </p:cNvSpPr>
          <p:nvPr/>
        </p:nvSpPr>
        <p:spPr bwMode="auto">
          <a:xfrm>
            <a:off x="1863726" y="1025525"/>
            <a:ext cx="563563" cy="727075"/>
          </a:xfrm>
          <a:custGeom>
            <a:avLst/>
            <a:gdLst/>
            <a:ahLst/>
            <a:cxnLst>
              <a:cxn ang="0">
                <a:pos x="103" y="66"/>
              </a:cxn>
              <a:cxn ang="0">
                <a:pos x="100" y="54"/>
              </a:cxn>
              <a:cxn ang="0">
                <a:pos x="7" y="0"/>
              </a:cxn>
              <a:cxn ang="0">
                <a:pos x="3" y="23"/>
              </a:cxn>
              <a:cxn ang="0">
                <a:pos x="0" y="61"/>
              </a:cxn>
              <a:cxn ang="0">
                <a:pos x="18" y="94"/>
              </a:cxn>
              <a:cxn ang="0">
                <a:pos x="53" y="146"/>
              </a:cxn>
              <a:cxn ang="0">
                <a:pos x="167" y="233"/>
              </a:cxn>
              <a:cxn ang="0">
                <a:pos x="181" y="209"/>
              </a:cxn>
              <a:cxn ang="0">
                <a:pos x="120" y="129"/>
              </a:cxn>
              <a:cxn ang="0">
                <a:pos x="120" y="128"/>
              </a:cxn>
              <a:cxn ang="0">
                <a:pos x="113" y="101"/>
              </a:cxn>
              <a:cxn ang="0">
                <a:pos x="114" y="101"/>
              </a:cxn>
              <a:cxn ang="0">
                <a:pos x="114" y="100"/>
              </a:cxn>
              <a:cxn ang="0">
                <a:pos x="105" y="67"/>
              </a:cxn>
              <a:cxn ang="0">
                <a:pos x="105" y="66"/>
              </a:cxn>
            </a:cxnLst>
            <a:rect l="0" t="0" r="r" b="b"/>
            <a:pathLst>
              <a:path w="181" h="233">
                <a:moveTo>
                  <a:pt x="103" y="66"/>
                </a:moveTo>
                <a:cubicBezTo>
                  <a:pt x="100" y="54"/>
                  <a:pt x="100" y="54"/>
                  <a:pt x="100" y="54"/>
                </a:cubicBezTo>
                <a:cubicBezTo>
                  <a:pt x="7" y="0"/>
                  <a:pt x="7" y="0"/>
                  <a:pt x="7" y="0"/>
                </a:cubicBezTo>
                <a:cubicBezTo>
                  <a:pt x="3" y="23"/>
                  <a:pt x="3" y="23"/>
                  <a:pt x="3" y="23"/>
                </a:cubicBezTo>
                <a:cubicBezTo>
                  <a:pt x="0" y="61"/>
                  <a:pt x="0" y="61"/>
                  <a:pt x="0" y="61"/>
                </a:cubicBezTo>
                <a:cubicBezTo>
                  <a:pt x="18" y="94"/>
                  <a:pt x="18" y="94"/>
                  <a:pt x="18" y="94"/>
                </a:cubicBezTo>
                <a:cubicBezTo>
                  <a:pt x="53" y="146"/>
                  <a:pt x="53" y="146"/>
                  <a:pt x="53" y="146"/>
                </a:cubicBezTo>
                <a:cubicBezTo>
                  <a:pt x="167" y="233"/>
                  <a:pt x="167" y="233"/>
                  <a:pt x="167" y="233"/>
                </a:cubicBezTo>
                <a:cubicBezTo>
                  <a:pt x="181" y="209"/>
                  <a:pt x="181" y="209"/>
                  <a:pt x="181" y="209"/>
                </a:cubicBezTo>
                <a:cubicBezTo>
                  <a:pt x="120" y="129"/>
                  <a:pt x="120" y="129"/>
                  <a:pt x="120" y="129"/>
                </a:cubicBezTo>
                <a:cubicBezTo>
                  <a:pt x="120" y="129"/>
                  <a:pt x="120" y="128"/>
                  <a:pt x="120" y="128"/>
                </a:cubicBezTo>
                <a:cubicBezTo>
                  <a:pt x="113" y="101"/>
                  <a:pt x="113" y="101"/>
                  <a:pt x="113" y="101"/>
                </a:cubicBezTo>
                <a:cubicBezTo>
                  <a:pt x="114" y="101"/>
                  <a:pt x="114" y="101"/>
                  <a:pt x="114" y="101"/>
                </a:cubicBezTo>
                <a:cubicBezTo>
                  <a:pt x="114" y="101"/>
                  <a:pt x="114" y="100"/>
                  <a:pt x="114" y="100"/>
                </a:cubicBezTo>
                <a:cubicBezTo>
                  <a:pt x="105" y="67"/>
                  <a:pt x="105" y="67"/>
                  <a:pt x="105" y="67"/>
                </a:cubicBezTo>
                <a:cubicBezTo>
                  <a:pt x="105" y="67"/>
                  <a:pt x="105" y="67"/>
                  <a:pt x="105" y="66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2" name="Freeform 58"/>
          <p:cNvSpPr>
            <a:spLocks/>
          </p:cNvSpPr>
          <p:nvPr/>
        </p:nvSpPr>
        <p:spPr bwMode="auto">
          <a:xfrm>
            <a:off x="1517651" y="1222375"/>
            <a:ext cx="201613" cy="430213"/>
          </a:xfrm>
          <a:custGeom>
            <a:avLst/>
            <a:gdLst/>
            <a:ahLst/>
            <a:cxnLst>
              <a:cxn ang="0">
                <a:pos x="0" y="116"/>
              </a:cxn>
              <a:cxn ang="0">
                <a:pos x="42" y="138"/>
              </a:cxn>
              <a:cxn ang="0">
                <a:pos x="61" y="96"/>
              </a:cxn>
              <a:cxn ang="0">
                <a:pos x="65" y="89"/>
              </a:cxn>
              <a:cxn ang="0">
                <a:pos x="34" y="78"/>
              </a:cxn>
              <a:cxn ang="0">
                <a:pos x="34" y="77"/>
              </a:cxn>
              <a:cxn ang="0">
                <a:pos x="34" y="77"/>
              </a:cxn>
              <a:cxn ang="0">
                <a:pos x="45" y="49"/>
              </a:cxn>
              <a:cxn ang="0">
                <a:pos x="12" y="0"/>
              </a:cxn>
              <a:cxn ang="0">
                <a:pos x="0" y="116"/>
              </a:cxn>
            </a:cxnLst>
            <a:rect l="0" t="0" r="r" b="b"/>
            <a:pathLst>
              <a:path w="65" h="138">
                <a:moveTo>
                  <a:pt x="0" y="116"/>
                </a:moveTo>
                <a:cubicBezTo>
                  <a:pt x="42" y="138"/>
                  <a:pt x="42" y="138"/>
                  <a:pt x="42" y="138"/>
                </a:cubicBezTo>
                <a:cubicBezTo>
                  <a:pt x="61" y="96"/>
                  <a:pt x="61" y="96"/>
                  <a:pt x="61" y="96"/>
                </a:cubicBezTo>
                <a:cubicBezTo>
                  <a:pt x="65" y="89"/>
                  <a:pt x="65" y="89"/>
                  <a:pt x="65" y="89"/>
                </a:cubicBezTo>
                <a:cubicBezTo>
                  <a:pt x="34" y="78"/>
                  <a:pt x="34" y="78"/>
                  <a:pt x="34" y="78"/>
                </a:cubicBezTo>
                <a:cubicBezTo>
                  <a:pt x="34" y="78"/>
                  <a:pt x="34" y="77"/>
                  <a:pt x="34" y="77"/>
                </a:cubicBezTo>
                <a:cubicBezTo>
                  <a:pt x="34" y="77"/>
                  <a:pt x="34" y="77"/>
                  <a:pt x="34" y="77"/>
                </a:cubicBezTo>
                <a:cubicBezTo>
                  <a:pt x="45" y="49"/>
                  <a:pt x="45" y="49"/>
                  <a:pt x="45" y="49"/>
                </a:cubicBezTo>
                <a:cubicBezTo>
                  <a:pt x="12" y="0"/>
                  <a:pt x="12" y="0"/>
                  <a:pt x="12" y="0"/>
                </a:cubicBezTo>
                <a:lnTo>
                  <a:pt x="0" y="116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3" name="Freeform 59"/>
          <p:cNvSpPr>
            <a:spLocks/>
          </p:cNvSpPr>
          <p:nvPr/>
        </p:nvSpPr>
        <p:spPr bwMode="auto">
          <a:xfrm>
            <a:off x="1570038" y="1684338"/>
            <a:ext cx="246063" cy="514350"/>
          </a:xfrm>
          <a:custGeom>
            <a:avLst/>
            <a:gdLst/>
            <a:ahLst/>
            <a:cxnLst>
              <a:cxn ang="0">
                <a:pos x="59" y="230"/>
              </a:cxn>
              <a:cxn ang="0">
                <a:pos x="155" y="324"/>
              </a:cxn>
              <a:cxn ang="0">
                <a:pos x="63" y="0"/>
              </a:cxn>
              <a:cxn ang="0">
                <a:pos x="0" y="43"/>
              </a:cxn>
              <a:cxn ang="0">
                <a:pos x="59" y="230"/>
              </a:cxn>
            </a:cxnLst>
            <a:rect l="0" t="0" r="r" b="b"/>
            <a:pathLst>
              <a:path w="155" h="324">
                <a:moveTo>
                  <a:pt x="59" y="230"/>
                </a:moveTo>
                <a:lnTo>
                  <a:pt x="155" y="324"/>
                </a:lnTo>
                <a:lnTo>
                  <a:pt x="63" y="0"/>
                </a:lnTo>
                <a:lnTo>
                  <a:pt x="0" y="43"/>
                </a:lnTo>
                <a:lnTo>
                  <a:pt x="59" y="230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4" name="Freeform 60"/>
          <p:cNvSpPr>
            <a:spLocks/>
          </p:cNvSpPr>
          <p:nvPr/>
        </p:nvSpPr>
        <p:spPr bwMode="auto">
          <a:xfrm>
            <a:off x="1916113" y="1878013"/>
            <a:ext cx="514350" cy="73183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24" y="235"/>
              </a:cxn>
              <a:cxn ang="0">
                <a:pos x="165" y="218"/>
              </a:cxn>
              <a:cxn ang="0">
                <a:pos x="156" y="184"/>
              </a:cxn>
              <a:cxn ang="0">
                <a:pos x="156" y="184"/>
              </a:cxn>
              <a:cxn ang="0">
                <a:pos x="158" y="161"/>
              </a:cxn>
              <a:cxn ang="0">
                <a:pos x="158" y="126"/>
              </a:cxn>
              <a:cxn ang="0">
                <a:pos x="67" y="54"/>
              </a:cxn>
              <a:cxn ang="0">
                <a:pos x="0" y="0"/>
              </a:cxn>
            </a:cxnLst>
            <a:rect l="0" t="0" r="r" b="b"/>
            <a:pathLst>
              <a:path w="165" h="235">
                <a:moveTo>
                  <a:pt x="0" y="0"/>
                </a:moveTo>
                <a:cubicBezTo>
                  <a:pt x="124" y="235"/>
                  <a:pt x="124" y="235"/>
                  <a:pt x="124" y="235"/>
                </a:cubicBezTo>
                <a:cubicBezTo>
                  <a:pt x="165" y="218"/>
                  <a:pt x="165" y="218"/>
                  <a:pt x="165" y="218"/>
                </a:cubicBezTo>
                <a:cubicBezTo>
                  <a:pt x="156" y="184"/>
                  <a:pt x="156" y="184"/>
                  <a:pt x="156" y="184"/>
                </a:cubicBezTo>
                <a:cubicBezTo>
                  <a:pt x="156" y="184"/>
                  <a:pt x="156" y="184"/>
                  <a:pt x="156" y="184"/>
                </a:cubicBezTo>
                <a:cubicBezTo>
                  <a:pt x="158" y="161"/>
                  <a:pt x="158" y="161"/>
                  <a:pt x="158" y="161"/>
                </a:cubicBezTo>
                <a:cubicBezTo>
                  <a:pt x="158" y="126"/>
                  <a:pt x="158" y="126"/>
                  <a:pt x="158" y="126"/>
                </a:cubicBezTo>
                <a:cubicBezTo>
                  <a:pt x="67" y="54"/>
                  <a:pt x="67" y="54"/>
                  <a:pt x="67" y="54"/>
                </a:cubicBezTo>
                <a:lnTo>
                  <a:pt x="0" y="0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5" name="Freeform 61"/>
          <p:cNvSpPr>
            <a:spLocks/>
          </p:cNvSpPr>
          <p:nvPr/>
        </p:nvSpPr>
        <p:spPr bwMode="auto">
          <a:xfrm>
            <a:off x="1938338" y="1603375"/>
            <a:ext cx="542925" cy="508000"/>
          </a:xfrm>
          <a:custGeom>
            <a:avLst/>
            <a:gdLst/>
            <a:ahLst/>
            <a:cxnLst>
              <a:cxn ang="0">
                <a:pos x="30" y="84"/>
              </a:cxn>
              <a:cxn ang="0">
                <a:pos x="56" y="99"/>
              </a:cxn>
              <a:cxn ang="0">
                <a:pos x="167" y="163"/>
              </a:cxn>
              <a:cxn ang="0">
                <a:pos x="174" y="141"/>
              </a:cxn>
              <a:cxn ang="0">
                <a:pos x="154" y="101"/>
              </a:cxn>
              <a:cxn ang="0">
                <a:pos x="136" y="70"/>
              </a:cxn>
              <a:cxn ang="0">
                <a:pos x="127" y="55"/>
              </a:cxn>
              <a:cxn ang="0">
                <a:pos x="111" y="45"/>
              </a:cxn>
              <a:cxn ang="0">
                <a:pos x="107" y="44"/>
              </a:cxn>
              <a:cxn ang="0">
                <a:pos x="71" y="33"/>
              </a:cxn>
              <a:cxn ang="0">
                <a:pos x="25" y="18"/>
              </a:cxn>
              <a:cxn ang="0">
                <a:pos x="25" y="18"/>
              </a:cxn>
              <a:cxn ang="0">
                <a:pos x="0" y="0"/>
              </a:cxn>
              <a:cxn ang="0">
                <a:pos x="30" y="84"/>
              </a:cxn>
            </a:cxnLst>
            <a:rect l="0" t="0" r="r" b="b"/>
            <a:pathLst>
              <a:path w="174" h="163">
                <a:moveTo>
                  <a:pt x="30" y="84"/>
                </a:moveTo>
                <a:cubicBezTo>
                  <a:pt x="56" y="99"/>
                  <a:pt x="56" y="99"/>
                  <a:pt x="56" y="99"/>
                </a:cubicBezTo>
                <a:cubicBezTo>
                  <a:pt x="167" y="163"/>
                  <a:pt x="167" y="163"/>
                  <a:pt x="167" y="163"/>
                </a:cubicBezTo>
                <a:cubicBezTo>
                  <a:pt x="174" y="141"/>
                  <a:pt x="174" y="141"/>
                  <a:pt x="174" y="141"/>
                </a:cubicBezTo>
                <a:cubicBezTo>
                  <a:pt x="154" y="101"/>
                  <a:pt x="154" y="101"/>
                  <a:pt x="154" y="101"/>
                </a:cubicBezTo>
                <a:cubicBezTo>
                  <a:pt x="136" y="70"/>
                  <a:pt x="136" y="70"/>
                  <a:pt x="136" y="70"/>
                </a:cubicBezTo>
                <a:cubicBezTo>
                  <a:pt x="127" y="55"/>
                  <a:pt x="127" y="55"/>
                  <a:pt x="127" y="55"/>
                </a:cubicBezTo>
                <a:cubicBezTo>
                  <a:pt x="111" y="45"/>
                  <a:pt x="111" y="45"/>
                  <a:pt x="111" y="45"/>
                </a:cubicBezTo>
                <a:cubicBezTo>
                  <a:pt x="107" y="44"/>
                  <a:pt x="107" y="44"/>
                  <a:pt x="107" y="44"/>
                </a:cubicBezTo>
                <a:cubicBezTo>
                  <a:pt x="71" y="33"/>
                  <a:pt x="71" y="33"/>
                  <a:pt x="71" y="33"/>
                </a:cubicBezTo>
                <a:cubicBezTo>
                  <a:pt x="25" y="18"/>
                  <a:pt x="25" y="18"/>
                  <a:pt x="25" y="18"/>
                </a:cubicBezTo>
                <a:cubicBezTo>
                  <a:pt x="25" y="18"/>
                  <a:pt x="25" y="18"/>
                  <a:pt x="25" y="18"/>
                </a:cubicBezTo>
                <a:cubicBezTo>
                  <a:pt x="0" y="0"/>
                  <a:pt x="0" y="0"/>
                  <a:pt x="0" y="0"/>
                </a:cubicBezTo>
                <a:lnTo>
                  <a:pt x="30" y="84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6" name="Freeform 62"/>
          <p:cNvSpPr>
            <a:spLocks/>
          </p:cNvSpPr>
          <p:nvPr/>
        </p:nvSpPr>
        <p:spPr bwMode="auto">
          <a:xfrm>
            <a:off x="2740026" y="1438275"/>
            <a:ext cx="869950" cy="1109663"/>
          </a:xfrm>
          <a:custGeom>
            <a:avLst/>
            <a:gdLst/>
            <a:ahLst/>
            <a:cxnLst>
              <a:cxn ang="0">
                <a:pos x="225" y="236"/>
              </a:cxn>
              <a:cxn ang="0">
                <a:pos x="225" y="307"/>
              </a:cxn>
              <a:cxn ang="0">
                <a:pos x="224" y="308"/>
              </a:cxn>
              <a:cxn ang="0">
                <a:pos x="166" y="324"/>
              </a:cxn>
              <a:cxn ang="0">
                <a:pos x="163" y="351"/>
              </a:cxn>
              <a:cxn ang="0">
                <a:pos x="162" y="352"/>
              </a:cxn>
              <a:cxn ang="0">
                <a:pos x="131" y="356"/>
              </a:cxn>
              <a:cxn ang="0">
                <a:pos x="130" y="356"/>
              </a:cxn>
              <a:cxn ang="0">
                <a:pos x="130" y="356"/>
              </a:cxn>
              <a:cxn ang="0">
                <a:pos x="111" y="333"/>
              </a:cxn>
              <a:cxn ang="0">
                <a:pos x="38" y="254"/>
              </a:cxn>
              <a:cxn ang="0">
                <a:pos x="0" y="198"/>
              </a:cxn>
              <a:cxn ang="0">
                <a:pos x="0" y="198"/>
              </a:cxn>
              <a:cxn ang="0">
                <a:pos x="0" y="197"/>
              </a:cxn>
              <a:cxn ang="0">
                <a:pos x="82" y="177"/>
              </a:cxn>
              <a:cxn ang="0">
                <a:pos x="82" y="138"/>
              </a:cxn>
              <a:cxn ang="0">
                <a:pos x="83" y="138"/>
              </a:cxn>
              <a:cxn ang="0">
                <a:pos x="181" y="107"/>
              </a:cxn>
              <a:cxn ang="0">
                <a:pos x="243" y="0"/>
              </a:cxn>
              <a:cxn ang="0">
                <a:pos x="244" y="0"/>
              </a:cxn>
              <a:cxn ang="0">
                <a:pos x="244" y="0"/>
              </a:cxn>
              <a:cxn ang="0">
                <a:pos x="251" y="7"/>
              </a:cxn>
              <a:cxn ang="0">
                <a:pos x="251" y="9"/>
              </a:cxn>
              <a:cxn ang="0">
                <a:pos x="279" y="36"/>
              </a:cxn>
              <a:cxn ang="0">
                <a:pos x="267" y="75"/>
              </a:cxn>
              <a:cxn ang="0">
                <a:pos x="238" y="173"/>
              </a:cxn>
              <a:cxn ang="0">
                <a:pos x="227" y="209"/>
              </a:cxn>
              <a:cxn ang="0">
                <a:pos x="224" y="221"/>
              </a:cxn>
              <a:cxn ang="0">
                <a:pos x="223" y="221"/>
              </a:cxn>
              <a:cxn ang="0">
                <a:pos x="223" y="235"/>
              </a:cxn>
            </a:cxnLst>
            <a:rect l="0" t="0" r="r" b="b"/>
            <a:pathLst>
              <a:path w="279" h="356">
                <a:moveTo>
                  <a:pt x="225" y="236"/>
                </a:moveTo>
                <a:cubicBezTo>
                  <a:pt x="225" y="307"/>
                  <a:pt x="225" y="307"/>
                  <a:pt x="225" y="307"/>
                </a:cubicBezTo>
                <a:cubicBezTo>
                  <a:pt x="225" y="308"/>
                  <a:pt x="225" y="308"/>
                  <a:pt x="224" y="308"/>
                </a:cubicBezTo>
                <a:cubicBezTo>
                  <a:pt x="166" y="324"/>
                  <a:pt x="166" y="324"/>
                  <a:pt x="166" y="324"/>
                </a:cubicBezTo>
                <a:cubicBezTo>
                  <a:pt x="163" y="351"/>
                  <a:pt x="163" y="351"/>
                  <a:pt x="163" y="351"/>
                </a:cubicBezTo>
                <a:cubicBezTo>
                  <a:pt x="162" y="352"/>
                  <a:pt x="162" y="352"/>
                  <a:pt x="162" y="352"/>
                </a:cubicBezTo>
                <a:cubicBezTo>
                  <a:pt x="131" y="356"/>
                  <a:pt x="131" y="356"/>
                  <a:pt x="131" y="356"/>
                </a:cubicBezTo>
                <a:cubicBezTo>
                  <a:pt x="131" y="356"/>
                  <a:pt x="130" y="356"/>
                  <a:pt x="130" y="356"/>
                </a:cubicBezTo>
                <a:cubicBezTo>
                  <a:pt x="130" y="356"/>
                  <a:pt x="130" y="356"/>
                  <a:pt x="130" y="356"/>
                </a:cubicBezTo>
                <a:cubicBezTo>
                  <a:pt x="111" y="333"/>
                  <a:pt x="111" y="333"/>
                  <a:pt x="111" y="333"/>
                </a:cubicBezTo>
                <a:cubicBezTo>
                  <a:pt x="38" y="254"/>
                  <a:pt x="38" y="254"/>
                  <a:pt x="38" y="254"/>
                </a:cubicBezTo>
                <a:cubicBezTo>
                  <a:pt x="0" y="198"/>
                  <a:pt x="0" y="198"/>
                  <a:pt x="0" y="198"/>
                </a:cubicBezTo>
                <a:cubicBezTo>
                  <a:pt x="0" y="198"/>
                  <a:pt x="0" y="198"/>
                  <a:pt x="0" y="198"/>
                </a:cubicBezTo>
                <a:cubicBezTo>
                  <a:pt x="0" y="197"/>
                  <a:pt x="0" y="197"/>
                  <a:pt x="0" y="197"/>
                </a:cubicBezTo>
                <a:cubicBezTo>
                  <a:pt x="82" y="177"/>
                  <a:pt x="82" y="177"/>
                  <a:pt x="82" y="177"/>
                </a:cubicBezTo>
                <a:cubicBezTo>
                  <a:pt x="82" y="138"/>
                  <a:pt x="82" y="138"/>
                  <a:pt x="82" y="138"/>
                </a:cubicBezTo>
                <a:cubicBezTo>
                  <a:pt x="82" y="138"/>
                  <a:pt x="82" y="138"/>
                  <a:pt x="83" y="138"/>
                </a:cubicBezTo>
                <a:cubicBezTo>
                  <a:pt x="181" y="107"/>
                  <a:pt x="181" y="107"/>
                  <a:pt x="181" y="107"/>
                </a:cubicBezTo>
                <a:cubicBezTo>
                  <a:pt x="243" y="0"/>
                  <a:pt x="243" y="0"/>
                  <a:pt x="243" y="0"/>
                </a:cubicBezTo>
                <a:cubicBezTo>
                  <a:pt x="243" y="0"/>
                  <a:pt x="243" y="0"/>
                  <a:pt x="244" y="0"/>
                </a:cubicBezTo>
                <a:cubicBezTo>
                  <a:pt x="244" y="0"/>
                  <a:pt x="244" y="0"/>
                  <a:pt x="244" y="0"/>
                </a:cubicBezTo>
                <a:cubicBezTo>
                  <a:pt x="251" y="7"/>
                  <a:pt x="251" y="7"/>
                  <a:pt x="251" y="7"/>
                </a:cubicBezTo>
                <a:cubicBezTo>
                  <a:pt x="251" y="9"/>
                  <a:pt x="251" y="9"/>
                  <a:pt x="251" y="9"/>
                </a:cubicBezTo>
                <a:cubicBezTo>
                  <a:pt x="279" y="36"/>
                  <a:pt x="279" y="36"/>
                  <a:pt x="279" y="36"/>
                </a:cubicBezTo>
                <a:cubicBezTo>
                  <a:pt x="267" y="75"/>
                  <a:pt x="267" y="75"/>
                  <a:pt x="267" y="75"/>
                </a:cubicBezTo>
                <a:cubicBezTo>
                  <a:pt x="238" y="173"/>
                  <a:pt x="238" y="173"/>
                  <a:pt x="238" y="173"/>
                </a:cubicBezTo>
                <a:cubicBezTo>
                  <a:pt x="227" y="209"/>
                  <a:pt x="227" y="209"/>
                  <a:pt x="227" y="209"/>
                </a:cubicBezTo>
                <a:cubicBezTo>
                  <a:pt x="224" y="221"/>
                  <a:pt x="224" y="221"/>
                  <a:pt x="224" y="221"/>
                </a:cubicBezTo>
                <a:cubicBezTo>
                  <a:pt x="224" y="221"/>
                  <a:pt x="223" y="221"/>
                  <a:pt x="223" y="221"/>
                </a:cubicBezTo>
                <a:cubicBezTo>
                  <a:pt x="223" y="235"/>
                  <a:pt x="223" y="235"/>
                  <a:pt x="223" y="235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7" name="Freeform 63"/>
          <p:cNvSpPr>
            <a:spLocks/>
          </p:cNvSpPr>
          <p:nvPr/>
        </p:nvSpPr>
        <p:spPr bwMode="auto">
          <a:xfrm>
            <a:off x="1673226" y="2273300"/>
            <a:ext cx="469900" cy="1338263"/>
          </a:xfrm>
          <a:custGeom>
            <a:avLst/>
            <a:gdLst/>
            <a:ahLst/>
            <a:cxnLst>
              <a:cxn ang="0">
                <a:pos x="103" y="285"/>
              </a:cxn>
              <a:cxn ang="0">
                <a:pos x="93" y="285"/>
              </a:cxn>
              <a:cxn ang="0">
                <a:pos x="92" y="286"/>
              </a:cxn>
              <a:cxn ang="0">
                <a:pos x="92" y="302"/>
              </a:cxn>
              <a:cxn ang="0">
                <a:pos x="93" y="303"/>
              </a:cxn>
              <a:cxn ang="0">
                <a:pos x="116" y="307"/>
              </a:cxn>
              <a:cxn ang="0">
                <a:pos x="141" y="380"/>
              </a:cxn>
              <a:cxn ang="0">
                <a:pos x="95" y="429"/>
              </a:cxn>
              <a:cxn ang="0">
                <a:pos x="78" y="419"/>
              </a:cxn>
              <a:cxn ang="0">
                <a:pos x="63" y="341"/>
              </a:cxn>
              <a:cxn ang="0">
                <a:pos x="62" y="340"/>
              </a:cxn>
              <a:cxn ang="0">
                <a:pos x="62" y="341"/>
              </a:cxn>
              <a:cxn ang="0">
                <a:pos x="35" y="360"/>
              </a:cxn>
              <a:cxn ang="0">
                <a:pos x="0" y="333"/>
              </a:cxn>
              <a:cxn ang="0">
                <a:pos x="8" y="225"/>
              </a:cxn>
              <a:cxn ang="0">
                <a:pos x="25" y="233"/>
              </a:cxn>
              <a:cxn ang="0">
                <a:pos x="27" y="233"/>
              </a:cxn>
              <a:cxn ang="0">
                <a:pos x="42" y="239"/>
              </a:cxn>
              <a:cxn ang="0">
                <a:pos x="43" y="239"/>
              </a:cxn>
              <a:cxn ang="0">
                <a:pos x="43" y="239"/>
              </a:cxn>
              <a:cxn ang="0">
                <a:pos x="31" y="141"/>
              </a:cxn>
              <a:cxn ang="0">
                <a:pos x="33" y="70"/>
              </a:cxn>
              <a:cxn ang="0">
                <a:pos x="26" y="13"/>
              </a:cxn>
              <a:cxn ang="0">
                <a:pos x="42" y="0"/>
              </a:cxn>
              <a:cxn ang="0">
                <a:pos x="49" y="5"/>
              </a:cxn>
              <a:cxn ang="0">
                <a:pos x="63" y="35"/>
              </a:cxn>
              <a:cxn ang="0">
                <a:pos x="101" y="123"/>
              </a:cxn>
              <a:cxn ang="0">
                <a:pos x="101" y="124"/>
              </a:cxn>
              <a:cxn ang="0">
                <a:pos x="148" y="153"/>
              </a:cxn>
              <a:cxn ang="0">
                <a:pos x="150" y="154"/>
              </a:cxn>
              <a:cxn ang="0">
                <a:pos x="151" y="188"/>
              </a:cxn>
              <a:cxn ang="0">
                <a:pos x="133" y="214"/>
              </a:cxn>
              <a:cxn ang="0">
                <a:pos x="133" y="215"/>
              </a:cxn>
              <a:cxn ang="0">
                <a:pos x="137" y="237"/>
              </a:cxn>
              <a:cxn ang="0">
                <a:pos x="137" y="236"/>
              </a:cxn>
              <a:cxn ang="0">
                <a:pos x="136" y="237"/>
              </a:cxn>
              <a:cxn ang="0">
                <a:pos x="137" y="238"/>
              </a:cxn>
              <a:cxn ang="0">
                <a:pos x="140" y="258"/>
              </a:cxn>
              <a:cxn ang="0">
                <a:pos x="116" y="285"/>
              </a:cxn>
              <a:cxn ang="0">
                <a:pos x="114" y="285"/>
              </a:cxn>
              <a:cxn ang="0">
                <a:pos x="105" y="285"/>
              </a:cxn>
            </a:cxnLst>
            <a:rect l="0" t="0" r="r" b="b"/>
            <a:pathLst>
              <a:path w="151" h="429">
                <a:moveTo>
                  <a:pt x="103" y="285"/>
                </a:moveTo>
                <a:cubicBezTo>
                  <a:pt x="93" y="285"/>
                  <a:pt x="93" y="285"/>
                  <a:pt x="93" y="285"/>
                </a:cubicBezTo>
                <a:cubicBezTo>
                  <a:pt x="93" y="285"/>
                  <a:pt x="92" y="285"/>
                  <a:pt x="92" y="286"/>
                </a:cubicBezTo>
                <a:cubicBezTo>
                  <a:pt x="92" y="302"/>
                  <a:pt x="92" y="302"/>
                  <a:pt x="92" y="302"/>
                </a:cubicBezTo>
                <a:cubicBezTo>
                  <a:pt x="92" y="302"/>
                  <a:pt x="93" y="303"/>
                  <a:pt x="93" y="303"/>
                </a:cubicBezTo>
                <a:cubicBezTo>
                  <a:pt x="116" y="307"/>
                  <a:pt x="116" y="307"/>
                  <a:pt x="116" y="307"/>
                </a:cubicBezTo>
                <a:cubicBezTo>
                  <a:pt x="141" y="380"/>
                  <a:pt x="141" y="380"/>
                  <a:pt x="141" y="380"/>
                </a:cubicBezTo>
                <a:cubicBezTo>
                  <a:pt x="95" y="429"/>
                  <a:pt x="95" y="429"/>
                  <a:pt x="95" y="429"/>
                </a:cubicBezTo>
                <a:cubicBezTo>
                  <a:pt x="78" y="419"/>
                  <a:pt x="78" y="419"/>
                  <a:pt x="78" y="419"/>
                </a:cubicBezTo>
                <a:cubicBezTo>
                  <a:pt x="63" y="341"/>
                  <a:pt x="63" y="341"/>
                  <a:pt x="63" y="341"/>
                </a:cubicBezTo>
                <a:cubicBezTo>
                  <a:pt x="63" y="341"/>
                  <a:pt x="63" y="341"/>
                  <a:pt x="62" y="340"/>
                </a:cubicBezTo>
                <a:cubicBezTo>
                  <a:pt x="62" y="340"/>
                  <a:pt x="62" y="340"/>
                  <a:pt x="62" y="341"/>
                </a:cubicBezTo>
                <a:cubicBezTo>
                  <a:pt x="35" y="360"/>
                  <a:pt x="35" y="360"/>
                  <a:pt x="35" y="360"/>
                </a:cubicBezTo>
                <a:cubicBezTo>
                  <a:pt x="0" y="333"/>
                  <a:pt x="0" y="333"/>
                  <a:pt x="0" y="333"/>
                </a:cubicBezTo>
                <a:cubicBezTo>
                  <a:pt x="8" y="225"/>
                  <a:pt x="8" y="225"/>
                  <a:pt x="8" y="225"/>
                </a:cubicBezTo>
                <a:cubicBezTo>
                  <a:pt x="25" y="233"/>
                  <a:pt x="25" y="233"/>
                  <a:pt x="25" y="233"/>
                </a:cubicBezTo>
                <a:cubicBezTo>
                  <a:pt x="27" y="233"/>
                  <a:pt x="27" y="233"/>
                  <a:pt x="27" y="233"/>
                </a:cubicBezTo>
                <a:cubicBezTo>
                  <a:pt x="42" y="239"/>
                  <a:pt x="42" y="239"/>
                  <a:pt x="42" y="239"/>
                </a:cubicBezTo>
                <a:cubicBezTo>
                  <a:pt x="42" y="240"/>
                  <a:pt x="43" y="240"/>
                  <a:pt x="43" y="239"/>
                </a:cubicBezTo>
                <a:cubicBezTo>
                  <a:pt x="43" y="239"/>
                  <a:pt x="43" y="239"/>
                  <a:pt x="43" y="239"/>
                </a:cubicBezTo>
                <a:cubicBezTo>
                  <a:pt x="31" y="141"/>
                  <a:pt x="31" y="141"/>
                  <a:pt x="31" y="141"/>
                </a:cubicBezTo>
                <a:cubicBezTo>
                  <a:pt x="33" y="70"/>
                  <a:pt x="33" y="70"/>
                  <a:pt x="33" y="70"/>
                </a:cubicBezTo>
                <a:cubicBezTo>
                  <a:pt x="26" y="13"/>
                  <a:pt x="26" y="13"/>
                  <a:pt x="26" y="13"/>
                </a:cubicBezTo>
                <a:cubicBezTo>
                  <a:pt x="42" y="0"/>
                  <a:pt x="42" y="0"/>
                  <a:pt x="42" y="0"/>
                </a:cubicBezTo>
                <a:cubicBezTo>
                  <a:pt x="49" y="5"/>
                  <a:pt x="49" y="5"/>
                  <a:pt x="49" y="5"/>
                </a:cubicBezTo>
                <a:cubicBezTo>
                  <a:pt x="63" y="35"/>
                  <a:pt x="63" y="35"/>
                  <a:pt x="63" y="35"/>
                </a:cubicBezTo>
                <a:cubicBezTo>
                  <a:pt x="101" y="123"/>
                  <a:pt x="101" y="123"/>
                  <a:pt x="101" y="123"/>
                </a:cubicBezTo>
                <a:cubicBezTo>
                  <a:pt x="101" y="123"/>
                  <a:pt x="101" y="124"/>
                  <a:pt x="101" y="124"/>
                </a:cubicBezTo>
                <a:cubicBezTo>
                  <a:pt x="148" y="153"/>
                  <a:pt x="148" y="153"/>
                  <a:pt x="148" y="153"/>
                </a:cubicBezTo>
                <a:cubicBezTo>
                  <a:pt x="150" y="154"/>
                  <a:pt x="150" y="154"/>
                  <a:pt x="150" y="154"/>
                </a:cubicBezTo>
                <a:cubicBezTo>
                  <a:pt x="151" y="188"/>
                  <a:pt x="151" y="188"/>
                  <a:pt x="151" y="188"/>
                </a:cubicBezTo>
                <a:cubicBezTo>
                  <a:pt x="133" y="214"/>
                  <a:pt x="133" y="214"/>
                  <a:pt x="133" y="214"/>
                </a:cubicBezTo>
                <a:cubicBezTo>
                  <a:pt x="133" y="214"/>
                  <a:pt x="133" y="214"/>
                  <a:pt x="133" y="215"/>
                </a:cubicBezTo>
                <a:cubicBezTo>
                  <a:pt x="137" y="237"/>
                  <a:pt x="137" y="237"/>
                  <a:pt x="137" y="237"/>
                </a:cubicBezTo>
                <a:cubicBezTo>
                  <a:pt x="137" y="236"/>
                  <a:pt x="137" y="236"/>
                  <a:pt x="137" y="236"/>
                </a:cubicBezTo>
                <a:cubicBezTo>
                  <a:pt x="136" y="236"/>
                  <a:pt x="136" y="236"/>
                  <a:pt x="136" y="237"/>
                </a:cubicBezTo>
                <a:cubicBezTo>
                  <a:pt x="137" y="238"/>
                  <a:pt x="137" y="238"/>
                  <a:pt x="137" y="238"/>
                </a:cubicBezTo>
                <a:cubicBezTo>
                  <a:pt x="140" y="258"/>
                  <a:pt x="140" y="258"/>
                  <a:pt x="140" y="258"/>
                </a:cubicBezTo>
                <a:cubicBezTo>
                  <a:pt x="116" y="285"/>
                  <a:pt x="116" y="285"/>
                  <a:pt x="116" y="285"/>
                </a:cubicBezTo>
                <a:cubicBezTo>
                  <a:pt x="114" y="285"/>
                  <a:pt x="114" y="285"/>
                  <a:pt x="114" y="285"/>
                </a:cubicBezTo>
                <a:cubicBezTo>
                  <a:pt x="105" y="285"/>
                  <a:pt x="105" y="285"/>
                  <a:pt x="105" y="285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8" name="Freeform 64"/>
          <p:cNvSpPr>
            <a:spLocks/>
          </p:cNvSpPr>
          <p:nvPr/>
        </p:nvSpPr>
        <p:spPr bwMode="auto">
          <a:xfrm>
            <a:off x="3759201" y="3938588"/>
            <a:ext cx="296863" cy="412750"/>
          </a:xfrm>
          <a:custGeom>
            <a:avLst/>
            <a:gdLst/>
            <a:ahLst/>
            <a:cxnLst>
              <a:cxn ang="0">
                <a:pos x="22" y="132"/>
              </a:cxn>
              <a:cxn ang="0">
                <a:pos x="21" y="132"/>
              </a:cxn>
              <a:cxn ang="0">
                <a:pos x="21" y="131"/>
              </a:cxn>
              <a:cxn ang="0">
                <a:pos x="0" y="32"/>
              </a:cxn>
              <a:cxn ang="0">
                <a:pos x="0" y="31"/>
              </a:cxn>
              <a:cxn ang="0">
                <a:pos x="34" y="9"/>
              </a:cxn>
              <a:cxn ang="0">
                <a:pos x="50" y="0"/>
              </a:cxn>
              <a:cxn ang="0">
                <a:pos x="51" y="0"/>
              </a:cxn>
              <a:cxn ang="0">
                <a:pos x="75" y="5"/>
              </a:cxn>
              <a:cxn ang="0">
                <a:pos x="75" y="5"/>
              </a:cxn>
              <a:cxn ang="0">
                <a:pos x="82" y="15"/>
              </a:cxn>
              <a:cxn ang="0">
                <a:pos x="87" y="23"/>
              </a:cxn>
              <a:cxn ang="0">
                <a:pos x="95" y="33"/>
              </a:cxn>
              <a:cxn ang="0">
                <a:pos x="95" y="34"/>
              </a:cxn>
              <a:cxn ang="0">
                <a:pos x="94" y="37"/>
              </a:cxn>
              <a:cxn ang="0">
                <a:pos x="93" y="45"/>
              </a:cxn>
              <a:cxn ang="0">
                <a:pos x="90" y="60"/>
              </a:cxn>
              <a:cxn ang="0">
                <a:pos x="89" y="60"/>
              </a:cxn>
              <a:cxn ang="0">
                <a:pos x="70" y="87"/>
              </a:cxn>
              <a:cxn ang="0">
                <a:pos x="35" y="121"/>
              </a:cxn>
              <a:cxn ang="0">
                <a:pos x="22" y="131"/>
              </a:cxn>
              <a:cxn ang="0">
                <a:pos x="22" y="132"/>
              </a:cxn>
            </a:cxnLst>
            <a:rect l="0" t="0" r="r" b="b"/>
            <a:pathLst>
              <a:path w="95" h="132">
                <a:moveTo>
                  <a:pt x="22" y="132"/>
                </a:moveTo>
                <a:cubicBezTo>
                  <a:pt x="22" y="132"/>
                  <a:pt x="21" y="132"/>
                  <a:pt x="21" y="132"/>
                </a:cubicBezTo>
                <a:cubicBezTo>
                  <a:pt x="21" y="132"/>
                  <a:pt x="21" y="131"/>
                  <a:pt x="21" y="131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1"/>
                  <a:pt x="0" y="31"/>
                  <a:pt x="0" y="31"/>
                </a:cubicBezTo>
                <a:cubicBezTo>
                  <a:pt x="34" y="9"/>
                  <a:pt x="34" y="9"/>
                  <a:pt x="34" y="9"/>
                </a:cubicBezTo>
                <a:cubicBezTo>
                  <a:pt x="50" y="0"/>
                  <a:pt x="50" y="0"/>
                  <a:pt x="50" y="0"/>
                </a:cubicBezTo>
                <a:cubicBezTo>
                  <a:pt x="50" y="0"/>
                  <a:pt x="50" y="0"/>
                  <a:pt x="51" y="0"/>
                </a:cubicBezTo>
                <a:cubicBezTo>
                  <a:pt x="75" y="5"/>
                  <a:pt x="75" y="5"/>
                  <a:pt x="75" y="5"/>
                </a:cubicBezTo>
                <a:cubicBezTo>
                  <a:pt x="75" y="5"/>
                  <a:pt x="75" y="5"/>
                  <a:pt x="75" y="5"/>
                </a:cubicBezTo>
                <a:cubicBezTo>
                  <a:pt x="82" y="15"/>
                  <a:pt x="82" y="15"/>
                  <a:pt x="82" y="15"/>
                </a:cubicBezTo>
                <a:cubicBezTo>
                  <a:pt x="87" y="23"/>
                  <a:pt x="87" y="23"/>
                  <a:pt x="87" y="23"/>
                </a:cubicBezTo>
                <a:cubicBezTo>
                  <a:pt x="95" y="33"/>
                  <a:pt x="95" y="33"/>
                  <a:pt x="95" y="33"/>
                </a:cubicBezTo>
                <a:cubicBezTo>
                  <a:pt x="95" y="34"/>
                  <a:pt x="95" y="34"/>
                  <a:pt x="95" y="34"/>
                </a:cubicBezTo>
                <a:cubicBezTo>
                  <a:pt x="94" y="37"/>
                  <a:pt x="94" y="37"/>
                  <a:pt x="94" y="37"/>
                </a:cubicBezTo>
                <a:cubicBezTo>
                  <a:pt x="93" y="45"/>
                  <a:pt x="93" y="45"/>
                  <a:pt x="93" y="45"/>
                </a:cubicBezTo>
                <a:cubicBezTo>
                  <a:pt x="90" y="60"/>
                  <a:pt x="90" y="60"/>
                  <a:pt x="90" y="60"/>
                </a:cubicBezTo>
                <a:cubicBezTo>
                  <a:pt x="90" y="60"/>
                  <a:pt x="90" y="60"/>
                  <a:pt x="89" y="60"/>
                </a:cubicBezTo>
                <a:cubicBezTo>
                  <a:pt x="70" y="87"/>
                  <a:pt x="70" y="87"/>
                  <a:pt x="70" y="87"/>
                </a:cubicBezTo>
                <a:cubicBezTo>
                  <a:pt x="35" y="121"/>
                  <a:pt x="35" y="121"/>
                  <a:pt x="35" y="121"/>
                </a:cubicBezTo>
                <a:cubicBezTo>
                  <a:pt x="22" y="131"/>
                  <a:pt x="22" y="131"/>
                  <a:pt x="22" y="131"/>
                </a:cubicBezTo>
                <a:cubicBezTo>
                  <a:pt x="22" y="132"/>
                  <a:pt x="22" y="132"/>
                  <a:pt x="22" y="132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9" name="Freeform 65"/>
          <p:cNvSpPr>
            <a:spLocks noEditPoints="1"/>
          </p:cNvSpPr>
          <p:nvPr/>
        </p:nvSpPr>
        <p:spPr bwMode="auto">
          <a:xfrm>
            <a:off x="1803401" y="3743325"/>
            <a:ext cx="493713" cy="809625"/>
          </a:xfrm>
          <a:custGeom>
            <a:avLst/>
            <a:gdLst/>
            <a:ahLst/>
            <a:cxnLst>
              <a:cxn ang="0">
                <a:pos x="4" y="260"/>
              </a:cxn>
              <a:cxn ang="0">
                <a:pos x="4" y="260"/>
              </a:cxn>
              <a:cxn ang="0">
                <a:pos x="0" y="208"/>
              </a:cxn>
              <a:cxn ang="0">
                <a:pos x="0" y="207"/>
              </a:cxn>
              <a:cxn ang="0">
                <a:pos x="66" y="191"/>
              </a:cxn>
              <a:cxn ang="0">
                <a:pos x="67" y="191"/>
              </a:cxn>
              <a:cxn ang="0">
                <a:pos x="67" y="192"/>
              </a:cxn>
              <a:cxn ang="0">
                <a:pos x="67" y="192"/>
              </a:cxn>
              <a:cxn ang="0">
                <a:pos x="75" y="200"/>
              </a:cxn>
              <a:cxn ang="0">
                <a:pos x="75" y="200"/>
              </a:cxn>
              <a:cxn ang="0">
                <a:pos x="81" y="230"/>
              </a:cxn>
              <a:cxn ang="0">
                <a:pos x="81" y="230"/>
              </a:cxn>
              <a:cxn ang="0">
                <a:pos x="68" y="256"/>
              </a:cxn>
              <a:cxn ang="0">
                <a:pos x="67" y="256"/>
              </a:cxn>
              <a:cxn ang="0">
                <a:pos x="4" y="260"/>
              </a:cxn>
              <a:cxn ang="0">
                <a:pos x="4" y="260"/>
              </a:cxn>
              <a:cxn ang="0">
                <a:pos x="118" y="232"/>
              </a:cxn>
              <a:cxn ang="0">
                <a:pos x="117" y="232"/>
              </a:cxn>
              <a:cxn ang="0">
                <a:pos x="110" y="223"/>
              </a:cxn>
              <a:cxn ang="0">
                <a:pos x="97" y="207"/>
              </a:cxn>
              <a:cxn ang="0">
                <a:pos x="81" y="188"/>
              </a:cxn>
              <a:cxn ang="0">
                <a:pos x="81" y="188"/>
              </a:cxn>
              <a:cxn ang="0">
                <a:pos x="74" y="130"/>
              </a:cxn>
              <a:cxn ang="0">
                <a:pos x="74" y="130"/>
              </a:cxn>
              <a:cxn ang="0">
                <a:pos x="100" y="58"/>
              </a:cxn>
              <a:cxn ang="0">
                <a:pos x="100" y="57"/>
              </a:cxn>
              <a:cxn ang="0">
                <a:pos x="122" y="50"/>
              </a:cxn>
              <a:cxn ang="0">
                <a:pos x="123" y="51"/>
              </a:cxn>
              <a:cxn ang="0">
                <a:pos x="139" y="90"/>
              </a:cxn>
              <a:cxn ang="0">
                <a:pos x="158" y="138"/>
              </a:cxn>
              <a:cxn ang="0">
                <a:pos x="158" y="139"/>
              </a:cxn>
              <a:cxn ang="0">
                <a:pos x="122" y="222"/>
              </a:cxn>
              <a:cxn ang="0">
                <a:pos x="118" y="232"/>
              </a:cxn>
              <a:cxn ang="0">
                <a:pos x="118" y="232"/>
              </a:cxn>
              <a:cxn ang="0">
                <a:pos x="118" y="232"/>
              </a:cxn>
              <a:cxn ang="0">
                <a:pos x="73" y="70"/>
              </a:cxn>
              <a:cxn ang="0">
                <a:pos x="73" y="70"/>
              </a:cxn>
              <a:cxn ang="0">
                <a:pos x="44" y="70"/>
              </a:cxn>
              <a:cxn ang="0">
                <a:pos x="43" y="70"/>
              </a:cxn>
              <a:cxn ang="0">
                <a:pos x="24" y="1"/>
              </a:cxn>
              <a:cxn ang="0">
                <a:pos x="24" y="0"/>
              </a:cxn>
              <a:cxn ang="0">
                <a:pos x="25" y="0"/>
              </a:cxn>
              <a:cxn ang="0">
                <a:pos x="63" y="0"/>
              </a:cxn>
              <a:cxn ang="0">
                <a:pos x="64" y="1"/>
              </a:cxn>
              <a:cxn ang="0">
                <a:pos x="74" y="69"/>
              </a:cxn>
              <a:cxn ang="0">
                <a:pos x="74" y="70"/>
              </a:cxn>
              <a:cxn ang="0">
                <a:pos x="73" y="70"/>
              </a:cxn>
            </a:cxnLst>
            <a:rect l="0" t="0" r="r" b="b"/>
            <a:pathLst>
              <a:path w="158" h="260">
                <a:moveTo>
                  <a:pt x="4" y="260"/>
                </a:moveTo>
                <a:cubicBezTo>
                  <a:pt x="4" y="260"/>
                  <a:pt x="4" y="260"/>
                  <a:pt x="4" y="260"/>
                </a:cubicBezTo>
                <a:cubicBezTo>
                  <a:pt x="0" y="208"/>
                  <a:pt x="0" y="208"/>
                  <a:pt x="0" y="208"/>
                </a:cubicBezTo>
                <a:cubicBezTo>
                  <a:pt x="0" y="208"/>
                  <a:pt x="0" y="207"/>
                  <a:pt x="0" y="207"/>
                </a:cubicBezTo>
                <a:cubicBezTo>
                  <a:pt x="66" y="191"/>
                  <a:pt x="66" y="191"/>
                  <a:pt x="66" y="191"/>
                </a:cubicBezTo>
                <a:cubicBezTo>
                  <a:pt x="66" y="191"/>
                  <a:pt x="66" y="191"/>
                  <a:pt x="67" y="191"/>
                </a:cubicBezTo>
                <a:cubicBezTo>
                  <a:pt x="67" y="191"/>
                  <a:pt x="67" y="191"/>
                  <a:pt x="67" y="192"/>
                </a:cubicBezTo>
                <a:cubicBezTo>
                  <a:pt x="67" y="192"/>
                  <a:pt x="67" y="192"/>
                  <a:pt x="67" y="192"/>
                </a:cubicBezTo>
                <a:cubicBezTo>
                  <a:pt x="75" y="200"/>
                  <a:pt x="75" y="200"/>
                  <a:pt x="75" y="200"/>
                </a:cubicBezTo>
                <a:cubicBezTo>
                  <a:pt x="75" y="200"/>
                  <a:pt x="75" y="200"/>
                  <a:pt x="75" y="200"/>
                </a:cubicBezTo>
                <a:cubicBezTo>
                  <a:pt x="81" y="230"/>
                  <a:pt x="81" y="230"/>
                  <a:pt x="81" y="230"/>
                </a:cubicBezTo>
                <a:cubicBezTo>
                  <a:pt x="81" y="230"/>
                  <a:pt x="81" y="230"/>
                  <a:pt x="81" y="230"/>
                </a:cubicBezTo>
                <a:cubicBezTo>
                  <a:pt x="68" y="256"/>
                  <a:pt x="68" y="256"/>
                  <a:pt x="68" y="256"/>
                </a:cubicBezTo>
                <a:cubicBezTo>
                  <a:pt x="67" y="256"/>
                  <a:pt x="67" y="256"/>
                  <a:pt x="67" y="256"/>
                </a:cubicBezTo>
                <a:cubicBezTo>
                  <a:pt x="4" y="260"/>
                  <a:pt x="4" y="260"/>
                  <a:pt x="4" y="260"/>
                </a:cubicBezTo>
                <a:cubicBezTo>
                  <a:pt x="4" y="260"/>
                  <a:pt x="4" y="260"/>
                  <a:pt x="4" y="260"/>
                </a:cubicBezTo>
                <a:close/>
                <a:moveTo>
                  <a:pt x="118" y="232"/>
                </a:moveTo>
                <a:cubicBezTo>
                  <a:pt x="117" y="232"/>
                  <a:pt x="117" y="232"/>
                  <a:pt x="117" y="232"/>
                </a:cubicBezTo>
                <a:cubicBezTo>
                  <a:pt x="110" y="223"/>
                  <a:pt x="110" y="223"/>
                  <a:pt x="110" y="223"/>
                </a:cubicBezTo>
                <a:cubicBezTo>
                  <a:pt x="97" y="207"/>
                  <a:pt x="97" y="207"/>
                  <a:pt x="97" y="207"/>
                </a:cubicBezTo>
                <a:cubicBezTo>
                  <a:pt x="81" y="188"/>
                  <a:pt x="81" y="188"/>
                  <a:pt x="81" y="188"/>
                </a:cubicBezTo>
                <a:cubicBezTo>
                  <a:pt x="81" y="188"/>
                  <a:pt x="81" y="188"/>
                  <a:pt x="81" y="188"/>
                </a:cubicBezTo>
                <a:cubicBezTo>
                  <a:pt x="74" y="130"/>
                  <a:pt x="74" y="130"/>
                  <a:pt x="74" y="130"/>
                </a:cubicBezTo>
                <a:cubicBezTo>
                  <a:pt x="74" y="130"/>
                  <a:pt x="74" y="130"/>
                  <a:pt x="74" y="130"/>
                </a:cubicBezTo>
                <a:cubicBezTo>
                  <a:pt x="100" y="58"/>
                  <a:pt x="100" y="58"/>
                  <a:pt x="100" y="58"/>
                </a:cubicBezTo>
                <a:cubicBezTo>
                  <a:pt x="100" y="57"/>
                  <a:pt x="100" y="57"/>
                  <a:pt x="100" y="57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23" y="50"/>
                  <a:pt x="123" y="50"/>
                  <a:pt x="123" y="51"/>
                </a:cubicBezTo>
                <a:cubicBezTo>
                  <a:pt x="139" y="90"/>
                  <a:pt x="139" y="90"/>
                  <a:pt x="139" y="90"/>
                </a:cubicBezTo>
                <a:cubicBezTo>
                  <a:pt x="158" y="138"/>
                  <a:pt x="158" y="138"/>
                  <a:pt x="158" y="138"/>
                </a:cubicBezTo>
                <a:cubicBezTo>
                  <a:pt x="158" y="138"/>
                  <a:pt x="158" y="139"/>
                  <a:pt x="158" y="139"/>
                </a:cubicBezTo>
                <a:cubicBezTo>
                  <a:pt x="122" y="222"/>
                  <a:pt x="122" y="222"/>
                  <a:pt x="122" y="222"/>
                </a:cubicBezTo>
                <a:cubicBezTo>
                  <a:pt x="118" y="232"/>
                  <a:pt x="118" y="232"/>
                  <a:pt x="118" y="232"/>
                </a:cubicBezTo>
                <a:cubicBezTo>
                  <a:pt x="118" y="232"/>
                  <a:pt x="118" y="232"/>
                  <a:pt x="118" y="232"/>
                </a:cubicBezTo>
                <a:cubicBezTo>
                  <a:pt x="118" y="232"/>
                  <a:pt x="118" y="232"/>
                  <a:pt x="118" y="232"/>
                </a:cubicBezTo>
                <a:close/>
                <a:moveTo>
                  <a:pt x="73" y="70"/>
                </a:moveTo>
                <a:cubicBezTo>
                  <a:pt x="73" y="70"/>
                  <a:pt x="73" y="70"/>
                  <a:pt x="73" y="70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3" y="70"/>
                </a:cubicBezTo>
                <a:cubicBezTo>
                  <a:pt x="24" y="1"/>
                  <a:pt x="24" y="1"/>
                  <a:pt x="24" y="1"/>
                </a:cubicBezTo>
                <a:cubicBezTo>
                  <a:pt x="24" y="1"/>
                  <a:pt x="24" y="0"/>
                  <a:pt x="24" y="0"/>
                </a:cubicBezTo>
                <a:cubicBezTo>
                  <a:pt x="24" y="0"/>
                  <a:pt x="24" y="0"/>
                  <a:pt x="25" y="0"/>
                </a:cubicBezTo>
                <a:cubicBezTo>
                  <a:pt x="63" y="0"/>
                  <a:pt x="63" y="0"/>
                  <a:pt x="63" y="0"/>
                </a:cubicBezTo>
                <a:cubicBezTo>
                  <a:pt x="63" y="0"/>
                  <a:pt x="64" y="0"/>
                  <a:pt x="64" y="1"/>
                </a:cubicBezTo>
                <a:cubicBezTo>
                  <a:pt x="74" y="69"/>
                  <a:pt x="74" y="69"/>
                  <a:pt x="74" y="69"/>
                </a:cubicBezTo>
                <a:cubicBezTo>
                  <a:pt x="74" y="69"/>
                  <a:pt x="74" y="69"/>
                  <a:pt x="74" y="70"/>
                </a:cubicBezTo>
                <a:cubicBezTo>
                  <a:pt x="74" y="70"/>
                  <a:pt x="74" y="70"/>
                  <a:pt x="73" y="70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0" name="Freeform 66"/>
          <p:cNvSpPr>
            <a:spLocks/>
          </p:cNvSpPr>
          <p:nvPr/>
        </p:nvSpPr>
        <p:spPr bwMode="auto">
          <a:xfrm>
            <a:off x="2365376" y="4097338"/>
            <a:ext cx="265113" cy="393700"/>
          </a:xfrm>
          <a:custGeom>
            <a:avLst/>
            <a:gdLst/>
            <a:ahLst/>
            <a:cxnLst>
              <a:cxn ang="0">
                <a:pos x="22" y="126"/>
              </a:cxn>
              <a:cxn ang="0">
                <a:pos x="22" y="126"/>
              </a:cxn>
              <a:cxn ang="0">
                <a:pos x="3" y="117"/>
              </a:cxn>
              <a:cxn ang="0">
                <a:pos x="1" y="116"/>
              </a:cxn>
              <a:cxn ang="0">
                <a:pos x="0" y="115"/>
              </a:cxn>
              <a:cxn ang="0">
                <a:pos x="26" y="9"/>
              </a:cxn>
              <a:cxn ang="0">
                <a:pos x="28" y="1"/>
              </a:cxn>
              <a:cxn ang="0">
                <a:pos x="29" y="0"/>
              </a:cxn>
              <a:cxn ang="0">
                <a:pos x="76" y="8"/>
              </a:cxn>
              <a:cxn ang="0">
                <a:pos x="77" y="9"/>
              </a:cxn>
              <a:cxn ang="0">
                <a:pos x="81" y="55"/>
              </a:cxn>
              <a:cxn ang="0">
                <a:pos x="85" y="92"/>
              </a:cxn>
              <a:cxn ang="0">
                <a:pos x="85" y="92"/>
              </a:cxn>
              <a:cxn ang="0">
                <a:pos x="84" y="92"/>
              </a:cxn>
              <a:cxn ang="0">
                <a:pos x="41" y="96"/>
              </a:cxn>
              <a:cxn ang="0">
                <a:pos x="23" y="126"/>
              </a:cxn>
              <a:cxn ang="0">
                <a:pos x="22" y="126"/>
              </a:cxn>
            </a:cxnLst>
            <a:rect l="0" t="0" r="r" b="b"/>
            <a:pathLst>
              <a:path w="85" h="126">
                <a:moveTo>
                  <a:pt x="22" y="126"/>
                </a:moveTo>
                <a:cubicBezTo>
                  <a:pt x="22" y="126"/>
                  <a:pt x="22" y="126"/>
                  <a:pt x="22" y="126"/>
                </a:cubicBezTo>
                <a:cubicBezTo>
                  <a:pt x="3" y="117"/>
                  <a:pt x="3" y="117"/>
                  <a:pt x="3" y="117"/>
                </a:cubicBezTo>
                <a:cubicBezTo>
                  <a:pt x="1" y="116"/>
                  <a:pt x="1" y="116"/>
                  <a:pt x="1" y="116"/>
                </a:cubicBezTo>
                <a:cubicBezTo>
                  <a:pt x="0" y="116"/>
                  <a:pt x="0" y="115"/>
                  <a:pt x="0" y="115"/>
                </a:cubicBezTo>
                <a:cubicBezTo>
                  <a:pt x="26" y="9"/>
                  <a:pt x="26" y="9"/>
                  <a:pt x="26" y="9"/>
                </a:cubicBezTo>
                <a:cubicBezTo>
                  <a:pt x="28" y="1"/>
                  <a:pt x="28" y="1"/>
                  <a:pt x="28" y="1"/>
                </a:cubicBezTo>
                <a:cubicBezTo>
                  <a:pt x="28" y="0"/>
                  <a:pt x="28" y="0"/>
                  <a:pt x="29" y="0"/>
                </a:cubicBezTo>
                <a:cubicBezTo>
                  <a:pt x="76" y="8"/>
                  <a:pt x="76" y="8"/>
                  <a:pt x="76" y="8"/>
                </a:cubicBezTo>
                <a:cubicBezTo>
                  <a:pt x="77" y="8"/>
                  <a:pt x="77" y="8"/>
                  <a:pt x="77" y="9"/>
                </a:cubicBezTo>
                <a:cubicBezTo>
                  <a:pt x="81" y="55"/>
                  <a:pt x="81" y="55"/>
                  <a:pt x="81" y="55"/>
                </a:cubicBezTo>
                <a:cubicBezTo>
                  <a:pt x="85" y="92"/>
                  <a:pt x="85" y="92"/>
                  <a:pt x="85" y="92"/>
                </a:cubicBezTo>
                <a:cubicBezTo>
                  <a:pt x="85" y="92"/>
                  <a:pt x="85" y="92"/>
                  <a:pt x="85" y="92"/>
                </a:cubicBezTo>
                <a:cubicBezTo>
                  <a:pt x="84" y="92"/>
                  <a:pt x="84" y="92"/>
                  <a:pt x="84" y="92"/>
                </a:cubicBezTo>
                <a:cubicBezTo>
                  <a:pt x="41" y="96"/>
                  <a:pt x="41" y="96"/>
                  <a:pt x="41" y="96"/>
                </a:cubicBezTo>
                <a:cubicBezTo>
                  <a:pt x="23" y="126"/>
                  <a:pt x="23" y="126"/>
                  <a:pt x="23" y="126"/>
                </a:cubicBezTo>
                <a:cubicBezTo>
                  <a:pt x="23" y="126"/>
                  <a:pt x="22" y="126"/>
                  <a:pt x="22" y="126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1" name="Freeform 67"/>
          <p:cNvSpPr>
            <a:spLocks/>
          </p:cNvSpPr>
          <p:nvPr/>
        </p:nvSpPr>
        <p:spPr bwMode="auto">
          <a:xfrm>
            <a:off x="2720976" y="5111750"/>
            <a:ext cx="149225" cy="284163"/>
          </a:xfrm>
          <a:custGeom>
            <a:avLst/>
            <a:gdLst/>
            <a:ahLst/>
            <a:cxnLst>
              <a:cxn ang="0">
                <a:pos x="21" y="91"/>
              </a:cxn>
              <a:cxn ang="0">
                <a:pos x="20" y="91"/>
              </a:cxn>
              <a:cxn ang="0">
                <a:pos x="11" y="87"/>
              </a:cxn>
              <a:cxn ang="0">
                <a:pos x="11" y="87"/>
              </a:cxn>
              <a:cxn ang="0">
                <a:pos x="4" y="64"/>
              </a:cxn>
              <a:cxn ang="0">
                <a:pos x="0" y="15"/>
              </a:cxn>
              <a:cxn ang="0">
                <a:pos x="1" y="14"/>
              </a:cxn>
              <a:cxn ang="0">
                <a:pos x="24" y="0"/>
              </a:cxn>
              <a:cxn ang="0">
                <a:pos x="25" y="0"/>
              </a:cxn>
              <a:cxn ang="0">
                <a:pos x="40" y="12"/>
              </a:cxn>
              <a:cxn ang="0">
                <a:pos x="40" y="13"/>
              </a:cxn>
              <a:cxn ang="0">
                <a:pos x="48" y="39"/>
              </a:cxn>
              <a:cxn ang="0">
                <a:pos x="48" y="39"/>
              </a:cxn>
              <a:cxn ang="0">
                <a:pos x="34" y="57"/>
              </a:cxn>
              <a:cxn ang="0">
                <a:pos x="35" y="67"/>
              </a:cxn>
              <a:cxn ang="0">
                <a:pos x="35" y="67"/>
              </a:cxn>
              <a:cxn ang="0">
                <a:pos x="21" y="91"/>
              </a:cxn>
              <a:cxn ang="0">
                <a:pos x="21" y="91"/>
              </a:cxn>
            </a:cxnLst>
            <a:rect l="0" t="0" r="r" b="b"/>
            <a:pathLst>
              <a:path w="48" h="91">
                <a:moveTo>
                  <a:pt x="21" y="91"/>
                </a:moveTo>
                <a:cubicBezTo>
                  <a:pt x="21" y="91"/>
                  <a:pt x="21" y="91"/>
                  <a:pt x="20" y="91"/>
                </a:cubicBezTo>
                <a:cubicBezTo>
                  <a:pt x="11" y="87"/>
                  <a:pt x="11" y="87"/>
                  <a:pt x="11" y="87"/>
                </a:cubicBezTo>
                <a:cubicBezTo>
                  <a:pt x="11" y="87"/>
                  <a:pt x="11" y="87"/>
                  <a:pt x="11" y="87"/>
                </a:cubicBezTo>
                <a:cubicBezTo>
                  <a:pt x="4" y="64"/>
                  <a:pt x="4" y="64"/>
                  <a:pt x="4" y="64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4"/>
                  <a:pt x="1" y="14"/>
                  <a:pt x="1" y="14"/>
                </a:cubicBezTo>
                <a:cubicBezTo>
                  <a:pt x="24" y="0"/>
                  <a:pt x="24" y="0"/>
                  <a:pt x="24" y="0"/>
                </a:cubicBezTo>
                <a:cubicBezTo>
                  <a:pt x="25" y="0"/>
                  <a:pt x="25" y="0"/>
                  <a:pt x="25" y="0"/>
                </a:cubicBezTo>
                <a:cubicBezTo>
                  <a:pt x="40" y="12"/>
                  <a:pt x="40" y="12"/>
                  <a:pt x="40" y="12"/>
                </a:cubicBezTo>
                <a:cubicBezTo>
                  <a:pt x="40" y="12"/>
                  <a:pt x="40" y="13"/>
                  <a:pt x="40" y="13"/>
                </a:cubicBezTo>
                <a:cubicBezTo>
                  <a:pt x="48" y="39"/>
                  <a:pt x="48" y="39"/>
                  <a:pt x="48" y="39"/>
                </a:cubicBezTo>
                <a:cubicBezTo>
                  <a:pt x="48" y="39"/>
                  <a:pt x="48" y="39"/>
                  <a:pt x="48" y="39"/>
                </a:cubicBezTo>
                <a:cubicBezTo>
                  <a:pt x="34" y="57"/>
                  <a:pt x="34" y="57"/>
                  <a:pt x="34" y="57"/>
                </a:cubicBezTo>
                <a:cubicBezTo>
                  <a:pt x="35" y="67"/>
                  <a:pt x="35" y="67"/>
                  <a:pt x="35" y="67"/>
                </a:cubicBezTo>
                <a:cubicBezTo>
                  <a:pt x="35" y="67"/>
                  <a:pt x="35" y="67"/>
                  <a:pt x="35" y="67"/>
                </a:cubicBezTo>
                <a:cubicBezTo>
                  <a:pt x="21" y="91"/>
                  <a:pt x="21" y="91"/>
                  <a:pt x="21" y="91"/>
                </a:cubicBezTo>
                <a:cubicBezTo>
                  <a:pt x="21" y="91"/>
                  <a:pt x="21" y="91"/>
                  <a:pt x="21" y="91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2" name="Freeform 68"/>
          <p:cNvSpPr>
            <a:spLocks/>
          </p:cNvSpPr>
          <p:nvPr/>
        </p:nvSpPr>
        <p:spPr bwMode="auto">
          <a:xfrm>
            <a:off x="2487613" y="4248150"/>
            <a:ext cx="682625" cy="885825"/>
          </a:xfrm>
          <a:custGeom>
            <a:avLst/>
            <a:gdLst/>
            <a:ahLst/>
            <a:cxnLst>
              <a:cxn ang="0">
                <a:pos x="125" y="284"/>
              </a:cxn>
              <a:cxn ang="0">
                <a:pos x="124" y="284"/>
              </a:cxn>
              <a:cxn ang="0">
                <a:pos x="101" y="266"/>
              </a:cxn>
              <a:cxn ang="0">
                <a:pos x="96" y="260"/>
              </a:cxn>
              <a:cxn ang="0">
                <a:pos x="95" y="260"/>
              </a:cxn>
              <a:cxn ang="0">
                <a:pos x="94" y="260"/>
              </a:cxn>
              <a:cxn ang="0">
                <a:pos x="92" y="258"/>
              </a:cxn>
              <a:cxn ang="0">
                <a:pos x="75" y="245"/>
              </a:cxn>
              <a:cxn ang="0">
                <a:pos x="74" y="244"/>
              </a:cxn>
              <a:cxn ang="0">
                <a:pos x="74" y="244"/>
              </a:cxn>
              <a:cxn ang="0">
                <a:pos x="59" y="159"/>
              </a:cxn>
              <a:cxn ang="0">
                <a:pos x="44" y="174"/>
              </a:cxn>
              <a:cxn ang="0">
                <a:pos x="43" y="174"/>
              </a:cxn>
              <a:cxn ang="0">
                <a:pos x="5" y="136"/>
              </a:cxn>
              <a:cxn ang="0">
                <a:pos x="4" y="135"/>
              </a:cxn>
              <a:cxn ang="0">
                <a:pos x="0" y="118"/>
              </a:cxn>
              <a:cxn ang="0">
                <a:pos x="0" y="118"/>
              </a:cxn>
              <a:cxn ang="0">
                <a:pos x="13" y="82"/>
              </a:cxn>
              <a:cxn ang="0">
                <a:pos x="13" y="82"/>
              </a:cxn>
              <a:cxn ang="0">
                <a:pos x="14" y="82"/>
              </a:cxn>
              <a:cxn ang="0">
                <a:pos x="48" y="97"/>
              </a:cxn>
              <a:cxn ang="0">
                <a:pos x="57" y="76"/>
              </a:cxn>
              <a:cxn ang="0">
                <a:pos x="79" y="20"/>
              </a:cxn>
              <a:cxn ang="0">
                <a:pos x="80" y="19"/>
              </a:cxn>
              <a:cxn ang="0">
                <a:pos x="93" y="17"/>
              </a:cxn>
              <a:cxn ang="0">
                <a:pos x="218" y="0"/>
              </a:cxn>
              <a:cxn ang="0">
                <a:pos x="218" y="0"/>
              </a:cxn>
              <a:cxn ang="0">
                <a:pos x="218" y="1"/>
              </a:cxn>
              <a:cxn ang="0">
                <a:pos x="218" y="4"/>
              </a:cxn>
              <a:cxn ang="0">
                <a:pos x="187" y="150"/>
              </a:cxn>
              <a:cxn ang="0">
                <a:pos x="187" y="151"/>
              </a:cxn>
              <a:cxn ang="0">
                <a:pos x="143" y="201"/>
              </a:cxn>
              <a:cxn ang="0">
                <a:pos x="166" y="232"/>
              </a:cxn>
              <a:cxn ang="0">
                <a:pos x="166" y="233"/>
              </a:cxn>
              <a:cxn ang="0">
                <a:pos x="134" y="272"/>
              </a:cxn>
              <a:cxn ang="0">
                <a:pos x="133" y="273"/>
              </a:cxn>
              <a:cxn ang="0">
                <a:pos x="125" y="283"/>
              </a:cxn>
              <a:cxn ang="0">
                <a:pos x="125" y="284"/>
              </a:cxn>
            </a:cxnLst>
            <a:rect l="0" t="0" r="r" b="b"/>
            <a:pathLst>
              <a:path w="219" h="284">
                <a:moveTo>
                  <a:pt x="125" y="284"/>
                </a:moveTo>
                <a:cubicBezTo>
                  <a:pt x="125" y="284"/>
                  <a:pt x="124" y="284"/>
                  <a:pt x="124" y="284"/>
                </a:cubicBezTo>
                <a:cubicBezTo>
                  <a:pt x="101" y="266"/>
                  <a:pt x="101" y="266"/>
                  <a:pt x="101" y="266"/>
                </a:cubicBezTo>
                <a:cubicBezTo>
                  <a:pt x="96" y="260"/>
                  <a:pt x="96" y="260"/>
                  <a:pt x="96" y="260"/>
                </a:cubicBezTo>
                <a:cubicBezTo>
                  <a:pt x="95" y="260"/>
                  <a:pt x="95" y="260"/>
                  <a:pt x="95" y="260"/>
                </a:cubicBezTo>
                <a:cubicBezTo>
                  <a:pt x="94" y="260"/>
                  <a:pt x="94" y="260"/>
                  <a:pt x="94" y="260"/>
                </a:cubicBezTo>
                <a:cubicBezTo>
                  <a:pt x="92" y="258"/>
                  <a:pt x="92" y="258"/>
                  <a:pt x="92" y="258"/>
                </a:cubicBezTo>
                <a:cubicBezTo>
                  <a:pt x="75" y="245"/>
                  <a:pt x="75" y="245"/>
                  <a:pt x="75" y="245"/>
                </a:cubicBezTo>
                <a:cubicBezTo>
                  <a:pt x="74" y="244"/>
                  <a:pt x="74" y="244"/>
                  <a:pt x="74" y="244"/>
                </a:cubicBezTo>
                <a:cubicBezTo>
                  <a:pt x="74" y="244"/>
                  <a:pt x="74" y="244"/>
                  <a:pt x="74" y="244"/>
                </a:cubicBezTo>
                <a:cubicBezTo>
                  <a:pt x="59" y="159"/>
                  <a:pt x="59" y="159"/>
                  <a:pt x="59" y="159"/>
                </a:cubicBezTo>
                <a:cubicBezTo>
                  <a:pt x="44" y="174"/>
                  <a:pt x="44" y="174"/>
                  <a:pt x="44" y="174"/>
                </a:cubicBezTo>
                <a:cubicBezTo>
                  <a:pt x="44" y="174"/>
                  <a:pt x="43" y="174"/>
                  <a:pt x="43" y="174"/>
                </a:cubicBezTo>
                <a:cubicBezTo>
                  <a:pt x="5" y="136"/>
                  <a:pt x="5" y="136"/>
                  <a:pt x="5" y="136"/>
                </a:cubicBezTo>
                <a:cubicBezTo>
                  <a:pt x="4" y="136"/>
                  <a:pt x="4" y="135"/>
                  <a:pt x="4" y="135"/>
                </a:cubicBezTo>
                <a:cubicBezTo>
                  <a:pt x="0" y="118"/>
                  <a:pt x="0" y="118"/>
                  <a:pt x="0" y="118"/>
                </a:cubicBezTo>
                <a:cubicBezTo>
                  <a:pt x="0" y="118"/>
                  <a:pt x="0" y="118"/>
                  <a:pt x="0" y="118"/>
                </a:cubicBezTo>
                <a:cubicBezTo>
                  <a:pt x="13" y="82"/>
                  <a:pt x="13" y="82"/>
                  <a:pt x="13" y="82"/>
                </a:cubicBezTo>
                <a:cubicBezTo>
                  <a:pt x="13" y="82"/>
                  <a:pt x="13" y="82"/>
                  <a:pt x="13" y="82"/>
                </a:cubicBezTo>
                <a:cubicBezTo>
                  <a:pt x="14" y="82"/>
                  <a:pt x="14" y="82"/>
                  <a:pt x="14" y="82"/>
                </a:cubicBezTo>
                <a:cubicBezTo>
                  <a:pt x="48" y="97"/>
                  <a:pt x="48" y="97"/>
                  <a:pt x="48" y="97"/>
                </a:cubicBezTo>
                <a:cubicBezTo>
                  <a:pt x="57" y="76"/>
                  <a:pt x="57" y="76"/>
                  <a:pt x="57" y="76"/>
                </a:cubicBezTo>
                <a:cubicBezTo>
                  <a:pt x="79" y="20"/>
                  <a:pt x="79" y="20"/>
                  <a:pt x="79" y="20"/>
                </a:cubicBezTo>
                <a:cubicBezTo>
                  <a:pt x="79" y="20"/>
                  <a:pt x="80" y="19"/>
                  <a:pt x="80" y="19"/>
                </a:cubicBezTo>
                <a:cubicBezTo>
                  <a:pt x="93" y="17"/>
                  <a:pt x="93" y="17"/>
                  <a:pt x="93" y="17"/>
                </a:cubicBezTo>
                <a:cubicBezTo>
                  <a:pt x="218" y="0"/>
                  <a:pt x="218" y="0"/>
                  <a:pt x="218" y="0"/>
                </a:cubicBezTo>
                <a:cubicBezTo>
                  <a:pt x="218" y="0"/>
                  <a:pt x="218" y="0"/>
                  <a:pt x="218" y="0"/>
                </a:cubicBezTo>
                <a:cubicBezTo>
                  <a:pt x="218" y="0"/>
                  <a:pt x="219" y="1"/>
                  <a:pt x="218" y="1"/>
                </a:cubicBezTo>
                <a:cubicBezTo>
                  <a:pt x="218" y="4"/>
                  <a:pt x="218" y="4"/>
                  <a:pt x="218" y="4"/>
                </a:cubicBezTo>
                <a:cubicBezTo>
                  <a:pt x="187" y="150"/>
                  <a:pt x="187" y="150"/>
                  <a:pt x="187" y="150"/>
                </a:cubicBezTo>
                <a:cubicBezTo>
                  <a:pt x="187" y="150"/>
                  <a:pt x="187" y="150"/>
                  <a:pt x="187" y="151"/>
                </a:cubicBezTo>
                <a:cubicBezTo>
                  <a:pt x="143" y="201"/>
                  <a:pt x="143" y="201"/>
                  <a:pt x="143" y="201"/>
                </a:cubicBezTo>
                <a:cubicBezTo>
                  <a:pt x="166" y="232"/>
                  <a:pt x="166" y="232"/>
                  <a:pt x="166" y="232"/>
                </a:cubicBezTo>
                <a:cubicBezTo>
                  <a:pt x="166" y="232"/>
                  <a:pt x="166" y="232"/>
                  <a:pt x="166" y="233"/>
                </a:cubicBezTo>
                <a:cubicBezTo>
                  <a:pt x="134" y="272"/>
                  <a:pt x="134" y="272"/>
                  <a:pt x="134" y="272"/>
                </a:cubicBezTo>
                <a:cubicBezTo>
                  <a:pt x="133" y="273"/>
                  <a:pt x="133" y="273"/>
                  <a:pt x="133" y="273"/>
                </a:cubicBezTo>
                <a:cubicBezTo>
                  <a:pt x="125" y="283"/>
                  <a:pt x="125" y="283"/>
                  <a:pt x="125" y="283"/>
                </a:cubicBezTo>
                <a:cubicBezTo>
                  <a:pt x="125" y="284"/>
                  <a:pt x="125" y="284"/>
                  <a:pt x="125" y="284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3" name="Freeform 69"/>
          <p:cNvSpPr>
            <a:spLocks/>
          </p:cNvSpPr>
          <p:nvPr/>
        </p:nvSpPr>
        <p:spPr bwMode="auto">
          <a:xfrm>
            <a:off x="2049463" y="401638"/>
            <a:ext cx="4613275" cy="5876925"/>
          </a:xfrm>
          <a:custGeom>
            <a:avLst/>
            <a:gdLst/>
            <a:ahLst/>
            <a:cxnLst>
              <a:cxn ang="0">
                <a:pos x="358" y="1822"/>
              </a:cxn>
              <a:cxn ang="0">
                <a:pos x="583" y="1765"/>
              </a:cxn>
              <a:cxn ang="0">
                <a:pos x="771" y="1644"/>
              </a:cxn>
              <a:cxn ang="0">
                <a:pos x="711" y="1637"/>
              </a:cxn>
              <a:cxn ang="0">
                <a:pos x="584" y="1723"/>
              </a:cxn>
              <a:cxn ang="0">
                <a:pos x="531" y="1597"/>
              </a:cxn>
              <a:cxn ang="0">
                <a:pos x="439" y="1699"/>
              </a:cxn>
              <a:cxn ang="0">
                <a:pos x="325" y="1550"/>
              </a:cxn>
              <a:cxn ang="0">
                <a:pos x="437" y="1458"/>
              </a:cxn>
              <a:cxn ang="0">
                <a:pos x="576" y="1398"/>
              </a:cxn>
              <a:cxn ang="0">
                <a:pos x="602" y="1294"/>
              </a:cxn>
              <a:cxn ang="0">
                <a:pos x="816" y="1169"/>
              </a:cxn>
              <a:cxn ang="0">
                <a:pos x="692" y="1176"/>
              </a:cxn>
              <a:cxn ang="0">
                <a:pos x="767" y="1059"/>
              </a:cxn>
              <a:cxn ang="0">
                <a:pos x="919" y="878"/>
              </a:cxn>
              <a:cxn ang="0">
                <a:pos x="1088" y="922"/>
              </a:cxn>
              <a:cxn ang="0">
                <a:pos x="966" y="1269"/>
              </a:cxn>
              <a:cxn ang="0">
                <a:pos x="1018" y="1190"/>
              </a:cxn>
              <a:cxn ang="0">
                <a:pos x="1163" y="880"/>
              </a:cxn>
              <a:cxn ang="0">
                <a:pos x="1420" y="800"/>
              </a:cxn>
              <a:cxn ang="0">
                <a:pos x="1389" y="735"/>
              </a:cxn>
              <a:cxn ang="0">
                <a:pos x="1396" y="626"/>
              </a:cxn>
              <a:cxn ang="0">
                <a:pos x="1325" y="705"/>
              </a:cxn>
              <a:cxn ang="0">
                <a:pos x="1113" y="769"/>
              </a:cxn>
              <a:cxn ang="0">
                <a:pos x="1102" y="748"/>
              </a:cxn>
              <a:cxn ang="0">
                <a:pos x="940" y="812"/>
              </a:cxn>
              <a:cxn ang="0">
                <a:pos x="806" y="723"/>
              </a:cxn>
              <a:cxn ang="0">
                <a:pos x="768" y="928"/>
              </a:cxn>
              <a:cxn ang="0">
                <a:pos x="636" y="996"/>
              </a:cxn>
              <a:cxn ang="0">
                <a:pos x="522" y="1204"/>
              </a:cxn>
              <a:cxn ang="0">
                <a:pos x="440" y="1342"/>
              </a:cxn>
              <a:cxn ang="0">
                <a:pos x="388" y="1274"/>
              </a:cxn>
              <a:cxn ang="0">
                <a:pos x="422" y="1229"/>
              </a:cxn>
              <a:cxn ang="0">
                <a:pos x="491" y="1047"/>
              </a:cxn>
              <a:cxn ang="0">
                <a:pos x="363" y="1012"/>
              </a:cxn>
              <a:cxn ang="0">
                <a:pos x="376" y="913"/>
              </a:cxn>
              <a:cxn ang="0">
                <a:pos x="463" y="803"/>
              </a:cxn>
              <a:cxn ang="0">
                <a:pos x="367" y="858"/>
              </a:cxn>
              <a:cxn ang="0">
                <a:pos x="264" y="1041"/>
              </a:cxn>
              <a:cxn ang="0">
                <a:pos x="159" y="1007"/>
              </a:cxn>
              <a:cxn ang="0">
                <a:pos x="120" y="946"/>
              </a:cxn>
              <a:cxn ang="0">
                <a:pos x="67" y="933"/>
              </a:cxn>
              <a:cxn ang="0">
                <a:pos x="147" y="862"/>
              </a:cxn>
              <a:cxn ang="0">
                <a:pos x="171" y="809"/>
              </a:cxn>
              <a:cxn ang="0">
                <a:pos x="143" y="741"/>
              </a:cxn>
              <a:cxn ang="0">
                <a:pos x="151" y="569"/>
              </a:cxn>
              <a:cxn ang="0">
                <a:pos x="359" y="721"/>
              </a:cxn>
              <a:cxn ang="0">
                <a:pos x="475" y="635"/>
              </a:cxn>
              <a:cxn ang="0">
                <a:pos x="552" y="326"/>
              </a:cxn>
              <a:cxn ang="0">
                <a:pos x="586" y="166"/>
              </a:cxn>
              <a:cxn ang="0">
                <a:pos x="467" y="281"/>
              </a:cxn>
              <a:cxn ang="0">
                <a:pos x="297" y="428"/>
              </a:cxn>
              <a:cxn ang="0">
                <a:pos x="120" y="360"/>
              </a:cxn>
              <a:cxn ang="0">
                <a:pos x="157" y="319"/>
              </a:cxn>
              <a:cxn ang="0">
                <a:pos x="59" y="189"/>
              </a:cxn>
              <a:cxn ang="0">
                <a:pos x="96" y="157"/>
              </a:cxn>
              <a:cxn ang="0">
                <a:pos x="276" y="304"/>
              </a:cxn>
              <a:cxn ang="0">
                <a:pos x="266" y="204"/>
              </a:cxn>
              <a:cxn ang="0">
                <a:pos x="368" y="60"/>
              </a:cxn>
              <a:cxn ang="0">
                <a:pos x="453" y="59"/>
              </a:cxn>
              <a:cxn ang="0">
                <a:pos x="313" y="32"/>
              </a:cxn>
              <a:cxn ang="0">
                <a:pos x="120" y="74"/>
              </a:cxn>
            </a:cxnLst>
            <a:rect l="0" t="0" r="r" b="b"/>
            <a:pathLst>
              <a:path w="1479" h="1884">
                <a:moveTo>
                  <a:pt x="382" y="1880"/>
                </a:moveTo>
                <a:cubicBezTo>
                  <a:pt x="423" y="1884"/>
                  <a:pt x="423" y="1884"/>
                  <a:pt x="423" y="1884"/>
                </a:cubicBezTo>
                <a:cubicBezTo>
                  <a:pt x="424" y="1884"/>
                  <a:pt x="424" y="1884"/>
                  <a:pt x="424" y="1884"/>
                </a:cubicBezTo>
                <a:cubicBezTo>
                  <a:pt x="455" y="1857"/>
                  <a:pt x="455" y="1857"/>
                  <a:pt x="455" y="1857"/>
                </a:cubicBezTo>
                <a:cubicBezTo>
                  <a:pt x="455" y="1856"/>
                  <a:pt x="455" y="1856"/>
                  <a:pt x="455" y="1856"/>
                </a:cubicBezTo>
                <a:cubicBezTo>
                  <a:pt x="452" y="1836"/>
                  <a:pt x="452" y="1836"/>
                  <a:pt x="452" y="1836"/>
                </a:cubicBezTo>
                <a:cubicBezTo>
                  <a:pt x="452" y="1835"/>
                  <a:pt x="452" y="1835"/>
                  <a:pt x="452" y="1835"/>
                </a:cubicBezTo>
                <a:cubicBezTo>
                  <a:pt x="452" y="1835"/>
                  <a:pt x="452" y="1835"/>
                  <a:pt x="451" y="1835"/>
                </a:cubicBezTo>
                <a:cubicBezTo>
                  <a:pt x="393" y="1851"/>
                  <a:pt x="393" y="1851"/>
                  <a:pt x="393" y="1851"/>
                </a:cubicBezTo>
                <a:cubicBezTo>
                  <a:pt x="356" y="1857"/>
                  <a:pt x="356" y="1857"/>
                  <a:pt x="356" y="1857"/>
                </a:cubicBezTo>
                <a:cubicBezTo>
                  <a:pt x="358" y="1822"/>
                  <a:pt x="358" y="1822"/>
                  <a:pt x="358" y="1822"/>
                </a:cubicBezTo>
                <a:cubicBezTo>
                  <a:pt x="386" y="1793"/>
                  <a:pt x="386" y="1793"/>
                  <a:pt x="386" y="1793"/>
                </a:cubicBezTo>
                <a:cubicBezTo>
                  <a:pt x="414" y="1772"/>
                  <a:pt x="414" y="1772"/>
                  <a:pt x="414" y="1772"/>
                </a:cubicBezTo>
                <a:cubicBezTo>
                  <a:pt x="464" y="1753"/>
                  <a:pt x="464" y="1753"/>
                  <a:pt x="464" y="1753"/>
                </a:cubicBezTo>
                <a:cubicBezTo>
                  <a:pt x="464" y="1753"/>
                  <a:pt x="464" y="1753"/>
                  <a:pt x="464" y="1752"/>
                </a:cubicBezTo>
                <a:cubicBezTo>
                  <a:pt x="474" y="1722"/>
                  <a:pt x="474" y="1722"/>
                  <a:pt x="474" y="1722"/>
                </a:cubicBezTo>
                <a:cubicBezTo>
                  <a:pt x="479" y="1708"/>
                  <a:pt x="479" y="1708"/>
                  <a:pt x="479" y="1708"/>
                </a:cubicBezTo>
                <a:cubicBezTo>
                  <a:pt x="495" y="1733"/>
                  <a:pt x="495" y="1733"/>
                  <a:pt x="495" y="1733"/>
                </a:cubicBezTo>
                <a:cubicBezTo>
                  <a:pt x="495" y="1733"/>
                  <a:pt x="495" y="1733"/>
                  <a:pt x="495" y="1733"/>
                </a:cubicBezTo>
                <a:cubicBezTo>
                  <a:pt x="514" y="1749"/>
                  <a:pt x="514" y="1749"/>
                  <a:pt x="514" y="1749"/>
                </a:cubicBezTo>
                <a:cubicBezTo>
                  <a:pt x="514" y="1749"/>
                  <a:pt x="514" y="1749"/>
                  <a:pt x="514" y="1749"/>
                </a:cubicBezTo>
                <a:cubicBezTo>
                  <a:pt x="583" y="1765"/>
                  <a:pt x="583" y="1765"/>
                  <a:pt x="583" y="1765"/>
                </a:cubicBezTo>
                <a:cubicBezTo>
                  <a:pt x="587" y="1766"/>
                  <a:pt x="587" y="1766"/>
                  <a:pt x="587" y="1766"/>
                </a:cubicBezTo>
                <a:cubicBezTo>
                  <a:pt x="587" y="1766"/>
                  <a:pt x="587" y="1766"/>
                  <a:pt x="587" y="1766"/>
                </a:cubicBezTo>
                <a:cubicBezTo>
                  <a:pt x="608" y="1755"/>
                  <a:pt x="608" y="1755"/>
                  <a:pt x="608" y="1755"/>
                </a:cubicBezTo>
                <a:cubicBezTo>
                  <a:pt x="608" y="1755"/>
                  <a:pt x="609" y="1755"/>
                  <a:pt x="609" y="1755"/>
                </a:cubicBezTo>
                <a:cubicBezTo>
                  <a:pt x="610" y="1751"/>
                  <a:pt x="610" y="1751"/>
                  <a:pt x="610" y="1751"/>
                </a:cubicBezTo>
                <a:cubicBezTo>
                  <a:pt x="633" y="1707"/>
                  <a:pt x="633" y="1707"/>
                  <a:pt x="633" y="1707"/>
                </a:cubicBezTo>
                <a:cubicBezTo>
                  <a:pt x="695" y="1681"/>
                  <a:pt x="695" y="1681"/>
                  <a:pt x="695" y="1681"/>
                </a:cubicBezTo>
                <a:cubicBezTo>
                  <a:pt x="695" y="1681"/>
                  <a:pt x="695" y="1681"/>
                  <a:pt x="695" y="1681"/>
                </a:cubicBezTo>
                <a:cubicBezTo>
                  <a:pt x="720" y="1655"/>
                  <a:pt x="720" y="1655"/>
                  <a:pt x="720" y="1655"/>
                </a:cubicBezTo>
                <a:cubicBezTo>
                  <a:pt x="754" y="1649"/>
                  <a:pt x="754" y="1649"/>
                  <a:pt x="754" y="1649"/>
                </a:cubicBezTo>
                <a:cubicBezTo>
                  <a:pt x="771" y="1644"/>
                  <a:pt x="771" y="1644"/>
                  <a:pt x="771" y="1644"/>
                </a:cubicBezTo>
                <a:cubicBezTo>
                  <a:pt x="795" y="1631"/>
                  <a:pt x="795" y="1631"/>
                  <a:pt x="795" y="1631"/>
                </a:cubicBezTo>
                <a:cubicBezTo>
                  <a:pt x="801" y="1628"/>
                  <a:pt x="801" y="1628"/>
                  <a:pt x="801" y="1628"/>
                </a:cubicBezTo>
                <a:cubicBezTo>
                  <a:pt x="801" y="1628"/>
                  <a:pt x="801" y="1628"/>
                  <a:pt x="801" y="1628"/>
                </a:cubicBezTo>
                <a:cubicBezTo>
                  <a:pt x="810" y="1599"/>
                  <a:pt x="810" y="1599"/>
                  <a:pt x="810" y="1599"/>
                </a:cubicBezTo>
                <a:cubicBezTo>
                  <a:pt x="810" y="1599"/>
                  <a:pt x="810" y="1598"/>
                  <a:pt x="810" y="1598"/>
                </a:cubicBezTo>
                <a:cubicBezTo>
                  <a:pt x="810" y="1598"/>
                  <a:pt x="810" y="1598"/>
                  <a:pt x="809" y="1598"/>
                </a:cubicBezTo>
                <a:cubicBezTo>
                  <a:pt x="791" y="1608"/>
                  <a:pt x="791" y="1608"/>
                  <a:pt x="791" y="1608"/>
                </a:cubicBezTo>
                <a:cubicBezTo>
                  <a:pt x="785" y="1611"/>
                  <a:pt x="785" y="1611"/>
                  <a:pt x="785" y="1611"/>
                </a:cubicBezTo>
                <a:cubicBezTo>
                  <a:pt x="765" y="1623"/>
                  <a:pt x="765" y="1623"/>
                  <a:pt x="765" y="1623"/>
                </a:cubicBezTo>
                <a:cubicBezTo>
                  <a:pt x="711" y="1637"/>
                  <a:pt x="711" y="1637"/>
                  <a:pt x="711" y="1637"/>
                </a:cubicBezTo>
                <a:cubicBezTo>
                  <a:pt x="711" y="1637"/>
                  <a:pt x="711" y="1637"/>
                  <a:pt x="711" y="1637"/>
                </a:cubicBezTo>
                <a:cubicBezTo>
                  <a:pt x="704" y="1641"/>
                  <a:pt x="704" y="1641"/>
                  <a:pt x="704" y="1641"/>
                </a:cubicBezTo>
                <a:cubicBezTo>
                  <a:pt x="666" y="1660"/>
                  <a:pt x="666" y="1660"/>
                  <a:pt x="666" y="1660"/>
                </a:cubicBezTo>
                <a:cubicBezTo>
                  <a:pt x="642" y="1678"/>
                  <a:pt x="642" y="1678"/>
                  <a:pt x="642" y="1678"/>
                </a:cubicBezTo>
                <a:cubicBezTo>
                  <a:pt x="642" y="1679"/>
                  <a:pt x="642" y="1679"/>
                  <a:pt x="642" y="1679"/>
                </a:cubicBezTo>
                <a:cubicBezTo>
                  <a:pt x="642" y="1679"/>
                  <a:pt x="642" y="1680"/>
                  <a:pt x="642" y="1680"/>
                </a:cubicBezTo>
                <a:cubicBezTo>
                  <a:pt x="641" y="1681"/>
                  <a:pt x="641" y="1681"/>
                  <a:pt x="641" y="1681"/>
                </a:cubicBezTo>
                <a:cubicBezTo>
                  <a:pt x="641" y="1681"/>
                  <a:pt x="641" y="1682"/>
                  <a:pt x="641" y="1682"/>
                </a:cubicBezTo>
                <a:cubicBezTo>
                  <a:pt x="640" y="1682"/>
                  <a:pt x="640" y="1682"/>
                  <a:pt x="640" y="1682"/>
                </a:cubicBezTo>
                <a:cubicBezTo>
                  <a:pt x="601" y="1691"/>
                  <a:pt x="601" y="1691"/>
                  <a:pt x="601" y="1691"/>
                </a:cubicBezTo>
                <a:cubicBezTo>
                  <a:pt x="585" y="1723"/>
                  <a:pt x="585" y="1723"/>
                  <a:pt x="585" y="1723"/>
                </a:cubicBezTo>
                <a:cubicBezTo>
                  <a:pt x="585" y="1723"/>
                  <a:pt x="585" y="1723"/>
                  <a:pt x="584" y="1723"/>
                </a:cubicBezTo>
                <a:cubicBezTo>
                  <a:pt x="583" y="1723"/>
                  <a:pt x="583" y="1723"/>
                  <a:pt x="583" y="1723"/>
                </a:cubicBezTo>
                <a:cubicBezTo>
                  <a:pt x="542" y="1731"/>
                  <a:pt x="542" y="1731"/>
                  <a:pt x="542" y="1731"/>
                </a:cubicBezTo>
                <a:cubicBezTo>
                  <a:pt x="542" y="1731"/>
                  <a:pt x="542" y="1731"/>
                  <a:pt x="542" y="1731"/>
                </a:cubicBezTo>
                <a:cubicBezTo>
                  <a:pt x="542" y="1731"/>
                  <a:pt x="542" y="1731"/>
                  <a:pt x="542" y="1731"/>
                </a:cubicBezTo>
                <a:cubicBezTo>
                  <a:pt x="522" y="1719"/>
                  <a:pt x="522" y="1719"/>
                  <a:pt x="522" y="1719"/>
                </a:cubicBezTo>
                <a:cubicBezTo>
                  <a:pt x="522" y="1719"/>
                  <a:pt x="522" y="1719"/>
                  <a:pt x="522" y="1719"/>
                </a:cubicBezTo>
                <a:cubicBezTo>
                  <a:pt x="499" y="1694"/>
                  <a:pt x="499" y="1694"/>
                  <a:pt x="499" y="1694"/>
                </a:cubicBezTo>
                <a:cubicBezTo>
                  <a:pt x="498" y="1694"/>
                  <a:pt x="498" y="1693"/>
                  <a:pt x="499" y="1693"/>
                </a:cubicBezTo>
                <a:cubicBezTo>
                  <a:pt x="516" y="1664"/>
                  <a:pt x="516" y="1664"/>
                  <a:pt x="516" y="1664"/>
                </a:cubicBezTo>
                <a:cubicBezTo>
                  <a:pt x="533" y="1626"/>
                  <a:pt x="533" y="1626"/>
                  <a:pt x="533" y="1626"/>
                </a:cubicBezTo>
                <a:cubicBezTo>
                  <a:pt x="531" y="1597"/>
                  <a:pt x="531" y="1597"/>
                  <a:pt x="531" y="1597"/>
                </a:cubicBezTo>
                <a:cubicBezTo>
                  <a:pt x="530" y="1576"/>
                  <a:pt x="530" y="1576"/>
                  <a:pt x="530" y="1576"/>
                </a:cubicBezTo>
                <a:cubicBezTo>
                  <a:pt x="514" y="1582"/>
                  <a:pt x="514" y="1582"/>
                  <a:pt x="514" y="1582"/>
                </a:cubicBezTo>
                <a:cubicBezTo>
                  <a:pt x="499" y="1626"/>
                  <a:pt x="499" y="1626"/>
                  <a:pt x="499" y="1626"/>
                </a:cubicBezTo>
                <a:cubicBezTo>
                  <a:pt x="499" y="1626"/>
                  <a:pt x="499" y="1626"/>
                  <a:pt x="499" y="1626"/>
                </a:cubicBezTo>
                <a:cubicBezTo>
                  <a:pt x="498" y="1627"/>
                  <a:pt x="498" y="1627"/>
                  <a:pt x="498" y="1627"/>
                </a:cubicBezTo>
                <a:cubicBezTo>
                  <a:pt x="482" y="1665"/>
                  <a:pt x="482" y="1665"/>
                  <a:pt x="482" y="1665"/>
                </a:cubicBezTo>
                <a:cubicBezTo>
                  <a:pt x="482" y="1665"/>
                  <a:pt x="482" y="1665"/>
                  <a:pt x="482" y="1665"/>
                </a:cubicBezTo>
                <a:cubicBezTo>
                  <a:pt x="458" y="1684"/>
                  <a:pt x="458" y="1684"/>
                  <a:pt x="458" y="1684"/>
                </a:cubicBezTo>
                <a:cubicBezTo>
                  <a:pt x="440" y="1699"/>
                  <a:pt x="440" y="1699"/>
                  <a:pt x="440" y="1699"/>
                </a:cubicBezTo>
                <a:cubicBezTo>
                  <a:pt x="440" y="1699"/>
                  <a:pt x="440" y="1699"/>
                  <a:pt x="440" y="1699"/>
                </a:cubicBezTo>
                <a:cubicBezTo>
                  <a:pt x="439" y="1699"/>
                  <a:pt x="439" y="1699"/>
                  <a:pt x="439" y="1699"/>
                </a:cubicBezTo>
                <a:cubicBezTo>
                  <a:pt x="423" y="1677"/>
                  <a:pt x="423" y="1677"/>
                  <a:pt x="423" y="1677"/>
                </a:cubicBezTo>
                <a:cubicBezTo>
                  <a:pt x="404" y="1658"/>
                  <a:pt x="404" y="1658"/>
                  <a:pt x="404" y="1658"/>
                </a:cubicBezTo>
                <a:cubicBezTo>
                  <a:pt x="404" y="1658"/>
                  <a:pt x="404" y="1658"/>
                  <a:pt x="404" y="1658"/>
                </a:cubicBezTo>
                <a:cubicBezTo>
                  <a:pt x="392" y="1609"/>
                  <a:pt x="392" y="1609"/>
                  <a:pt x="392" y="1609"/>
                </a:cubicBezTo>
                <a:cubicBezTo>
                  <a:pt x="366" y="1587"/>
                  <a:pt x="366" y="1587"/>
                  <a:pt x="366" y="1587"/>
                </a:cubicBezTo>
                <a:cubicBezTo>
                  <a:pt x="333" y="1593"/>
                  <a:pt x="333" y="1593"/>
                  <a:pt x="333" y="1593"/>
                </a:cubicBezTo>
                <a:cubicBezTo>
                  <a:pt x="333" y="1593"/>
                  <a:pt x="332" y="1593"/>
                  <a:pt x="332" y="1593"/>
                </a:cubicBezTo>
                <a:cubicBezTo>
                  <a:pt x="315" y="1576"/>
                  <a:pt x="315" y="1576"/>
                  <a:pt x="315" y="1576"/>
                </a:cubicBezTo>
                <a:cubicBezTo>
                  <a:pt x="315" y="1576"/>
                  <a:pt x="315" y="1575"/>
                  <a:pt x="315" y="1575"/>
                </a:cubicBezTo>
                <a:cubicBezTo>
                  <a:pt x="324" y="1550"/>
                  <a:pt x="324" y="1550"/>
                  <a:pt x="324" y="1550"/>
                </a:cubicBezTo>
                <a:cubicBezTo>
                  <a:pt x="324" y="1550"/>
                  <a:pt x="324" y="1550"/>
                  <a:pt x="325" y="1550"/>
                </a:cubicBezTo>
                <a:cubicBezTo>
                  <a:pt x="360" y="1539"/>
                  <a:pt x="360" y="1539"/>
                  <a:pt x="360" y="1539"/>
                </a:cubicBezTo>
                <a:cubicBezTo>
                  <a:pt x="373" y="1520"/>
                  <a:pt x="373" y="1520"/>
                  <a:pt x="373" y="1520"/>
                </a:cubicBezTo>
                <a:cubicBezTo>
                  <a:pt x="380" y="1488"/>
                  <a:pt x="380" y="1488"/>
                  <a:pt x="380" y="1488"/>
                </a:cubicBezTo>
                <a:cubicBezTo>
                  <a:pt x="380" y="1487"/>
                  <a:pt x="380" y="1487"/>
                  <a:pt x="381" y="1487"/>
                </a:cubicBezTo>
                <a:cubicBezTo>
                  <a:pt x="397" y="1467"/>
                  <a:pt x="397" y="1467"/>
                  <a:pt x="397" y="1467"/>
                </a:cubicBezTo>
                <a:cubicBezTo>
                  <a:pt x="398" y="1466"/>
                  <a:pt x="398" y="1466"/>
                  <a:pt x="398" y="1466"/>
                </a:cubicBezTo>
                <a:cubicBezTo>
                  <a:pt x="398" y="1466"/>
                  <a:pt x="398" y="1466"/>
                  <a:pt x="398" y="1466"/>
                </a:cubicBezTo>
                <a:cubicBezTo>
                  <a:pt x="404" y="1464"/>
                  <a:pt x="404" y="1464"/>
                  <a:pt x="404" y="1464"/>
                </a:cubicBezTo>
                <a:cubicBezTo>
                  <a:pt x="405" y="1464"/>
                  <a:pt x="405" y="1464"/>
                  <a:pt x="405" y="1464"/>
                </a:cubicBezTo>
                <a:cubicBezTo>
                  <a:pt x="433" y="1459"/>
                  <a:pt x="433" y="1459"/>
                  <a:pt x="433" y="1459"/>
                </a:cubicBezTo>
                <a:cubicBezTo>
                  <a:pt x="437" y="1458"/>
                  <a:pt x="437" y="1458"/>
                  <a:pt x="437" y="1458"/>
                </a:cubicBezTo>
                <a:cubicBezTo>
                  <a:pt x="464" y="1454"/>
                  <a:pt x="464" y="1454"/>
                  <a:pt x="464" y="1454"/>
                </a:cubicBezTo>
                <a:cubicBezTo>
                  <a:pt x="476" y="1452"/>
                  <a:pt x="476" y="1452"/>
                  <a:pt x="476" y="1452"/>
                </a:cubicBezTo>
                <a:cubicBezTo>
                  <a:pt x="481" y="1451"/>
                  <a:pt x="481" y="1451"/>
                  <a:pt x="481" y="1451"/>
                </a:cubicBezTo>
                <a:cubicBezTo>
                  <a:pt x="504" y="1444"/>
                  <a:pt x="504" y="1444"/>
                  <a:pt x="504" y="1444"/>
                </a:cubicBezTo>
                <a:cubicBezTo>
                  <a:pt x="514" y="1442"/>
                  <a:pt x="514" y="1442"/>
                  <a:pt x="514" y="1442"/>
                </a:cubicBezTo>
                <a:cubicBezTo>
                  <a:pt x="521" y="1439"/>
                  <a:pt x="521" y="1439"/>
                  <a:pt x="521" y="1439"/>
                </a:cubicBezTo>
                <a:cubicBezTo>
                  <a:pt x="537" y="1435"/>
                  <a:pt x="537" y="1435"/>
                  <a:pt x="537" y="1435"/>
                </a:cubicBezTo>
                <a:cubicBezTo>
                  <a:pt x="555" y="1431"/>
                  <a:pt x="555" y="1431"/>
                  <a:pt x="555" y="1431"/>
                </a:cubicBezTo>
                <a:cubicBezTo>
                  <a:pt x="563" y="1422"/>
                  <a:pt x="563" y="1422"/>
                  <a:pt x="563" y="1422"/>
                </a:cubicBezTo>
                <a:cubicBezTo>
                  <a:pt x="581" y="1403"/>
                  <a:pt x="581" y="1403"/>
                  <a:pt x="581" y="1403"/>
                </a:cubicBezTo>
                <a:cubicBezTo>
                  <a:pt x="576" y="1398"/>
                  <a:pt x="576" y="1398"/>
                  <a:pt x="576" y="1398"/>
                </a:cubicBezTo>
                <a:cubicBezTo>
                  <a:pt x="564" y="1383"/>
                  <a:pt x="564" y="1383"/>
                  <a:pt x="564" y="1383"/>
                </a:cubicBezTo>
                <a:cubicBezTo>
                  <a:pt x="564" y="1383"/>
                  <a:pt x="564" y="1383"/>
                  <a:pt x="564" y="1383"/>
                </a:cubicBezTo>
                <a:cubicBezTo>
                  <a:pt x="564" y="1382"/>
                  <a:pt x="564" y="1382"/>
                  <a:pt x="564" y="1382"/>
                </a:cubicBezTo>
                <a:cubicBezTo>
                  <a:pt x="564" y="1382"/>
                  <a:pt x="564" y="1382"/>
                  <a:pt x="564" y="1382"/>
                </a:cubicBezTo>
                <a:cubicBezTo>
                  <a:pt x="571" y="1356"/>
                  <a:pt x="571" y="1356"/>
                  <a:pt x="571" y="1356"/>
                </a:cubicBezTo>
                <a:cubicBezTo>
                  <a:pt x="572" y="1352"/>
                  <a:pt x="572" y="1352"/>
                  <a:pt x="572" y="1352"/>
                </a:cubicBezTo>
                <a:cubicBezTo>
                  <a:pt x="572" y="1352"/>
                  <a:pt x="572" y="1352"/>
                  <a:pt x="572" y="1352"/>
                </a:cubicBezTo>
                <a:cubicBezTo>
                  <a:pt x="574" y="1349"/>
                  <a:pt x="574" y="1349"/>
                  <a:pt x="574" y="1349"/>
                </a:cubicBezTo>
                <a:cubicBezTo>
                  <a:pt x="582" y="1333"/>
                  <a:pt x="582" y="1333"/>
                  <a:pt x="582" y="1333"/>
                </a:cubicBezTo>
                <a:cubicBezTo>
                  <a:pt x="597" y="1304"/>
                  <a:pt x="597" y="1304"/>
                  <a:pt x="597" y="1304"/>
                </a:cubicBezTo>
                <a:cubicBezTo>
                  <a:pt x="602" y="1294"/>
                  <a:pt x="602" y="1294"/>
                  <a:pt x="602" y="1294"/>
                </a:cubicBezTo>
                <a:cubicBezTo>
                  <a:pt x="602" y="1293"/>
                  <a:pt x="602" y="1293"/>
                  <a:pt x="602" y="1293"/>
                </a:cubicBezTo>
                <a:cubicBezTo>
                  <a:pt x="639" y="1263"/>
                  <a:pt x="639" y="1263"/>
                  <a:pt x="639" y="1263"/>
                </a:cubicBezTo>
                <a:cubicBezTo>
                  <a:pt x="639" y="1263"/>
                  <a:pt x="639" y="1263"/>
                  <a:pt x="639" y="1263"/>
                </a:cubicBezTo>
                <a:cubicBezTo>
                  <a:pt x="648" y="1261"/>
                  <a:pt x="648" y="1261"/>
                  <a:pt x="648" y="1261"/>
                </a:cubicBezTo>
                <a:cubicBezTo>
                  <a:pt x="689" y="1255"/>
                  <a:pt x="689" y="1255"/>
                  <a:pt x="689" y="1255"/>
                </a:cubicBezTo>
                <a:cubicBezTo>
                  <a:pt x="736" y="1253"/>
                  <a:pt x="736" y="1253"/>
                  <a:pt x="736" y="1253"/>
                </a:cubicBezTo>
                <a:cubicBezTo>
                  <a:pt x="762" y="1244"/>
                  <a:pt x="762" y="1244"/>
                  <a:pt x="762" y="1244"/>
                </a:cubicBezTo>
                <a:cubicBezTo>
                  <a:pt x="791" y="1233"/>
                  <a:pt x="791" y="1233"/>
                  <a:pt x="791" y="1233"/>
                </a:cubicBezTo>
                <a:cubicBezTo>
                  <a:pt x="809" y="1212"/>
                  <a:pt x="809" y="1212"/>
                  <a:pt x="809" y="1212"/>
                </a:cubicBezTo>
                <a:cubicBezTo>
                  <a:pt x="810" y="1205"/>
                  <a:pt x="810" y="1205"/>
                  <a:pt x="810" y="1205"/>
                </a:cubicBezTo>
                <a:cubicBezTo>
                  <a:pt x="816" y="1169"/>
                  <a:pt x="816" y="1169"/>
                  <a:pt x="816" y="1169"/>
                </a:cubicBezTo>
                <a:cubicBezTo>
                  <a:pt x="796" y="1158"/>
                  <a:pt x="796" y="1158"/>
                  <a:pt x="796" y="1158"/>
                </a:cubicBezTo>
                <a:cubicBezTo>
                  <a:pt x="789" y="1172"/>
                  <a:pt x="789" y="1172"/>
                  <a:pt x="789" y="1172"/>
                </a:cubicBezTo>
                <a:cubicBezTo>
                  <a:pt x="781" y="1193"/>
                  <a:pt x="781" y="1193"/>
                  <a:pt x="781" y="1193"/>
                </a:cubicBezTo>
                <a:cubicBezTo>
                  <a:pt x="781" y="1193"/>
                  <a:pt x="780" y="1194"/>
                  <a:pt x="780" y="1194"/>
                </a:cubicBezTo>
                <a:cubicBezTo>
                  <a:pt x="715" y="1230"/>
                  <a:pt x="715" y="1230"/>
                  <a:pt x="715" y="1230"/>
                </a:cubicBezTo>
                <a:cubicBezTo>
                  <a:pt x="714" y="1231"/>
                  <a:pt x="714" y="1231"/>
                  <a:pt x="714" y="1230"/>
                </a:cubicBezTo>
                <a:cubicBezTo>
                  <a:pt x="714" y="1230"/>
                  <a:pt x="713" y="1230"/>
                  <a:pt x="713" y="1230"/>
                </a:cubicBezTo>
                <a:cubicBezTo>
                  <a:pt x="713" y="1213"/>
                  <a:pt x="713" y="1213"/>
                  <a:pt x="713" y="1213"/>
                </a:cubicBezTo>
                <a:cubicBezTo>
                  <a:pt x="713" y="1207"/>
                  <a:pt x="713" y="1207"/>
                  <a:pt x="713" y="1207"/>
                </a:cubicBezTo>
                <a:cubicBezTo>
                  <a:pt x="692" y="1176"/>
                  <a:pt x="692" y="1176"/>
                  <a:pt x="692" y="1176"/>
                </a:cubicBezTo>
                <a:cubicBezTo>
                  <a:pt x="692" y="1176"/>
                  <a:pt x="692" y="1176"/>
                  <a:pt x="692" y="1176"/>
                </a:cubicBezTo>
                <a:cubicBezTo>
                  <a:pt x="692" y="1175"/>
                  <a:pt x="692" y="1175"/>
                  <a:pt x="692" y="1175"/>
                </a:cubicBezTo>
                <a:cubicBezTo>
                  <a:pt x="674" y="1118"/>
                  <a:pt x="674" y="1118"/>
                  <a:pt x="674" y="1118"/>
                </a:cubicBezTo>
                <a:cubicBezTo>
                  <a:pt x="676" y="1117"/>
                  <a:pt x="676" y="1117"/>
                  <a:pt x="676" y="1117"/>
                </a:cubicBezTo>
                <a:cubicBezTo>
                  <a:pt x="674" y="1112"/>
                  <a:pt x="674" y="1112"/>
                  <a:pt x="674" y="1112"/>
                </a:cubicBezTo>
                <a:cubicBezTo>
                  <a:pt x="673" y="1109"/>
                  <a:pt x="673" y="1109"/>
                  <a:pt x="673" y="1109"/>
                </a:cubicBezTo>
                <a:cubicBezTo>
                  <a:pt x="692" y="1080"/>
                  <a:pt x="692" y="1080"/>
                  <a:pt x="692" y="1080"/>
                </a:cubicBezTo>
                <a:cubicBezTo>
                  <a:pt x="715" y="1076"/>
                  <a:pt x="715" y="1076"/>
                  <a:pt x="715" y="1076"/>
                </a:cubicBezTo>
                <a:cubicBezTo>
                  <a:pt x="724" y="1076"/>
                  <a:pt x="724" y="1076"/>
                  <a:pt x="724" y="1076"/>
                </a:cubicBezTo>
                <a:cubicBezTo>
                  <a:pt x="725" y="1076"/>
                  <a:pt x="725" y="1076"/>
                  <a:pt x="725" y="1076"/>
                </a:cubicBezTo>
                <a:cubicBezTo>
                  <a:pt x="767" y="1060"/>
                  <a:pt x="767" y="1060"/>
                  <a:pt x="767" y="1060"/>
                </a:cubicBezTo>
                <a:cubicBezTo>
                  <a:pt x="767" y="1060"/>
                  <a:pt x="767" y="1060"/>
                  <a:pt x="767" y="1059"/>
                </a:cubicBezTo>
                <a:cubicBezTo>
                  <a:pt x="773" y="1031"/>
                  <a:pt x="773" y="1031"/>
                  <a:pt x="773" y="1031"/>
                </a:cubicBezTo>
                <a:cubicBezTo>
                  <a:pt x="793" y="1008"/>
                  <a:pt x="793" y="1008"/>
                  <a:pt x="793" y="1008"/>
                </a:cubicBezTo>
                <a:cubicBezTo>
                  <a:pt x="793" y="1008"/>
                  <a:pt x="793" y="1008"/>
                  <a:pt x="793" y="1008"/>
                </a:cubicBezTo>
                <a:cubicBezTo>
                  <a:pt x="809" y="967"/>
                  <a:pt x="809" y="967"/>
                  <a:pt x="809" y="967"/>
                </a:cubicBezTo>
                <a:cubicBezTo>
                  <a:pt x="854" y="952"/>
                  <a:pt x="854" y="952"/>
                  <a:pt x="854" y="952"/>
                </a:cubicBezTo>
                <a:cubicBezTo>
                  <a:pt x="854" y="952"/>
                  <a:pt x="855" y="952"/>
                  <a:pt x="855" y="952"/>
                </a:cubicBezTo>
                <a:cubicBezTo>
                  <a:pt x="894" y="927"/>
                  <a:pt x="894" y="927"/>
                  <a:pt x="894" y="927"/>
                </a:cubicBezTo>
                <a:cubicBezTo>
                  <a:pt x="894" y="927"/>
                  <a:pt x="894" y="927"/>
                  <a:pt x="894" y="926"/>
                </a:cubicBezTo>
                <a:cubicBezTo>
                  <a:pt x="896" y="915"/>
                  <a:pt x="896" y="915"/>
                  <a:pt x="896" y="915"/>
                </a:cubicBezTo>
                <a:cubicBezTo>
                  <a:pt x="900" y="876"/>
                  <a:pt x="900" y="876"/>
                  <a:pt x="900" y="876"/>
                </a:cubicBezTo>
                <a:cubicBezTo>
                  <a:pt x="919" y="878"/>
                  <a:pt x="919" y="878"/>
                  <a:pt x="919" y="878"/>
                </a:cubicBezTo>
                <a:cubicBezTo>
                  <a:pt x="921" y="878"/>
                  <a:pt x="921" y="878"/>
                  <a:pt x="921" y="878"/>
                </a:cubicBezTo>
                <a:cubicBezTo>
                  <a:pt x="956" y="881"/>
                  <a:pt x="956" y="881"/>
                  <a:pt x="956" y="881"/>
                </a:cubicBezTo>
                <a:cubicBezTo>
                  <a:pt x="956" y="881"/>
                  <a:pt x="956" y="881"/>
                  <a:pt x="956" y="881"/>
                </a:cubicBezTo>
                <a:cubicBezTo>
                  <a:pt x="995" y="867"/>
                  <a:pt x="995" y="867"/>
                  <a:pt x="995" y="867"/>
                </a:cubicBezTo>
                <a:cubicBezTo>
                  <a:pt x="995" y="867"/>
                  <a:pt x="995" y="867"/>
                  <a:pt x="996" y="867"/>
                </a:cubicBezTo>
                <a:cubicBezTo>
                  <a:pt x="1016" y="839"/>
                  <a:pt x="1016" y="839"/>
                  <a:pt x="1016" y="839"/>
                </a:cubicBezTo>
                <a:cubicBezTo>
                  <a:pt x="1054" y="805"/>
                  <a:pt x="1054" y="805"/>
                  <a:pt x="1054" y="805"/>
                </a:cubicBezTo>
                <a:cubicBezTo>
                  <a:pt x="1062" y="797"/>
                  <a:pt x="1062" y="797"/>
                  <a:pt x="1062" y="797"/>
                </a:cubicBezTo>
                <a:cubicBezTo>
                  <a:pt x="1094" y="810"/>
                  <a:pt x="1094" y="810"/>
                  <a:pt x="1094" y="810"/>
                </a:cubicBezTo>
                <a:cubicBezTo>
                  <a:pt x="1127" y="845"/>
                  <a:pt x="1127" y="845"/>
                  <a:pt x="1127" y="845"/>
                </a:cubicBezTo>
                <a:cubicBezTo>
                  <a:pt x="1088" y="922"/>
                  <a:pt x="1088" y="922"/>
                  <a:pt x="1088" y="922"/>
                </a:cubicBezTo>
                <a:cubicBezTo>
                  <a:pt x="1062" y="991"/>
                  <a:pt x="1062" y="991"/>
                  <a:pt x="1062" y="991"/>
                </a:cubicBezTo>
                <a:cubicBezTo>
                  <a:pt x="1046" y="1036"/>
                  <a:pt x="1046" y="1036"/>
                  <a:pt x="1046" y="1036"/>
                </a:cubicBezTo>
                <a:cubicBezTo>
                  <a:pt x="1025" y="1086"/>
                  <a:pt x="1025" y="1086"/>
                  <a:pt x="1025" y="1086"/>
                </a:cubicBezTo>
                <a:cubicBezTo>
                  <a:pt x="1014" y="1129"/>
                  <a:pt x="1014" y="1129"/>
                  <a:pt x="1014" y="1129"/>
                </a:cubicBezTo>
                <a:cubicBezTo>
                  <a:pt x="1000" y="1163"/>
                  <a:pt x="1000" y="1163"/>
                  <a:pt x="1000" y="1163"/>
                </a:cubicBezTo>
                <a:cubicBezTo>
                  <a:pt x="998" y="1172"/>
                  <a:pt x="998" y="1172"/>
                  <a:pt x="998" y="1172"/>
                </a:cubicBezTo>
                <a:cubicBezTo>
                  <a:pt x="998" y="1174"/>
                  <a:pt x="998" y="1174"/>
                  <a:pt x="998" y="1174"/>
                </a:cubicBezTo>
                <a:cubicBezTo>
                  <a:pt x="989" y="1211"/>
                  <a:pt x="989" y="1211"/>
                  <a:pt x="989" y="1211"/>
                </a:cubicBezTo>
                <a:cubicBezTo>
                  <a:pt x="973" y="1240"/>
                  <a:pt x="973" y="1240"/>
                  <a:pt x="973" y="1240"/>
                </a:cubicBezTo>
                <a:cubicBezTo>
                  <a:pt x="973" y="1240"/>
                  <a:pt x="973" y="1240"/>
                  <a:pt x="973" y="1240"/>
                </a:cubicBezTo>
                <a:cubicBezTo>
                  <a:pt x="966" y="1269"/>
                  <a:pt x="966" y="1269"/>
                  <a:pt x="966" y="1269"/>
                </a:cubicBezTo>
                <a:cubicBezTo>
                  <a:pt x="966" y="1269"/>
                  <a:pt x="966" y="1269"/>
                  <a:pt x="966" y="1269"/>
                </a:cubicBezTo>
                <a:cubicBezTo>
                  <a:pt x="967" y="1271"/>
                  <a:pt x="967" y="1271"/>
                  <a:pt x="967" y="1271"/>
                </a:cubicBezTo>
                <a:cubicBezTo>
                  <a:pt x="974" y="1296"/>
                  <a:pt x="974" y="1296"/>
                  <a:pt x="974" y="1296"/>
                </a:cubicBezTo>
                <a:cubicBezTo>
                  <a:pt x="974" y="1297"/>
                  <a:pt x="974" y="1297"/>
                  <a:pt x="974" y="1297"/>
                </a:cubicBezTo>
                <a:cubicBezTo>
                  <a:pt x="982" y="1303"/>
                  <a:pt x="982" y="1303"/>
                  <a:pt x="982" y="1303"/>
                </a:cubicBezTo>
                <a:cubicBezTo>
                  <a:pt x="982" y="1303"/>
                  <a:pt x="982" y="1303"/>
                  <a:pt x="983" y="1303"/>
                </a:cubicBezTo>
                <a:cubicBezTo>
                  <a:pt x="983" y="1303"/>
                  <a:pt x="983" y="1303"/>
                  <a:pt x="983" y="1303"/>
                </a:cubicBezTo>
                <a:cubicBezTo>
                  <a:pt x="1000" y="1246"/>
                  <a:pt x="1000" y="1246"/>
                  <a:pt x="1000" y="1246"/>
                </a:cubicBezTo>
                <a:cubicBezTo>
                  <a:pt x="1015" y="1226"/>
                  <a:pt x="1015" y="1226"/>
                  <a:pt x="1015" y="1226"/>
                </a:cubicBezTo>
                <a:cubicBezTo>
                  <a:pt x="1015" y="1226"/>
                  <a:pt x="1015" y="1226"/>
                  <a:pt x="1015" y="1226"/>
                </a:cubicBezTo>
                <a:cubicBezTo>
                  <a:pt x="1018" y="1190"/>
                  <a:pt x="1018" y="1190"/>
                  <a:pt x="1018" y="1190"/>
                </a:cubicBezTo>
                <a:cubicBezTo>
                  <a:pt x="1018" y="1188"/>
                  <a:pt x="1018" y="1188"/>
                  <a:pt x="1018" y="1188"/>
                </a:cubicBezTo>
                <a:cubicBezTo>
                  <a:pt x="1018" y="1183"/>
                  <a:pt x="1018" y="1183"/>
                  <a:pt x="1018" y="1183"/>
                </a:cubicBezTo>
                <a:cubicBezTo>
                  <a:pt x="1064" y="1083"/>
                  <a:pt x="1064" y="1083"/>
                  <a:pt x="1064" y="1083"/>
                </a:cubicBezTo>
                <a:cubicBezTo>
                  <a:pt x="1078" y="1023"/>
                  <a:pt x="1078" y="1023"/>
                  <a:pt x="1078" y="1023"/>
                </a:cubicBezTo>
                <a:cubicBezTo>
                  <a:pt x="1109" y="944"/>
                  <a:pt x="1109" y="944"/>
                  <a:pt x="1109" y="944"/>
                </a:cubicBezTo>
                <a:cubicBezTo>
                  <a:pt x="1130" y="902"/>
                  <a:pt x="1130" y="902"/>
                  <a:pt x="1130" y="902"/>
                </a:cubicBezTo>
                <a:cubicBezTo>
                  <a:pt x="1141" y="880"/>
                  <a:pt x="1141" y="880"/>
                  <a:pt x="1141" y="880"/>
                </a:cubicBezTo>
                <a:cubicBezTo>
                  <a:pt x="1166" y="907"/>
                  <a:pt x="1166" y="907"/>
                  <a:pt x="1166" y="907"/>
                </a:cubicBezTo>
                <a:cubicBezTo>
                  <a:pt x="1166" y="907"/>
                  <a:pt x="1166" y="907"/>
                  <a:pt x="1166" y="907"/>
                </a:cubicBezTo>
                <a:cubicBezTo>
                  <a:pt x="1167" y="907"/>
                  <a:pt x="1167" y="906"/>
                  <a:pt x="1167" y="906"/>
                </a:cubicBezTo>
                <a:cubicBezTo>
                  <a:pt x="1163" y="880"/>
                  <a:pt x="1163" y="880"/>
                  <a:pt x="1163" y="880"/>
                </a:cubicBezTo>
                <a:cubicBezTo>
                  <a:pt x="1161" y="866"/>
                  <a:pt x="1161" y="866"/>
                  <a:pt x="1161" y="866"/>
                </a:cubicBezTo>
                <a:cubicBezTo>
                  <a:pt x="1181" y="842"/>
                  <a:pt x="1181" y="842"/>
                  <a:pt x="1181" y="842"/>
                </a:cubicBezTo>
                <a:cubicBezTo>
                  <a:pt x="1198" y="821"/>
                  <a:pt x="1198" y="821"/>
                  <a:pt x="1198" y="821"/>
                </a:cubicBezTo>
                <a:cubicBezTo>
                  <a:pt x="1265" y="767"/>
                  <a:pt x="1265" y="767"/>
                  <a:pt x="1265" y="767"/>
                </a:cubicBezTo>
                <a:cubicBezTo>
                  <a:pt x="1272" y="768"/>
                  <a:pt x="1272" y="768"/>
                  <a:pt x="1272" y="768"/>
                </a:cubicBezTo>
                <a:cubicBezTo>
                  <a:pt x="1274" y="768"/>
                  <a:pt x="1274" y="768"/>
                  <a:pt x="1274" y="768"/>
                </a:cubicBezTo>
                <a:cubicBezTo>
                  <a:pt x="1302" y="774"/>
                  <a:pt x="1302" y="774"/>
                  <a:pt x="1302" y="774"/>
                </a:cubicBezTo>
                <a:cubicBezTo>
                  <a:pt x="1302" y="774"/>
                  <a:pt x="1302" y="774"/>
                  <a:pt x="1302" y="774"/>
                </a:cubicBezTo>
                <a:cubicBezTo>
                  <a:pt x="1374" y="768"/>
                  <a:pt x="1374" y="768"/>
                  <a:pt x="1374" y="768"/>
                </a:cubicBezTo>
                <a:cubicBezTo>
                  <a:pt x="1406" y="780"/>
                  <a:pt x="1406" y="780"/>
                  <a:pt x="1406" y="780"/>
                </a:cubicBezTo>
                <a:cubicBezTo>
                  <a:pt x="1420" y="800"/>
                  <a:pt x="1420" y="800"/>
                  <a:pt x="1420" y="800"/>
                </a:cubicBezTo>
                <a:cubicBezTo>
                  <a:pt x="1422" y="802"/>
                  <a:pt x="1422" y="802"/>
                  <a:pt x="1422" y="802"/>
                </a:cubicBezTo>
                <a:cubicBezTo>
                  <a:pt x="1422" y="802"/>
                  <a:pt x="1423" y="802"/>
                  <a:pt x="1423" y="802"/>
                </a:cubicBezTo>
                <a:cubicBezTo>
                  <a:pt x="1453" y="784"/>
                  <a:pt x="1453" y="784"/>
                  <a:pt x="1453" y="784"/>
                </a:cubicBezTo>
                <a:cubicBezTo>
                  <a:pt x="1478" y="769"/>
                  <a:pt x="1478" y="769"/>
                  <a:pt x="1478" y="769"/>
                </a:cubicBezTo>
                <a:cubicBezTo>
                  <a:pt x="1479" y="769"/>
                  <a:pt x="1479" y="769"/>
                  <a:pt x="1479" y="769"/>
                </a:cubicBezTo>
                <a:cubicBezTo>
                  <a:pt x="1479" y="768"/>
                  <a:pt x="1479" y="768"/>
                  <a:pt x="1479" y="768"/>
                </a:cubicBezTo>
                <a:cubicBezTo>
                  <a:pt x="1467" y="752"/>
                  <a:pt x="1467" y="752"/>
                  <a:pt x="1467" y="752"/>
                </a:cubicBezTo>
                <a:cubicBezTo>
                  <a:pt x="1467" y="752"/>
                  <a:pt x="1467" y="752"/>
                  <a:pt x="1466" y="752"/>
                </a:cubicBezTo>
                <a:cubicBezTo>
                  <a:pt x="1452" y="751"/>
                  <a:pt x="1452" y="751"/>
                  <a:pt x="1452" y="751"/>
                </a:cubicBezTo>
                <a:cubicBezTo>
                  <a:pt x="1432" y="750"/>
                  <a:pt x="1432" y="750"/>
                  <a:pt x="1432" y="750"/>
                </a:cubicBezTo>
                <a:cubicBezTo>
                  <a:pt x="1389" y="735"/>
                  <a:pt x="1389" y="735"/>
                  <a:pt x="1389" y="735"/>
                </a:cubicBezTo>
                <a:cubicBezTo>
                  <a:pt x="1389" y="735"/>
                  <a:pt x="1389" y="735"/>
                  <a:pt x="1389" y="735"/>
                </a:cubicBezTo>
                <a:cubicBezTo>
                  <a:pt x="1363" y="736"/>
                  <a:pt x="1363" y="736"/>
                  <a:pt x="1363" y="736"/>
                </a:cubicBezTo>
                <a:cubicBezTo>
                  <a:pt x="1360" y="736"/>
                  <a:pt x="1360" y="736"/>
                  <a:pt x="1360" y="736"/>
                </a:cubicBezTo>
                <a:cubicBezTo>
                  <a:pt x="1331" y="739"/>
                  <a:pt x="1331" y="739"/>
                  <a:pt x="1331" y="739"/>
                </a:cubicBezTo>
                <a:cubicBezTo>
                  <a:pt x="1359" y="694"/>
                  <a:pt x="1359" y="694"/>
                  <a:pt x="1359" y="694"/>
                </a:cubicBezTo>
                <a:cubicBezTo>
                  <a:pt x="1397" y="655"/>
                  <a:pt x="1397" y="655"/>
                  <a:pt x="1397" y="655"/>
                </a:cubicBezTo>
                <a:cubicBezTo>
                  <a:pt x="1411" y="638"/>
                  <a:pt x="1411" y="638"/>
                  <a:pt x="1411" y="638"/>
                </a:cubicBezTo>
                <a:cubicBezTo>
                  <a:pt x="1412" y="637"/>
                  <a:pt x="1412" y="637"/>
                  <a:pt x="1412" y="637"/>
                </a:cubicBezTo>
                <a:cubicBezTo>
                  <a:pt x="1412" y="637"/>
                  <a:pt x="1411" y="637"/>
                  <a:pt x="1411" y="636"/>
                </a:cubicBezTo>
                <a:cubicBezTo>
                  <a:pt x="1397" y="626"/>
                  <a:pt x="1397" y="626"/>
                  <a:pt x="1397" y="626"/>
                </a:cubicBezTo>
                <a:cubicBezTo>
                  <a:pt x="1397" y="626"/>
                  <a:pt x="1397" y="626"/>
                  <a:pt x="1396" y="626"/>
                </a:cubicBezTo>
                <a:cubicBezTo>
                  <a:pt x="1365" y="648"/>
                  <a:pt x="1365" y="648"/>
                  <a:pt x="1365" y="648"/>
                </a:cubicBezTo>
                <a:cubicBezTo>
                  <a:pt x="1365" y="648"/>
                  <a:pt x="1365" y="648"/>
                  <a:pt x="1365" y="648"/>
                </a:cubicBezTo>
                <a:cubicBezTo>
                  <a:pt x="1343" y="677"/>
                  <a:pt x="1343" y="677"/>
                  <a:pt x="1343" y="677"/>
                </a:cubicBezTo>
                <a:cubicBezTo>
                  <a:pt x="1347" y="643"/>
                  <a:pt x="1347" y="643"/>
                  <a:pt x="1347" y="643"/>
                </a:cubicBezTo>
                <a:cubicBezTo>
                  <a:pt x="1347" y="643"/>
                  <a:pt x="1347" y="643"/>
                  <a:pt x="1346" y="643"/>
                </a:cubicBezTo>
                <a:cubicBezTo>
                  <a:pt x="1346" y="642"/>
                  <a:pt x="1346" y="642"/>
                  <a:pt x="1346" y="643"/>
                </a:cubicBezTo>
                <a:cubicBezTo>
                  <a:pt x="1328" y="650"/>
                  <a:pt x="1328" y="650"/>
                  <a:pt x="1328" y="650"/>
                </a:cubicBezTo>
                <a:cubicBezTo>
                  <a:pt x="1328" y="650"/>
                  <a:pt x="1328" y="651"/>
                  <a:pt x="1328" y="651"/>
                </a:cubicBezTo>
                <a:cubicBezTo>
                  <a:pt x="1315" y="689"/>
                  <a:pt x="1315" y="689"/>
                  <a:pt x="1315" y="689"/>
                </a:cubicBezTo>
                <a:cubicBezTo>
                  <a:pt x="1315" y="689"/>
                  <a:pt x="1315" y="690"/>
                  <a:pt x="1315" y="690"/>
                </a:cubicBezTo>
                <a:cubicBezTo>
                  <a:pt x="1325" y="705"/>
                  <a:pt x="1325" y="705"/>
                  <a:pt x="1325" y="705"/>
                </a:cubicBezTo>
                <a:cubicBezTo>
                  <a:pt x="1298" y="748"/>
                  <a:pt x="1298" y="748"/>
                  <a:pt x="1298" y="748"/>
                </a:cubicBezTo>
                <a:cubicBezTo>
                  <a:pt x="1296" y="750"/>
                  <a:pt x="1296" y="750"/>
                  <a:pt x="1296" y="750"/>
                </a:cubicBezTo>
                <a:cubicBezTo>
                  <a:pt x="1268" y="741"/>
                  <a:pt x="1268" y="741"/>
                  <a:pt x="1268" y="741"/>
                </a:cubicBezTo>
                <a:cubicBezTo>
                  <a:pt x="1268" y="741"/>
                  <a:pt x="1268" y="741"/>
                  <a:pt x="1267" y="741"/>
                </a:cubicBezTo>
                <a:cubicBezTo>
                  <a:pt x="1235" y="754"/>
                  <a:pt x="1235" y="754"/>
                  <a:pt x="1235" y="754"/>
                </a:cubicBezTo>
                <a:cubicBezTo>
                  <a:pt x="1233" y="755"/>
                  <a:pt x="1233" y="755"/>
                  <a:pt x="1233" y="755"/>
                </a:cubicBezTo>
                <a:cubicBezTo>
                  <a:pt x="1200" y="764"/>
                  <a:pt x="1200" y="764"/>
                  <a:pt x="1200" y="764"/>
                </a:cubicBezTo>
                <a:cubicBezTo>
                  <a:pt x="1200" y="765"/>
                  <a:pt x="1200" y="765"/>
                  <a:pt x="1200" y="765"/>
                </a:cubicBezTo>
                <a:cubicBezTo>
                  <a:pt x="1160" y="810"/>
                  <a:pt x="1160" y="810"/>
                  <a:pt x="1160" y="810"/>
                </a:cubicBezTo>
                <a:cubicBezTo>
                  <a:pt x="1135" y="800"/>
                  <a:pt x="1135" y="800"/>
                  <a:pt x="1135" y="800"/>
                </a:cubicBezTo>
                <a:cubicBezTo>
                  <a:pt x="1113" y="769"/>
                  <a:pt x="1113" y="769"/>
                  <a:pt x="1113" y="769"/>
                </a:cubicBezTo>
                <a:cubicBezTo>
                  <a:pt x="1125" y="759"/>
                  <a:pt x="1125" y="759"/>
                  <a:pt x="1125" y="759"/>
                </a:cubicBezTo>
                <a:cubicBezTo>
                  <a:pt x="1126" y="758"/>
                  <a:pt x="1126" y="758"/>
                  <a:pt x="1126" y="758"/>
                </a:cubicBezTo>
                <a:cubicBezTo>
                  <a:pt x="1165" y="724"/>
                  <a:pt x="1165" y="724"/>
                  <a:pt x="1165" y="724"/>
                </a:cubicBezTo>
                <a:cubicBezTo>
                  <a:pt x="1189" y="691"/>
                  <a:pt x="1189" y="691"/>
                  <a:pt x="1189" y="691"/>
                </a:cubicBezTo>
                <a:cubicBezTo>
                  <a:pt x="1189" y="691"/>
                  <a:pt x="1189" y="691"/>
                  <a:pt x="1189" y="691"/>
                </a:cubicBezTo>
                <a:cubicBezTo>
                  <a:pt x="1189" y="691"/>
                  <a:pt x="1189" y="690"/>
                  <a:pt x="1188" y="690"/>
                </a:cubicBezTo>
                <a:cubicBezTo>
                  <a:pt x="1177" y="685"/>
                  <a:pt x="1177" y="685"/>
                  <a:pt x="1177" y="685"/>
                </a:cubicBezTo>
                <a:cubicBezTo>
                  <a:pt x="1176" y="685"/>
                  <a:pt x="1176" y="685"/>
                  <a:pt x="1176" y="685"/>
                </a:cubicBezTo>
                <a:cubicBezTo>
                  <a:pt x="1150" y="710"/>
                  <a:pt x="1150" y="710"/>
                  <a:pt x="1150" y="710"/>
                </a:cubicBezTo>
                <a:cubicBezTo>
                  <a:pt x="1121" y="736"/>
                  <a:pt x="1121" y="736"/>
                  <a:pt x="1121" y="736"/>
                </a:cubicBezTo>
                <a:cubicBezTo>
                  <a:pt x="1102" y="748"/>
                  <a:pt x="1102" y="748"/>
                  <a:pt x="1102" y="748"/>
                </a:cubicBezTo>
                <a:cubicBezTo>
                  <a:pt x="1102" y="748"/>
                  <a:pt x="1102" y="748"/>
                  <a:pt x="1102" y="748"/>
                </a:cubicBezTo>
                <a:cubicBezTo>
                  <a:pt x="1089" y="764"/>
                  <a:pt x="1089" y="764"/>
                  <a:pt x="1089" y="764"/>
                </a:cubicBezTo>
                <a:cubicBezTo>
                  <a:pt x="1057" y="767"/>
                  <a:pt x="1057" y="767"/>
                  <a:pt x="1057" y="767"/>
                </a:cubicBezTo>
                <a:cubicBezTo>
                  <a:pt x="1031" y="767"/>
                  <a:pt x="1031" y="767"/>
                  <a:pt x="1031" y="767"/>
                </a:cubicBezTo>
                <a:cubicBezTo>
                  <a:pt x="1031" y="767"/>
                  <a:pt x="1031" y="767"/>
                  <a:pt x="1031" y="767"/>
                </a:cubicBezTo>
                <a:cubicBezTo>
                  <a:pt x="1017" y="773"/>
                  <a:pt x="1017" y="773"/>
                  <a:pt x="1017" y="773"/>
                </a:cubicBezTo>
                <a:cubicBezTo>
                  <a:pt x="1015" y="773"/>
                  <a:pt x="1015" y="773"/>
                  <a:pt x="1015" y="773"/>
                </a:cubicBezTo>
                <a:cubicBezTo>
                  <a:pt x="974" y="792"/>
                  <a:pt x="974" y="792"/>
                  <a:pt x="974" y="792"/>
                </a:cubicBezTo>
                <a:cubicBezTo>
                  <a:pt x="952" y="790"/>
                  <a:pt x="952" y="790"/>
                  <a:pt x="952" y="790"/>
                </a:cubicBezTo>
                <a:cubicBezTo>
                  <a:pt x="952" y="790"/>
                  <a:pt x="951" y="790"/>
                  <a:pt x="951" y="791"/>
                </a:cubicBezTo>
                <a:cubicBezTo>
                  <a:pt x="940" y="812"/>
                  <a:pt x="940" y="812"/>
                  <a:pt x="940" y="812"/>
                </a:cubicBezTo>
                <a:cubicBezTo>
                  <a:pt x="901" y="811"/>
                  <a:pt x="901" y="811"/>
                  <a:pt x="901" y="811"/>
                </a:cubicBezTo>
                <a:cubicBezTo>
                  <a:pt x="901" y="811"/>
                  <a:pt x="901" y="811"/>
                  <a:pt x="901" y="811"/>
                </a:cubicBezTo>
                <a:cubicBezTo>
                  <a:pt x="853" y="834"/>
                  <a:pt x="853" y="834"/>
                  <a:pt x="853" y="834"/>
                </a:cubicBezTo>
                <a:cubicBezTo>
                  <a:pt x="849" y="824"/>
                  <a:pt x="849" y="824"/>
                  <a:pt x="849" y="824"/>
                </a:cubicBezTo>
                <a:cubicBezTo>
                  <a:pt x="834" y="782"/>
                  <a:pt x="834" y="782"/>
                  <a:pt x="834" y="782"/>
                </a:cubicBezTo>
                <a:cubicBezTo>
                  <a:pt x="832" y="767"/>
                  <a:pt x="832" y="767"/>
                  <a:pt x="832" y="767"/>
                </a:cubicBezTo>
                <a:cubicBezTo>
                  <a:pt x="825" y="710"/>
                  <a:pt x="825" y="710"/>
                  <a:pt x="825" y="710"/>
                </a:cubicBezTo>
                <a:cubicBezTo>
                  <a:pt x="825" y="710"/>
                  <a:pt x="825" y="710"/>
                  <a:pt x="825" y="710"/>
                </a:cubicBezTo>
                <a:cubicBezTo>
                  <a:pt x="825" y="710"/>
                  <a:pt x="824" y="710"/>
                  <a:pt x="824" y="710"/>
                </a:cubicBezTo>
                <a:cubicBezTo>
                  <a:pt x="806" y="722"/>
                  <a:pt x="806" y="722"/>
                  <a:pt x="806" y="722"/>
                </a:cubicBezTo>
                <a:cubicBezTo>
                  <a:pt x="806" y="723"/>
                  <a:pt x="806" y="723"/>
                  <a:pt x="806" y="723"/>
                </a:cubicBezTo>
                <a:cubicBezTo>
                  <a:pt x="810" y="793"/>
                  <a:pt x="810" y="793"/>
                  <a:pt x="810" y="793"/>
                </a:cubicBezTo>
                <a:cubicBezTo>
                  <a:pt x="810" y="794"/>
                  <a:pt x="810" y="794"/>
                  <a:pt x="810" y="794"/>
                </a:cubicBezTo>
                <a:cubicBezTo>
                  <a:pt x="833" y="833"/>
                  <a:pt x="833" y="833"/>
                  <a:pt x="833" y="833"/>
                </a:cubicBezTo>
                <a:cubicBezTo>
                  <a:pt x="840" y="846"/>
                  <a:pt x="840" y="846"/>
                  <a:pt x="840" y="846"/>
                </a:cubicBezTo>
                <a:cubicBezTo>
                  <a:pt x="780" y="850"/>
                  <a:pt x="780" y="850"/>
                  <a:pt x="780" y="850"/>
                </a:cubicBezTo>
                <a:cubicBezTo>
                  <a:pt x="756" y="854"/>
                  <a:pt x="756" y="854"/>
                  <a:pt x="756" y="854"/>
                </a:cubicBezTo>
                <a:cubicBezTo>
                  <a:pt x="755" y="854"/>
                  <a:pt x="755" y="854"/>
                  <a:pt x="755" y="854"/>
                </a:cubicBezTo>
                <a:cubicBezTo>
                  <a:pt x="755" y="854"/>
                  <a:pt x="755" y="855"/>
                  <a:pt x="755" y="855"/>
                </a:cubicBezTo>
                <a:cubicBezTo>
                  <a:pt x="785" y="898"/>
                  <a:pt x="785" y="898"/>
                  <a:pt x="785" y="898"/>
                </a:cubicBezTo>
                <a:cubicBezTo>
                  <a:pt x="788" y="917"/>
                  <a:pt x="788" y="917"/>
                  <a:pt x="788" y="917"/>
                </a:cubicBezTo>
                <a:cubicBezTo>
                  <a:pt x="768" y="928"/>
                  <a:pt x="768" y="928"/>
                  <a:pt x="768" y="928"/>
                </a:cubicBezTo>
                <a:cubicBezTo>
                  <a:pt x="756" y="933"/>
                  <a:pt x="756" y="933"/>
                  <a:pt x="756" y="933"/>
                </a:cubicBezTo>
                <a:cubicBezTo>
                  <a:pt x="756" y="934"/>
                  <a:pt x="756" y="934"/>
                  <a:pt x="756" y="934"/>
                </a:cubicBezTo>
                <a:cubicBezTo>
                  <a:pt x="757" y="951"/>
                  <a:pt x="757" y="951"/>
                  <a:pt x="757" y="951"/>
                </a:cubicBezTo>
                <a:cubicBezTo>
                  <a:pt x="762" y="988"/>
                  <a:pt x="762" y="988"/>
                  <a:pt x="762" y="988"/>
                </a:cubicBezTo>
                <a:cubicBezTo>
                  <a:pt x="728" y="1035"/>
                  <a:pt x="728" y="1035"/>
                  <a:pt x="728" y="1035"/>
                </a:cubicBezTo>
                <a:cubicBezTo>
                  <a:pt x="717" y="1027"/>
                  <a:pt x="717" y="1027"/>
                  <a:pt x="717" y="1027"/>
                </a:cubicBezTo>
                <a:cubicBezTo>
                  <a:pt x="647" y="978"/>
                  <a:pt x="647" y="978"/>
                  <a:pt x="647" y="978"/>
                </a:cubicBezTo>
                <a:cubicBezTo>
                  <a:pt x="647" y="978"/>
                  <a:pt x="647" y="978"/>
                  <a:pt x="647" y="978"/>
                </a:cubicBezTo>
                <a:cubicBezTo>
                  <a:pt x="647" y="978"/>
                  <a:pt x="646" y="978"/>
                  <a:pt x="646" y="978"/>
                </a:cubicBezTo>
                <a:cubicBezTo>
                  <a:pt x="638" y="993"/>
                  <a:pt x="638" y="993"/>
                  <a:pt x="638" y="993"/>
                </a:cubicBezTo>
                <a:cubicBezTo>
                  <a:pt x="636" y="996"/>
                  <a:pt x="636" y="996"/>
                  <a:pt x="636" y="996"/>
                </a:cubicBezTo>
                <a:cubicBezTo>
                  <a:pt x="617" y="1027"/>
                  <a:pt x="617" y="1027"/>
                  <a:pt x="617" y="1027"/>
                </a:cubicBezTo>
                <a:cubicBezTo>
                  <a:pt x="582" y="1078"/>
                  <a:pt x="582" y="1078"/>
                  <a:pt x="582" y="1078"/>
                </a:cubicBezTo>
                <a:cubicBezTo>
                  <a:pt x="578" y="1082"/>
                  <a:pt x="578" y="1082"/>
                  <a:pt x="578" y="1082"/>
                </a:cubicBezTo>
                <a:cubicBezTo>
                  <a:pt x="578" y="1082"/>
                  <a:pt x="578" y="1082"/>
                  <a:pt x="578" y="1083"/>
                </a:cubicBezTo>
                <a:cubicBezTo>
                  <a:pt x="570" y="1117"/>
                  <a:pt x="570" y="1117"/>
                  <a:pt x="570" y="1117"/>
                </a:cubicBezTo>
                <a:cubicBezTo>
                  <a:pt x="564" y="1135"/>
                  <a:pt x="564" y="1135"/>
                  <a:pt x="564" y="1135"/>
                </a:cubicBezTo>
                <a:cubicBezTo>
                  <a:pt x="523" y="1136"/>
                  <a:pt x="523" y="1136"/>
                  <a:pt x="523" y="1136"/>
                </a:cubicBezTo>
                <a:cubicBezTo>
                  <a:pt x="523" y="1136"/>
                  <a:pt x="523" y="1136"/>
                  <a:pt x="523" y="1137"/>
                </a:cubicBezTo>
                <a:cubicBezTo>
                  <a:pt x="516" y="1173"/>
                  <a:pt x="516" y="1173"/>
                  <a:pt x="516" y="1173"/>
                </a:cubicBezTo>
                <a:cubicBezTo>
                  <a:pt x="516" y="1173"/>
                  <a:pt x="516" y="1173"/>
                  <a:pt x="516" y="1174"/>
                </a:cubicBezTo>
                <a:cubicBezTo>
                  <a:pt x="522" y="1204"/>
                  <a:pt x="522" y="1204"/>
                  <a:pt x="522" y="1204"/>
                </a:cubicBezTo>
                <a:cubicBezTo>
                  <a:pt x="522" y="1205"/>
                  <a:pt x="522" y="1205"/>
                  <a:pt x="522" y="1205"/>
                </a:cubicBezTo>
                <a:cubicBezTo>
                  <a:pt x="527" y="1227"/>
                  <a:pt x="527" y="1227"/>
                  <a:pt x="527" y="1227"/>
                </a:cubicBezTo>
                <a:cubicBezTo>
                  <a:pt x="519" y="1277"/>
                  <a:pt x="519" y="1277"/>
                  <a:pt x="519" y="1277"/>
                </a:cubicBezTo>
                <a:cubicBezTo>
                  <a:pt x="516" y="1294"/>
                  <a:pt x="516" y="1294"/>
                  <a:pt x="516" y="1294"/>
                </a:cubicBezTo>
                <a:cubicBezTo>
                  <a:pt x="506" y="1319"/>
                  <a:pt x="506" y="1319"/>
                  <a:pt x="506" y="1319"/>
                </a:cubicBezTo>
                <a:cubicBezTo>
                  <a:pt x="476" y="1354"/>
                  <a:pt x="476" y="1354"/>
                  <a:pt x="476" y="1354"/>
                </a:cubicBezTo>
                <a:cubicBezTo>
                  <a:pt x="457" y="1369"/>
                  <a:pt x="457" y="1369"/>
                  <a:pt x="457" y="1369"/>
                </a:cubicBezTo>
                <a:cubicBezTo>
                  <a:pt x="441" y="1370"/>
                  <a:pt x="441" y="1370"/>
                  <a:pt x="441" y="1370"/>
                </a:cubicBezTo>
                <a:cubicBezTo>
                  <a:pt x="441" y="1342"/>
                  <a:pt x="441" y="1342"/>
                  <a:pt x="441" y="1342"/>
                </a:cubicBezTo>
                <a:cubicBezTo>
                  <a:pt x="441" y="1342"/>
                  <a:pt x="441" y="1342"/>
                  <a:pt x="441" y="1342"/>
                </a:cubicBezTo>
                <a:cubicBezTo>
                  <a:pt x="441" y="1341"/>
                  <a:pt x="440" y="1342"/>
                  <a:pt x="440" y="1342"/>
                </a:cubicBezTo>
                <a:cubicBezTo>
                  <a:pt x="407" y="1370"/>
                  <a:pt x="407" y="1370"/>
                  <a:pt x="407" y="1370"/>
                </a:cubicBezTo>
                <a:cubicBezTo>
                  <a:pt x="400" y="1377"/>
                  <a:pt x="400" y="1377"/>
                  <a:pt x="400" y="1377"/>
                </a:cubicBezTo>
                <a:cubicBezTo>
                  <a:pt x="390" y="1372"/>
                  <a:pt x="390" y="1372"/>
                  <a:pt x="390" y="1372"/>
                </a:cubicBezTo>
                <a:cubicBezTo>
                  <a:pt x="391" y="1359"/>
                  <a:pt x="391" y="1359"/>
                  <a:pt x="391" y="1359"/>
                </a:cubicBezTo>
                <a:cubicBezTo>
                  <a:pt x="391" y="1338"/>
                  <a:pt x="391" y="1338"/>
                  <a:pt x="391" y="1338"/>
                </a:cubicBezTo>
                <a:cubicBezTo>
                  <a:pt x="391" y="1335"/>
                  <a:pt x="391" y="1335"/>
                  <a:pt x="391" y="1335"/>
                </a:cubicBezTo>
                <a:cubicBezTo>
                  <a:pt x="394" y="1306"/>
                  <a:pt x="394" y="1306"/>
                  <a:pt x="394" y="1306"/>
                </a:cubicBezTo>
                <a:cubicBezTo>
                  <a:pt x="394" y="1306"/>
                  <a:pt x="394" y="1306"/>
                  <a:pt x="394" y="1306"/>
                </a:cubicBezTo>
                <a:cubicBezTo>
                  <a:pt x="387" y="1276"/>
                  <a:pt x="387" y="1276"/>
                  <a:pt x="387" y="1276"/>
                </a:cubicBezTo>
                <a:cubicBezTo>
                  <a:pt x="389" y="1275"/>
                  <a:pt x="389" y="1275"/>
                  <a:pt x="389" y="1275"/>
                </a:cubicBezTo>
                <a:cubicBezTo>
                  <a:pt x="388" y="1274"/>
                  <a:pt x="388" y="1274"/>
                  <a:pt x="388" y="1274"/>
                </a:cubicBezTo>
                <a:cubicBezTo>
                  <a:pt x="391" y="1253"/>
                  <a:pt x="391" y="1253"/>
                  <a:pt x="391" y="1253"/>
                </a:cubicBezTo>
                <a:cubicBezTo>
                  <a:pt x="419" y="1260"/>
                  <a:pt x="419" y="1260"/>
                  <a:pt x="419" y="1260"/>
                </a:cubicBezTo>
                <a:cubicBezTo>
                  <a:pt x="437" y="1268"/>
                  <a:pt x="437" y="1268"/>
                  <a:pt x="437" y="1268"/>
                </a:cubicBezTo>
                <a:cubicBezTo>
                  <a:pt x="437" y="1268"/>
                  <a:pt x="438" y="1268"/>
                  <a:pt x="438" y="1268"/>
                </a:cubicBezTo>
                <a:cubicBezTo>
                  <a:pt x="438" y="1268"/>
                  <a:pt x="438" y="1268"/>
                  <a:pt x="438" y="1268"/>
                </a:cubicBezTo>
                <a:cubicBezTo>
                  <a:pt x="455" y="1227"/>
                  <a:pt x="455" y="1227"/>
                  <a:pt x="455" y="1227"/>
                </a:cubicBezTo>
                <a:cubicBezTo>
                  <a:pt x="455" y="1227"/>
                  <a:pt x="455" y="1226"/>
                  <a:pt x="455" y="1226"/>
                </a:cubicBezTo>
                <a:cubicBezTo>
                  <a:pt x="455" y="1226"/>
                  <a:pt x="455" y="1226"/>
                  <a:pt x="455" y="1226"/>
                </a:cubicBezTo>
                <a:cubicBezTo>
                  <a:pt x="438" y="1220"/>
                  <a:pt x="438" y="1220"/>
                  <a:pt x="438" y="1220"/>
                </a:cubicBezTo>
                <a:cubicBezTo>
                  <a:pt x="437" y="1220"/>
                  <a:pt x="437" y="1220"/>
                  <a:pt x="437" y="1220"/>
                </a:cubicBezTo>
                <a:cubicBezTo>
                  <a:pt x="422" y="1229"/>
                  <a:pt x="422" y="1229"/>
                  <a:pt x="422" y="1229"/>
                </a:cubicBezTo>
                <a:cubicBezTo>
                  <a:pt x="409" y="1217"/>
                  <a:pt x="409" y="1217"/>
                  <a:pt x="409" y="1217"/>
                </a:cubicBezTo>
                <a:cubicBezTo>
                  <a:pt x="409" y="1178"/>
                  <a:pt x="409" y="1178"/>
                  <a:pt x="409" y="1178"/>
                </a:cubicBezTo>
                <a:cubicBezTo>
                  <a:pt x="416" y="1113"/>
                  <a:pt x="416" y="1113"/>
                  <a:pt x="416" y="1113"/>
                </a:cubicBezTo>
                <a:cubicBezTo>
                  <a:pt x="453" y="1093"/>
                  <a:pt x="453" y="1093"/>
                  <a:pt x="453" y="1093"/>
                </a:cubicBezTo>
                <a:cubicBezTo>
                  <a:pt x="453" y="1093"/>
                  <a:pt x="453" y="1093"/>
                  <a:pt x="453" y="1093"/>
                </a:cubicBezTo>
                <a:cubicBezTo>
                  <a:pt x="454" y="1091"/>
                  <a:pt x="454" y="1091"/>
                  <a:pt x="454" y="1091"/>
                </a:cubicBezTo>
                <a:cubicBezTo>
                  <a:pt x="488" y="1071"/>
                  <a:pt x="488" y="1071"/>
                  <a:pt x="488" y="1071"/>
                </a:cubicBezTo>
                <a:cubicBezTo>
                  <a:pt x="500" y="1064"/>
                  <a:pt x="500" y="1064"/>
                  <a:pt x="500" y="1064"/>
                </a:cubicBezTo>
                <a:cubicBezTo>
                  <a:pt x="500" y="1064"/>
                  <a:pt x="500" y="1063"/>
                  <a:pt x="500" y="1063"/>
                </a:cubicBezTo>
                <a:cubicBezTo>
                  <a:pt x="492" y="1047"/>
                  <a:pt x="492" y="1047"/>
                  <a:pt x="492" y="1047"/>
                </a:cubicBezTo>
                <a:cubicBezTo>
                  <a:pt x="492" y="1047"/>
                  <a:pt x="492" y="1047"/>
                  <a:pt x="491" y="1047"/>
                </a:cubicBezTo>
                <a:cubicBezTo>
                  <a:pt x="408" y="1071"/>
                  <a:pt x="408" y="1071"/>
                  <a:pt x="408" y="1071"/>
                </a:cubicBezTo>
                <a:cubicBezTo>
                  <a:pt x="407" y="1071"/>
                  <a:pt x="407" y="1071"/>
                  <a:pt x="407" y="1071"/>
                </a:cubicBezTo>
                <a:cubicBezTo>
                  <a:pt x="375" y="1091"/>
                  <a:pt x="375" y="1091"/>
                  <a:pt x="375" y="1091"/>
                </a:cubicBezTo>
                <a:cubicBezTo>
                  <a:pt x="374" y="1091"/>
                  <a:pt x="374" y="1091"/>
                  <a:pt x="374" y="1091"/>
                </a:cubicBezTo>
                <a:cubicBezTo>
                  <a:pt x="374" y="1091"/>
                  <a:pt x="374" y="1091"/>
                  <a:pt x="373" y="1092"/>
                </a:cubicBezTo>
                <a:cubicBezTo>
                  <a:pt x="359" y="1113"/>
                  <a:pt x="359" y="1113"/>
                  <a:pt x="359" y="1113"/>
                </a:cubicBezTo>
                <a:cubicBezTo>
                  <a:pt x="319" y="1116"/>
                  <a:pt x="319" y="1116"/>
                  <a:pt x="319" y="1116"/>
                </a:cubicBezTo>
                <a:cubicBezTo>
                  <a:pt x="315" y="1116"/>
                  <a:pt x="315" y="1116"/>
                  <a:pt x="315" y="1116"/>
                </a:cubicBezTo>
                <a:cubicBezTo>
                  <a:pt x="308" y="1084"/>
                  <a:pt x="308" y="1084"/>
                  <a:pt x="308" y="1084"/>
                </a:cubicBezTo>
                <a:cubicBezTo>
                  <a:pt x="324" y="1037"/>
                  <a:pt x="324" y="1037"/>
                  <a:pt x="324" y="1037"/>
                </a:cubicBezTo>
                <a:cubicBezTo>
                  <a:pt x="363" y="1012"/>
                  <a:pt x="363" y="1012"/>
                  <a:pt x="363" y="1012"/>
                </a:cubicBezTo>
                <a:cubicBezTo>
                  <a:pt x="370" y="1008"/>
                  <a:pt x="370" y="1008"/>
                  <a:pt x="370" y="1008"/>
                </a:cubicBezTo>
                <a:cubicBezTo>
                  <a:pt x="427" y="1005"/>
                  <a:pt x="427" y="1005"/>
                  <a:pt x="427" y="1005"/>
                </a:cubicBezTo>
                <a:cubicBezTo>
                  <a:pt x="428" y="1004"/>
                  <a:pt x="428" y="1004"/>
                  <a:pt x="428" y="1004"/>
                </a:cubicBezTo>
                <a:cubicBezTo>
                  <a:pt x="428" y="990"/>
                  <a:pt x="428" y="990"/>
                  <a:pt x="428" y="990"/>
                </a:cubicBezTo>
                <a:cubicBezTo>
                  <a:pt x="428" y="989"/>
                  <a:pt x="428" y="989"/>
                  <a:pt x="427" y="989"/>
                </a:cubicBezTo>
                <a:cubicBezTo>
                  <a:pt x="368" y="981"/>
                  <a:pt x="368" y="981"/>
                  <a:pt x="368" y="981"/>
                </a:cubicBezTo>
                <a:cubicBezTo>
                  <a:pt x="390" y="938"/>
                  <a:pt x="390" y="938"/>
                  <a:pt x="390" y="938"/>
                </a:cubicBezTo>
                <a:cubicBezTo>
                  <a:pt x="390" y="938"/>
                  <a:pt x="390" y="938"/>
                  <a:pt x="390" y="938"/>
                </a:cubicBezTo>
                <a:cubicBezTo>
                  <a:pt x="389" y="937"/>
                  <a:pt x="389" y="937"/>
                  <a:pt x="389" y="937"/>
                </a:cubicBezTo>
                <a:cubicBezTo>
                  <a:pt x="350" y="951"/>
                  <a:pt x="350" y="951"/>
                  <a:pt x="350" y="951"/>
                </a:cubicBezTo>
                <a:cubicBezTo>
                  <a:pt x="376" y="913"/>
                  <a:pt x="376" y="913"/>
                  <a:pt x="376" y="913"/>
                </a:cubicBezTo>
                <a:cubicBezTo>
                  <a:pt x="384" y="902"/>
                  <a:pt x="384" y="902"/>
                  <a:pt x="384" y="902"/>
                </a:cubicBezTo>
                <a:cubicBezTo>
                  <a:pt x="384" y="902"/>
                  <a:pt x="384" y="902"/>
                  <a:pt x="384" y="902"/>
                </a:cubicBezTo>
                <a:cubicBezTo>
                  <a:pt x="392" y="879"/>
                  <a:pt x="392" y="879"/>
                  <a:pt x="392" y="879"/>
                </a:cubicBezTo>
                <a:cubicBezTo>
                  <a:pt x="392" y="878"/>
                  <a:pt x="392" y="878"/>
                  <a:pt x="392" y="878"/>
                </a:cubicBezTo>
                <a:cubicBezTo>
                  <a:pt x="398" y="860"/>
                  <a:pt x="398" y="860"/>
                  <a:pt x="398" y="860"/>
                </a:cubicBezTo>
                <a:cubicBezTo>
                  <a:pt x="423" y="824"/>
                  <a:pt x="423" y="824"/>
                  <a:pt x="423" y="824"/>
                </a:cubicBezTo>
                <a:cubicBezTo>
                  <a:pt x="428" y="818"/>
                  <a:pt x="428" y="818"/>
                  <a:pt x="428" y="818"/>
                </a:cubicBezTo>
                <a:cubicBezTo>
                  <a:pt x="428" y="818"/>
                  <a:pt x="428" y="818"/>
                  <a:pt x="428" y="818"/>
                </a:cubicBezTo>
                <a:cubicBezTo>
                  <a:pt x="428" y="818"/>
                  <a:pt x="428" y="818"/>
                  <a:pt x="428" y="818"/>
                </a:cubicBezTo>
                <a:cubicBezTo>
                  <a:pt x="463" y="803"/>
                  <a:pt x="463" y="803"/>
                  <a:pt x="463" y="803"/>
                </a:cubicBezTo>
                <a:cubicBezTo>
                  <a:pt x="463" y="803"/>
                  <a:pt x="463" y="803"/>
                  <a:pt x="463" y="803"/>
                </a:cubicBezTo>
                <a:cubicBezTo>
                  <a:pt x="482" y="787"/>
                  <a:pt x="482" y="787"/>
                  <a:pt x="482" y="787"/>
                </a:cubicBezTo>
                <a:cubicBezTo>
                  <a:pt x="482" y="787"/>
                  <a:pt x="482" y="786"/>
                  <a:pt x="482" y="786"/>
                </a:cubicBezTo>
                <a:cubicBezTo>
                  <a:pt x="469" y="766"/>
                  <a:pt x="469" y="766"/>
                  <a:pt x="469" y="766"/>
                </a:cubicBezTo>
                <a:cubicBezTo>
                  <a:pt x="461" y="752"/>
                  <a:pt x="461" y="752"/>
                  <a:pt x="461" y="752"/>
                </a:cubicBezTo>
                <a:cubicBezTo>
                  <a:pt x="461" y="752"/>
                  <a:pt x="460" y="752"/>
                  <a:pt x="460" y="752"/>
                </a:cubicBezTo>
                <a:cubicBezTo>
                  <a:pt x="460" y="752"/>
                  <a:pt x="460" y="752"/>
                  <a:pt x="459" y="752"/>
                </a:cubicBezTo>
                <a:cubicBezTo>
                  <a:pt x="453" y="761"/>
                  <a:pt x="453" y="761"/>
                  <a:pt x="453" y="761"/>
                </a:cubicBezTo>
                <a:cubicBezTo>
                  <a:pt x="436" y="787"/>
                  <a:pt x="436" y="787"/>
                  <a:pt x="436" y="787"/>
                </a:cubicBezTo>
                <a:cubicBezTo>
                  <a:pt x="402" y="789"/>
                  <a:pt x="402" y="789"/>
                  <a:pt x="402" y="789"/>
                </a:cubicBezTo>
                <a:cubicBezTo>
                  <a:pt x="402" y="790"/>
                  <a:pt x="402" y="790"/>
                  <a:pt x="402" y="790"/>
                </a:cubicBezTo>
                <a:cubicBezTo>
                  <a:pt x="367" y="858"/>
                  <a:pt x="367" y="858"/>
                  <a:pt x="367" y="858"/>
                </a:cubicBezTo>
                <a:cubicBezTo>
                  <a:pt x="336" y="916"/>
                  <a:pt x="336" y="916"/>
                  <a:pt x="336" y="916"/>
                </a:cubicBezTo>
                <a:cubicBezTo>
                  <a:pt x="336" y="916"/>
                  <a:pt x="336" y="916"/>
                  <a:pt x="336" y="916"/>
                </a:cubicBezTo>
                <a:cubicBezTo>
                  <a:pt x="335" y="917"/>
                  <a:pt x="335" y="917"/>
                  <a:pt x="335" y="917"/>
                </a:cubicBezTo>
                <a:cubicBezTo>
                  <a:pt x="322" y="937"/>
                  <a:pt x="322" y="937"/>
                  <a:pt x="322" y="937"/>
                </a:cubicBezTo>
                <a:cubicBezTo>
                  <a:pt x="312" y="946"/>
                  <a:pt x="312" y="946"/>
                  <a:pt x="312" y="946"/>
                </a:cubicBezTo>
                <a:cubicBezTo>
                  <a:pt x="299" y="959"/>
                  <a:pt x="299" y="959"/>
                  <a:pt x="299" y="959"/>
                </a:cubicBezTo>
                <a:cubicBezTo>
                  <a:pt x="298" y="959"/>
                  <a:pt x="298" y="959"/>
                  <a:pt x="298" y="959"/>
                </a:cubicBezTo>
                <a:cubicBezTo>
                  <a:pt x="294" y="993"/>
                  <a:pt x="294" y="993"/>
                  <a:pt x="294" y="993"/>
                </a:cubicBezTo>
                <a:cubicBezTo>
                  <a:pt x="277" y="1027"/>
                  <a:pt x="277" y="1027"/>
                  <a:pt x="277" y="1027"/>
                </a:cubicBezTo>
                <a:cubicBezTo>
                  <a:pt x="272" y="1038"/>
                  <a:pt x="272" y="1038"/>
                  <a:pt x="272" y="1038"/>
                </a:cubicBezTo>
                <a:cubicBezTo>
                  <a:pt x="264" y="1041"/>
                  <a:pt x="264" y="1041"/>
                  <a:pt x="264" y="1041"/>
                </a:cubicBezTo>
                <a:cubicBezTo>
                  <a:pt x="235" y="1055"/>
                  <a:pt x="235" y="1055"/>
                  <a:pt x="235" y="1055"/>
                </a:cubicBezTo>
                <a:cubicBezTo>
                  <a:pt x="219" y="1066"/>
                  <a:pt x="219" y="1066"/>
                  <a:pt x="219" y="1066"/>
                </a:cubicBezTo>
                <a:cubicBezTo>
                  <a:pt x="216" y="1067"/>
                  <a:pt x="216" y="1067"/>
                  <a:pt x="216" y="1067"/>
                </a:cubicBezTo>
                <a:cubicBezTo>
                  <a:pt x="216" y="1067"/>
                  <a:pt x="216" y="1067"/>
                  <a:pt x="215" y="1068"/>
                </a:cubicBezTo>
                <a:cubicBezTo>
                  <a:pt x="199" y="1117"/>
                  <a:pt x="199" y="1117"/>
                  <a:pt x="199" y="1117"/>
                </a:cubicBezTo>
                <a:cubicBezTo>
                  <a:pt x="190" y="1094"/>
                  <a:pt x="190" y="1094"/>
                  <a:pt x="190" y="1094"/>
                </a:cubicBezTo>
                <a:cubicBezTo>
                  <a:pt x="186" y="1085"/>
                  <a:pt x="186" y="1085"/>
                  <a:pt x="186" y="1085"/>
                </a:cubicBezTo>
                <a:cubicBezTo>
                  <a:pt x="162" y="1047"/>
                  <a:pt x="162" y="1047"/>
                  <a:pt x="162" y="1047"/>
                </a:cubicBezTo>
                <a:cubicBezTo>
                  <a:pt x="162" y="1047"/>
                  <a:pt x="162" y="1047"/>
                  <a:pt x="162" y="1047"/>
                </a:cubicBezTo>
                <a:cubicBezTo>
                  <a:pt x="132" y="1028"/>
                  <a:pt x="132" y="1028"/>
                  <a:pt x="132" y="1028"/>
                </a:cubicBezTo>
                <a:cubicBezTo>
                  <a:pt x="159" y="1007"/>
                  <a:pt x="159" y="1007"/>
                  <a:pt x="159" y="1007"/>
                </a:cubicBezTo>
                <a:cubicBezTo>
                  <a:pt x="159" y="1007"/>
                  <a:pt x="159" y="1007"/>
                  <a:pt x="159" y="1007"/>
                </a:cubicBezTo>
                <a:cubicBezTo>
                  <a:pt x="152" y="982"/>
                  <a:pt x="152" y="982"/>
                  <a:pt x="152" y="982"/>
                </a:cubicBezTo>
                <a:cubicBezTo>
                  <a:pt x="152" y="981"/>
                  <a:pt x="152" y="981"/>
                  <a:pt x="152" y="981"/>
                </a:cubicBezTo>
                <a:cubicBezTo>
                  <a:pt x="151" y="976"/>
                  <a:pt x="151" y="976"/>
                  <a:pt x="151" y="976"/>
                </a:cubicBezTo>
                <a:cubicBezTo>
                  <a:pt x="150" y="976"/>
                  <a:pt x="150" y="976"/>
                  <a:pt x="150" y="976"/>
                </a:cubicBezTo>
                <a:cubicBezTo>
                  <a:pt x="100" y="989"/>
                  <a:pt x="100" y="989"/>
                  <a:pt x="100" y="989"/>
                </a:cubicBezTo>
                <a:cubicBezTo>
                  <a:pt x="90" y="984"/>
                  <a:pt x="90" y="984"/>
                  <a:pt x="90" y="984"/>
                </a:cubicBezTo>
                <a:cubicBezTo>
                  <a:pt x="78" y="976"/>
                  <a:pt x="78" y="976"/>
                  <a:pt x="78" y="976"/>
                </a:cubicBezTo>
                <a:cubicBezTo>
                  <a:pt x="85" y="960"/>
                  <a:pt x="85" y="960"/>
                  <a:pt x="85" y="960"/>
                </a:cubicBezTo>
                <a:cubicBezTo>
                  <a:pt x="98" y="954"/>
                  <a:pt x="98" y="954"/>
                  <a:pt x="98" y="954"/>
                </a:cubicBezTo>
                <a:cubicBezTo>
                  <a:pt x="120" y="946"/>
                  <a:pt x="120" y="946"/>
                  <a:pt x="120" y="946"/>
                </a:cubicBezTo>
                <a:cubicBezTo>
                  <a:pt x="120" y="946"/>
                  <a:pt x="120" y="946"/>
                  <a:pt x="120" y="946"/>
                </a:cubicBezTo>
                <a:cubicBezTo>
                  <a:pt x="141" y="928"/>
                  <a:pt x="141" y="928"/>
                  <a:pt x="141" y="928"/>
                </a:cubicBezTo>
                <a:cubicBezTo>
                  <a:pt x="141" y="928"/>
                  <a:pt x="141" y="927"/>
                  <a:pt x="141" y="927"/>
                </a:cubicBezTo>
                <a:cubicBezTo>
                  <a:pt x="143" y="903"/>
                  <a:pt x="143" y="903"/>
                  <a:pt x="143" y="903"/>
                </a:cubicBezTo>
                <a:cubicBezTo>
                  <a:pt x="144" y="903"/>
                  <a:pt x="143" y="902"/>
                  <a:pt x="143" y="902"/>
                </a:cubicBezTo>
                <a:cubicBezTo>
                  <a:pt x="143" y="902"/>
                  <a:pt x="143" y="902"/>
                  <a:pt x="143" y="902"/>
                </a:cubicBezTo>
                <a:cubicBezTo>
                  <a:pt x="115" y="904"/>
                  <a:pt x="115" y="904"/>
                  <a:pt x="115" y="904"/>
                </a:cubicBezTo>
                <a:cubicBezTo>
                  <a:pt x="115" y="904"/>
                  <a:pt x="115" y="904"/>
                  <a:pt x="115" y="904"/>
                </a:cubicBezTo>
                <a:cubicBezTo>
                  <a:pt x="83" y="940"/>
                  <a:pt x="83" y="940"/>
                  <a:pt x="83" y="940"/>
                </a:cubicBezTo>
                <a:cubicBezTo>
                  <a:pt x="68" y="940"/>
                  <a:pt x="68" y="940"/>
                  <a:pt x="68" y="940"/>
                </a:cubicBezTo>
                <a:cubicBezTo>
                  <a:pt x="67" y="933"/>
                  <a:pt x="67" y="933"/>
                  <a:pt x="67" y="933"/>
                </a:cubicBezTo>
                <a:cubicBezTo>
                  <a:pt x="65" y="927"/>
                  <a:pt x="65" y="927"/>
                  <a:pt x="65" y="927"/>
                </a:cubicBezTo>
                <a:cubicBezTo>
                  <a:pt x="65" y="926"/>
                  <a:pt x="65" y="925"/>
                  <a:pt x="64" y="925"/>
                </a:cubicBezTo>
                <a:cubicBezTo>
                  <a:pt x="64" y="923"/>
                  <a:pt x="64" y="923"/>
                  <a:pt x="64" y="923"/>
                </a:cubicBezTo>
                <a:cubicBezTo>
                  <a:pt x="54" y="892"/>
                  <a:pt x="54" y="892"/>
                  <a:pt x="54" y="892"/>
                </a:cubicBezTo>
                <a:cubicBezTo>
                  <a:pt x="56" y="864"/>
                  <a:pt x="56" y="864"/>
                  <a:pt x="56" y="864"/>
                </a:cubicBezTo>
                <a:cubicBezTo>
                  <a:pt x="71" y="830"/>
                  <a:pt x="71" y="830"/>
                  <a:pt x="71" y="830"/>
                </a:cubicBezTo>
                <a:cubicBezTo>
                  <a:pt x="89" y="833"/>
                  <a:pt x="89" y="833"/>
                  <a:pt x="89" y="833"/>
                </a:cubicBezTo>
                <a:cubicBezTo>
                  <a:pt x="105" y="836"/>
                  <a:pt x="105" y="836"/>
                  <a:pt x="105" y="836"/>
                </a:cubicBezTo>
                <a:cubicBezTo>
                  <a:pt x="124" y="845"/>
                  <a:pt x="124" y="845"/>
                  <a:pt x="124" y="845"/>
                </a:cubicBezTo>
                <a:cubicBezTo>
                  <a:pt x="134" y="850"/>
                  <a:pt x="134" y="850"/>
                  <a:pt x="134" y="850"/>
                </a:cubicBezTo>
                <a:cubicBezTo>
                  <a:pt x="147" y="862"/>
                  <a:pt x="147" y="862"/>
                  <a:pt x="147" y="862"/>
                </a:cubicBezTo>
                <a:cubicBezTo>
                  <a:pt x="147" y="862"/>
                  <a:pt x="147" y="862"/>
                  <a:pt x="147" y="862"/>
                </a:cubicBezTo>
                <a:cubicBezTo>
                  <a:pt x="155" y="862"/>
                  <a:pt x="155" y="862"/>
                  <a:pt x="155" y="862"/>
                </a:cubicBezTo>
                <a:cubicBezTo>
                  <a:pt x="156" y="862"/>
                  <a:pt x="156" y="862"/>
                  <a:pt x="156" y="862"/>
                </a:cubicBezTo>
                <a:cubicBezTo>
                  <a:pt x="163" y="844"/>
                  <a:pt x="163" y="844"/>
                  <a:pt x="163" y="844"/>
                </a:cubicBezTo>
                <a:cubicBezTo>
                  <a:pt x="165" y="841"/>
                  <a:pt x="165" y="841"/>
                  <a:pt x="165" y="841"/>
                </a:cubicBezTo>
                <a:cubicBezTo>
                  <a:pt x="172" y="811"/>
                  <a:pt x="172" y="811"/>
                  <a:pt x="172" y="811"/>
                </a:cubicBezTo>
                <a:cubicBezTo>
                  <a:pt x="172" y="811"/>
                  <a:pt x="172" y="811"/>
                  <a:pt x="172" y="811"/>
                </a:cubicBezTo>
                <a:cubicBezTo>
                  <a:pt x="172" y="810"/>
                  <a:pt x="172" y="810"/>
                  <a:pt x="172" y="810"/>
                </a:cubicBezTo>
                <a:cubicBezTo>
                  <a:pt x="172" y="809"/>
                  <a:pt x="172" y="809"/>
                  <a:pt x="172" y="809"/>
                </a:cubicBezTo>
                <a:cubicBezTo>
                  <a:pt x="171" y="809"/>
                  <a:pt x="171" y="809"/>
                  <a:pt x="171" y="809"/>
                </a:cubicBezTo>
                <a:cubicBezTo>
                  <a:pt x="171" y="809"/>
                  <a:pt x="171" y="809"/>
                  <a:pt x="171" y="809"/>
                </a:cubicBezTo>
                <a:cubicBezTo>
                  <a:pt x="163" y="811"/>
                  <a:pt x="163" y="811"/>
                  <a:pt x="163" y="811"/>
                </a:cubicBezTo>
                <a:cubicBezTo>
                  <a:pt x="140" y="816"/>
                  <a:pt x="140" y="816"/>
                  <a:pt x="140" y="816"/>
                </a:cubicBezTo>
                <a:cubicBezTo>
                  <a:pt x="106" y="809"/>
                  <a:pt x="106" y="809"/>
                  <a:pt x="106" y="809"/>
                </a:cubicBezTo>
                <a:cubicBezTo>
                  <a:pt x="84" y="793"/>
                  <a:pt x="84" y="793"/>
                  <a:pt x="84" y="793"/>
                </a:cubicBezTo>
                <a:cubicBezTo>
                  <a:pt x="68" y="786"/>
                  <a:pt x="68" y="786"/>
                  <a:pt x="68" y="786"/>
                </a:cubicBezTo>
                <a:cubicBezTo>
                  <a:pt x="68" y="759"/>
                  <a:pt x="68" y="759"/>
                  <a:pt x="68" y="759"/>
                </a:cubicBezTo>
                <a:cubicBezTo>
                  <a:pt x="69" y="755"/>
                  <a:pt x="69" y="755"/>
                  <a:pt x="69" y="755"/>
                </a:cubicBezTo>
                <a:cubicBezTo>
                  <a:pt x="78" y="732"/>
                  <a:pt x="78" y="732"/>
                  <a:pt x="78" y="732"/>
                </a:cubicBezTo>
                <a:cubicBezTo>
                  <a:pt x="107" y="733"/>
                  <a:pt x="107" y="733"/>
                  <a:pt x="107" y="733"/>
                </a:cubicBezTo>
                <a:cubicBezTo>
                  <a:pt x="143" y="741"/>
                  <a:pt x="143" y="741"/>
                  <a:pt x="143" y="741"/>
                </a:cubicBezTo>
                <a:cubicBezTo>
                  <a:pt x="143" y="741"/>
                  <a:pt x="143" y="741"/>
                  <a:pt x="143" y="741"/>
                </a:cubicBezTo>
                <a:cubicBezTo>
                  <a:pt x="167" y="726"/>
                  <a:pt x="167" y="726"/>
                  <a:pt x="167" y="726"/>
                </a:cubicBezTo>
                <a:cubicBezTo>
                  <a:pt x="170" y="725"/>
                  <a:pt x="170" y="725"/>
                  <a:pt x="170" y="725"/>
                </a:cubicBezTo>
                <a:cubicBezTo>
                  <a:pt x="171" y="724"/>
                  <a:pt x="171" y="724"/>
                  <a:pt x="171" y="724"/>
                </a:cubicBezTo>
                <a:cubicBezTo>
                  <a:pt x="163" y="698"/>
                  <a:pt x="163" y="698"/>
                  <a:pt x="163" y="698"/>
                </a:cubicBezTo>
                <a:cubicBezTo>
                  <a:pt x="162" y="693"/>
                  <a:pt x="162" y="693"/>
                  <a:pt x="162" y="693"/>
                </a:cubicBezTo>
                <a:cubicBezTo>
                  <a:pt x="160" y="688"/>
                  <a:pt x="160" y="688"/>
                  <a:pt x="160" y="688"/>
                </a:cubicBezTo>
                <a:cubicBezTo>
                  <a:pt x="151" y="660"/>
                  <a:pt x="151" y="660"/>
                  <a:pt x="151" y="660"/>
                </a:cubicBezTo>
                <a:cubicBezTo>
                  <a:pt x="154" y="625"/>
                  <a:pt x="154" y="625"/>
                  <a:pt x="154" y="625"/>
                </a:cubicBezTo>
                <a:cubicBezTo>
                  <a:pt x="154" y="625"/>
                  <a:pt x="154" y="625"/>
                  <a:pt x="154" y="625"/>
                </a:cubicBezTo>
                <a:cubicBezTo>
                  <a:pt x="146" y="599"/>
                  <a:pt x="146" y="599"/>
                  <a:pt x="146" y="599"/>
                </a:cubicBezTo>
                <a:cubicBezTo>
                  <a:pt x="151" y="569"/>
                  <a:pt x="151" y="569"/>
                  <a:pt x="151" y="569"/>
                </a:cubicBezTo>
                <a:cubicBezTo>
                  <a:pt x="173" y="547"/>
                  <a:pt x="173" y="547"/>
                  <a:pt x="173" y="547"/>
                </a:cubicBezTo>
                <a:cubicBezTo>
                  <a:pt x="216" y="571"/>
                  <a:pt x="216" y="571"/>
                  <a:pt x="216" y="571"/>
                </a:cubicBezTo>
                <a:cubicBezTo>
                  <a:pt x="235" y="614"/>
                  <a:pt x="235" y="614"/>
                  <a:pt x="235" y="614"/>
                </a:cubicBezTo>
                <a:cubicBezTo>
                  <a:pt x="235" y="614"/>
                  <a:pt x="235" y="614"/>
                  <a:pt x="235" y="614"/>
                </a:cubicBezTo>
                <a:cubicBezTo>
                  <a:pt x="268" y="653"/>
                  <a:pt x="268" y="653"/>
                  <a:pt x="268" y="653"/>
                </a:cubicBezTo>
                <a:cubicBezTo>
                  <a:pt x="289" y="704"/>
                  <a:pt x="289" y="704"/>
                  <a:pt x="289" y="704"/>
                </a:cubicBezTo>
                <a:cubicBezTo>
                  <a:pt x="289" y="704"/>
                  <a:pt x="289" y="704"/>
                  <a:pt x="289" y="704"/>
                </a:cubicBezTo>
                <a:cubicBezTo>
                  <a:pt x="313" y="717"/>
                  <a:pt x="313" y="717"/>
                  <a:pt x="313" y="717"/>
                </a:cubicBezTo>
                <a:cubicBezTo>
                  <a:pt x="313" y="718"/>
                  <a:pt x="313" y="718"/>
                  <a:pt x="313" y="718"/>
                </a:cubicBezTo>
                <a:cubicBezTo>
                  <a:pt x="330" y="719"/>
                  <a:pt x="330" y="719"/>
                  <a:pt x="330" y="719"/>
                </a:cubicBezTo>
                <a:cubicBezTo>
                  <a:pt x="359" y="721"/>
                  <a:pt x="359" y="721"/>
                  <a:pt x="359" y="721"/>
                </a:cubicBezTo>
                <a:cubicBezTo>
                  <a:pt x="359" y="721"/>
                  <a:pt x="359" y="721"/>
                  <a:pt x="359" y="721"/>
                </a:cubicBezTo>
                <a:cubicBezTo>
                  <a:pt x="384" y="715"/>
                  <a:pt x="384" y="715"/>
                  <a:pt x="384" y="715"/>
                </a:cubicBezTo>
                <a:cubicBezTo>
                  <a:pt x="384" y="715"/>
                  <a:pt x="384" y="715"/>
                  <a:pt x="384" y="715"/>
                </a:cubicBezTo>
                <a:cubicBezTo>
                  <a:pt x="395" y="704"/>
                  <a:pt x="395" y="704"/>
                  <a:pt x="395" y="704"/>
                </a:cubicBezTo>
                <a:cubicBezTo>
                  <a:pt x="396" y="703"/>
                  <a:pt x="396" y="703"/>
                  <a:pt x="396" y="703"/>
                </a:cubicBezTo>
                <a:cubicBezTo>
                  <a:pt x="407" y="692"/>
                  <a:pt x="407" y="692"/>
                  <a:pt x="407" y="692"/>
                </a:cubicBezTo>
                <a:cubicBezTo>
                  <a:pt x="428" y="677"/>
                  <a:pt x="428" y="677"/>
                  <a:pt x="428" y="677"/>
                </a:cubicBezTo>
                <a:cubicBezTo>
                  <a:pt x="461" y="684"/>
                  <a:pt x="461" y="684"/>
                  <a:pt x="461" y="684"/>
                </a:cubicBezTo>
                <a:cubicBezTo>
                  <a:pt x="461" y="684"/>
                  <a:pt x="461" y="684"/>
                  <a:pt x="462" y="683"/>
                </a:cubicBezTo>
                <a:cubicBezTo>
                  <a:pt x="469" y="664"/>
                  <a:pt x="469" y="664"/>
                  <a:pt x="469" y="664"/>
                </a:cubicBezTo>
                <a:cubicBezTo>
                  <a:pt x="475" y="635"/>
                  <a:pt x="475" y="635"/>
                  <a:pt x="475" y="635"/>
                </a:cubicBezTo>
                <a:cubicBezTo>
                  <a:pt x="480" y="554"/>
                  <a:pt x="480" y="554"/>
                  <a:pt x="480" y="554"/>
                </a:cubicBezTo>
                <a:cubicBezTo>
                  <a:pt x="494" y="536"/>
                  <a:pt x="494" y="536"/>
                  <a:pt x="494" y="536"/>
                </a:cubicBezTo>
                <a:cubicBezTo>
                  <a:pt x="517" y="488"/>
                  <a:pt x="517" y="488"/>
                  <a:pt x="517" y="488"/>
                </a:cubicBezTo>
                <a:cubicBezTo>
                  <a:pt x="517" y="488"/>
                  <a:pt x="517" y="488"/>
                  <a:pt x="517" y="488"/>
                </a:cubicBezTo>
                <a:cubicBezTo>
                  <a:pt x="516" y="446"/>
                  <a:pt x="516" y="446"/>
                  <a:pt x="516" y="446"/>
                </a:cubicBezTo>
                <a:cubicBezTo>
                  <a:pt x="529" y="405"/>
                  <a:pt x="529" y="405"/>
                  <a:pt x="529" y="405"/>
                </a:cubicBezTo>
                <a:cubicBezTo>
                  <a:pt x="531" y="373"/>
                  <a:pt x="531" y="373"/>
                  <a:pt x="531" y="373"/>
                </a:cubicBezTo>
                <a:cubicBezTo>
                  <a:pt x="538" y="343"/>
                  <a:pt x="538" y="343"/>
                  <a:pt x="538" y="343"/>
                </a:cubicBezTo>
                <a:cubicBezTo>
                  <a:pt x="552" y="327"/>
                  <a:pt x="552" y="327"/>
                  <a:pt x="552" y="327"/>
                </a:cubicBezTo>
                <a:cubicBezTo>
                  <a:pt x="552" y="327"/>
                  <a:pt x="552" y="327"/>
                  <a:pt x="552" y="326"/>
                </a:cubicBezTo>
                <a:cubicBezTo>
                  <a:pt x="552" y="326"/>
                  <a:pt x="552" y="326"/>
                  <a:pt x="552" y="326"/>
                </a:cubicBezTo>
                <a:cubicBezTo>
                  <a:pt x="483" y="310"/>
                  <a:pt x="483" y="310"/>
                  <a:pt x="483" y="310"/>
                </a:cubicBezTo>
                <a:cubicBezTo>
                  <a:pt x="490" y="290"/>
                  <a:pt x="490" y="290"/>
                  <a:pt x="490" y="290"/>
                </a:cubicBezTo>
                <a:cubicBezTo>
                  <a:pt x="499" y="280"/>
                  <a:pt x="499" y="280"/>
                  <a:pt x="499" y="280"/>
                </a:cubicBezTo>
                <a:cubicBezTo>
                  <a:pt x="500" y="279"/>
                  <a:pt x="500" y="279"/>
                  <a:pt x="500" y="279"/>
                </a:cubicBezTo>
                <a:cubicBezTo>
                  <a:pt x="515" y="262"/>
                  <a:pt x="515" y="262"/>
                  <a:pt x="515" y="262"/>
                </a:cubicBezTo>
                <a:cubicBezTo>
                  <a:pt x="540" y="244"/>
                  <a:pt x="540" y="244"/>
                  <a:pt x="540" y="244"/>
                </a:cubicBezTo>
                <a:cubicBezTo>
                  <a:pt x="540" y="244"/>
                  <a:pt x="540" y="244"/>
                  <a:pt x="540" y="244"/>
                </a:cubicBezTo>
                <a:cubicBezTo>
                  <a:pt x="579" y="197"/>
                  <a:pt x="579" y="197"/>
                  <a:pt x="579" y="197"/>
                </a:cubicBezTo>
                <a:cubicBezTo>
                  <a:pt x="579" y="197"/>
                  <a:pt x="579" y="197"/>
                  <a:pt x="579" y="197"/>
                </a:cubicBezTo>
                <a:cubicBezTo>
                  <a:pt x="584" y="178"/>
                  <a:pt x="584" y="178"/>
                  <a:pt x="584" y="178"/>
                </a:cubicBezTo>
                <a:cubicBezTo>
                  <a:pt x="586" y="166"/>
                  <a:pt x="586" y="166"/>
                  <a:pt x="586" y="166"/>
                </a:cubicBezTo>
                <a:cubicBezTo>
                  <a:pt x="586" y="166"/>
                  <a:pt x="586" y="166"/>
                  <a:pt x="586" y="166"/>
                </a:cubicBezTo>
                <a:cubicBezTo>
                  <a:pt x="585" y="165"/>
                  <a:pt x="585" y="165"/>
                  <a:pt x="585" y="166"/>
                </a:cubicBezTo>
                <a:cubicBezTo>
                  <a:pt x="582" y="168"/>
                  <a:pt x="582" y="168"/>
                  <a:pt x="582" y="168"/>
                </a:cubicBezTo>
                <a:cubicBezTo>
                  <a:pt x="548" y="199"/>
                  <a:pt x="548" y="199"/>
                  <a:pt x="548" y="199"/>
                </a:cubicBezTo>
                <a:cubicBezTo>
                  <a:pt x="509" y="234"/>
                  <a:pt x="509" y="234"/>
                  <a:pt x="509" y="234"/>
                </a:cubicBezTo>
                <a:cubicBezTo>
                  <a:pt x="509" y="234"/>
                  <a:pt x="509" y="234"/>
                  <a:pt x="509" y="234"/>
                </a:cubicBezTo>
                <a:cubicBezTo>
                  <a:pt x="487" y="267"/>
                  <a:pt x="487" y="267"/>
                  <a:pt x="487" y="267"/>
                </a:cubicBezTo>
                <a:cubicBezTo>
                  <a:pt x="486" y="269"/>
                  <a:pt x="486" y="269"/>
                  <a:pt x="486" y="269"/>
                </a:cubicBezTo>
                <a:cubicBezTo>
                  <a:pt x="477" y="281"/>
                  <a:pt x="477" y="281"/>
                  <a:pt x="477" y="281"/>
                </a:cubicBezTo>
                <a:cubicBezTo>
                  <a:pt x="467" y="280"/>
                  <a:pt x="467" y="280"/>
                  <a:pt x="467" y="280"/>
                </a:cubicBezTo>
                <a:cubicBezTo>
                  <a:pt x="467" y="280"/>
                  <a:pt x="467" y="280"/>
                  <a:pt x="467" y="281"/>
                </a:cubicBezTo>
                <a:cubicBezTo>
                  <a:pt x="431" y="312"/>
                  <a:pt x="431" y="312"/>
                  <a:pt x="431" y="312"/>
                </a:cubicBezTo>
                <a:cubicBezTo>
                  <a:pt x="406" y="319"/>
                  <a:pt x="406" y="319"/>
                  <a:pt x="406" y="319"/>
                </a:cubicBezTo>
                <a:cubicBezTo>
                  <a:pt x="395" y="316"/>
                  <a:pt x="395" y="316"/>
                  <a:pt x="395" y="316"/>
                </a:cubicBezTo>
                <a:cubicBezTo>
                  <a:pt x="391" y="315"/>
                  <a:pt x="391" y="315"/>
                  <a:pt x="391" y="315"/>
                </a:cubicBezTo>
                <a:cubicBezTo>
                  <a:pt x="391" y="315"/>
                  <a:pt x="391" y="315"/>
                  <a:pt x="391" y="315"/>
                </a:cubicBezTo>
                <a:cubicBezTo>
                  <a:pt x="391" y="315"/>
                  <a:pt x="391" y="315"/>
                  <a:pt x="391" y="316"/>
                </a:cubicBezTo>
                <a:cubicBezTo>
                  <a:pt x="391" y="319"/>
                  <a:pt x="391" y="319"/>
                  <a:pt x="391" y="319"/>
                </a:cubicBezTo>
                <a:cubicBezTo>
                  <a:pt x="395" y="366"/>
                  <a:pt x="395" y="366"/>
                  <a:pt x="395" y="366"/>
                </a:cubicBezTo>
                <a:cubicBezTo>
                  <a:pt x="382" y="396"/>
                  <a:pt x="382" y="396"/>
                  <a:pt x="382" y="396"/>
                </a:cubicBezTo>
                <a:cubicBezTo>
                  <a:pt x="350" y="408"/>
                  <a:pt x="350" y="408"/>
                  <a:pt x="350" y="408"/>
                </a:cubicBezTo>
                <a:cubicBezTo>
                  <a:pt x="297" y="428"/>
                  <a:pt x="297" y="428"/>
                  <a:pt x="297" y="428"/>
                </a:cubicBezTo>
                <a:cubicBezTo>
                  <a:pt x="261" y="435"/>
                  <a:pt x="261" y="435"/>
                  <a:pt x="261" y="435"/>
                </a:cubicBezTo>
                <a:cubicBezTo>
                  <a:pt x="245" y="440"/>
                  <a:pt x="245" y="440"/>
                  <a:pt x="245" y="440"/>
                </a:cubicBezTo>
                <a:cubicBezTo>
                  <a:pt x="245" y="440"/>
                  <a:pt x="244" y="440"/>
                  <a:pt x="244" y="441"/>
                </a:cubicBezTo>
                <a:cubicBezTo>
                  <a:pt x="248" y="478"/>
                  <a:pt x="248" y="478"/>
                  <a:pt x="248" y="478"/>
                </a:cubicBezTo>
                <a:cubicBezTo>
                  <a:pt x="176" y="500"/>
                  <a:pt x="176" y="500"/>
                  <a:pt x="176" y="500"/>
                </a:cubicBezTo>
                <a:cubicBezTo>
                  <a:pt x="169" y="495"/>
                  <a:pt x="169" y="495"/>
                  <a:pt x="169" y="495"/>
                </a:cubicBezTo>
                <a:cubicBezTo>
                  <a:pt x="153" y="481"/>
                  <a:pt x="153" y="481"/>
                  <a:pt x="153" y="481"/>
                </a:cubicBezTo>
                <a:cubicBezTo>
                  <a:pt x="149" y="478"/>
                  <a:pt x="149" y="478"/>
                  <a:pt x="149" y="478"/>
                </a:cubicBezTo>
                <a:cubicBezTo>
                  <a:pt x="149" y="406"/>
                  <a:pt x="149" y="406"/>
                  <a:pt x="149" y="406"/>
                </a:cubicBezTo>
                <a:cubicBezTo>
                  <a:pt x="149" y="406"/>
                  <a:pt x="149" y="406"/>
                  <a:pt x="149" y="406"/>
                </a:cubicBezTo>
                <a:cubicBezTo>
                  <a:pt x="120" y="360"/>
                  <a:pt x="120" y="360"/>
                  <a:pt x="120" y="360"/>
                </a:cubicBezTo>
                <a:cubicBezTo>
                  <a:pt x="101" y="334"/>
                  <a:pt x="101" y="334"/>
                  <a:pt x="101" y="334"/>
                </a:cubicBezTo>
                <a:cubicBezTo>
                  <a:pt x="110" y="322"/>
                  <a:pt x="110" y="322"/>
                  <a:pt x="110" y="322"/>
                </a:cubicBezTo>
                <a:cubicBezTo>
                  <a:pt x="113" y="320"/>
                  <a:pt x="113" y="320"/>
                  <a:pt x="113" y="320"/>
                </a:cubicBezTo>
                <a:cubicBezTo>
                  <a:pt x="138" y="345"/>
                  <a:pt x="138" y="345"/>
                  <a:pt x="138" y="345"/>
                </a:cubicBezTo>
                <a:cubicBezTo>
                  <a:pt x="154" y="370"/>
                  <a:pt x="154" y="370"/>
                  <a:pt x="154" y="370"/>
                </a:cubicBezTo>
                <a:cubicBezTo>
                  <a:pt x="154" y="370"/>
                  <a:pt x="154" y="370"/>
                  <a:pt x="155" y="370"/>
                </a:cubicBezTo>
                <a:cubicBezTo>
                  <a:pt x="155" y="370"/>
                  <a:pt x="155" y="370"/>
                  <a:pt x="155" y="370"/>
                </a:cubicBezTo>
                <a:cubicBezTo>
                  <a:pt x="165" y="339"/>
                  <a:pt x="165" y="339"/>
                  <a:pt x="165" y="339"/>
                </a:cubicBezTo>
                <a:cubicBezTo>
                  <a:pt x="166" y="333"/>
                  <a:pt x="166" y="333"/>
                  <a:pt x="166" y="333"/>
                </a:cubicBezTo>
                <a:cubicBezTo>
                  <a:pt x="166" y="333"/>
                  <a:pt x="166" y="333"/>
                  <a:pt x="166" y="332"/>
                </a:cubicBezTo>
                <a:cubicBezTo>
                  <a:pt x="157" y="319"/>
                  <a:pt x="157" y="319"/>
                  <a:pt x="157" y="319"/>
                </a:cubicBezTo>
                <a:cubicBezTo>
                  <a:pt x="113" y="254"/>
                  <a:pt x="113" y="254"/>
                  <a:pt x="113" y="254"/>
                </a:cubicBezTo>
                <a:cubicBezTo>
                  <a:pt x="149" y="254"/>
                  <a:pt x="149" y="254"/>
                  <a:pt x="149" y="254"/>
                </a:cubicBezTo>
                <a:cubicBezTo>
                  <a:pt x="149" y="254"/>
                  <a:pt x="149" y="254"/>
                  <a:pt x="150" y="254"/>
                </a:cubicBezTo>
                <a:cubicBezTo>
                  <a:pt x="150" y="253"/>
                  <a:pt x="150" y="253"/>
                  <a:pt x="150" y="253"/>
                </a:cubicBezTo>
                <a:cubicBezTo>
                  <a:pt x="148" y="240"/>
                  <a:pt x="148" y="240"/>
                  <a:pt x="148" y="240"/>
                </a:cubicBezTo>
                <a:cubicBezTo>
                  <a:pt x="148" y="240"/>
                  <a:pt x="148" y="240"/>
                  <a:pt x="147" y="240"/>
                </a:cubicBezTo>
                <a:cubicBezTo>
                  <a:pt x="146" y="240"/>
                  <a:pt x="146" y="240"/>
                  <a:pt x="146" y="240"/>
                </a:cubicBezTo>
                <a:cubicBezTo>
                  <a:pt x="120" y="227"/>
                  <a:pt x="120" y="227"/>
                  <a:pt x="120" y="227"/>
                </a:cubicBezTo>
                <a:cubicBezTo>
                  <a:pt x="120" y="227"/>
                  <a:pt x="120" y="227"/>
                  <a:pt x="120" y="226"/>
                </a:cubicBezTo>
                <a:cubicBezTo>
                  <a:pt x="84" y="221"/>
                  <a:pt x="84" y="221"/>
                  <a:pt x="84" y="221"/>
                </a:cubicBezTo>
                <a:cubicBezTo>
                  <a:pt x="59" y="189"/>
                  <a:pt x="59" y="189"/>
                  <a:pt x="59" y="189"/>
                </a:cubicBezTo>
                <a:cubicBezTo>
                  <a:pt x="50" y="147"/>
                  <a:pt x="50" y="147"/>
                  <a:pt x="50" y="147"/>
                </a:cubicBezTo>
                <a:cubicBezTo>
                  <a:pt x="50" y="146"/>
                  <a:pt x="50" y="146"/>
                  <a:pt x="50" y="146"/>
                </a:cubicBezTo>
                <a:cubicBezTo>
                  <a:pt x="37" y="133"/>
                  <a:pt x="37" y="133"/>
                  <a:pt x="37" y="133"/>
                </a:cubicBezTo>
                <a:cubicBezTo>
                  <a:pt x="36" y="132"/>
                  <a:pt x="36" y="132"/>
                  <a:pt x="36" y="132"/>
                </a:cubicBezTo>
                <a:cubicBezTo>
                  <a:pt x="0" y="97"/>
                  <a:pt x="0" y="97"/>
                  <a:pt x="0" y="97"/>
                </a:cubicBezTo>
                <a:cubicBezTo>
                  <a:pt x="21" y="93"/>
                  <a:pt x="21" y="93"/>
                  <a:pt x="21" y="93"/>
                </a:cubicBezTo>
                <a:cubicBezTo>
                  <a:pt x="23" y="92"/>
                  <a:pt x="23" y="92"/>
                  <a:pt x="23" y="92"/>
                </a:cubicBezTo>
                <a:cubicBezTo>
                  <a:pt x="29" y="91"/>
                  <a:pt x="29" y="91"/>
                  <a:pt x="29" y="91"/>
                </a:cubicBezTo>
                <a:cubicBezTo>
                  <a:pt x="53" y="87"/>
                  <a:pt x="53" y="87"/>
                  <a:pt x="53" y="87"/>
                </a:cubicBezTo>
                <a:cubicBezTo>
                  <a:pt x="95" y="157"/>
                  <a:pt x="95" y="157"/>
                  <a:pt x="95" y="157"/>
                </a:cubicBezTo>
                <a:cubicBezTo>
                  <a:pt x="95" y="157"/>
                  <a:pt x="95" y="157"/>
                  <a:pt x="96" y="157"/>
                </a:cubicBezTo>
                <a:cubicBezTo>
                  <a:pt x="136" y="165"/>
                  <a:pt x="136" y="165"/>
                  <a:pt x="136" y="165"/>
                </a:cubicBezTo>
                <a:cubicBezTo>
                  <a:pt x="159" y="191"/>
                  <a:pt x="159" y="191"/>
                  <a:pt x="159" y="191"/>
                </a:cubicBezTo>
                <a:cubicBezTo>
                  <a:pt x="184" y="221"/>
                  <a:pt x="184" y="221"/>
                  <a:pt x="184" y="221"/>
                </a:cubicBezTo>
                <a:cubicBezTo>
                  <a:pt x="184" y="221"/>
                  <a:pt x="184" y="221"/>
                  <a:pt x="185" y="221"/>
                </a:cubicBezTo>
                <a:cubicBezTo>
                  <a:pt x="240" y="250"/>
                  <a:pt x="240" y="250"/>
                  <a:pt x="240" y="250"/>
                </a:cubicBezTo>
                <a:cubicBezTo>
                  <a:pt x="244" y="331"/>
                  <a:pt x="244" y="331"/>
                  <a:pt x="244" y="331"/>
                </a:cubicBezTo>
                <a:cubicBezTo>
                  <a:pt x="244" y="331"/>
                  <a:pt x="244" y="331"/>
                  <a:pt x="245" y="331"/>
                </a:cubicBezTo>
                <a:cubicBezTo>
                  <a:pt x="285" y="360"/>
                  <a:pt x="285" y="360"/>
                  <a:pt x="285" y="360"/>
                </a:cubicBezTo>
                <a:cubicBezTo>
                  <a:pt x="286" y="360"/>
                  <a:pt x="286" y="360"/>
                  <a:pt x="286" y="360"/>
                </a:cubicBezTo>
                <a:cubicBezTo>
                  <a:pt x="286" y="360"/>
                  <a:pt x="287" y="360"/>
                  <a:pt x="287" y="359"/>
                </a:cubicBezTo>
                <a:cubicBezTo>
                  <a:pt x="276" y="304"/>
                  <a:pt x="276" y="304"/>
                  <a:pt x="276" y="304"/>
                </a:cubicBezTo>
                <a:cubicBezTo>
                  <a:pt x="288" y="300"/>
                  <a:pt x="288" y="300"/>
                  <a:pt x="288" y="300"/>
                </a:cubicBezTo>
                <a:cubicBezTo>
                  <a:pt x="314" y="340"/>
                  <a:pt x="314" y="340"/>
                  <a:pt x="314" y="340"/>
                </a:cubicBezTo>
                <a:cubicBezTo>
                  <a:pt x="314" y="341"/>
                  <a:pt x="315" y="341"/>
                  <a:pt x="315" y="341"/>
                </a:cubicBezTo>
                <a:cubicBezTo>
                  <a:pt x="331" y="334"/>
                  <a:pt x="331" y="334"/>
                  <a:pt x="331" y="334"/>
                </a:cubicBezTo>
                <a:cubicBezTo>
                  <a:pt x="332" y="333"/>
                  <a:pt x="332" y="333"/>
                  <a:pt x="332" y="333"/>
                </a:cubicBezTo>
                <a:cubicBezTo>
                  <a:pt x="321" y="287"/>
                  <a:pt x="321" y="287"/>
                  <a:pt x="321" y="287"/>
                </a:cubicBezTo>
                <a:cubicBezTo>
                  <a:pt x="320" y="286"/>
                  <a:pt x="320" y="286"/>
                  <a:pt x="320" y="286"/>
                </a:cubicBezTo>
                <a:cubicBezTo>
                  <a:pt x="305" y="270"/>
                  <a:pt x="305" y="270"/>
                  <a:pt x="305" y="270"/>
                </a:cubicBezTo>
                <a:cubicBezTo>
                  <a:pt x="292" y="257"/>
                  <a:pt x="292" y="257"/>
                  <a:pt x="292" y="257"/>
                </a:cubicBezTo>
                <a:cubicBezTo>
                  <a:pt x="267" y="204"/>
                  <a:pt x="267" y="204"/>
                  <a:pt x="267" y="204"/>
                </a:cubicBezTo>
                <a:cubicBezTo>
                  <a:pt x="267" y="204"/>
                  <a:pt x="266" y="204"/>
                  <a:pt x="266" y="204"/>
                </a:cubicBezTo>
                <a:cubicBezTo>
                  <a:pt x="244" y="209"/>
                  <a:pt x="244" y="209"/>
                  <a:pt x="244" y="209"/>
                </a:cubicBezTo>
                <a:cubicBezTo>
                  <a:pt x="212" y="176"/>
                  <a:pt x="212" y="176"/>
                  <a:pt x="212" y="176"/>
                </a:cubicBezTo>
                <a:cubicBezTo>
                  <a:pt x="240" y="143"/>
                  <a:pt x="240" y="143"/>
                  <a:pt x="240" y="143"/>
                </a:cubicBezTo>
                <a:cubicBezTo>
                  <a:pt x="281" y="124"/>
                  <a:pt x="281" y="124"/>
                  <a:pt x="281" y="124"/>
                </a:cubicBezTo>
                <a:cubicBezTo>
                  <a:pt x="304" y="120"/>
                  <a:pt x="304" y="120"/>
                  <a:pt x="304" y="120"/>
                </a:cubicBezTo>
                <a:cubicBezTo>
                  <a:pt x="304" y="120"/>
                  <a:pt x="304" y="120"/>
                  <a:pt x="304" y="120"/>
                </a:cubicBezTo>
                <a:cubicBezTo>
                  <a:pt x="305" y="120"/>
                  <a:pt x="305" y="119"/>
                  <a:pt x="305" y="119"/>
                </a:cubicBezTo>
                <a:cubicBezTo>
                  <a:pt x="296" y="81"/>
                  <a:pt x="296" y="81"/>
                  <a:pt x="296" y="81"/>
                </a:cubicBezTo>
                <a:cubicBezTo>
                  <a:pt x="311" y="62"/>
                  <a:pt x="311" y="62"/>
                  <a:pt x="311" y="62"/>
                </a:cubicBezTo>
                <a:cubicBezTo>
                  <a:pt x="323" y="62"/>
                  <a:pt x="323" y="62"/>
                  <a:pt x="323" y="62"/>
                </a:cubicBezTo>
                <a:cubicBezTo>
                  <a:pt x="368" y="60"/>
                  <a:pt x="368" y="60"/>
                  <a:pt x="368" y="60"/>
                </a:cubicBezTo>
                <a:cubicBezTo>
                  <a:pt x="370" y="62"/>
                  <a:pt x="370" y="62"/>
                  <a:pt x="370" y="62"/>
                </a:cubicBezTo>
                <a:cubicBezTo>
                  <a:pt x="392" y="83"/>
                  <a:pt x="392" y="83"/>
                  <a:pt x="392" y="83"/>
                </a:cubicBezTo>
                <a:cubicBezTo>
                  <a:pt x="392" y="83"/>
                  <a:pt x="392" y="83"/>
                  <a:pt x="392" y="83"/>
                </a:cubicBezTo>
                <a:cubicBezTo>
                  <a:pt x="416" y="79"/>
                  <a:pt x="416" y="79"/>
                  <a:pt x="416" y="79"/>
                </a:cubicBezTo>
                <a:cubicBezTo>
                  <a:pt x="451" y="79"/>
                  <a:pt x="451" y="79"/>
                  <a:pt x="451" y="79"/>
                </a:cubicBezTo>
                <a:cubicBezTo>
                  <a:pt x="451" y="79"/>
                  <a:pt x="451" y="79"/>
                  <a:pt x="451" y="79"/>
                </a:cubicBezTo>
                <a:cubicBezTo>
                  <a:pt x="455" y="68"/>
                  <a:pt x="455" y="68"/>
                  <a:pt x="455" y="68"/>
                </a:cubicBezTo>
                <a:cubicBezTo>
                  <a:pt x="458" y="61"/>
                  <a:pt x="458" y="61"/>
                  <a:pt x="458" y="61"/>
                </a:cubicBezTo>
                <a:cubicBezTo>
                  <a:pt x="458" y="61"/>
                  <a:pt x="458" y="61"/>
                  <a:pt x="458" y="60"/>
                </a:cubicBezTo>
                <a:cubicBezTo>
                  <a:pt x="458" y="60"/>
                  <a:pt x="457" y="60"/>
                  <a:pt x="457" y="60"/>
                </a:cubicBezTo>
                <a:cubicBezTo>
                  <a:pt x="453" y="59"/>
                  <a:pt x="453" y="59"/>
                  <a:pt x="453" y="59"/>
                </a:cubicBezTo>
                <a:cubicBezTo>
                  <a:pt x="449" y="58"/>
                  <a:pt x="449" y="58"/>
                  <a:pt x="449" y="58"/>
                </a:cubicBezTo>
                <a:cubicBezTo>
                  <a:pt x="427" y="55"/>
                  <a:pt x="427" y="55"/>
                  <a:pt x="427" y="55"/>
                </a:cubicBezTo>
                <a:cubicBezTo>
                  <a:pt x="412" y="53"/>
                  <a:pt x="412" y="53"/>
                  <a:pt x="412" y="53"/>
                </a:cubicBezTo>
                <a:cubicBezTo>
                  <a:pt x="397" y="38"/>
                  <a:pt x="397" y="38"/>
                  <a:pt x="397" y="38"/>
                </a:cubicBezTo>
                <a:cubicBezTo>
                  <a:pt x="420" y="14"/>
                  <a:pt x="420" y="14"/>
                  <a:pt x="420" y="14"/>
                </a:cubicBezTo>
                <a:cubicBezTo>
                  <a:pt x="420" y="13"/>
                  <a:pt x="420" y="13"/>
                  <a:pt x="420" y="13"/>
                </a:cubicBezTo>
                <a:cubicBezTo>
                  <a:pt x="420" y="13"/>
                  <a:pt x="420" y="12"/>
                  <a:pt x="420" y="12"/>
                </a:cubicBezTo>
                <a:cubicBezTo>
                  <a:pt x="403" y="1"/>
                  <a:pt x="403" y="1"/>
                  <a:pt x="403" y="1"/>
                </a:cubicBezTo>
                <a:cubicBezTo>
                  <a:pt x="402" y="0"/>
                  <a:pt x="402" y="0"/>
                  <a:pt x="402" y="1"/>
                </a:cubicBezTo>
                <a:cubicBezTo>
                  <a:pt x="364" y="29"/>
                  <a:pt x="364" y="29"/>
                  <a:pt x="364" y="29"/>
                </a:cubicBezTo>
                <a:cubicBezTo>
                  <a:pt x="313" y="32"/>
                  <a:pt x="313" y="32"/>
                  <a:pt x="313" y="32"/>
                </a:cubicBezTo>
                <a:cubicBezTo>
                  <a:pt x="292" y="35"/>
                  <a:pt x="292" y="35"/>
                  <a:pt x="292" y="35"/>
                </a:cubicBezTo>
                <a:cubicBezTo>
                  <a:pt x="292" y="35"/>
                  <a:pt x="291" y="35"/>
                  <a:pt x="291" y="35"/>
                </a:cubicBezTo>
                <a:cubicBezTo>
                  <a:pt x="266" y="84"/>
                  <a:pt x="266" y="84"/>
                  <a:pt x="266" y="84"/>
                </a:cubicBezTo>
                <a:cubicBezTo>
                  <a:pt x="243" y="101"/>
                  <a:pt x="243" y="101"/>
                  <a:pt x="243" y="101"/>
                </a:cubicBezTo>
                <a:cubicBezTo>
                  <a:pt x="210" y="97"/>
                  <a:pt x="210" y="97"/>
                  <a:pt x="210" y="97"/>
                </a:cubicBezTo>
                <a:cubicBezTo>
                  <a:pt x="186" y="93"/>
                  <a:pt x="186" y="93"/>
                  <a:pt x="186" y="93"/>
                </a:cubicBezTo>
                <a:cubicBezTo>
                  <a:pt x="174" y="57"/>
                  <a:pt x="174" y="57"/>
                  <a:pt x="174" y="57"/>
                </a:cubicBezTo>
                <a:cubicBezTo>
                  <a:pt x="174" y="57"/>
                  <a:pt x="174" y="57"/>
                  <a:pt x="174" y="57"/>
                </a:cubicBezTo>
                <a:cubicBezTo>
                  <a:pt x="173" y="57"/>
                  <a:pt x="173" y="57"/>
                  <a:pt x="173" y="57"/>
                </a:cubicBezTo>
                <a:cubicBezTo>
                  <a:pt x="145" y="66"/>
                  <a:pt x="145" y="66"/>
                  <a:pt x="145" y="66"/>
                </a:cubicBezTo>
                <a:cubicBezTo>
                  <a:pt x="120" y="74"/>
                  <a:pt x="120" y="74"/>
                  <a:pt x="120" y="74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4" name="Freeform 70"/>
          <p:cNvSpPr>
            <a:spLocks/>
          </p:cNvSpPr>
          <p:nvPr/>
        </p:nvSpPr>
        <p:spPr bwMode="auto">
          <a:xfrm>
            <a:off x="2860676" y="5426075"/>
            <a:ext cx="446088" cy="503238"/>
          </a:xfrm>
          <a:custGeom>
            <a:avLst/>
            <a:gdLst/>
            <a:ahLst/>
            <a:cxnLst>
              <a:cxn ang="0">
                <a:pos x="0" y="112"/>
              </a:cxn>
              <a:cxn ang="0">
                <a:pos x="31" y="159"/>
              </a:cxn>
              <a:cxn ang="0">
                <a:pos x="33" y="161"/>
              </a:cxn>
              <a:cxn ang="0">
                <a:pos x="40" y="156"/>
              </a:cxn>
              <a:cxn ang="0">
                <a:pos x="143" y="89"/>
              </a:cxn>
              <a:cxn ang="0">
                <a:pos x="78" y="20"/>
              </a:cxn>
              <a:cxn ang="0">
                <a:pos x="74" y="17"/>
              </a:cxn>
              <a:cxn ang="0">
                <a:pos x="32" y="0"/>
              </a:cxn>
              <a:cxn ang="0">
                <a:pos x="3" y="13"/>
              </a:cxn>
              <a:cxn ang="0">
                <a:pos x="5" y="19"/>
              </a:cxn>
              <a:cxn ang="0">
                <a:pos x="18" y="48"/>
              </a:cxn>
              <a:cxn ang="0">
                <a:pos x="75" y="63"/>
              </a:cxn>
              <a:cxn ang="0">
                <a:pos x="76" y="64"/>
              </a:cxn>
              <a:cxn ang="0">
                <a:pos x="75" y="64"/>
              </a:cxn>
              <a:cxn ang="0">
                <a:pos x="66" y="71"/>
              </a:cxn>
              <a:cxn ang="0">
                <a:pos x="0" y="112"/>
              </a:cxn>
            </a:cxnLst>
            <a:rect l="0" t="0" r="r" b="b"/>
            <a:pathLst>
              <a:path w="143" h="161">
                <a:moveTo>
                  <a:pt x="0" y="112"/>
                </a:moveTo>
                <a:cubicBezTo>
                  <a:pt x="31" y="159"/>
                  <a:pt x="31" y="159"/>
                  <a:pt x="31" y="159"/>
                </a:cubicBezTo>
                <a:cubicBezTo>
                  <a:pt x="33" y="161"/>
                  <a:pt x="33" y="161"/>
                  <a:pt x="33" y="161"/>
                </a:cubicBezTo>
                <a:cubicBezTo>
                  <a:pt x="40" y="156"/>
                  <a:pt x="40" y="156"/>
                  <a:pt x="40" y="156"/>
                </a:cubicBezTo>
                <a:cubicBezTo>
                  <a:pt x="143" y="89"/>
                  <a:pt x="143" y="89"/>
                  <a:pt x="143" y="89"/>
                </a:cubicBezTo>
                <a:cubicBezTo>
                  <a:pt x="78" y="20"/>
                  <a:pt x="78" y="20"/>
                  <a:pt x="78" y="20"/>
                </a:cubicBezTo>
                <a:cubicBezTo>
                  <a:pt x="74" y="17"/>
                  <a:pt x="74" y="17"/>
                  <a:pt x="74" y="17"/>
                </a:cubicBezTo>
                <a:cubicBezTo>
                  <a:pt x="32" y="0"/>
                  <a:pt x="32" y="0"/>
                  <a:pt x="32" y="0"/>
                </a:cubicBezTo>
                <a:cubicBezTo>
                  <a:pt x="3" y="13"/>
                  <a:pt x="3" y="13"/>
                  <a:pt x="3" y="13"/>
                </a:cubicBezTo>
                <a:cubicBezTo>
                  <a:pt x="5" y="19"/>
                  <a:pt x="5" y="19"/>
                  <a:pt x="5" y="19"/>
                </a:cubicBezTo>
                <a:cubicBezTo>
                  <a:pt x="18" y="48"/>
                  <a:pt x="18" y="48"/>
                  <a:pt x="18" y="48"/>
                </a:cubicBezTo>
                <a:cubicBezTo>
                  <a:pt x="75" y="63"/>
                  <a:pt x="75" y="63"/>
                  <a:pt x="75" y="63"/>
                </a:cubicBezTo>
                <a:cubicBezTo>
                  <a:pt x="76" y="63"/>
                  <a:pt x="76" y="63"/>
                  <a:pt x="76" y="64"/>
                </a:cubicBezTo>
                <a:cubicBezTo>
                  <a:pt x="76" y="64"/>
                  <a:pt x="76" y="64"/>
                  <a:pt x="75" y="64"/>
                </a:cubicBezTo>
                <a:cubicBezTo>
                  <a:pt x="66" y="71"/>
                  <a:pt x="66" y="71"/>
                  <a:pt x="66" y="71"/>
                </a:cubicBezTo>
                <a:lnTo>
                  <a:pt x="0" y="112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5" name="Freeform 71"/>
          <p:cNvSpPr>
            <a:spLocks/>
          </p:cNvSpPr>
          <p:nvPr/>
        </p:nvSpPr>
        <p:spPr bwMode="auto">
          <a:xfrm>
            <a:off x="1776413" y="5764213"/>
            <a:ext cx="809625" cy="1012825"/>
          </a:xfrm>
          <a:custGeom>
            <a:avLst/>
            <a:gdLst/>
            <a:ahLst/>
            <a:cxnLst>
              <a:cxn ang="0">
                <a:pos x="154" y="325"/>
              </a:cxn>
              <a:cxn ang="0">
                <a:pos x="156" y="282"/>
              </a:cxn>
              <a:cxn ang="0">
                <a:pos x="156" y="282"/>
              </a:cxn>
              <a:cxn ang="0">
                <a:pos x="173" y="275"/>
              </a:cxn>
              <a:cxn ang="0">
                <a:pos x="194" y="265"/>
              </a:cxn>
              <a:cxn ang="0">
                <a:pos x="226" y="232"/>
              </a:cxn>
              <a:cxn ang="0">
                <a:pos x="224" y="165"/>
              </a:cxn>
              <a:cxn ang="0">
                <a:pos x="224" y="165"/>
              </a:cxn>
              <a:cxn ang="0">
                <a:pos x="239" y="109"/>
              </a:cxn>
              <a:cxn ang="0">
                <a:pos x="255" y="64"/>
              </a:cxn>
              <a:cxn ang="0">
                <a:pos x="259" y="10"/>
              </a:cxn>
              <a:cxn ang="0">
                <a:pos x="260" y="0"/>
              </a:cxn>
              <a:cxn ang="0">
                <a:pos x="250" y="8"/>
              </a:cxn>
              <a:cxn ang="0">
                <a:pos x="239" y="16"/>
              </a:cxn>
              <a:cxn ang="0">
                <a:pos x="198" y="57"/>
              </a:cxn>
              <a:cxn ang="0">
                <a:pos x="171" y="93"/>
              </a:cxn>
              <a:cxn ang="0">
                <a:pos x="188" y="126"/>
              </a:cxn>
              <a:cxn ang="0">
                <a:pos x="188" y="126"/>
              </a:cxn>
              <a:cxn ang="0">
                <a:pos x="194" y="160"/>
              </a:cxn>
              <a:cxn ang="0">
                <a:pos x="194" y="161"/>
              </a:cxn>
              <a:cxn ang="0">
                <a:pos x="167" y="177"/>
              </a:cxn>
              <a:cxn ang="0">
                <a:pos x="166" y="177"/>
              </a:cxn>
              <a:cxn ang="0">
                <a:pos x="154" y="159"/>
              </a:cxn>
              <a:cxn ang="0">
                <a:pos x="154" y="159"/>
              </a:cxn>
              <a:cxn ang="0">
                <a:pos x="142" y="116"/>
              </a:cxn>
              <a:cxn ang="0">
                <a:pos x="140" y="110"/>
              </a:cxn>
              <a:cxn ang="0">
                <a:pos x="124" y="117"/>
              </a:cxn>
              <a:cxn ang="0">
                <a:pos x="100" y="135"/>
              </a:cxn>
              <a:cxn ang="0">
                <a:pos x="80" y="148"/>
              </a:cxn>
              <a:cxn ang="0">
                <a:pos x="48" y="190"/>
              </a:cxn>
              <a:cxn ang="0">
                <a:pos x="19" y="231"/>
              </a:cxn>
              <a:cxn ang="0">
                <a:pos x="0" y="254"/>
              </a:cxn>
              <a:cxn ang="0">
                <a:pos x="27" y="279"/>
              </a:cxn>
              <a:cxn ang="0">
                <a:pos x="27" y="280"/>
              </a:cxn>
              <a:cxn ang="0">
                <a:pos x="16" y="315"/>
              </a:cxn>
            </a:cxnLst>
            <a:rect l="0" t="0" r="r" b="b"/>
            <a:pathLst>
              <a:path w="260" h="325">
                <a:moveTo>
                  <a:pt x="154" y="325"/>
                </a:moveTo>
                <a:cubicBezTo>
                  <a:pt x="156" y="282"/>
                  <a:pt x="156" y="282"/>
                  <a:pt x="156" y="282"/>
                </a:cubicBezTo>
                <a:cubicBezTo>
                  <a:pt x="156" y="282"/>
                  <a:pt x="156" y="282"/>
                  <a:pt x="156" y="282"/>
                </a:cubicBezTo>
                <a:cubicBezTo>
                  <a:pt x="173" y="275"/>
                  <a:pt x="173" y="275"/>
                  <a:pt x="173" y="275"/>
                </a:cubicBezTo>
                <a:cubicBezTo>
                  <a:pt x="194" y="265"/>
                  <a:pt x="194" y="265"/>
                  <a:pt x="194" y="265"/>
                </a:cubicBezTo>
                <a:cubicBezTo>
                  <a:pt x="226" y="232"/>
                  <a:pt x="226" y="232"/>
                  <a:pt x="226" y="232"/>
                </a:cubicBezTo>
                <a:cubicBezTo>
                  <a:pt x="224" y="165"/>
                  <a:pt x="224" y="165"/>
                  <a:pt x="224" y="165"/>
                </a:cubicBezTo>
                <a:cubicBezTo>
                  <a:pt x="224" y="165"/>
                  <a:pt x="224" y="165"/>
                  <a:pt x="224" y="165"/>
                </a:cubicBezTo>
                <a:cubicBezTo>
                  <a:pt x="239" y="109"/>
                  <a:pt x="239" y="109"/>
                  <a:pt x="239" y="109"/>
                </a:cubicBezTo>
                <a:cubicBezTo>
                  <a:pt x="255" y="64"/>
                  <a:pt x="255" y="64"/>
                  <a:pt x="255" y="64"/>
                </a:cubicBezTo>
                <a:cubicBezTo>
                  <a:pt x="259" y="10"/>
                  <a:pt x="259" y="10"/>
                  <a:pt x="259" y="10"/>
                </a:cubicBezTo>
                <a:cubicBezTo>
                  <a:pt x="260" y="0"/>
                  <a:pt x="260" y="0"/>
                  <a:pt x="260" y="0"/>
                </a:cubicBezTo>
                <a:cubicBezTo>
                  <a:pt x="250" y="8"/>
                  <a:pt x="250" y="8"/>
                  <a:pt x="250" y="8"/>
                </a:cubicBezTo>
                <a:cubicBezTo>
                  <a:pt x="239" y="16"/>
                  <a:pt x="239" y="16"/>
                  <a:pt x="239" y="16"/>
                </a:cubicBezTo>
                <a:cubicBezTo>
                  <a:pt x="198" y="57"/>
                  <a:pt x="198" y="57"/>
                  <a:pt x="198" y="57"/>
                </a:cubicBezTo>
                <a:cubicBezTo>
                  <a:pt x="171" y="93"/>
                  <a:pt x="171" y="93"/>
                  <a:pt x="171" y="93"/>
                </a:cubicBezTo>
                <a:cubicBezTo>
                  <a:pt x="188" y="126"/>
                  <a:pt x="188" y="126"/>
                  <a:pt x="188" y="126"/>
                </a:cubicBezTo>
                <a:cubicBezTo>
                  <a:pt x="188" y="126"/>
                  <a:pt x="188" y="126"/>
                  <a:pt x="188" y="126"/>
                </a:cubicBezTo>
                <a:cubicBezTo>
                  <a:pt x="194" y="160"/>
                  <a:pt x="194" y="160"/>
                  <a:pt x="194" y="160"/>
                </a:cubicBezTo>
                <a:cubicBezTo>
                  <a:pt x="194" y="161"/>
                  <a:pt x="194" y="161"/>
                  <a:pt x="194" y="161"/>
                </a:cubicBezTo>
                <a:cubicBezTo>
                  <a:pt x="167" y="177"/>
                  <a:pt x="167" y="177"/>
                  <a:pt x="167" y="177"/>
                </a:cubicBezTo>
                <a:cubicBezTo>
                  <a:pt x="167" y="177"/>
                  <a:pt x="166" y="177"/>
                  <a:pt x="166" y="177"/>
                </a:cubicBezTo>
                <a:cubicBezTo>
                  <a:pt x="154" y="159"/>
                  <a:pt x="154" y="159"/>
                  <a:pt x="154" y="159"/>
                </a:cubicBezTo>
                <a:cubicBezTo>
                  <a:pt x="154" y="159"/>
                  <a:pt x="154" y="159"/>
                  <a:pt x="154" y="159"/>
                </a:cubicBezTo>
                <a:cubicBezTo>
                  <a:pt x="142" y="116"/>
                  <a:pt x="142" y="116"/>
                  <a:pt x="142" y="116"/>
                </a:cubicBezTo>
                <a:cubicBezTo>
                  <a:pt x="140" y="110"/>
                  <a:pt x="140" y="110"/>
                  <a:pt x="140" y="110"/>
                </a:cubicBezTo>
                <a:cubicBezTo>
                  <a:pt x="124" y="117"/>
                  <a:pt x="124" y="117"/>
                  <a:pt x="124" y="117"/>
                </a:cubicBezTo>
                <a:cubicBezTo>
                  <a:pt x="100" y="135"/>
                  <a:pt x="100" y="135"/>
                  <a:pt x="100" y="135"/>
                </a:cubicBezTo>
                <a:cubicBezTo>
                  <a:pt x="80" y="148"/>
                  <a:pt x="80" y="148"/>
                  <a:pt x="80" y="148"/>
                </a:cubicBezTo>
                <a:cubicBezTo>
                  <a:pt x="48" y="190"/>
                  <a:pt x="48" y="190"/>
                  <a:pt x="48" y="190"/>
                </a:cubicBezTo>
                <a:cubicBezTo>
                  <a:pt x="19" y="231"/>
                  <a:pt x="19" y="231"/>
                  <a:pt x="19" y="231"/>
                </a:cubicBezTo>
                <a:cubicBezTo>
                  <a:pt x="0" y="254"/>
                  <a:pt x="0" y="254"/>
                  <a:pt x="0" y="254"/>
                </a:cubicBezTo>
                <a:cubicBezTo>
                  <a:pt x="27" y="279"/>
                  <a:pt x="27" y="279"/>
                  <a:pt x="27" y="279"/>
                </a:cubicBezTo>
                <a:cubicBezTo>
                  <a:pt x="27" y="279"/>
                  <a:pt x="27" y="279"/>
                  <a:pt x="27" y="280"/>
                </a:cubicBezTo>
                <a:cubicBezTo>
                  <a:pt x="16" y="315"/>
                  <a:pt x="16" y="315"/>
                  <a:pt x="16" y="315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6" name="Freeform 72"/>
          <p:cNvSpPr>
            <a:spLocks/>
          </p:cNvSpPr>
          <p:nvPr/>
        </p:nvSpPr>
        <p:spPr bwMode="auto">
          <a:xfrm>
            <a:off x="1635126" y="5021263"/>
            <a:ext cx="627063" cy="1303338"/>
          </a:xfrm>
          <a:custGeom>
            <a:avLst/>
            <a:gdLst/>
            <a:ahLst/>
            <a:cxnLst>
              <a:cxn ang="0">
                <a:pos x="30" y="219"/>
              </a:cxn>
              <a:cxn ang="0">
                <a:pos x="28" y="330"/>
              </a:cxn>
              <a:cxn ang="0">
                <a:pos x="28" y="336"/>
              </a:cxn>
              <a:cxn ang="0">
                <a:pos x="26" y="418"/>
              </a:cxn>
              <a:cxn ang="0">
                <a:pos x="60" y="403"/>
              </a:cxn>
              <a:cxn ang="0">
                <a:pos x="64" y="365"/>
              </a:cxn>
              <a:cxn ang="0">
                <a:pos x="72" y="286"/>
              </a:cxn>
              <a:cxn ang="0">
                <a:pos x="72" y="286"/>
              </a:cxn>
              <a:cxn ang="0">
                <a:pos x="127" y="179"/>
              </a:cxn>
              <a:cxn ang="0">
                <a:pos x="128" y="179"/>
              </a:cxn>
              <a:cxn ang="0">
                <a:pos x="129" y="179"/>
              </a:cxn>
              <a:cxn ang="0">
                <a:pos x="140" y="246"/>
              </a:cxn>
              <a:cxn ang="0">
                <a:pos x="140" y="246"/>
              </a:cxn>
              <a:cxn ang="0">
                <a:pos x="137" y="295"/>
              </a:cxn>
              <a:cxn ang="0">
                <a:pos x="137" y="300"/>
              </a:cxn>
              <a:cxn ang="0">
                <a:pos x="182" y="286"/>
              </a:cxn>
              <a:cxn ang="0">
                <a:pos x="201" y="259"/>
              </a:cxn>
              <a:cxn ang="0">
                <a:pos x="176" y="195"/>
              </a:cxn>
              <a:cxn ang="0">
                <a:pos x="176" y="194"/>
              </a:cxn>
              <a:cxn ang="0">
                <a:pos x="176" y="168"/>
              </a:cxn>
              <a:cxn ang="0">
                <a:pos x="163" y="151"/>
              </a:cxn>
              <a:cxn ang="0">
                <a:pos x="162" y="151"/>
              </a:cxn>
              <a:cxn ang="0">
                <a:pos x="159" y="111"/>
              </a:cxn>
              <a:cxn ang="0">
                <a:pos x="130" y="72"/>
              </a:cxn>
              <a:cxn ang="0">
                <a:pos x="130" y="72"/>
              </a:cxn>
              <a:cxn ang="0">
                <a:pos x="126" y="46"/>
              </a:cxn>
              <a:cxn ang="0">
                <a:pos x="88" y="0"/>
              </a:cxn>
              <a:cxn ang="0">
                <a:pos x="5" y="0"/>
              </a:cxn>
              <a:cxn ang="0">
                <a:pos x="0" y="138"/>
              </a:cxn>
              <a:cxn ang="0">
                <a:pos x="41" y="148"/>
              </a:cxn>
              <a:cxn ang="0">
                <a:pos x="42" y="148"/>
              </a:cxn>
              <a:cxn ang="0">
                <a:pos x="73" y="195"/>
              </a:cxn>
              <a:cxn ang="0">
                <a:pos x="73" y="195"/>
              </a:cxn>
              <a:cxn ang="0">
                <a:pos x="73" y="196"/>
              </a:cxn>
              <a:cxn ang="0">
                <a:pos x="30" y="219"/>
              </a:cxn>
            </a:cxnLst>
            <a:rect l="0" t="0" r="r" b="b"/>
            <a:pathLst>
              <a:path w="201" h="418">
                <a:moveTo>
                  <a:pt x="30" y="219"/>
                </a:moveTo>
                <a:cubicBezTo>
                  <a:pt x="28" y="330"/>
                  <a:pt x="28" y="330"/>
                  <a:pt x="28" y="330"/>
                </a:cubicBezTo>
                <a:cubicBezTo>
                  <a:pt x="28" y="336"/>
                  <a:pt x="28" y="336"/>
                  <a:pt x="28" y="336"/>
                </a:cubicBezTo>
                <a:cubicBezTo>
                  <a:pt x="26" y="418"/>
                  <a:pt x="26" y="418"/>
                  <a:pt x="26" y="418"/>
                </a:cubicBezTo>
                <a:cubicBezTo>
                  <a:pt x="60" y="403"/>
                  <a:pt x="60" y="403"/>
                  <a:pt x="60" y="403"/>
                </a:cubicBezTo>
                <a:cubicBezTo>
                  <a:pt x="64" y="365"/>
                  <a:pt x="64" y="365"/>
                  <a:pt x="64" y="365"/>
                </a:cubicBezTo>
                <a:cubicBezTo>
                  <a:pt x="72" y="286"/>
                  <a:pt x="72" y="286"/>
                  <a:pt x="72" y="286"/>
                </a:cubicBezTo>
                <a:cubicBezTo>
                  <a:pt x="72" y="286"/>
                  <a:pt x="72" y="286"/>
                  <a:pt x="72" y="286"/>
                </a:cubicBezTo>
                <a:cubicBezTo>
                  <a:pt x="127" y="179"/>
                  <a:pt x="127" y="179"/>
                  <a:pt x="127" y="179"/>
                </a:cubicBezTo>
                <a:cubicBezTo>
                  <a:pt x="127" y="179"/>
                  <a:pt x="128" y="179"/>
                  <a:pt x="128" y="179"/>
                </a:cubicBezTo>
                <a:cubicBezTo>
                  <a:pt x="128" y="179"/>
                  <a:pt x="129" y="179"/>
                  <a:pt x="129" y="179"/>
                </a:cubicBezTo>
                <a:cubicBezTo>
                  <a:pt x="140" y="246"/>
                  <a:pt x="140" y="246"/>
                  <a:pt x="140" y="246"/>
                </a:cubicBezTo>
                <a:cubicBezTo>
                  <a:pt x="140" y="246"/>
                  <a:pt x="140" y="246"/>
                  <a:pt x="140" y="246"/>
                </a:cubicBezTo>
                <a:cubicBezTo>
                  <a:pt x="137" y="295"/>
                  <a:pt x="137" y="295"/>
                  <a:pt x="137" y="295"/>
                </a:cubicBezTo>
                <a:cubicBezTo>
                  <a:pt x="137" y="300"/>
                  <a:pt x="137" y="300"/>
                  <a:pt x="137" y="300"/>
                </a:cubicBezTo>
                <a:cubicBezTo>
                  <a:pt x="182" y="286"/>
                  <a:pt x="182" y="286"/>
                  <a:pt x="182" y="286"/>
                </a:cubicBezTo>
                <a:cubicBezTo>
                  <a:pt x="201" y="259"/>
                  <a:pt x="201" y="259"/>
                  <a:pt x="201" y="259"/>
                </a:cubicBezTo>
                <a:cubicBezTo>
                  <a:pt x="176" y="195"/>
                  <a:pt x="176" y="195"/>
                  <a:pt x="176" y="195"/>
                </a:cubicBezTo>
                <a:cubicBezTo>
                  <a:pt x="176" y="195"/>
                  <a:pt x="176" y="195"/>
                  <a:pt x="176" y="194"/>
                </a:cubicBezTo>
                <a:cubicBezTo>
                  <a:pt x="176" y="168"/>
                  <a:pt x="176" y="168"/>
                  <a:pt x="176" y="168"/>
                </a:cubicBezTo>
                <a:cubicBezTo>
                  <a:pt x="163" y="151"/>
                  <a:pt x="163" y="151"/>
                  <a:pt x="163" y="151"/>
                </a:cubicBezTo>
                <a:cubicBezTo>
                  <a:pt x="162" y="151"/>
                  <a:pt x="162" y="151"/>
                  <a:pt x="162" y="151"/>
                </a:cubicBezTo>
                <a:cubicBezTo>
                  <a:pt x="159" y="111"/>
                  <a:pt x="159" y="111"/>
                  <a:pt x="159" y="111"/>
                </a:cubicBezTo>
                <a:cubicBezTo>
                  <a:pt x="130" y="72"/>
                  <a:pt x="130" y="72"/>
                  <a:pt x="130" y="72"/>
                </a:cubicBezTo>
                <a:cubicBezTo>
                  <a:pt x="130" y="72"/>
                  <a:pt x="130" y="72"/>
                  <a:pt x="130" y="72"/>
                </a:cubicBezTo>
                <a:cubicBezTo>
                  <a:pt x="126" y="46"/>
                  <a:pt x="126" y="46"/>
                  <a:pt x="126" y="46"/>
                </a:cubicBezTo>
                <a:cubicBezTo>
                  <a:pt x="88" y="0"/>
                  <a:pt x="88" y="0"/>
                  <a:pt x="88" y="0"/>
                </a:cubicBezTo>
                <a:cubicBezTo>
                  <a:pt x="5" y="0"/>
                  <a:pt x="5" y="0"/>
                  <a:pt x="5" y="0"/>
                </a:cubicBezTo>
                <a:cubicBezTo>
                  <a:pt x="0" y="138"/>
                  <a:pt x="0" y="138"/>
                  <a:pt x="0" y="138"/>
                </a:cubicBezTo>
                <a:cubicBezTo>
                  <a:pt x="41" y="148"/>
                  <a:pt x="41" y="148"/>
                  <a:pt x="41" y="148"/>
                </a:cubicBezTo>
                <a:cubicBezTo>
                  <a:pt x="42" y="148"/>
                  <a:pt x="42" y="148"/>
                  <a:pt x="42" y="148"/>
                </a:cubicBezTo>
                <a:cubicBezTo>
                  <a:pt x="73" y="195"/>
                  <a:pt x="73" y="195"/>
                  <a:pt x="73" y="195"/>
                </a:cubicBezTo>
                <a:cubicBezTo>
                  <a:pt x="73" y="195"/>
                  <a:pt x="73" y="195"/>
                  <a:pt x="73" y="195"/>
                </a:cubicBezTo>
                <a:cubicBezTo>
                  <a:pt x="73" y="196"/>
                  <a:pt x="73" y="196"/>
                  <a:pt x="73" y="196"/>
                </a:cubicBezTo>
                <a:lnTo>
                  <a:pt x="30" y="219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7" name="Freeform 73"/>
          <p:cNvSpPr>
            <a:spLocks/>
          </p:cNvSpPr>
          <p:nvPr/>
        </p:nvSpPr>
        <p:spPr bwMode="auto">
          <a:xfrm>
            <a:off x="2132013" y="4565650"/>
            <a:ext cx="523875" cy="1095375"/>
          </a:xfrm>
          <a:custGeom>
            <a:avLst/>
            <a:gdLst/>
            <a:ahLst/>
            <a:cxnLst>
              <a:cxn ang="0">
                <a:pos x="16" y="244"/>
              </a:cxn>
              <a:cxn ang="0">
                <a:pos x="3" y="160"/>
              </a:cxn>
              <a:cxn ang="0">
                <a:pos x="0" y="139"/>
              </a:cxn>
              <a:cxn ang="0">
                <a:pos x="10" y="95"/>
              </a:cxn>
              <a:cxn ang="0">
                <a:pos x="41" y="47"/>
              </a:cxn>
              <a:cxn ang="0">
                <a:pos x="41" y="46"/>
              </a:cxn>
              <a:cxn ang="0">
                <a:pos x="22" y="23"/>
              </a:cxn>
              <a:cxn ang="0">
                <a:pos x="46" y="0"/>
              </a:cxn>
              <a:cxn ang="0">
                <a:pos x="55" y="5"/>
              </a:cxn>
              <a:cxn ang="0">
                <a:pos x="77" y="19"/>
              </a:cxn>
              <a:cxn ang="0">
                <a:pos x="145" y="88"/>
              </a:cxn>
              <a:cxn ang="0">
                <a:pos x="156" y="106"/>
              </a:cxn>
              <a:cxn ang="0">
                <a:pos x="156" y="108"/>
              </a:cxn>
              <a:cxn ang="0">
                <a:pos x="165" y="125"/>
              </a:cxn>
              <a:cxn ang="0">
                <a:pos x="167" y="154"/>
              </a:cxn>
              <a:cxn ang="0">
                <a:pos x="167" y="155"/>
              </a:cxn>
              <a:cxn ang="0">
                <a:pos x="168" y="157"/>
              </a:cxn>
              <a:cxn ang="0">
                <a:pos x="168" y="173"/>
              </a:cxn>
              <a:cxn ang="0">
                <a:pos x="168" y="177"/>
              </a:cxn>
              <a:cxn ang="0">
                <a:pos x="164" y="286"/>
              </a:cxn>
              <a:cxn ang="0">
                <a:pos x="164" y="298"/>
              </a:cxn>
              <a:cxn ang="0">
                <a:pos x="152" y="310"/>
              </a:cxn>
              <a:cxn ang="0">
                <a:pos x="144" y="319"/>
              </a:cxn>
              <a:cxn ang="0">
                <a:pos x="133" y="326"/>
              </a:cxn>
              <a:cxn ang="0">
                <a:pos x="109" y="343"/>
              </a:cxn>
              <a:cxn ang="0">
                <a:pos x="99" y="351"/>
              </a:cxn>
              <a:cxn ang="0">
                <a:pos x="62" y="339"/>
              </a:cxn>
              <a:cxn ang="0">
                <a:pos x="62" y="339"/>
              </a:cxn>
              <a:cxn ang="0">
                <a:pos x="62" y="339"/>
              </a:cxn>
              <a:cxn ang="0">
                <a:pos x="49" y="306"/>
              </a:cxn>
              <a:cxn ang="0">
                <a:pos x="49" y="305"/>
              </a:cxn>
              <a:cxn ang="0">
                <a:pos x="22" y="282"/>
              </a:cxn>
              <a:cxn ang="0">
                <a:pos x="17" y="245"/>
              </a:cxn>
            </a:cxnLst>
            <a:rect l="0" t="0" r="r" b="b"/>
            <a:pathLst>
              <a:path w="168" h="351">
                <a:moveTo>
                  <a:pt x="16" y="244"/>
                </a:moveTo>
                <a:cubicBezTo>
                  <a:pt x="3" y="160"/>
                  <a:pt x="3" y="160"/>
                  <a:pt x="3" y="160"/>
                </a:cubicBezTo>
                <a:cubicBezTo>
                  <a:pt x="0" y="139"/>
                  <a:pt x="0" y="139"/>
                  <a:pt x="0" y="139"/>
                </a:cubicBezTo>
                <a:cubicBezTo>
                  <a:pt x="10" y="95"/>
                  <a:pt x="10" y="95"/>
                  <a:pt x="10" y="95"/>
                </a:cubicBezTo>
                <a:cubicBezTo>
                  <a:pt x="41" y="47"/>
                  <a:pt x="41" y="47"/>
                  <a:pt x="41" y="47"/>
                </a:cubicBezTo>
                <a:cubicBezTo>
                  <a:pt x="41" y="47"/>
                  <a:pt x="41" y="46"/>
                  <a:pt x="41" y="46"/>
                </a:cubicBezTo>
                <a:cubicBezTo>
                  <a:pt x="22" y="23"/>
                  <a:pt x="22" y="23"/>
                  <a:pt x="22" y="23"/>
                </a:cubicBezTo>
                <a:cubicBezTo>
                  <a:pt x="46" y="0"/>
                  <a:pt x="46" y="0"/>
                  <a:pt x="46" y="0"/>
                </a:cubicBezTo>
                <a:cubicBezTo>
                  <a:pt x="55" y="5"/>
                  <a:pt x="55" y="5"/>
                  <a:pt x="55" y="5"/>
                </a:cubicBezTo>
                <a:cubicBezTo>
                  <a:pt x="77" y="19"/>
                  <a:pt x="77" y="19"/>
                  <a:pt x="77" y="19"/>
                </a:cubicBezTo>
                <a:cubicBezTo>
                  <a:pt x="145" y="88"/>
                  <a:pt x="145" y="88"/>
                  <a:pt x="145" y="88"/>
                </a:cubicBezTo>
                <a:cubicBezTo>
                  <a:pt x="156" y="106"/>
                  <a:pt x="156" y="106"/>
                  <a:pt x="156" y="106"/>
                </a:cubicBezTo>
                <a:cubicBezTo>
                  <a:pt x="156" y="108"/>
                  <a:pt x="156" y="108"/>
                  <a:pt x="156" y="108"/>
                </a:cubicBezTo>
                <a:cubicBezTo>
                  <a:pt x="165" y="125"/>
                  <a:pt x="165" y="125"/>
                  <a:pt x="165" y="125"/>
                </a:cubicBezTo>
                <a:cubicBezTo>
                  <a:pt x="167" y="154"/>
                  <a:pt x="167" y="154"/>
                  <a:pt x="167" y="154"/>
                </a:cubicBezTo>
                <a:cubicBezTo>
                  <a:pt x="167" y="154"/>
                  <a:pt x="167" y="155"/>
                  <a:pt x="167" y="155"/>
                </a:cubicBezTo>
                <a:cubicBezTo>
                  <a:pt x="168" y="157"/>
                  <a:pt x="168" y="157"/>
                  <a:pt x="168" y="157"/>
                </a:cubicBezTo>
                <a:cubicBezTo>
                  <a:pt x="168" y="173"/>
                  <a:pt x="168" y="173"/>
                  <a:pt x="168" y="173"/>
                </a:cubicBezTo>
                <a:cubicBezTo>
                  <a:pt x="168" y="177"/>
                  <a:pt x="168" y="177"/>
                  <a:pt x="168" y="177"/>
                </a:cubicBezTo>
                <a:cubicBezTo>
                  <a:pt x="164" y="286"/>
                  <a:pt x="164" y="286"/>
                  <a:pt x="164" y="286"/>
                </a:cubicBezTo>
                <a:cubicBezTo>
                  <a:pt x="164" y="298"/>
                  <a:pt x="164" y="298"/>
                  <a:pt x="164" y="298"/>
                </a:cubicBezTo>
                <a:cubicBezTo>
                  <a:pt x="152" y="310"/>
                  <a:pt x="152" y="310"/>
                  <a:pt x="152" y="310"/>
                </a:cubicBezTo>
                <a:cubicBezTo>
                  <a:pt x="144" y="319"/>
                  <a:pt x="144" y="319"/>
                  <a:pt x="144" y="319"/>
                </a:cubicBezTo>
                <a:cubicBezTo>
                  <a:pt x="133" y="326"/>
                  <a:pt x="133" y="326"/>
                  <a:pt x="133" y="326"/>
                </a:cubicBezTo>
                <a:cubicBezTo>
                  <a:pt x="109" y="343"/>
                  <a:pt x="109" y="343"/>
                  <a:pt x="109" y="343"/>
                </a:cubicBezTo>
                <a:cubicBezTo>
                  <a:pt x="99" y="351"/>
                  <a:pt x="99" y="351"/>
                  <a:pt x="99" y="351"/>
                </a:cubicBezTo>
                <a:cubicBezTo>
                  <a:pt x="62" y="339"/>
                  <a:pt x="62" y="339"/>
                  <a:pt x="62" y="339"/>
                </a:cubicBezTo>
                <a:cubicBezTo>
                  <a:pt x="62" y="339"/>
                  <a:pt x="62" y="339"/>
                  <a:pt x="62" y="339"/>
                </a:cubicBezTo>
                <a:cubicBezTo>
                  <a:pt x="62" y="339"/>
                  <a:pt x="62" y="339"/>
                  <a:pt x="62" y="339"/>
                </a:cubicBezTo>
                <a:cubicBezTo>
                  <a:pt x="49" y="306"/>
                  <a:pt x="49" y="306"/>
                  <a:pt x="49" y="306"/>
                </a:cubicBezTo>
                <a:cubicBezTo>
                  <a:pt x="49" y="306"/>
                  <a:pt x="49" y="306"/>
                  <a:pt x="49" y="305"/>
                </a:cubicBezTo>
                <a:cubicBezTo>
                  <a:pt x="22" y="282"/>
                  <a:pt x="22" y="282"/>
                  <a:pt x="22" y="282"/>
                </a:cubicBezTo>
                <a:cubicBezTo>
                  <a:pt x="17" y="245"/>
                  <a:pt x="17" y="245"/>
                  <a:pt x="17" y="245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8" name="Freeform 74"/>
          <p:cNvSpPr>
            <a:spLocks/>
          </p:cNvSpPr>
          <p:nvPr/>
        </p:nvSpPr>
        <p:spPr bwMode="auto">
          <a:xfrm>
            <a:off x="1812926" y="15875"/>
            <a:ext cx="6203950" cy="6826250"/>
          </a:xfrm>
          <a:custGeom>
            <a:avLst/>
            <a:gdLst/>
            <a:ahLst/>
            <a:cxnLst>
              <a:cxn ang="0">
                <a:pos x="237" y="109"/>
              </a:cxn>
              <a:cxn ang="0">
                <a:pos x="322" y="80"/>
              </a:cxn>
              <a:cxn ang="0">
                <a:pos x="338" y="68"/>
              </a:cxn>
              <a:cxn ang="0">
                <a:pos x="361" y="108"/>
              </a:cxn>
              <a:cxn ang="0">
                <a:pos x="487" y="108"/>
              </a:cxn>
              <a:cxn ang="0">
                <a:pos x="574" y="45"/>
              </a:cxn>
              <a:cxn ang="0">
                <a:pos x="659" y="70"/>
              </a:cxn>
              <a:cxn ang="0">
                <a:pos x="741" y="107"/>
              </a:cxn>
              <a:cxn ang="0">
                <a:pos x="799" y="25"/>
              </a:cxn>
              <a:cxn ang="0">
                <a:pos x="898" y="57"/>
              </a:cxn>
              <a:cxn ang="0">
                <a:pos x="929" y="151"/>
              </a:cxn>
              <a:cxn ang="0">
                <a:pos x="977" y="195"/>
              </a:cxn>
              <a:cxn ang="0">
                <a:pos x="1105" y="189"/>
              </a:cxn>
              <a:cxn ang="0">
                <a:pos x="1173" y="172"/>
              </a:cxn>
              <a:cxn ang="0">
                <a:pos x="1180" y="227"/>
              </a:cxn>
              <a:cxn ang="0">
                <a:pos x="1296" y="218"/>
              </a:cxn>
              <a:cxn ang="0">
                <a:pos x="1326" y="178"/>
              </a:cxn>
              <a:cxn ang="0">
                <a:pos x="1362" y="215"/>
              </a:cxn>
              <a:cxn ang="0">
                <a:pos x="1360" y="251"/>
              </a:cxn>
              <a:cxn ang="0">
                <a:pos x="1344" y="315"/>
              </a:cxn>
              <a:cxn ang="0">
                <a:pos x="1331" y="343"/>
              </a:cxn>
              <a:cxn ang="0">
                <a:pos x="1402" y="363"/>
              </a:cxn>
              <a:cxn ang="0">
                <a:pos x="1430" y="339"/>
              </a:cxn>
              <a:cxn ang="0">
                <a:pos x="1435" y="383"/>
              </a:cxn>
              <a:cxn ang="0">
                <a:pos x="1417" y="467"/>
              </a:cxn>
              <a:cxn ang="0">
                <a:pos x="1493" y="516"/>
              </a:cxn>
              <a:cxn ang="0">
                <a:pos x="1495" y="552"/>
              </a:cxn>
              <a:cxn ang="0">
                <a:pos x="1589" y="599"/>
              </a:cxn>
              <a:cxn ang="0">
                <a:pos x="1658" y="594"/>
              </a:cxn>
              <a:cxn ang="0">
                <a:pos x="1802" y="671"/>
              </a:cxn>
              <a:cxn ang="0">
                <a:pos x="1878" y="685"/>
              </a:cxn>
              <a:cxn ang="0">
                <a:pos x="1929" y="834"/>
              </a:cxn>
              <a:cxn ang="0">
                <a:pos x="1987" y="896"/>
              </a:cxn>
              <a:cxn ang="0">
                <a:pos x="1943" y="1050"/>
              </a:cxn>
              <a:cxn ang="0">
                <a:pos x="1856" y="1290"/>
              </a:cxn>
              <a:cxn ang="0">
                <a:pos x="1744" y="1490"/>
              </a:cxn>
              <a:cxn ang="0">
                <a:pos x="1646" y="1625"/>
              </a:cxn>
              <a:cxn ang="0">
                <a:pos x="1564" y="1639"/>
              </a:cxn>
              <a:cxn ang="0">
                <a:pos x="1458" y="1779"/>
              </a:cxn>
              <a:cxn ang="0">
                <a:pos x="1457" y="1855"/>
              </a:cxn>
              <a:cxn ang="0">
                <a:pos x="1315" y="1922"/>
              </a:cxn>
              <a:cxn ang="0">
                <a:pos x="1091" y="2006"/>
              </a:cxn>
              <a:cxn ang="0">
                <a:pos x="1106" y="1900"/>
              </a:cxn>
              <a:cxn ang="0">
                <a:pos x="1095" y="1787"/>
              </a:cxn>
              <a:cxn ang="0">
                <a:pos x="997" y="1785"/>
              </a:cxn>
              <a:cxn ang="0">
                <a:pos x="842" y="1847"/>
              </a:cxn>
              <a:cxn ang="0">
                <a:pos x="783" y="1955"/>
              </a:cxn>
              <a:cxn ang="0">
                <a:pos x="711" y="2039"/>
              </a:cxn>
              <a:cxn ang="0">
                <a:pos x="686" y="2116"/>
              </a:cxn>
              <a:cxn ang="0">
                <a:pos x="609" y="2086"/>
              </a:cxn>
              <a:cxn ang="0">
                <a:pos x="540" y="2073"/>
              </a:cxn>
              <a:cxn ang="0">
                <a:pos x="484" y="2037"/>
              </a:cxn>
              <a:cxn ang="0">
                <a:pos x="417" y="1987"/>
              </a:cxn>
              <a:cxn ang="0">
                <a:pos x="324" y="1902"/>
              </a:cxn>
              <a:cxn ang="0">
                <a:pos x="222" y="2073"/>
              </a:cxn>
              <a:cxn ang="0">
                <a:pos x="154" y="2148"/>
              </a:cxn>
              <a:cxn ang="0">
                <a:pos x="121" y="2165"/>
              </a:cxn>
              <a:cxn ang="0">
                <a:pos x="99" y="2186"/>
              </a:cxn>
              <a:cxn ang="0">
                <a:pos x="37" y="2189"/>
              </a:cxn>
              <a:cxn ang="0">
                <a:pos x="0" y="2158"/>
              </a:cxn>
              <a:cxn ang="0">
                <a:pos x="2" y="2157"/>
              </a:cxn>
            </a:cxnLst>
            <a:rect l="0" t="0" r="r" b="b"/>
            <a:pathLst>
              <a:path w="1989" h="2189">
                <a:moveTo>
                  <a:pt x="196" y="198"/>
                </a:moveTo>
                <a:cubicBezTo>
                  <a:pt x="215" y="158"/>
                  <a:pt x="215" y="158"/>
                  <a:pt x="215" y="158"/>
                </a:cubicBezTo>
                <a:cubicBezTo>
                  <a:pt x="237" y="109"/>
                  <a:pt x="237" y="109"/>
                  <a:pt x="237" y="109"/>
                </a:cubicBezTo>
                <a:cubicBezTo>
                  <a:pt x="242" y="106"/>
                  <a:pt x="242" y="106"/>
                  <a:pt x="242" y="106"/>
                </a:cubicBezTo>
                <a:cubicBezTo>
                  <a:pt x="286" y="78"/>
                  <a:pt x="286" y="78"/>
                  <a:pt x="286" y="78"/>
                </a:cubicBezTo>
                <a:cubicBezTo>
                  <a:pt x="322" y="80"/>
                  <a:pt x="322" y="80"/>
                  <a:pt x="322" y="80"/>
                </a:cubicBezTo>
                <a:cubicBezTo>
                  <a:pt x="322" y="80"/>
                  <a:pt x="322" y="80"/>
                  <a:pt x="323" y="80"/>
                </a:cubicBezTo>
                <a:cubicBezTo>
                  <a:pt x="335" y="60"/>
                  <a:pt x="335" y="60"/>
                  <a:pt x="335" y="60"/>
                </a:cubicBezTo>
                <a:cubicBezTo>
                  <a:pt x="338" y="68"/>
                  <a:pt x="338" y="68"/>
                  <a:pt x="338" y="68"/>
                </a:cubicBezTo>
                <a:cubicBezTo>
                  <a:pt x="355" y="109"/>
                  <a:pt x="355" y="109"/>
                  <a:pt x="355" y="109"/>
                </a:cubicBezTo>
                <a:cubicBezTo>
                  <a:pt x="355" y="110"/>
                  <a:pt x="355" y="110"/>
                  <a:pt x="356" y="110"/>
                </a:cubicBezTo>
                <a:cubicBezTo>
                  <a:pt x="361" y="108"/>
                  <a:pt x="361" y="108"/>
                  <a:pt x="361" y="108"/>
                </a:cubicBezTo>
                <a:cubicBezTo>
                  <a:pt x="430" y="95"/>
                  <a:pt x="430" y="95"/>
                  <a:pt x="430" y="95"/>
                </a:cubicBezTo>
                <a:cubicBezTo>
                  <a:pt x="476" y="106"/>
                  <a:pt x="476" y="106"/>
                  <a:pt x="476" y="106"/>
                </a:cubicBezTo>
                <a:cubicBezTo>
                  <a:pt x="487" y="108"/>
                  <a:pt x="487" y="108"/>
                  <a:pt x="487" y="108"/>
                </a:cubicBezTo>
                <a:cubicBezTo>
                  <a:pt x="487" y="108"/>
                  <a:pt x="487" y="108"/>
                  <a:pt x="487" y="108"/>
                </a:cubicBezTo>
                <a:cubicBezTo>
                  <a:pt x="488" y="107"/>
                  <a:pt x="488" y="107"/>
                  <a:pt x="488" y="107"/>
                </a:cubicBezTo>
                <a:cubicBezTo>
                  <a:pt x="574" y="45"/>
                  <a:pt x="574" y="45"/>
                  <a:pt x="574" y="45"/>
                </a:cubicBezTo>
                <a:cubicBezTo>
                  <a:pt x="630" y="84"/>
                  <a:pt x="630" y="84"/>
                  <a:pt x="630" y="84"/>
                </a:cubicBezTo>
                <a:cubicBezTo>
                  <a:pt x="630" y="84"/>
                  <a:pt x="630" y="84"/>
                  <a:pt x="630" y="84"/>
                </a:cubicBezTo>
                <a:cubicBezTo>
                  <a:pt x="659" y="70"/>
                  <a:pt x="659" y="70"/>
                  <a:pt x="659" y="70"/>
                </a:cubicBezTo>
                <a:cubicBezTo>
                  <a:pt x="702" y="51"/>
                  <a:pt x="702" y="51"/>
                  <a:pt x="702" y="51"/>
                </a:cubicBezTo>
                <a:cubicBezTo>
                  <a:pt x="740" y="106"/>
                  <a:pt x="740" y="106"/>
                  <a:pt x="740" y="106"/>
                </a:cubicBezTo>
                <a:cubicBezTo>
                  <a:pt x="741" y="107"/>
                  <a:pt x="741" y="107"/>
                  <a:pt x="741" y="107"/>
                </a:cubicBezTo>
                <a:cubicBezTo>
                  <a:pt x="756" y="109"/>
                  <a:pt x="756" y="109"/>
                  <a:pt x="756" y="109"/>
                </a:cubicBezTo>
                <a:cubicBezTo>
                  <a:pt x="756" y="109"/>
                  <a:pt x="756" y="109"/>
                  <a:pt x="757" y="108"/>
                </a:cubicBezTo>
                <a:cubicBezTo>
                  <a:pt x="799" y="25"/>
                  <a:pt x="799" y="25"/>
                  <a:pt x="799" y="25"/>
                </a:cubicBezTo>
                <a:cubicBezTo>
                  <a:pt x="865" y="0"/>
                  <a:pt x="865" y="0"/>
                  <a:pt x="865" y="0"/>
                </a:cubicBezTo>
                <a:cubicBezTo>
                  <a:pt x="865" y="0"/>
                  <a:pt x="865" y="0"/>
                  <a:pt x="865" y="0"/>
                </a:cubicBezTo>
                <a:cubicBezTo>
                  <a:pt x="898" y="57"/>
                  <a:pt x="898" y="57"/>
                  <a:pt x="898" y="57"/>
                </a:cubicBezTo>
                <a:cubicBezTo>
                  <a:pt x="898" y="57"/>
                  <a:pt x="898" y="57"/>
                  <a:pt x="898" y="57"/>
                </a:cubicBezTo>
                <a:cubicBezTo>
                  <a:pt x="947" y="87"/>
                  <a:pt x="947" y="87"/>
                  <a:pt x="947" y="87"/>
                </a:cubicBezTo>
                <a:cubicBezTo>
                  <a:pt x="929" y="151"/>
                  <a:pt x="929" y="151"/>
                  <a:pt x="929" y="151"/>
                </a:cubicBezTo>
                <a:cubicBezTo>
                  <a:pt x="929" y="151"/>
                  <a:pt x="929" y="151"/>
                  <a:pt x="929" y="152"/>
                </a:cubicBezTo>
                <a:cubicBezTo>
                  <a:pt x="976" y="194"/>
                  <a:pt x="976" y="194"/>
                  <a:pt x="976" y="194"/>
                </a:cubicBezTo>
                <a:cubicBezTo>
                  <a:pt x="977" y="195"/>
                  <a:pt x="977" y="195"/>
                  <a:pt x="977" y="195"/>
                </a:cubicBezTo>
                <a:cubicBezTo>
                  <a:pt x="1036" y="251"/>
                  <a:pt x="1036" y="251"/>
                  <a:pt x="1036" y="251"/>
                </a:cubicBezTo>
                <a:cubicBezTo>
                  <a:pt x="1038" y="252"/>
                  <a:pt x="1038" y="252"/>
                  <a:pt x="1038" y="252"/>
                </a:cubicBezTo>
                <a:cubicBezTo>
                  <a:pt x="1105" y="189"/>
                  <a:pt x="1105" y="189"/>
                  <a:pt x="1105" y="189"/>
                </a:cubicBezTo>
                <a:cubicBezTo>
                  <a:pt x="1140" y="203"/>
                  <a:pt x="1140" y="203"/>
                  <a:pt x="1140" y="203"/>
                </a:cubicBezTo>
                <a:cubicBezTo>
                  <a:pt x="1140" y="204"/>
                  <a:pt x="1141" y="203"/>
                  <a:pt x="1141" y="203"/>
                </a:cubicBezTo>
                <a:cubicBezTo>
                  <a:pt x="1173" y="172"/>
                  <a:pt x="1173" y="172"/>
                  <a:pt x="1173" y="172"/>
                </a:cubicBezTo>
                <a:cubicBezTo>
                  <a:pt x="1192" y="210"/>
                  <a:pt x="1192" y="210"/>
                  <a:pt x="1192" y="210"/>
                </a:cubicBezTo>
                <a:cubicBezTo>
                  <a:pt x="1180" y="226"/>
                  <a:pt x="1180" y="226"/>
                  <a:pt x="1180" y="226"/>
                </a:cubicBezTo>
                <a:cubicBezTo>
                  <a:pt x="1180" y="227"/>
                  <a:pt x="1180" y="227"/>
                  <a:pt x="1180" y="227"/>
                </a:cubicBezTo>
                <a:cubicBezTo>
                  <a:pt x="1206" y="258"/>
                  <a:pt x="1206" y="258"/>
                  <a:pt x="1206" y="258"/>
                </a:cubicBezTo>
                <a:cubicBezTo>
                  <a:pt x="1207" y="258"/>
                  <a:pt x="1207" y="258"/>
                  <a:pt x="1207" y="258"/>
                </a:cubicBezTo>
                <a:cubicBezTo>
                  <a:pt x="1296" y="218"/>
                  <a:pt x="1296" y="218"/>
                  <a:pt x="1296" y="218"/>
                </a:cubicBezTo>
                <a:cubicBezTo>
                  <a:pt x="1296" y="218"/>
                  <a:pt x="1296" y="218"/>
                  <a:pt x="1296" y="218"/>
                </a:cubicBezTo>
                <a:cubicBezTo>
                  <a:pt x="1301" y="170"/>
                  <a:pt x="1301" y="170"/>
                  <a:pt x="1301" y="170"/>
                </a:cubicBezTo>
                <a:cubicBezTo>
                  <a:pt x="1326" y="178"/>
                  <a:pt x="1326" y="178"/>
                  <a:pt x="1326" y="178"/>
                </a:cubicBezTo>
                <a:cubicBezTo>
                  <a:pt x="1339" y="219"/>
                  <a:pt x="1339" y="219"/>
                  <a:pt x="1339" y="219"/>
                </a:cubicBezTo>
                <a:cubicBezTo>
                  <a:pt x="1339" y="220"/>
                  <a:pt x="1340" y="220"/>
                  <a:pt x="1340" y="220"/>
                </a:cubicBezTo>
                <a:cubicBezTo>
                  <a:pt x="1362" y="215"/>
                  <a:pt x="1362" y="215"/>
                  <a:pt x="1362" y="215"/>
                </a:cubicBezTo>
                <a:cubicBezTo>
                  <a:pt x="1359" y="250"/>
                  <a:pt x="1359" y="250"/>
                  <a:pt x="1359" y="250"/>
                </a:cubicBezTo>
                <a:cubicBezTo>
                  <a:pt x="1359" y="251"/>
                  <a:pt x="1359" y="251"/>
                  <a:pt x="1359" y="251"/>
                </a:cubicBezTo>
                <a:cubicBezTo>
                  <a:pt x="1359" y="251"/>
                  <a:pt x="1359" y="251"/>
                  <a:pt x="1360" y="251"/>
                </a:cubicBezTo>
                <a:cubicBezTo>
                  <a:pt x="1396" y="236"/>
                  <a:pt x="1396" y="236"/>
                  <a:pt x="1396" y="236"/>
                </a:cubicBezTo>
                <a:cubicBezTo>
                  <a:pt x="1408" y="274"/>
                  <a:pt x="1408" y="274"/>
                  <a:pt x="1408" y="274"/>
                </a:cubicBezTo>
                <a:cubicBezTo>
                  <a:pt x="1344" y="315"/>
                  <a:pt x="1344" y="315"/>
                  <a:pt x="1344" y="315"/>
                </a:cubicBezTo>
                <a:cubicBezTo>
                  <a:pt x="1325" y="333"/>
                  <a:pt x="1325" y="333"/>
                  <a:pt x="1325" y="333"/>
                </a:cubicBezTo>
                <a:cubicBezTo>
                  <a:pt x="1325" y="333"/>
                  <a:pt x="1325" y="333"/>
                  <a:pt x="1325" y="334"/>
                </a:cubicBezTo>
                <a:cubicBezTo>
                  <a:pt x="1331" y="343"/>
                  <a:pt x="1331" y="343"/>
                  <a:pt x="1331" y="343"/>
                </a:cubicBezTo>
                <a:cubicBezTo>
                  <a:pt x="1339" y="359"/>
                  <a:pt x="1339" y="359"/>
                  <a:pt x="1339" y="359"/>
                </a:cubicBezTo>
                <a:cubicBezTo>
                  <a:pt x="1339" y="360"/>
                  <a:pt x="1340" y="360"/>
                  <a:pt x="1340" y="360"/>
                </a:cubicBezTo>
                <a:cubicBezTo>
                  <a:pt x="1402" y="363"/>
                  <a:pt x="1402" y="363"/>
                  <a:pt x="1402" y="363"/>
                </a:cubicBezTo>
                <a:cubicBezTo>
                  <a:pt x="1402" y="363"/>
                  <a:pt x="1402" y="363"/>
                  <a:pt x="1402" y="363"/>
                </a:cubicBezTo>
                <a:cubicBezTo>
                  <a:pt x="1428" y="339"/>
                  <a:pt x="1428" y="339"/>
                  <a:pt x="1428" y="339"/>
                </a:cubicBezTo>
                <a:cubicBezTo>
                  <a:pt x="1430" y="339"/>
                  <a:pt x="1430" y="339"/>
                  <a:pt x="1430" y="339"/>
                </a:cubicBezTo>
                <a:cubicBezTo>
                  <a:pt x="1485" y="367"/>
                  <a:pt x="1485" y="367"/>
                  <a:pt x="1485" y="367"/>
                </a:cubicBezTo>
                <a:cubicBezTo>
                  <a:pt x="1473" y="386"/>
                  <a:pt x="1473" y="386"/>
                  <a:pt x="1473" y="386"/>
                </a:cubicBezTo>
                <a:cubicBezTo>
                  <a:pt x="1435" y="383"/>
                  <a:pt x="1435" y="383"/>
                  <a:pt x="1435" y="383"/>
                </a:cubicBezTo>
                <a:cubicBezTo>
                  <a:pt x="1434" y="383"/>
                  <a:pt x="1434" y="383"/>
                  <a:pt x="1434" y="383"/>
                </a:cubicBezTo>
                <a:cubicBezTo>
                  <a:pt x="1417" y="466"/>
                  <a:pt x="1417" y="466"/>
                  <a:pt x="1417" y="466"/>
                </a:cubicBezTo>
                <a:cubicBezTo>
                  <a:pt x="1417" y="466"/>
                  <a:pt x="1417" y="467"/>
                  <a:pt x="1417" y="467"/>
                </a:cubicBezTo>
                <a:cubicBezTo>
                  <a:pt x="1418" y="467"/>
                  <a:pt x="1418" y="467"/>
                  <a:pt x="1418" y="467"/>
                </a:cubicBezTo>
                <a:cubicBezTo>
                  <a:pt x="1498" y="476"/>
                  <a:pt x="1498" y="476"/>
                  <a:pt x="1498" y="476"/>
                </a:cubicBezTo>
                <a:cubicBezTo>
                  <a:pt x="1493" y="516"/>
                  <a:pt x="1493" y="516"/>
                  <a:pt x="1493" y="516"/>
                </a:cubicBezTo>
                <a:cubicBezTo>
                  <a:pt x="1493" y="518"/>
                  <a:pt x="1493" y="518"/>
                  <a:pt x="1493" y="518"/>
                </a:cubicBezTo>
                <a:cubicBezTo>
                  <a:pt x="1495" y="551"/>
                  <a:pt x="1495" y="551"/>
                  <a:pt x="1495" y="551"/>
                </a:cubicBezTo>
                <a:cubicBezTo>
                  <a:pt x="1495" y="552"/>
                  <a:pt x="1495" y="552"/>
                  <a:pt x="1495" y="552"/>
                </a:cubicBezTo>
                <a:cubicBezTo>
                  <a:pt x="1495" y="553"/>
                  <a:pt x="1496" y="553"/>
                  <a:pt x="1496" y="553"/>
                </a:cubicBezTo>
                <a:cubicBezTo>
                  <a:pt x="1566" y="573"/>
                  <a:pt x="1566" y="573"/>
                  <a:pt x="1566" y="573"/>
                </a:cubicBezTo>
                <a:cubicBezTo>
                  <a:pt x="1589" y="599"/>
                  <a:pt x="1589" y="599"/>
                  <a:pt x="1589" y="599"/>
                </a:cubicBezTo>
                <a:cubicBezTo>
                  <a:pt x="1589" y="599"/>
                  <a:pt x="1589" y="599"/>
                  <a:pt x="1589" y="599"/>
                </a:cubicBezTo>
                <a:cubicBezTo>
                  <a:pt x="1647" y="595"/>
                  <a:pt x="1647" y="595"/>
                  <a:pt x="1647" y="595"/>
                </a:cubicBezTo>
                <a:cubicBezTo>
                  <a:pt x="1658" y="594"/>
                  <a:pt x="1658" y="594"/>
                  <a:pt x="1658" y="594"/>
                </a:cubicBezTo>
                <a:cubicBezTo>
                  <a:pt x="1796" y="642"/>
                  <a:pt x="1796" y="642"/>
                  <a:pt x="1796" y="642"/>
                </a:cubicBezTo>
                <a:cubicBezTo>
                  <a:pt x="1825" y="652"/>
                  <a:pt x="1825" y="652"/>
                  <a:pt x="1825" y="652"/>
                </a:cubicBezTo>
                <a:cubicBezTo>
                  <a:pt x="1802" y="671"/>
                  <a:pt x="1802" y="671"/>
                  <a:pt x="1802" y="671"/>
                </a:cubicBezTo>
                <a:cubicBezTo>
                  <a:pt x="1802" y="671"/>
                  <a:pt x="1802" y="672"/>
                  <a:pt x="1802" y="672"/>
                </a:cubicBezTo>
                <a:cubicBezTo>
                  <a:pt x="1802" y="672"/>
                  <a:pt x="1802" y="673"/>
                  <a:pt x="1803" y="673"/>
                </a:cubicBezTo>
                <a:cubicBezTo>
                  <a:pt x="1878" y="685"/>
                  <a:pt x="1878" y="685"/>
                  <a:pt x="1878" y="685"/>
                </a:cubicBezTo>
                <a:cubicBezTo>
                  <a:pt x="1938" y="728"/>
                  <a:pt x="1938" y="728"/>
                  <a:pt x="1938" y="728"/>
                </a:cubicBezTo>
                <a:cubicBezTo>
                  <a:pt x="1929" y="833"/>
                  <a:pt x="1929" y="833"/>
                  <a:pt x="1929" y="833"/>
                </a:cubicBezTo>
                <a:cubicBezTo>
                  <a:pt x="1929" y="834"/>
                  <a:pt x="1929" y="834"/>
                  <a:pt x="1929" y="834"/>
                </a:cubicBezTo>
                <a:cubicBezTo>
                  <a:pt x="1929" y="834"/>
                  <a:pt x="1929" y="834"/>
                  <a:pt x="1929" y="834"/>
                </a:cubicBezTo>
                <a:cubicBezTo>
                  <a:pt x="1946" y="853"/>
                  <a:pt x="1946" y="853"/>
                  <a:pt x="1946" y="853"/>
                </a:cubicBezTo>
                <a:cubicBezTo>
                  <a:pt x="1987" y="896"/>
                  <a:pt x="1987" y="896"/>
                  <a:pt x="1987" y="896"/>
                </a:cubicBezTo>
                <a:cubicBezTo>
                  <a:pt x="1989" y="898"/>
                  <a:pt x="1989" y="898"/>
                  <a:pt x="1989" y="898"/>
                </a:cubicBezTo>
                <a:cubicBezTo>
                  <a:pt x="1945" y="1042"/>
                  <a:pt x="1945" y="1042"/>
                  <a:pt x="1945" y="1042"/>
                </a:cubicBezTo>
                <a:cubicBezTo>
                  <a:pt x="1943" y="1050"/>
                  <a:pt x="1943" y="1050"/>
                  <a:pt x="1943" y="1050"/>
                </a:cubicBezTo>
                <a:cubicBezTo>
                  <a:pt x="1915" y="1195"/>
                  <a:pt x="1915" y="1195"/>
                  <a:pt x="1915" y="1195"/>
                </a:cubicBezTo>
                <a:cubicBezTo>
                  <a:pt x="1910" y="1222"/>
                  <a:pt x="1910" y="1222"/>
                  <a:pt x="1910" y="1222"/>
                </a:cubicBezTo>
                <a:cubicBezTo>
                  <a:pt x="1856" y="1290"/>
                  <a:pt x="1856" y="1290"/>
                  <a:pt x="1856" y="1290"/>
                </a:cubicBezTo>
                <a:cubicBezTo>
                  <a:pt x="1856" y="1290"/>
                  <a:pt x="1856" y="1290"/>
                  <a:pt x="1856" y="1290"/>
                </a:cubicBezTo>
                <a:cubicBezTo>
                  <a:pt x="1825" y="1387"/>
                  <a:pt x="1825" y="1387"/>
                  <a:pt x="1825" y="1387"/>
                </a:cubicBezTo>
                <a:cubicBezTo>
                  <a:pt x="1744" y="1490"/>
                  <a:pt x="1744" y="1490"/>
                  <a:pt x="1744" y="1490"/>
                </a:cubicBezTo>
                <a:cubicBezTo>
                  <a:pt x="1743" y="1492"/>
                  <a:pt x="1743" y="1492"/>
                  <a:pt x="1743" y="1492"/>
                </a:cubicBezTo>
                <a:cubicBezTo>
                  <a:pt x="1693" y="1602"/>
                  <a:pt x="1693" y="1602"/>
                  <a:pt x="1693" y="1602"/>
                </a:cubicBezTo>
                <a:cubicBezTo>
                  <a:pt x="1646" y="1625"/>
                  <a:pt x="1646" y="1625"/>
                  <a:pt x="1646" y="1625"/>
                </a:cubicBezTo>
                <a:cubicBezTo>
                  <a:pt x="1641" y="1626"/>
                  <a:pt x="1641" y="1626"/>
                  <a:pt x="1641" y="1626"/>
                </a:cubicBezTo>
                <a:cubicBezTo>
                  <a:pt x="1565" y="1638"/>
                  <a:pt x="1565" y="1638"/>
                  <a:pt x="1565" y="1638"/>
                </a:cubicBezTo>
                <a:cubicBezTo>
                  <a:pt x="1565" y="1638"/>
                  <a:pt x="1565" y="1638"/>
                  <a:pt x="1564" y="1639"/>
                </a:cubicBezTo>
                <a:cubicBezTo>
                  <a:pt x="1535" y="1667"/>
                  <a:pt x="1535" y="1667"/>
                  <a:pt x="1535" y="1667"/>
                </a:cubicBezTo>
                <a:cubicBezTo>
                  <a:pt x="1462" y="1773"/>
                  <a:pt x="1462" y="1773"/>
                  <a:pt x="1462" y="1773"/>
                </a:cubicBezTo>
                <a:cubicBezTo>
                  <a:pt x="1458" y="1779"/>
                  <a:pt x="1458" y="1779"/>
                  <a:pt x="1458" y="1779"/>
                </a:cubicBezTo>
                <a:cubicBezTo>
                  <a:pt x="1458" y="1779"/>
                  <a:pt x="1458" y="1779"/>
                  <a:pt x="1458" y="1779"/>
                </a:cubicBezTo>
                <a:cubicBezTo>
                  <a:pt x="1458" y="1834"/>
                  <a:pt x="1458" y="1834"/>
                  <a:pt x="1458" y="1834"/>
                </a:cubicBezTo>
                <a:cubicBezTo>
                  <a:pt x="1457" y="1855"/>
                  <a:pt x="1457" y="1855"/>
                  <a:pt x="1457" y="1855"/>
                </a:cubicBezTo>
                <a:cubicBezTo>
                  <a:pt x="1404" y="1916"/>
                  <a:pt x="1404" y="1916"/>
                  <a:pt x="1404" y="1916"/>
                </a:cubicBezTo>
                <a:cubicBezTo>
                  <a:pt x="1316" y="1921"/>
                  <a:pt x="1316" y="1921"/>
                  <a:pt x="1316" y="1921"/>
                </a:cubicBezTo>
                <a:cubicBezTo>
                  <a:pt x="1315" y="1921"/>
                  <a:pt x="1315" y="1921"/>
                  <a:pt x="1315" y="1922"/>
                </a:cubicBezTo>
                <a:cubicBezTo>
                  <a:pt x="1157" y="2003"/>
                  <a:pt x="1157" y="2003"/>
                  <a:pt x="1157" y="2003"/>
                </a:cubicBezTo>
                <a:cubicBezTo>
                  <a:pt x="1149" y="2006"/>
                  <a:pt x="1149" y="2006"/>
                  <a:pt x="1149" y="2006"/>
                </a:cubicBezTo>
                <a:cubicBezTo>
                  <a:pt x="1091" y="2006"/>
                  <a:pt x="1091" y="2006"/>
                  <a:pt x="1091" y="2006"/>
                </a:cubicBezTo>
                <a:cubicBezTo>
                  <a:pt x="1067" y="1980"/>
                  <a:pt x="1067" y="1980"/>
                  <a:pt x="1067" y="1980"/>
                </a:cubicBezTo>
                <a:cubicBezTo>
                  <a:pt x="1106" y="1900"/>
                  <a:pt x="1106" y="1900"/>
                  <a:pt x="1106" y="1900"/>
                </a:cubicBezTo>
                <a:cubicBezTo>
                  <a:pt x="1106" y="1900"/>
                  <a:pt x="1106" y="1900"/>
                  <a:pt x="1106" y="1900"/>
                </a:cubicBezTo>
                <a:cubicBezTo>
                  <a:pt x="1114" y="1810"/>
                  <a:pt x="1114" y="1810"/>
                  <a:pt x="1114" y="1810"/>
                </a:cubicBezTo>
                <a:cubicBezTo>
                  <a:pt x="1114" y="1809"/>
                  <a:pt x="1114" y="1809"/>
                  <a:pt x="1114" y="1809"/>
                </a:cubicBezTo>
                <a:cubicBezTo>
                  <a:pt x="1095" y="1787"/>
                  <a:pt x="1095" y="1787"/>
                  <a:pt x="1095" y="1787"/>
                </a:cubicBezTo>
                <a:cubicBezTo>
                  <a:pt x="1095" y="1787"/>
                  <a:pt x="1095" y="1787"/>
                  <a:pt x="1094" y="1787"/>
                </a:cubicBezTo>
                <a:cubicBezTo>
                  <a:pt x="998" y="1785"/>
                  <a:pt x="998" y="1785"/>
                  <a:pt x="998" y="1785"/>
                </a:cubicBezTo>
                <a:cubicBezTo>
                  <a:pt x="997" y="1785"/>
                  <a:pt x="997" y="1785"/>
                  <a:pt x="997" y="1785"/>
                </a:cubicBezTo>
                <a:cubicBezTo>
                  <a:pt x="915" y="1844"/>
                  <a:pt x="915" y="1844"/>
                  <a:pt x="915" y="1844"/>
                </a:cubicBezTo>
                <a:cubicBezTo>
                  <a:pt x="843" y="1847"/>
                  <a:pt x="843" y="1847"/>
                  <a:pt x="843" y="1847"/>
                </a:cubicBezTo>
                <a:cubicBezTo>
                  <a:pt x="842" y="1847"/>
                  <a:pt x="842" y="1847"/>
                  <a:pt x="842" y="1847"/>
                </a:cubicBezTo>
                <a:cubicBezTo>
                  <a:pt x="794" y="1902"/>
                  <a:pt x="794" y="1902"/>
                  <a:pt x="794" y="1902"/>
                </a:cubicBezTo>
                <a:cubicBezTo>
                  <a:pt x="794" y="1902"/>
                  <a:pt x="794" y="1902"/>
                  <a:pt x="794" y="1902"/>
                </a:cubicBezTo>
                <a:cubicBezTo>
                  <a:pt x="783" y="1955"/>
                  <a:pt x="783" y="1955"/>
                  <a:pt x="783" y="1955"/>
                </a:cubicBezTo>
                <a:cubicBezTo>
                  <a:pt x="749" y="1977"/>
                  <a:pt x="749" y="1977"/>
                  <a:pt x="749" y="1977"/>
                </a:cubicBezTo>
                <a:cubicBezTo>
                  <a:pt x="749" y="1977"/>
                  <a:pt x="749" y="1977"/>
                  <a:pt x="749" y="1977"/>
                </a:cubicBezTo>
                <a:cubicBezTo>
                  <a:pt x="711" y="2039"/>
                  <a:pt x="711" y="2039"/>
                  <a:pt x="711" y="2039"/>
                </a:cubicBezTo>
                <a:cubicBezTo>
                  <a:pt x="711" y="2039"/>
                  <a:pt x="711" y="2039"/>
                  <a:pt x="710" y="2039"/>
                </a:cubicBezTo>
                <a:cubicBezTo>
                  <a:pt x="698" y="2117"/>
                  <a:pt x="698" y="2117"/>
                  <a:pt x="698" y="2117"/>
                </a:cubicBezTo>
                <a:cubicBezTo>
                  <a:pt x="686" y="2116"/>
                  <a:pt x="686" y="2116"/>
                  <a:pt x="686" y="2116"/>
                </a:cubicBezTo>
                <a:cubicBezTo>
                  <a:pt x="659" y="2105"/>
                  <a:pt x="659" y="2105"/>
                  <a:pt x="659" y="2105"/>
                </a:cubicBezTo>
                <a:cubicBezTo>
                  <a:pt x="610" y="2086"/>
                  <a:pt x="610" y="2086"/>
                  <a:pt x="610" y="2086"/>
                </a:cubicBezTo>
                <a:cubicBezTo>
                  <a:pt x="610" y="2086"/>
                  <a:pt x="610" y="2086"/>
                  <a:pt x="609" y="2086"/>
                </a:cubicBezTo>
                <a:cubicBezTo>
                  <a:pt x="541" y="2106"/>
                  <a:pt x="541" y="2106"/>
                  <a:pt x="541" y="2106"/>
                </a:cubicBezTo>
                <a:cubicBezTo>
                  <a:pt x="541" y="2074"/>
                  <a:pt x="541" y="2074"/>
                  <a:pt x="541" y="2074"/>
                </a:cubicBezTo>
                <a:cubicBezTo>
                  <a:pt x="541" y="2074"/>
                  <a:pt x="541" y="2073"/>
                  <a:pt x="540" y="2073"/>
                </a:cubicBezTo>
                <a:cubicBezTo>
                  <a:pt x="501" y="2058"/>
                  <a:pt x="501" y="2058"/>
                  <a:pt x="501" y="2058"/>
                </a:cubicBezTo>
                <a:cubicBezTo>
                  <a:pt x="499" y="2056"/>
                  <a:pt x="499" y="2056"/>
                  <a:pt x="499" y="2056"/>
                </a:cubicBezTo>
                <a:cubicBezTo>
                  <a:pt x="484" y="2037"/>
                  <a:pt x="484" y="2037"/>
                  <a:pt x="484" y="2037"/>
                </a:cubicBezTo>
                <a:cubicBezTo>
                  <a:pt x="458" y="2004"/>
                  <a:pt x="458" y="2004"/>
                  <a:pt x="458" y="2004"/>
                </a:cubicBezTo>
                <a:cubicBezTo>
                  <a:pt x="451" y="1995"/>
                  <a:pt x="451" y="1995"/>
                  <a:pt x="451" y="1995"/>
                </a:cubicBezTo>
                <a:cubicBezTo>
                  <a:pt x="417" y="1987"/>
                  <a:pt x="417" y="1987"/>
                  <a:pt x="417" y="1987"/>
                </a:cubicBezTo>
                <a:cubicBezTo>
                  <a:pt x="417" y="1910"/>
                  <a:pt x="417" y="1910"/>
                  <a:pt x="417" y="1910"/>
                </a:cubicBezTo>
                <a:cubicBezTo>
                  <a:pt x="358" y="1927"/>
                  <a:pt x="358" y="1927"/>
                  <a:pt x="358" y="1927"/>
                </a:cubicBezTo>
                <a:cubicBezTo>
                  <a:pt x="324" y="1902"/>
                  <a:pt x="324" y="1902"/>
                  <a:pt x="324" y="1902"/>
                </a:cubicBezTo>
                <a:cubicBezTo>
                  <a:pt x="324" y="1893"/>
                  <a:pt x="324" y="1893"/>
                  <a:pt x="324" y="1893"/>
                </a:cubicBezTo>
                <a:cubicBezTo>
                  <a:pt x="290" y="1817"/>
                  <a:pt x="290" y="1817"/>
                  <a:pt x="290" y="1817"/>
                </a:cubicBezTo>
                <a:cubicBezTo>
                  <a:pt x="222" y="2073"/>
                  <a:pt x="222" y="2073"/>
                  <a:pt x="222" y="2073"/>
                </a:cubicBezTo>
                <a:cubicBezTo>
                  <a:pt x="214" y="2105"/>
                  <a:pt x="214" y="2105"/>
                  <a:pt x="214" y="2105"/>
                </a:cubicBezTo>
                <a:cubicBezTo>
                  <a:pt x="197" y="2139"/>
                  <a:pt x="197" y="2139"/>
                  <a:pt x="197" y="2139"/>
                </a:cubicBezTo>
                <a:cubicBezTo>
                  <a:pt x="154" y="2148"/>
                  <a:pt x="154" y="2148"/>
                  <a:pt x="154" y="2148"/>
                </a:cubicBezTo>
                <a:cubicBezTo>
                  <a:pt x="154" y="2173"/>
                  <a:pt x="154" y="2173"/>
                  <a:pt x="154" y="2173"/>
                </a:cubicBezTo>
                <a:cubicBezTo>
                  <a:pt x="154" y="2173"/>
                  <a:pt x="133" y="2168"/>
                  <a:pt x="133" y="2168"/>
                </a:cubicBezTo>
                <a:cubicBezTo>
                  <a:pt x="121" y="2165"/>
                  <a:pt x="121" y="2165"/>
                  <a:pt x="121" y="2165"/>
                </a:cubicBezTo>
                <a:cubicBezTo>
                  <a:pt x="100" y="2186"/>
                  <a:pt x="100" y="2186"/>
                  <a:pt x="100" y="2186"/>
                </a:cubicBezTo>
                <a:cubicBezTo>
                  <a:pt x="99" y="2186"/>
                  <a:pt x="99" y="2187"/>
                  <a:pt x="99" y="2186"/>
                </a:cubicBezTo>
                <a:cubicBezTo>
                  <a:pt x="99" y="2186"/>
                  <a:pt x="99" y="2186"/>
                  <a:pt x="99" y="2186"/>
                </a:cubicBezTo>
                <a:cubicBezTo>
                  <a:pt x="79" y="2166"/>
                  <a:pt x="79" y="2166"/>
                  <a:pt x="79" y="2166"/>
                </a:cubicBezTo>
                <a:cubicBezTo>
                  <a:pt x="37" y="2189"/>
                  <a:pt x="37" y="2189"/>
                  <a:pt x="37" y="2189"/>
                </a:cubicBezTo>
                <a:cubicBezTo>
                  <a:pt x="37" y="2189"/>
                  <a:pt x="37" y="2189"/>
                  <a:pt x="37" y="2189"/>
                </a:cubicBezTo>
                <a:cubicBezTo>
                  <a:pt x="36" y="2189"/>
                  <a:pt x="36" y="2189"/>
                  <a:pt x="36" y="2189"/>
                </a:cubicBezTo>
                <a:cubicBezTo>
                  <a:pt x="28" y="2182"/>
                  <a:pt x="28" y="2182"/>
                  <a:pt x="28" y="2182"/>
                </a:cubicBezTo>
                <a:cubicBezTo>
                  <a:pt x="0" y="2158"/>
                  <a:pt x="0" y="2158"/>
                  <a:pt x="0" y="2158"/>
                </a:cubicBezTo>
                <a:cubicBezTo>
                  <a:pt x="0" y="2158"/>
                  <a:pt x="0" y="2158"/>
                  <a:pt x="0" y="2157"/>
                </a:cubicBezTo>
                <a:cubicBezTo>
                  <a:pt x="0" y="2157"/>
                  <a:pt x="0" y="2157"/>
                  <a:pt x="1" y="2157"/>
                </a:cubicBezTo>
                <a:cubicBezTo>
                  <a:pt x="2" y="2157"/>
                  <a:pt x="2" y="2157"/>
                  <a:pt x="2" y="2157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9" name="Rectangle 75"/>
          <p:cNvSpPr>
            <a:spLocks noChangeArrowheads="1"/>
          </p:cNvSpPr>
          <p:nvPr/>
        </p:nvSpPr>
        <p:spPr bwMode="auto">
          <a:xfrm>
            <a:off x="4011613" y="58975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1211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0" name="Rectangle 76"/>
          <p:cNvSpPr>
            <a:spLocks noChangeArrowheads="1"/>
          </p:cNvSpPr>
          <p:nvPr/>
        </p:nvSpPr>
        <p:spPr bwMode="auto">
          <a:xfrm>
            <a:off x="4060826" y="46990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1224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1" name="Rectangle 77"/>
          <p:cNvSpPr>
            <a:spLocks noChangeArrowheads="1"/>
          </p:cNvSpPr>
          <p:nvPr/>
        </p:nvSpPr>
        <p:spPr bwMode="auto">
          <a:xfrm>
            <a:off x="2065338" y="64563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1216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2" name="Rectangle 78"/>
          <p:cNvSpPr>
            <a:spLocks noChangeArrowheads="1"/>
          </p:cNvSpPr>
          <p:nvPr/>
        </p:nvSpPr>
        <p:spPr bwMode="auto">
          <a:xfrm>
            <a:off x="1808163" y="546893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1219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3" name="Rectangle 79"/>
          <p:cNvSpPr>
            <a:spLocks noChangeArrowheads="1"/>
          </p:cNvSpPr>
          <p:nvPr/>
        </p:nvSpPr>
        <p:spPr bwMode="auto">
          <a:xfrm>
            <a:off x="2382838" y="53943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1221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4" name="Rectangle 80"/>
          <p:cNvSpPr>
            <a:spLocks noChangeArrowheads="1"/>
          </p:cNvSpPr>
          <p:nvPr/>
        </p:nvSpPr>
        <p:spPr bwMode="auto">
          <a:xfrm>
            <a:off x="2789238" y="45180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1223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5" name="Rectangle 81"/>
          <p:cNvSpPr>
            <a:spLocks noChangeArrowheads="1"/>
          </p:cNvSpPr>
          <p:nvPr/>
        </p:nvSpPr>
        <p:spPr bwMode="auto">
          <a:xfrm>
            <a:off x="2216151" y="49371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1222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6" name="Rectangle 82"/>
          <p:cNvSpPr>
            <a:spLocks noChangeArrowheads="1"/>
          </p:cNvSpPr>
          <p:nvPr/>
        </p:nvSpPr>
        <p:spPr bwMode="auto">
          <a:xfrm>
            <a:off x="1684338" y="41576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1244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7" name="Rectangle 83"/>
          <p:cNvSpPr>
            <a:spLocks noChangeArrowheads="1"/>
          </p:cNvSpPr>
          <p:nvPr/>
        </p:nvSpPr>
        <p:spPr bwMode="auto">
          <a:xfrm>
            <a:off x="5586413" y="512445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1228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8" name="Rectangle 84"/>
          <p:cNvSpPr>
            <a:spLocks noChangeArrowheads="1"/>
          </p:cNvSpPr>
          <p:nvPr/>
        </p:nvSpPr>
        <p:spPr bwMode="auto">
          <a:xfrm>
            <a:off x="5730876" y="36703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1231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9" name="Rectangle 85"/>
          <p:cNvSpPr>
            <a:spLocks noChangeArrowheads="1"/>
          </p:cNvSpPr>
          <p:nvPr/>
        </p:nvSpPr>
        <p:spPr bwMode="auto">
          <a:xfrm>
            <a:off x="4629151" y="360997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1227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0" name="Rectangle 86"/>
          <p:cNvSpPr>
            <a:spLocks noChangeArrowheads="1"/>
          </p:cNvSpPr>
          <p:nvPr/>
        </p:nvSpPr>
        <p:spPr bwMode="auto">
          <a:xfrm>
            <a:off x="3463926" y="3465513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1241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1" name="Rectangle 87"/>
          <p:cNvSpPr>
            <a:spLocks noChangeArrowheads="1"/>
          </p:cNvSpPr>
          <p:nvPr/>
        </p:nvSpPr>
        <p:spPr bwMode="auto">
          <a:xfrm>
            <a:off x="4138613" y="292893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1238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2" name="Rectangle 88"/>
          <p:cNvSpPr>
            <a:spLocks noChangeArrowheads="1"/>
          </p:cNvSpPr>
          <p:nvPr/>
        </p:nvSpPr>
        <p:spPr bwMode="auto">
          <a:xfrm>
            <a:off x="2660651" y="353218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1243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3" name="Rectangle 89"/>
          <p:cNvSpPr>
            <a:spLocks noChangeArrowheads="1"/>
          </p:cNvSpPr>
          <p:nvPr/>
        </p:nvSpPr>
        <p:spPr bwMode="auto">
          <a:xfrm>
            <a:off x="2719388" y="2835275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1201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4" name="Rectangle 90"/>
          <p:cNvSpPr>
            <a:spLocks noChangeArrowheads="1"/>
          </p:cNvSpPr>
          <p:nvPr/>
        </p:nvSpPr>
        <p:spPr bwMode="auto">
          <a:xfrm>
            <a:off x="3484563" y="2835275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1242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5" name="Rectangle 91"/>
          <p:cNvSpPr>
            <a:spLocks noChangeArrowheads="1"/>
          </p:cNvSpPr>
          <p:nvPr/>
        </p:nvSpPr>
        <p:spPr bwMode="auto">
          <a:xfrm>
            <a:off x="1585913" y="352583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1245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6" name="Rectangle 92"/>
          <p:cNvSpPr>
            <a:spLocks noChangeArrowheads="1"/>
          </p:cNvSpPr>
          <p:nvPr/>
        </p:nvSpPr>
        <p:spPr bwMode="auto">
          <a:xfrm>
            <a:off x="1514476" y="27352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1246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7" name="Rectangle 93"/>
          <p:cNvSpPr>
            <a:spLocks noChangeArrowheads="1"/>
          </p:cNvSpPr>
          <p:nvPr/>
        </p:nvSpPr>
        <p:spPr bwMode="auto">
          <a:xfrm>
            <a:off x="2079626" y="23288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1247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8" name="Rectangle 94"/>
          <p:cNvSpPr>
            <a:spLocks noChangeArrowheads="1"/>
          </p:cNvSpPr>
          <p:nvPr/>
        </p:nvSpPr>
        <p:spPr bwMode="auto">
          <a:xfrm>
            <a:off x="7065963" y="338137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1232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9" name="Rectangle 95"/>
          <p:cNvSpPr>
            <a:spLocks noChangeArrowheads="1"/>
          </p:cNvSpPr>
          <p:nvPr/>
        </p:nvSpPr>
        <p:spPr bwMode="auto">
          <a:xfrm>
            <a:off x="6719888" y="2198688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1233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0" name="Rectangle 96"/>
          <p:cNvSpPr>
            <a:spLocks noChangeArrowheads="1"/>
          </p:cNvSpPr>
          <p:nvPr/>
        </p:nvSpPr>
        <p:spPr bwMode="auto">
          <a:xfrm>
            <a:off x="5695951" y="23034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1234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1" name="Rectangle 97"/>
          <p:cNvSpPr>
            <a:spLocks noChangeArrowheads="1"/>
          </p:cNvSpPr>
          <p:nvPr/>
        </p:nvSpPr>
        <p:spPr bwMode="auto">
          <a:xfrm>
            <a:off x="5108576" y="16938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1235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2" name="Rectangle 98"/>
          <p:cNvSpPr>
            <a:spLocks noChangeArrowheads="1"/>
          </p:cNvSpPr>
          <p:nvPr/>
        </p:nvSpPr>
        <p:spPr bwMode="auto">
          <a:xfrm>
            <a:off x="3749676" y="21590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1251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3" name="Rectangle 99"/>
          <p:cNvSpPr>
            <a:spLocks noChangeArrowheads="1"/>
          </p:cNvSpPr>
          <p:nvPr/>
        </p:nvSpPr>
        <p:spPr bwMode="auto">
          <a:xfrm>
            <a:off x="2954338" y="21812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1253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4" name="Rectangle 100"/>
          <p:cNvSpPr>
            <a:spLocks noChangeArrowheads="1"/>
          </p:cNvSpPr>
          <p:nvPr/>
        </p:nvSpPr>
        <p:spPr bwMode="auto">
          <a:xfrm>
            <a:off x="2700338" y="1644650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1263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5" name="Rectangle 101"/>
          <p:cNvSpPr>
            <a:spLocks noChangeArrowheads="1"/>
          </p:cNvSpPr>
          <p:nvPr/>
        </p:nvSpPr>
        <p:spPr bwMode="auto">
          <a:xfrm>
            <a:off x="2089151" y="1871663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1256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6" name="Rectangle 102"/>
          <p:cNvSpPr>
            <a:spLocks noChangeArrowheads="1"/>
          </p:cNvSpPr>
          <p:nvPr/>
        </p:nvSpPr>
        <p:spPr bwMode="auto">
          <a:xfrm>
            <a:off x="1258888" y="1816100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1259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7" name="Rectangle 103"/>
          <p:cNvSpPr>
            <a:spLocks noChangeArrowheads="1"/>
          </p:cNvSpPr>
          <p:nvPr/>
        </p:nvSpPr>
        <p:spPr bwMode="auto">
          <a:xfrm>
            <a:off x="1895476" y="1392238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1260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8" name="Rectangle 104"/>
          <p:cNvSpPr>
            <a:spLocks noChangeArrowheads="1"/>
          </p:cNvSpPr>
          <p:nvPr/>
        </p:nvSpPr>
        <p:spPr bwMode="auto">
          <a:xfrm>
            <a:off x="4252913" y="657225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1252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9" name="Rectangle 105"/>
          <p:cNvSpPr>
            <a:spLocks noChangeArrowheads="1"/>
          </p:cNvSpPr>
          <p:nvPr/>
        </p:nvSpPr>
        <p:spPr bwMode="auto">
          <a:xfrm>
            <a:off x="3236913" y="795338"/>
            <a:ext cx="26193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1266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0" name="Rectangle 106"/>
          <p:cNvSpPr>
            <a:spLocks noChangeArrowheads="1"/>
          </p:cNvSpPr>
          <p:nvPr/>
        </p:nvSpPr>
        <p:spPr bwMode="auto">
          <a:xfrm>
            <a:off x="1838326" y="59531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1264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1" name="Rectangle 107"/>
          <p:cNvSpPr>
            <a:spLocks noChangeArrowheads="1"/>
          </p:cNvSpPr>
          <p:nvPr/>
        </p:nvSpPr>
        <p:spPr bwMode="auto">
          <a:xfrm>
            <a:off x="1168401" y="766763"/>
            <a:ext cx="261938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1265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2" name="Rectangle 108"/>
          <p:cNvSpPr>
            <a:spLocks noChangeArrowheads="1"/>
          </p:cNvSpPr>
          <p:nvPr/>
        </p:nvSpPr>
        <p:spPr bwMode="auto">
          <a:xfrm>
            <a:off x="1131888" y="623888"/>
            <a:ext cx="28533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Fedje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4" name="Rectangle 110"/>
          <p:cNvSpPr>
            <a:spLocks noChangeArrowheads="1"/>
          </p:cNvSpPr>
          <p:nvPr/>
        </p:nvSpPr>
        <p:spPr bwMode="auto">
          <a:xfrm>
            <a:off x="1676401" y="452438"/>
            <a:ext cx="54181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Austrheim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7" name="Rectangle 113"/>
          <p:cNvSpPr>
            <a:spLocks noChangeArrowheads="1"/>
          </p:cNvSpPr>
          <p:nvPr/>
        </p:nvSpPr>
        <p:spPr bwMode="auto">
          <a:xfrm>
            <a:off x="1116013" y="1676400"/>
            <a:ext cx="508152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Øygarden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3" name="Rectangle 119"/>
          <p:cNvSpPr>
            <a:spLocks noChangeArrowheads="1"/>
          </p:cNvSpPr>
          <p:nvPr/>
        </p:nvSpPr>
        <p:spPr bwMode="auto">
          <a:xfrm>
            <a:off x="1838326" y="1252538"/>
            <a:ext cx="32220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Radøy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6" name="Rectangle 122"/>
          <p:cNvSpPr>
            <a:spLocks noChangeArrowheads="1"/>
          </p:cNvSpPr>
          <p:nvPr/>
        </p:nvSpPr>
        <p:spPr bwMode="auto">
          <a:xfrm>
            <a:off x="1995488" y="1731963"/>
            <a:ext cx="461963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Meland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7" name="Rectangle 123"/>
          <p:cNvSpPr>
            <a:spLocks noChangeArrowheads="1"/>
          </p:cNvSpPr>
          <p:nvPr/>
        </p:nvSpPr>
        <p:spPr bwMode="auto">
          <a:xfrm>
            <a:off x="2033588" y="2189163"/>
            <a:ext cx="190500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As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8" name="Rectangle 124"/>
          <p:cNvSpPr>
            <a:spLocks noChangeArrowheads="1"/>
          </p:cNvSpPr>
          <p:nvPr/>
        </p:nvSpPr>
        <p:spPr bwMode="auto">
          <a:xfrm>
            <a:off x="2154238" y="2189163"/>
            <a:ext cx="125413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9" name="Rectangle 125"/>
          <p:cNvSpPr>
            <a:spLocks noChangeArrowheads="1"/>
          </p:cNvSpPr>
          <p:nvPr/>
        </p:nvSpPr>
        <p:spPr bwMode="auto">
          <a:xfrm>
            <a:off x="2206626" y="2189163"/>
            <a:ext cx="134938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ø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0" name="Rectangle 126"/>
          <p:cNvSpPr>
            <a:spLocks noChangeArrowheads="1"/>
          </p:cNvSpPr>
          <p:nvPr/>
        </p:nvSpPr>
        <p:spPr bwMode="auto">
          <a:xfrm>
            <a:off x="2271713" y="2189163"/>
            <a:ext cx="122238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y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1" name="Rectangle 127"/>
          <p:cNvSpPr>
            <a:spLocks noChangeArrowheads="1"/>
          </p:cNvSpPr>
          <p:nvPr/>
        </p:nvSpPr>
        <p:spPr bwMode="auto">
          <a:xfrm>
            <a:off x="1511301" y="2595563"/>
            <a:ext cx="274638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Fjell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2" name="Rectangle 128"/>
          <p:cNvSpPr>
            <a:spLocks noChangeArrowheads="1"/>
          </p:cNvSpPr>
          <p:nvPr/>
        </p:nvSpPr>
        <p:spPr bwMode="auto">
          <a:xfrm>
            <a:off x="1560513" y="3386138"/>
            <a:ext cx="323850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Sund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3" name="Rectangle 129"/>
          <p:cNvSpPr>
            <a:spLocks noChangeArrowheads="1"/>
          </p:cNvSpPr>
          <p:nvPr/>
        </p:nvSpPr>
        <p:spPr bwMode="auto">
          <a:xfrm>
            <a:off x="2641601" y="2693988"/>
            <a:ext cx="37189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Bergen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7" name="Rectangle 133"/>
          <p:cNvSpPr>
            <a:spLocks noChangeArrowheads="1"/>
          </p:cNvSpPr>
          <p:nvPr/>
        </p:nvSpPr>
        <p:spPr bwMode="auto">
          <a:xfrm>
            <a:off x="2695576" y="3392488"/>
            <a:ext cx="200025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Os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8" name="Rectangle 134"/>
          <p:cNvSpPr>
            <a:spLocks noChangeArrowheads="1"/>
          </p:cNvSpPr>
          <p:nvPr/>
        </p:nvSpPr>
        <p:spPr bwMode="auto">
          <a:xfrm>
            <a:off x="2641601" y="1503363"/>
            <a:ext cx="393700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Lindås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9" name="Rectangle 135"/>
          <p:cNvSpPr>
            <a:spLocks noChangeArrowheads="1"/>
          </p:cNvSpPr>
          <p:nvPr/>
        </p:nvSpPr>
        <p:spPr bwMode="auto">
          <a:xfrm>
            <a:off x="2857501" y="2038350"/>
            <a:ext cx="411972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Osterøy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5" name="Rectangle 141"/>
          <p:cNvSpPr>
            <a:spLocks noChangeArrowheads="1"/>
          </p:cNvSpPr>
          <p:nvPr/>
        </p:nvSpPr>
        <p:spPr bwMode="auto">
          <a:xfrm>
            <a:off x="3300413" y="2693988"/>
            <a:ext cx="58830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Samnanger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8" name="Rectangle 144"/>
          <p:cNvSpPr>
            <a:spLocks noChangeArrowheads="1"/>
          </p:cNvSpPr>
          <p:nvPr/>
        </p:nvSpPr>
        <p:spPr bwMode="auto">
          <a:xfrm>
            <a:off x="3660776" y="2022475"/>
            <a:ext cx="39754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Vaksdal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2" name="Rectangle 148"/>
          <p:cNvSpPr>
            <a:spLocks noChangeArrowheads="1"/>
          </p:cNvSpPr>
          <p:nvPr/>
        </p:nvSpPr>
        <p:spPr bwMode="auto">
          <a:xfrm>
            <a:off x="3046413" y="654050"/>
            <a:ext cx="59952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Masfjorden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7" name="Rectangle 153"/>
          <p:cNvSpPr>
            <a:spLocks noChangeArrowheads="1"/>
          </p:cNvSpPr>
          <p:nvPr/>
        </p:nvSpPr>
        <p:spPr bwMode="auto">
          <a:xfrm>
            <a:off x="4127501" y="512763"/>
            <a:ext cx="530225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Modalen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8" name="Rectangle 154"/>
          <p:cNvSpPr>
            <a:spLocks noChangeArrowheads="1"/>
          </p:cNvSpPr>
          <p:nvPr/>
        </p:nvSpPr>
        <p:spPr bwMode="auto">
          <a:xfrm>
            <a:off x="5100638" y="1560513"/>
            <a:ext cx="23884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Voss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0" name="Rectangle 156"/>
          <p:cNvSpPr>
            <a:spLocks noChangeArrowheads="1"/>
          </p:cNvSpPr>
          <p:nvPr/>
        </p:nvSpPr>
        <p:spPr bwMode="auto">
          <a:xfrm>
            <a:off x="4103688" y="2786063"/>
            <a:ext cx="28854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Kvam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3" name="Rectangle 159"/>
          <p:cNvSpPr>
            <a:spLocks noChangeArrowheads="1"/>
          </p:cNvSpPr>
          <p:nvPr/>
        </p:nvSpPr>
        <p:spPr bwMode="auto">
          <a:xfrm>
            <a:off x="3449638" y="3325813"/>
            <a:ext cx="303213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Fusa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4" name="Rectangle 160"/>
          <p:cNvSpPr>
            <a:spLocks noChangeArrowheads="1"/>
          </p:cNvSpPr>
          <p:nvPr/>
        </p:nvSpPr>
        <p:spPr bwMode="auto">
          <a:xfrm>
            <a:off x="4568826" y="3470275"/>
            <a:ext cx="395288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Jondal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5" name="Rectangle 161"/>
          <p:cNvSpPr>
            <a:spLocks noChangeArrowheads="1"/>
          </p:cNvSpPr>
          <p:nvPr/>
        </p:nvSpPr>
        <p:spPr bwMode="auto">
          <a:xfrm>
            <a:off x="5600701" y="2163763"/>
            <a:ext cx="40716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Granvin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0" name="Rectangle 166"/>
          <p:cNvSpPr>
            <a:spLocks noChangeArrowheads="1"/>
          </p:cNvSpPr>
          <p:nvPr/>
        </p:nvSpPr>
        <p:spPr bwMode="auto">
          <a:xfrm>
            <a:off x="6696076" y="2057400"/>
            <a:ext cx="320675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Ulvik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1" name="Rectangle 167"/>
          <p:cNvSpPr>
            <a:spLocks noChangeArrowheads="1"/>
          </p:cNvSpPr>
          <p:nvPr/>
        </p:nvSpPr>
        <p:spPr bwMode="auto">
          <a:xfrm>
            <a:off x="6969126" y="3241675"/>
            <a:ext cx="40716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Eidfjord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4" name="Rectangle 170"/>
          <p:cNvSpPr>
            <a:spLocks noChangeArrowheads="1"/>
          </p:cNvSpPr>
          <p:nvPr/>
        </p:nvSpPr>
        <p:spPr bwMode="auto">
          <a:xfrm>
            <a:off x="5556251" y="3527425"/>
            <a:ext cx="56746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Ullensvang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7" name="Rectangle 173"/>
          <p:cNvSpPr>
            <a:spLocks noChangeArrowheads="1"/>
          </p:cNvSpPr>
          <p:nvPr/>
        </p:nvSpPr>
        <p:spPr bwMode="auto">
          <a:xfrm>
            <a:off x="5551488" y="4981575"/>
            <a:ext cx="346075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Odda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98" name="Rectangle 174"/>
          <p:cNvSpPr>
            <a:spLocks noChangeArrowheads="1"/>
          </p:cNvSpPr>
          <p:nvPr/>
        </p:nvSpPr>
        <p:spPr bwMode="auto">
          <a:xfrm>
            <a:off x="3876676" y="4559300"/>
            <a:ext cx="59311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Kvinnherad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02" name="Rectangle 178"/>
          <p:cNvSpPr>
            <a:spLocks noChangeArrowheads="1"/>
          </p:cNvSpPr>
          <p:nvPr/>
        </p:nvSpPr>
        <p:spPr bwMode="auto">
          <a:xfrm>
            <a:off x="2722563" y="4375150"/>
            <a:ext cx="35105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Tysnes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05" name="Rectangle 181"/>
          <p:cNvSpPr>
            <a:spLocks noChangeArrowheads="1"/>
          </p:cNvSpPr>
          <p:nvPr/>
        </p:nvSpPr>
        <p:spPr bwMode="auto">
          <a:xfrm>
            <a:off x="1552576" y="4014788"/>
            <a:ext cx="48090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Austevoll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10" name="Rectangle 186"/>
          <p:cNvSpPr>
            <a:spLocks noChangeArrowheads="1"/>
          </p:cNvSpPr>
          <p:nvPr/>
        </p:nvSpPr>
        <p:spPr bwMode="auto">
          <a:xfrm>
            <a:off x="2187576" y="4794250"/>
            <a:ext cx="333375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Fitjar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11" name="Rectangle 187"/>
          <p:cNvSpPr>
            <a:spLocks noChangeArrowheads="1"/>
          </p:cNvSpPr>
          <p:nvPr/>
        </p:nvSpPr>
        <p:spPr bwMode="auto">
          <a:xfrm>
            <a:off x="2349501" y="5254625"/>
            <a:ext cx="28212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Stord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16" name="Rectangle 192"/>
          <p:cNvSpPr>
            <a:spLocks noChangeArrowheads="1"/>
          </p:cNvSpPr>
          <p:nvPr/>
        </p:nvSpPr>
        <p:spPr bwMode="auto">
          <a:xfrm>
            <a:off x="1723678" y="5324475"/>
            <a:ext cx="400050" cy="19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Bømlo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17" name="Rectangle 193"/>
          <p:cNvSpPr>
            <a:spLocks noChangeArrowheads="1"/>
          </p:cNvSpPr>
          <p:nvPr/>
        </p:nvSpPr>
        <p:spPr bwMode="auto">
          <a:xfrm>
            <a:off x="3997326" y="5757863"/>
            <a:ext cx="23724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Etne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19" name="Rectangle 195"/>
          <p:cNvSpPr>
            <a:spLocks noChangeArrowheads="1"/>
          </p:cNvSpPr>
          <p:nvPr/>
        </p:nvSpPr>
        <p:spPr bwMode="auto">
          <a:xfrm>
            <a:off x="2033588" y="6316663"/>
            <a:ext cx="27732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Sveio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22" name="Line 198"/>
          <p:cNvSpPr>
            <a:spLocks noChangeShapeType="1"/>
          </p:cNvSpPr>
          <p:nvPr/>
        </p:nvSpPr>
        <p:spPr bwMode="auto">
          <a:xfrm flipV="1">
            <a:off x="6264276" y="6543675"/>
            <a:ext cx="1588" cy="650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3" name="Line 199"/>
          <p:cNvSpPr>
            <a:spLocks noChangeShapeType="1"/>
          </p:cNvSpPr>
          <p:nvPr/>
        </p:nvSpPr>
        <p:spPr bwMode="auto">
          <a:xfrm flipV="1">
            <a:off x="7043738" y="6543675"/>
            <a:ext cx="1588" cy="650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4" name="Line 200"/>
          <p:cNvSpPr>
            <a:spLocks noChangeShapeType="1"/>
          </p:cNvSpPr>
          <p:nvPr/>
        </p:nvSpPr>
        <p:spPr bwMode="auto">
          <a:xfrm flipV="1">
            <a:off x="7431088" y="6543675"/>
            <a:ext cx="1588" cy="6191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5" name="Line 201"/>
          <p:cNvSpPr>
            <a:spLocks noChangeShapeType="1"/>
          </p:cNvSpPr>
          <p:nvPr/>
        </p:nvSpPr>
        <p:spPr bwMode="auto">
          <a:xfrm flipV="1">
            <a:off x="6461126" y="6570663"/>
            <a:ext cx="1588" cy="381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6" name="Line 202"/>
          <p:cNvSpPr>
            <a:spLocks noChangeShapeType="1"/>
          </p:cNvSpPr>
          <p:nvPr/>
        </p:nvSpPr>
        <p:spPr bwMode="auto">
          <a:xfrm flipV="1">
            <a:off x="6654801" y="6543675"/>
            <a:ext cx="1588" cy="650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7" name="Line 203"/>
          <p:cNvSpPr>
            <a:spLocks noChangeShapeType="1"/>
          </p:cNvSpPr>
          <p:nvPr/>
        </p:nvSpPr>
        <p:spPr bwMode="auto">
          <a:xfrm flipV="1">
            <a:off x="6846888" y="6570663"/>
            <a:ext cx="1588" cy="381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8" name="Line 204"/>
          <p:cNvSpPr>
            <a:spLocks noChangeShapeType="1"/>
          </p:cNvSpPr>
          <p:nvPr/>
        </p:nvSpPr>
        <p:spPr bwMode="auto">
          <a:xfrm flipV="1">
            <a:off x="7237413" y="6570663"/>
            <a:ext cx="1588" cy="381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0" name="Line 206"/>
          <p:cNvSpPr>
            <a:spLocks noChangeShapeType="1"/>
          </p:cNvSpPr>
          <p:nvPr/>
        </p:nvSpPr>
        <p:spPr bwMode="auto">
          <a:xfrm>
            <a:off x="6264275" y="6608763"/>
            <a:ext cx="1166813" cy="15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1" name="Rectangle 207"/>
          <p:cNvSpPr>
            <a:spLocks noChangeArrowheads="1"/>
          </p:cNvSpPr>
          <p:nvPr/>
        </p:nvSpPr>
        <p:spPr bwMode="auto">
          <a:xfrm>
            <a:off x="6235700" y="6403975"/>
            <a:ext cx="119063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2" name="Rectangle 208"/>
          <p:cNvSpPr>
            <a:spLocks noChangeArrowheads="1"/>
          </p:cNvSpPr>
          <p:nvPr/>
        </p:nvSpPr>
        <p:spPr bwMode="auto">
          <a:xfrm>
            <a:off x="6985000" y="6403975"/>
            <a:ext cx="177800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3" name="Rectangle 209"/>
          <p:cNvSpPr>
            <a:spLocks noChangeArrowheads="1"/>
          </p:cNvSpPr>
          <p:nvPr/>
        </p:nvSpPr>
        <p:spPr bwMode="auto">
          <a:xfrm>
            <a:off x="7377113" y="6403975"/>
            <a:ext cx="177800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4" name="Rectangle 210"/>
          <p:cNvSpPr>
            <a:spLocks noChangeArrowheads="1"/>
          </p:cNvSpPr>
          <p:nvPr/>
        </p:nvSpPr>
        <p:spPr bwMode="auto">
          <a:xfrm>
            <a:off x="6596063" y="6403975"/>
            <a:ext cx="177800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5" name="Rectangle 211"/>
          <p:cNvSpPr>
            <a:spLocks noChangeArrowheads="1"/>
          </p:cNvSpPr>
          <p:nvPr/>
        </p:nvSpPr>
        <p:spPr bwMode="auto">
          <a:xfrm>
            <a:off x="7515225" y="6400800"/>
            <a:ext cx="203200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236" name="Freeform 212"/>
          <p:cNvSpPr>
            <a:spLocks/>
          </p:cNvSpPr>
          <p:nvPr/>
        </p:nvSpPr>
        <p:spPr bwMode="auto">
          <a:xfrm>
            <a:off x="6778625" y="5978525"/>
            <a:ext cx="146050" cy="149225"/>
          </a:xfrm>
          <a:custGeom>
            <a:avLst/>
            <a:gdLst/>
            <a:ahLst/>
            <a:cxnLst>
              <a:cxn ang="0">
                <a:pos x="36" y="4"/>
              </a:cxn>
              <a:cxn ang="0">
                <a:pos x="47" y="24"/>
              </a:cxn>
              <a:cxn ang="0">
                <a:pos x="23" y="48"/>
              </a:cxn>
              <a:cxn ang="0">
                <a:pos x="0" y="24"/>
              </a:cxn>
              <a:cxn ang="0">
                <a:pos x="11" y="4"/>
              </a:cxn>
              <a:cxn ang="0">
                <a:pos x="16" y="2"/>
              </a:cxn>
              <a:cxn ang="0">
                <a:pos x="23" y="0"/>
              </a:cxn>
              <a:cxn ang="0">
                <a:pos x="36" y="4"/>
              </a:cxn>
            </a:cxnLst>
            <a:rect l="0" t="0" r="r" b="b"/>
            <a:pathLst>
              <a:path w="47" h="48">
                <a:moveTo>
                  <a:pt x="36" y="4"/>
                </a:moveTo>
                <a:cubicBezTo>
                  <a:pt x="43" y="8"/>
                  <a:pt x="47" y="16"/>
                  <a:pt x="47" y="24"/>
                </a:cubicBezTo>
                <a:cubicBezTo>
                  <a:pt x="47" y="38"/>
                  <a:pt x="37" y="48"/>
                  <a:pt x="23" y="48"/>
                </a:cubicBezTo>
                <a:cubicBezTo>
                  <a:pt x="10" y="48"/>
                  <a:pt x="0" y="38"/>
                  <a:pt x="0" y="24"/>
                </a:cubicBezTo>
                <a:cubicBezTo>
                  <a:pt x="0" y="16"/>
                  <a:pt x="4" y="8"/>
                  <a:pt x="11" y="4"/>
                </a:cubicBezTo>
                <a:cubicBezTo>
                  <a:pt x="13" y="3"/>
                  <a:pt x="14" y="2"/>
                  <a:pt x="16" y="2"/>
                </a:cubicBezTo>
                <a:cubicBezTo>
                  <a:pt x="18" y="1"/>
                  <a:pt x="21" y="0"/>
                  <a:pt x="23" y="0"/>
                </a:cubicBezTo>
                <a:cubicBezTo>
                  <a:pt x="28" y="0"/>
                  <a:pt x="32" y="2"/>
                  <a:pt x="36" y="4"/>
                </a:cubicBez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7" name="Freeform 213"/>
          <p:cNvSpPr>
            <a:spLocks/>
          </p:cNvSpPr>
          <p:nvPr/>
        </p:nvSpPr>
        <p:spPr bwMode="auto">
          <a:xfrm>
            <a:off x="6813550" y="5878513"/>
            <a:ext cx="77788" cy="112713"/>
          </a:xfrm>
          <a:custGeom>
            <a:avLst/>
            <a:gdLst/>
            <a:ahLst/>
            <a:cxnLst>
              <a:cxn ang="0">
                <a:pos x="0" y="36"/>
              </a:cxn>
              <a:cxn ang="0">
                <a:pos x="5" y="34"/>
              </a:cxn>
              <a:cxn ang="0">
                <a:pos x="12" y="32"/>
              </a:cxn>
              <a:cxn ang="0">
                <a:pos x="25" y="36"/>
              </a:cxn>
              <a:cxn ang="0">
                <a:pos x="12" y="0"/>
              </a:cxn>
              <a:cxn ang="0">
                <a:pos x="0" y="36"/>
              </a:cxn>
            </a:cxnLst>
            <a:rect l="0" t="0" r="r" b="b"/>
            <a:pathLst>
              <a:path w="25" h="36">
                <a:moveTo>
                  <a:pt x="0" y="36"/>
                </a:moveTo>
                <a:cubicBezTo>
                  <a:pt x="2" y="35"/>
                  <a:pt x="3" y="34"/>
                  <a:pt x="5" y="34"/>
                </a:cubicBezTo>
                <a:cubicBezTo>
                  <a:pt x="7" y="33"/>
                  <a:pt x="10" y="32"/>
                  <a:pt x="12" y="32"/>
                </a:cubicBezTo>
                <a:cubicBezTo>
                  <a:pt x="17" y="32"/>
                  <a:pt x="21" y="34"/>
                  <a:pt x="25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8" name="Freeform 214"/>
          <p:cNvSpPr>
            <a:spLocks/>
          </p:cNvSpPr>
          <p:nvPr/>
        </p:nvSpPr>
        <p:spPr bwMode="auto">
          <a:xfrm>
            <a:off x="6850063" y="5878513"/>
            <a:ext cx="41275" cy="112713"/>
          </a:xfrm>
          <a:custGeom>
            <a:avLst/>
            <a:gdLst/>
            <a:ahLst/>
            <a:cxnLst>
              <a:cxn ang="0">
                <a:pos x="0" y="32"/>
              </a:cxn>
              <a:cxn ang="0">
                <a:pos x="13" y="36"/>
              </a:cxn>
              <a:cxn ang="0">
                <a:pos x="0" y="0"/>
              </a:cxn>
              <a:cxn ang="0">
                <a:pos x="0" y="32"/>
              </a:cxn>
            </a:cxnLst>
            <a:rect l="0" t="0" r="r" b="b"/>
            <a:pathLst>
              <a:path w="13" h="36">
                <a:moveTo>
                  <a:pt x="0" y="32"/>
                </a:moveTo>
                <a:cubicBezTo>
                  <a:pt x="5" y="32"/>
                  <a:pt x="9" y="34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9" name="Freeform 215"/>
          <p:cNvSpPr>
            <a:spLocks/>
          </p:cNvSpPr>
          <p:nvPr/>
        </p:nvSpPr>
        <p:spPr bwMode="auto">
          <a:xfrm>
            <a:off x="6675438" y="6016625"/>
            <a:ext cx="112713" cy="77788"/>
          </a:xfrm>
          <a:custGeom>
            <a:avLst/>
            <a:gdLst/>
            <a:ahLst/>
            <a:cxnLst>
              <a:cxn ang="0">
                <a:pos x="36" y="25"/>
              </a:cxn>
              <a:cxn ang="0">
                <a:pos x="34" y="20"/>
              </a:cxn>
              <a:cxn ang="0">
                <a:pos x="33" y="12"/>
              </a:cxn>
              <a:cxn ang="0">
                <a:pos x="36" y="0"/>
              </a:cxn>
              <a:cxn ang="0">
                <a:pos x="0" y="13"/>
              </a:cxn>
              <a:cxn ang="0">
                <a:pos x="36" y="25"/>
              </a:cxn>
            </a:cxnLst>
            <a:rect l="0" t="0" r="r" b="b"/>
            <a:pathLst>
              <a:path w="36" h="25">
                <a:moveTo>
                  <a:pt x="36" y="25"/>
                </a:moveTo>
                <a:cubicBezTo>
                  <a:pt x="35" y="23"/>
                  <a:pt x="34" y="21"/>
                  <a:pt x="34" y="20"/>
                </a:cubicBezTo>
                <a:cubicBezTo>
                  <a:pt x="33" y="17"/>
                  <a:pt x="33" y="15"/>
                  <a:pt x="33" y="12"/>
                </a:cubicBez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lnTo>
                  <a:pt x="36" y="25"/>
                </a:ln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0" name="Freeform 216"/>
          <p:cNvSpPr>
            <a:spLocks/>
          </p:cNvSpPr>
          <p:nvPr/>
        </p:nvSpPr>
        <p:spPr bwMode="auto">
          <a:xfrm>
            <a:off x="6675438" y="6016625"/>
            <a:ext cx="112713" cy="39688"/>
          </a:xfrm>
          <a:custGeom>
            <a:avLst/>
            <a:gdLst/>
            <a:ahLst/>
            <a:cxnLst>
              <a:cxn ang="0">
                <a:pos x="33" y="12"/>
              </a:cxn>
              <a:cxn ang="0">
                <a:pos x="36" y="0"/>
              </a:cxn>
              <a:cxn ang="0">
                <a:pos x="0" y="13"/>
              </a:cxn>
              <a:cxn ang="0">
                <a:pos x="33" y="13"/>
              </a:cxn>
              <a:cxn ang="0">
                <a:pos x="33" y="12"/>
              </a:cxn>
            </a:cxnLst>
            <a:rect l="0" t="0" r="r" b="b"/>
            <a:pathLst>
              <a:path w="36" h="13">
                <a:moveTo>
                  <a:pt x="33" y="12"/>
                </a:move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3" y="13"/>
                  <a:pt x="33" y="13"/>
                  <a:pt x="33" y="13"/>
                </a:cubicBezTo>
                <a:lnTo>
                  <a:pt x="33" y="12"/>
                </a:lnTo>
                <a:close/>
              </a:path>
            </a:pathLst>
          </a:custGeom>
          <a:solidFill>
            <a:srgbClr val="231F20"/>
          </a:solidFill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1" name="Freeform 217"/>
          <p:cNvSpPr>
            <a:spLocks/>
          </p:cNvSpPr>
          <p:nvPr/>
        </p:nvSpPr>
        <p:spPr bwMode="auto">
          <a:xfrm>
            <a:off x="6813550" y="6119813"/>
            <a:ext cx="77788" cy="111125"/>
          </a:xfrm>
          <a:custGeom>
            <a:avLst/>
            <a:gdLst/>
            <a:ahLst/>
            <a:cxnLst>
              <a:cxn ang="0">
                <a:pos x="25" y="0"/>
              </a:cxn>
              <a:cxn ang="0">
                <a:pos x="20" y="2"/>
              </a:cxn>
              <a:cxn ang="0">
                <a:pos x="12" y="3"/>
              </a:cxn>
              <a:cxn ang="0">
                <a:pos x="0" y="0"/>
              </a:cxn>
              <a:cxn ang="0">
                <a:pos x="13" y="36"/>
              </a:cxn>
              <a:cxn ang="0">
                <a:pos x="25" y="0"/>
              </a:cxn>
            </a:cxnLst>
            <a:rect l="0" t="0" r="r" b="b"/>
            <a:pathLst>
              <a:path w="25" h="36">
                <a:moveTo>
                  <a:pt x="25" y="0"/>
                </a:moveTo>
                <a:cubicBezTo>
                  <a:pt x="23" y="1"/>
                  <a:pt x="21" y="2"/>
                  <a:pt x="20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5" y="0"/>
                </a:ln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2" name="Freeform 218"/>
          <p:cNvSpPr>
            <a:spLocks/>
          </p:cNvSpPr>
          <p:nvPr/>
        </p:nvSpPr>
        <p:spPr bwMode="auto">
          <a:xfrm>
            <a:off x="6813550" y="6119813"/>
            <a:ext cx="39688" cy="111125"/>
          </a:xfrm>
          <a:custGeom>
            <a:avLst/>
            <a:gdLst/>
            <a:ahLst/>
            <a:cxnLst>
              <a:cxn ang="0">
                <a:pos x="12" y="3"/>
              </a:cxn>
              <a:cxn ang="0">
                <a:pos x="0" y="0"/>
              </a:cxn>
              <a:cxn ang="0">
                <a:pos x="13" y="36"/>
              </a:cxn>
              <a:cxn ang="0">
                <a:pos x="13" y="3"/>
              </a:cxn>
              <a:cxn ang="0">
                <a:pos x="12" y="3"/>
              </a:cxn>
            </a:cxnLst>
            <a:rect l="0" t="0" r="r" b="b"/>
            <a:pathLst>
              <a:path w="13" h="36">
                <a:moveTo>
                  <a:pt x="12" y="3"/>
                </a:move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3"/>
                  <a:pt x="13" y="3"/>
                  <a:pt x="13" y="3"/>
                </a:cubicBezTo>
                <a:lnTo>
                  <a:pt x="12" y="3"/>
                </a:lnTo>
                <a:close/>
              </a:path>
            </a:pathLst>
          </a:custGeom>
          <a:solidFill>
            <a:srgbClr val="231F20"/>
          </a:solidFill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3" name="Freeform 219"/>
          <p:cNvSpPr>
            <a:spLocks/>
          </p:cNvSpPr>
          <p:nvPr/>
        </p:nvSpPr>
        <p:spPr bwMode="auto">
          <a:xfrm>
            <a:off x="6916738" y="6016625"/>
            <a:ext cx="111125" cy="7778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3" y="12"/>
              </a:cxn>
              <a:cxn ang="0">
                <a:pos x="0" y="25"/>
              </a:cxn>
              <a:cxn ang="0">
                <a:pos x="36" y="12"/>
              </a:cxn>
              <a:cxn ang="0">
                <a:pos x="0" y="0"/>
              </a:cxn>
            </a:cxnLst>
            <a:rect l="0" t="0" r="r" b="b"/>
            <a:pathLst>
              <a:path w="36" h="25">
                <a:moveTo>
                  <a:pt x="0" y="0"/>
                </a:moveTo>
                <a:cubicBezTo>
                  <a:pt x="1" y="2"/>
                  <a:pt x="2" y="3"/>
                  <a:pt x="2" y="5"/>
                </a:cubicBezTo>
                <a:cubicBezTo>
                  <a:pt x="3" y="7"/>
                  <a:pt x="3" y="10"/>
                  <a:pt x="3" y="12"/>
                </a:cubicBezTo>
                <a:cubicBezTo>
                  <a:pt x="3" y="17"/>
                  <a:pt x="2" y="21"/>
                  <a:pt x="0" y="25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4" name="Freeform 220"/>
          <p:cNvSpPr>
            <a:spLocks/>
          </p:cNvSpPr>
          <p:nvPr/>
        </p:nvSpPr>
        <p:spPr bwMode="auto">
          <a:xfrm>
            <a:off x="6916738" y="6053138"/>
            <a:ext cx="111125" cy="41275"/>
          </a:xfrm>
          <a:custGeom>
            <a:avLst/>
            <a:gdLst/>
            <a:ahLst/>
            <a:cxnLst>
              <a:cxn ang="0">
                <a:pos x="3" y="0"/>
              </a:cxn>
              <a:cxn ang="0">
                <a:pos x="0" y="13"/>
              </a:cxn>
              <a:cxn ang="0">
                <a:pos x="36" y="0"/>
              </a:cxn>
              <a:cxn ang="0">
                <a:pos x="3" y="0"/>
              </a:cxn>
            </a:cxnLst>
            <a:rect l="0" t="0" r="r" b="b"/>
            <a:pathLst>
              <a:path w="36" h="13">
                <a:moveTo>
                  <a:pt x="3" y="0"/>
                </a:moveTo>
                <a:cubicBezTo>
                  <a:pt x="3" y="5"/>
                  <a:pt x="2" y="9"/>
                  <a:pt x="0" y="13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5" name="Freeform 221"/>
          <p:cNvSpPr>
            <a:spLocks/>
          </p:cNvSpPr>
          <p:nvPr/>
        </p:nvSpPr>
        <p:spPr bwMode="auto">
          <a:xfrm>
            <a:off x="6826250" y="5797550"/>
            <a:ext cx="52388" cy="58738"/>
          </a:xfrm>
          <a:custGeom>
            <a:avLst/>
            <a:gdLst/>
            <a:ahLst/>
            <a:cxnLst>
              <a:cxn ang="0">
                <a:pos x="17" y="1"/>
              </a:cxn>
              <a:cxn ang="0">
                <a:pos x="15" y="4"/>
              </a:cxn>
              <a:cxn ang="0">
                <a:pos x="15" y="19"/>
              </a:cxn>
              <a:cxn ang="0">
                <a:pos x="14" y="19"/>
              </a:cxn>
              <a:cxn ang="0">
                <a:pos x="3" y="4"/>
              </a:cxn>
              <a:cxn ang="0">
                <a:pos x="3" y="4"/>
              </a:cxn>
              <a:cxn ang="0">
                <a:pos x="3" y="14"/>
              </a:cxn>
              <a:cxn ang="0">
                <a:pos x="6" y="18"/>
              </a:cxn>
              <a:cxn ang="0">
                <a:pos x="6" y="19"/>
              </a:cxn>
              <a:cxn ang="0">
                <a:pos x="0" y="19"/>
              </a:cxn>
              <a:cxn ang="0">
                <a:pos x="0" y="18"/>
              </a:cxn>
              <a:cxn ang="0">
                <a:pos x="2" y="14"/>
              </a:cxn>
              <a:cxn ang="0">
                <a:pos x="2" y="2"/>
              </a:cxn>
              <a:cxn ang="0">
                <a:pos x="0" y="1"/>
              </a:cxn>
              <a:cxn ang="0">
                <a:pos x="0" y="0"/>
              </a:cxn>
              <a:cxn ang="0">
                <a:pos x="4" y="0"/>
              </a:cxn>
              <a:cxn ang="0">
                <a:pos x="14" y="13"/>
              </a:cxn>
              <a:cxn ang="0">
                <a:pos x="14" y="13"/>
              </a:cxn>
              <a:cxn ang="0">
                <a:pos x="14" y="4"/>
              </a:cxn>
              <a:cxn ang="0">
                <a:pos x="11" y="1"/>
              </a:cxn>
              <a:cxn ang="0">
                <a:pos x="11" y="0"/>
              </a:cxn>
              <a:cxn ang="0">
                <a:pos x="17" y="0"/>
              </a:cxn>
              <a:cxn ang="0">
                <a:pos x="17" y="1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4"/>
                  <a:pt x="3" y="4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8"/>
                  <a:pt x="6" y="18"/>
                </a:cubicBezTo>
                <a:cubicBezTo>
                  <a:pt x="6" y="19"/>
                  <a:pt x="6" y="19"/>
                  <a:pt x="6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74</Words>
  <Application>Microsoft Office PowerPoint</Application>
  <PresentationFormat>Skjermfremvisning (4:3)</PresentationFormat>
  <Paragraphs>74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4</cp:revision>
  <dcterms:created xsi:type="dcterms:W3CDTF">2013-02-01T14:21:59Z</dcterms:created>
  <dcterms:modified xsi:type="dcterms:W3CDTF">2013-02-01T14:52:05Z</dcterms:modified>
</cp:coreProperties>
</file>

<file path=docProps/thumbnail.jpeg>
</file>