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892" y="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4B5261-8CB0-437C-AAF5-47FE64960F3D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C464-B78B-4F3C-85B4-B7F8227EA320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0" y="347663"/>
            <a:ext cx="6858000" cy="8448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5"/>
          <p:cNvSpPr>
            <a:spLocks/>
          </p:cNvSpPr>
          <p:nvPr/>
        </p:nvSpPr>
        <p:spPr bwMode="auto">
          <a:xfrm>
            <a:off x="1801813" y="4400551"/>
            <a:ext cx="249238" cy="333375"/>
          </a:xfrm>
          <a:custGeom>
            <a:avLst/>
            <a:gdLst/>
            <a:ahLst/>
            <a:cxnLst>
              <a:cxn ang="0">
                <a:pos x="157" y="113"/>
              </a:cxn>
              <a:cxn ang="0">
                <a:pos x="131" y="139"/>
              </a:cxn>
              <a:cxn ang="0">
                <a:pos x="121" y="149"/>
              </a:cxn>
              <a:cxn ang="0">
                <a:pos x="143" y="210"/>
              </a:cxn>
              <a:cxn ang="0">
                <a:pos x="8" y="202"/>
              </a:cxn>
              <a:cxn ang="0">
                <a:pos x="0" y="153"/>
              </a:cxn>
              <a:cxn ang="0">
                <a:pos x="24" y="0"/>
              </a:cxn>
              <a:cxn ang="0">
                <a:pos x="79" y="22"/>
              </a:cxn>
              <a:cxn ang="0">
                <a:pos x="105" y="38"/>
              </a:cxn>
              <a:cxn ang="0">
                <a:pos x="113" y="42"/>
              </a:cxn>
              <a:cxn ang="0">
                <a:pos x="149" y="99"/>
              </a:cxn>
              <a:cxn ang="0">
                <a:pos x="157" y="113"/>
              </a:cxn>
            </a:cxnLst>
            <a:rect l="0" t="0" r="r" b="b"/>
            <a:pathLst>
              <a:path w="157" h="210">
                <a:moveTo>
                  <a:pt x="157" y="113"/>
                </a:moveTo>
                <a:lnTo>
                  <a:pt x="131" y="139"/>
                </a:lnTo>
                <a:lnTo>
                  <a:pt x="121" y="149"/>
                </a:lnTo>
                <a:lnTo>
                  <a:pt x="143" y="210"/>
                </a:lnTo>
                <a:lnTo>
                  <a:pt x="8" y="202"/>
                </a:lnTo>
                <a:lnTo>
                  <a:pt x="0" y="153"/>
                </a:lnTo>
                <a:lnTo>
                  <a:pt x="24" y="0"/>
                </a:lnTo>
                <a:lnTo>
                  <a:pt x="79" y="22"/>
                </a:lnTo>
                <a:lnTo>
                  <a:pt x="105" y="38"/>
                </a:lnTo>
                <a:lnTo>
                  <a:pt x="113" y="42"/>
                </a:lnTo>
                <a:lnTo>
                  <a:pt x="149" y="99"/>
                </a:lnTo>
                <a:lnTo>
                  <a:pt x="157" y="113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6"/>
          <p:cNvSpPr>
            <a:spLocks/>
          </p:cNvSpPr>
          <p:nvPr/>
        </p:nvSpPr>
        <p:spPr bwMode="auto">
          <a:xfrm>
            <a:off x="1670050" y="5716588"/>
            <a:ext cx="892175" cy="1036638"/>
          </a:xfrm>
          <a:custGeom>
            <a:avLst/>
            <a:gdLst/>
            <a:ahLst/>
            <a:cxnLst>
              <a:cxn ang="0">
                <a:pos x="412" y="93"/>
              </a:cxn>
              <a:cxn ang="0">
                <a:pos x="360" y="172"/>
              </a:cxn>
              <a:cxn ang="0">
                <a:pos x="422" y="178"/>
              </a:cxn>
              <a:cxn ang="0">
                <a:pos x="451" y="235"/>
              </a:cxn>
              <a:cxn ang="0">
                <a:pos x="481" y="336"/>
              </a:cxn>
              <a:cxn ang="0">
                <a:pos x="447" y="390"/>
              </a:cxn>
              <a:cxn ang="0">
                <a:pos x="562" y="443"/>
              </a:cxn>
              <a:cxn ang="0">
                <a:pos x="431" y="496"/>
              </a:cxn>
              <a:cxn ang="0">
                <a:pos x="469" y="633"/>
              </a:cxn>
              <a:cxn ang="0">
                <a:pos x="303" y="653"/>
              </a:cxn>
              <a:cxn ang="0">
                <a:pos x="327" y="591"/>
              </a:cxn>
              <a:cxn ang="0">
                <a:pos x="244" y="544"/>
              </a:cxn>
              <a:cxn ang="0">
                <a:pos x="184" y="390"/>
              </a:cxn>
              <a:cxn ang="0">
                <a:pos x="166" y="429"/>
              </a:cxn>
              <a:cxn ang="0">
                <a:pos x="69" y="350"/>
              </a:cxn>
              <a:cxn ang="0">
                <a:pos x="12" y="303"/>
              </a:cxn>
              <a:cxn ang="0">
                <a:pos x="6" y="259"/>
              </a:cxn>
              <a:cxn ang="0">
                <a:pos x="0" y="202"/>
              </a:cxn>
              <a:cxn ang="0">
                <a:pos x="42" y="190"/>
              </a:cxn>
              <a:cxn ang="0">
                <a:pos x="99" y="172"/>
              </a:cxn>
              <a:cxn ang="0">
                <a:pos x="129" y="164"/>
              </a:cxn>
              <a:cxn ang="0">
                <a:pos x="271" y="0"/>
              </a:cxn>
              <a:cxn ang="0">
                <a:pos x="412" y="93"/>
              </a:cxn>
            </a:cxnLst>
            <a:rect l="0" t="0" r="r" b="b"/>
            <a:pathLst>
              <a:path w="562" h="653">
                <a:moveTo>
                  <a:pt x="412" y="93"/>
                </a:moveTo>
                <a:lnTo>
                  <a:pt x="360" y="172"/>
                </a:lnTo>
                <a:lnTo>
                  <a:pt x="422" y="178"/>
                </a:lnTo>
                <a:lnTo>
                  <a:pt x="451" y="235"/>
                </a:lnTo>
                <a:lnTo>
                  <a:pt x="481" y="336"/>
                </a:lnTo>
                <a:lnTo>
                  <a:pt x="447" y="390"/>
                </a:lnTo>
                <a:lnTo>
                  <a:pt x="562" y="443"/>
                </a:lnTo>
                <a:lnTo>
                  <a:pt x="431" y="496"/>
                </a:lnTo>
                <a:lnTo>
                  <a:pt x="469" y="633"/>
                </a:lnTo>
                <a:lnTo>
                  <a:pt x="303" y="653"/>
                </a:lnTo>
                <a:lnTo>
                  <a:pt x="327" y="591"/>
                </a:lnTo>
                <a:lnTo>
                  <a:pt x="244" y="544"/>
                </a:lnTo>
                <a:lnTo>
                  <a:pt x="184" y="390"/>
                </a:lnTo>
                <a:lnTo>
                  <a:pt x="166" y="429"/>
                </a:lnTo>
                <a:lnTo>
                  <a:pt x="69" y="350"/>
                </a:lnTo>
                <a:lnTo>
                  <a:pt x="12" y="303"/>
                </a:lnTo>
                <a:lnTo>
                  <a:pt x="6" y="259"/>
                </a:lnTo>
                <a:lnTo>
                  <a:pt x="0" y="202"/>
                </a:lnTo>
                <a:lnTo>
                  <a:pt x="42" y="190"/>
                </a:lnTo>
                <a:lnTo>
                  <a:pt x="99" y="172"/>
                </a:lnTo>
                <a:lnTo>
                  <a:pt x="129" y="164"/>
                </a:lnTo>
                <a:lnTo>
                  <a:pt x="271" y="0"/>
                </a:lnTo>
                <a:lnTo>
                  <a:pt x="412" y="93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7"/>
          <p:cNvSpPr>
            <a:spLocks/>
          </p:cNvSpPr>
          <p:nvPr/>
        </p:nvSpPr>
        <p:spPr bwMode="auto">
          <a:xfrm>
            <a:off x="1916113" y="3805238"/>
            <a:ext cx="561975" cy="457200"/>
          </a:xfrm>
          <a:custGeom>
            <a:avLst/>
            <a:gdLst/>
            <a:ahLst/>
            <a:cxnLst>
              <a:cxn ang="0">
                <a:pos x="348" y="263"/>
              </a:cxn>
              <a:cxn ang="0">
                <a:pos x="290" y="288"/>
              </a:cxn>
              <a:cxn ang="0">
                <a:pos x="182" y="209"/>
              </a:cxn>
              <a:cxn ang="0">
                <a:pos x="2" y="77"/>
              </a:cxn>
              <a:cxn ang="0">
                <a:pos x="0" y="37"/>
              </a:cxn>
              <a:cxn ang="0">
                <a:pos x="23" y="0"/>
              </a:cxn>
              <a:cxn ang="0">
                <a:pos x="49" y="0"/>
              </a:cxn>
              <a:cxn ang="0">
                <a:pos x="69" y="9"/>
              </a:cxn>
              <a:cxn ang="0">
                <a:pos x="310" y="112"/>
              </a:cxn>
              <a:cxn ang="0">
                <a:pos x="354" y="152"/>
              </a:cxn>
              <a:cxn ang="0">
                <a:pos x="348" y="263"/>
              </a:cxn>
            </a:cxnLst>
            <a:rect l="0" t="0" r="r" b="b"/>
            <a:pathLst>
              <a:path w="354" h="288">
                <a:moveTo>
                  <a:pt x="348" y="263"/>
                </a:moveTo>
                <a:lnTo>
                  <a:pt x="290" y="288"/>
                </a:lnTo>
                <a:lnTo>
                  <a:pt x="182" y="209"/>
                </a:lnTo>
                <a:lnTo>
                  <a:pt x="2" y="77"/>
                </a:lnTo>
                <a:lnTo>
                  <a:pt x="0" y="37"/>
                </a:lnTo>
                <a:lnTo>
                  <a:pt x="23" y="0"/>
                </a:lnTo>
                <a:lnTo>
                  <a:pt x="49" y="0"/>
                </a:lnTo>
                <a:lnTo>
                  <a:pt x="69" y="9"/>
                </a:lnTo>
                <a:lnTo>
                  <a:pt x="310" y="112"/>
                </a:lnTo>
                <a:lnTo>
                  <a:pt x="354" y="152"/>
                </a:lnTo>
                <a:lnTo>
                  <a:pt x="348" y="263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"/>
          <p:cNvSpPr>
            <a:spLocks/>
          </p:cNvSpPr>
          <p:nvPr/>
        </p:nvSpPr>
        <p:spPr bwMode="auto">
          <a:xfrm>
            <a:off x="1874838" y="850901"/>
            <a:ext cx="2006600" cy="1509713"/>
          </a:xfrm>
          <a:custGeom>
            <a:avLst/>
            <a:gdLst/>
            <a:ahLst/>
            <a:cxnLst>
              <a:cxn ang="0">
                <a:pos x="1246" y="555"/>
              </a:cxn>
              <a:cxn ang="0">
                <a:pos x="1191" y="571"/>
              </a:cxn>
              <a:cxn ang="0">
                <a:pos x="1200" y="727"/>
              </a:cxn>
              <a:cxn ang="0">
                <a:pos x="1254" y="781"/>
              </a:cxn>
              <a:cxn ang="0">
                <a:pos x="1226" y="838"/>
              </a:cxn>
              <a:cxn ang="0">
                <a:pos x="1222" y="824"/>
              </a:cxn>
              <a:cxn ang="0">
                <a:pos x="1062" y="824"/>
              </a:cxn>
              <a:cxn ang="0">
                <a:pos x="789" y="783"/>
              </a:cxn>
              <a:cxn ang="0">
                <a:pos x="761" y="763"/>
              </a:cxn>
              <a:cxn ang="0">
                <a:pos x="734" y="688"/>
              </a:cxn>
              <a:cxn ang="0">
                <a:pos x="728" y="603"/>
              </a:cxn>
              <a:cxn ang="0">
                <a:pos x="724" y="539"/>
              </a:cxn>
              <a:cxn ang="0">
                <a:pos x="639" y="607"/>
              </a:cxn>
              <a:cxn ang="0">
                <a:pos x="664" y="803"/>
              </a:cxn>
              <a:cxn ang="0">
                <a:pos x="526" y="854"/>
              </a:cxn>
              <a:cxn ang="0">
                <a:pos x="461" y="814"/>
              </a:cxn>
              <a:cxn ang="0">
                <a:pos x="463" y="892"/>
              </a:cxn>
              <a:cxn ang="0">
                <a:pos x="380" y="951"/>
              </a:cxn>
              <a:cxn ang="0">
                <a:pos x="271" y="787"/>
              </a:cxn>
              <a:cxn ang="0">
                <a:pos x="279" y="642"/>
              </a:cxn>
              <a:cxn ang="0">
                <a:pos x="223" y="656"/>
              </a:cxn>
              <a:cxn ang="0">
                <a:pos x="168" y="680"/>
              </a:cxn>
              <a:cxn ang="0">
                <a:pos x="39" y="727"/>
              </a:cxn>
              <a:cxn ang="0">
                <a:pos x="0" y="589"/>
              </a:cxn>
              <a:cxn ang="0">
                <a:pos x="198" y="456"/>
              </a:cxn>
              <a:cxn ang="0">
                <a:pos x="235" y="233"/>
              </a:cxn>
              <a:cxn ang="0">
                <a:pos x="336" y="0"/>
              </a:cxn>
              <a:cxn ang="0">
                <a:pos x="405" y="51"/>
              </a:cxn>
              <a:cxn ang="0">
                <a:pos x="611" y="227"/>
              </a:cxn>
              <a:cxn ang="0">
                <a:pos x="571" y="288"/>
              </a:cxn>
              <a:cxn ang="0">
                <a:pos x="550" y="320"/>
              </a:cxn>
              <a:cxn ang="0">
                <a:pos x="660" y="231"/>
              </a:cxn>
              <a:cxn ang="0">
                <a:pos x="660" y="193"/>
              </a:cxn>
              <a:cxn ang="0">
                <a:pos x="787" y="284"/>
              </a:cxn>
              <a:cxn ang="0">
                <a:pos x="825" y="332"/>
              </a:cxn>
              <a:cxn ang="0">
                <a:pos x="920" y="447"/>
              </a:cxn>
              <a:cxn ang="0">
                <a:pos x="1200" y="447"/>
              </a:cxn>
            </a:cxnLst>
            <a:rect l="0" t="0" r="r" b="b"/>
            <a:pathLst>
              <a:path w="1264" h="951">
                <a:moveTo>
                  <a:pt x="1264" y="468"/>
                </a:moveTo>
                <a:lnTo>
                  <a:pt x="1246" y="555"/>
                </a:lnTo>
                <a:lnTo>
                  <a:pt x="1200" y="567"/>
                </a:lnTo>
                <a:lnTo>
                  <a:pt x="1191" y="571"/>
                </a:lnTo>
                <a:lnTo>
                  <a:pt x="1195" y="721"/>
                </a:lnTo>
                <a:lnTo>
                  <a:pt x="1200" y="727"/>
                </a:lnTo>
                <a:lnTo>
                  <a:pt x="1204" y="731"/>
                </a:lnTo>
                <a:lnTo>
                  <a:pt x="1254" y="781"/>
                </a:lnTo>
                <a:lnTo>
                  <a:pt x="1240" y="806"/>
                </a:lnTo>
                <a:lnTo>
                  <a:pt x="1226" y="838"/>
                </a:lnTo>
                <a:lnTo>
                  <a:pt x="1214" y="840"/>
                </a:lnTo>
                <a:lnTo>
                  <a:pt x="1222" y="824"/>
                </a:lnTo>
                <a:lnTo>
                  <a:pt x="1200" y="824"/>
                </a:lnTo>
                <a:lnTo>
                  <a:pt x="1062" y="824"/>
                </a:lnTo>
                <a:lnTo>
                  <a:pt x="791" y="783"/>
                </a:lnTo>
                <a:lnTo>
                  <a:pt x="789" y="783"/>
                </a:lnTo>
                <a:lnTo>
                  <a:pt x="777" y="781"/>
                </a:lnTo>
                <a:lnTo>
                  <a:pt x="761" y="763"/>
                </a:lnTo>
                <a:lnTo>
                  <a:pt x="738" y="735"/>
                </a:lnTo>
                <a:lnTo>
                  <a:pt x="734" y="688"/>
                </a:lnTo>
                <a:lnTo>
                  <a:pt x="728" y="605"/>
                </a:lnTo>
                <a:lnTo>
                  <a:pt x="728" y="603"/>
                </a:lnTo>
                <a:lnTo>
                  <a:pt x="724" y="541"/>
                </a:lnTo>
                <a:lnTo>
                  <a:pt x="724" y="539"/>
                </a:lnTo>
                <a:lnTo>
                  <a:pt x="724" y="541"/>
                </a:lnTo>
                <a:lnTo>
                  <a:pt x="639" y="607"/>
                </a:lnTo>
                <a:lnTo>
                  <a:pt x="645" y="656"/>
                </a:lnTo>
                <a:lnTo>
                  <a:pt x="664" y="803"/>
                </a:lnTo>
                <a:lnTo>
                  <a:pt x="532" y="868"/>
                </a:lnTo>
                <a:lnTo>
                  <a:pt x="526" y="854"/>
                </a:lnTo>
                <a:lnTo>
                  <a:pt x="488" y="795"/>
                </a:lnTo>
                <a:lnTo>
                  <a:pt x="461" y="814"/>
                </a:lnTo>
                <a:lnTo>
                  <a:pt x="459" y="814"/>
                </a:lnTo>
                <a:lnTo>
                  <a:pt x="463" y="892"/>
                </a:lnTo>
                <a:lnTo>
                  <a:pt x="411" y="929"/>
                </a:lnTo>
                <a:lnTo>
                  <a:pt x="380" y="951"/>
                </a:lnTo>
                <a:lnTo>
                  <a:pt x="358" y="812"/>
                </a:lnTo>
                <a:lnTo>
                  <a:pt x="271" y="787"/>
                </a:lnTo>
                <a:lnTo>
                  <a:pt x="277" y="692"/>
                </a:lnTo>
                <a:lnTo>
                  <a:pt x="279" y="642"/>
                </a:lnTo>
                <a:lnTo>
                  <a:pt x="245" y="652"/>
                </a:lnTo>
                <a:lnTo>
                  <a:pt x="223" y="656"/>
                </a:lnTo>
                <a:lnTo>
                  <a:pt x="184" y="656"/>
                </a:lnTo>
                <a:lnTo>
                  <a:pt x="168" y="680"/>
                </a:lnTo>
                <a:lnTo>
                  <a:pt x="49" y="757"/>
                </a:lnTo>
                <a:lnTo>
                  <a:pt x="39" y="727"/>
                </a:lnTo>
                <a:lnTo>
                  <a:pt x="0" y="597"/>
                </a:lnTo>
                <a:lnTo>
                  <a:pt x="0" y="589"/>
                </a:lnTo>
                <a:lnTo>
                  <a:pt x="120" y="543"/>
                </a:lnTo>
                <a:lnTo>
                  <a:pt x="198" y="456"/>
                </a:lnTo>
                <a:lnTo>
                  <a:pt x="239" y="411"/>
                </a:lnTo>
                <a:lnTo>
                  <a:pt x="235" y="233"/>
                </a:lnTo>
                <a:lnTo>
                  <a:pt x="283" y="77"/>
                </a:lnTo>
                <a:lnTo>
                  <a:pt x="336" y="0"/>
                </a:lnTo>
                <a:lnTo>
                  <a:pt x="354" y="13"/>
                </a:lnTo>
                <a:lnTo>
                  <a:pt x="405" y="51"/>
                </a:lnTo>
                <a:lnTo>
                  <a:pt x="573" y="150"/>
                </a:lnTo>
                <a:lnTo>
                  <a:pt x="611" y="227"/>
                </a:lnTo>
                <a:lnTo>
                  <a:pt x="575" y="280"/>
                </a:lnTo>
                <a:lnTo>
                  <a:pt x="571" y="288"/>
                </a:lnTo>
                <a:lnTo>
                  <a:pt x="546" y="304"/>
                </a:lnTo>
                <a:lnTo>
                  <a:pt x="550" y="320"/>
                </a:lnTo>
                <a:lnTo>
                  <a:pt x="649" y="310"/>
                </a:lnTo>
                <a:lnTo>
                  <a:pt x="660" y="231"/>
                </a:lnTo>
                <a:lnTo>
                  <a:pt x="660" y="225"/>
                </a:lnTo>
                <a:lnTo>
                  <a:pt x="660" y="193"/>
                </a:lnTo>
                <a:lnTo>
                  <a:pt x="722" y="201"/>
                </a:lnTo>
                <a:lnTo>
                  <a:pt x="787" y="284"/>
                </a:lnTo>
                <a:lnTo>
                  <a:pt x="823" y="328"/>
                </a:lnTo>
                <a:lnTo>
                  <a:pt x="825" y="332"/>
                </a:lnTo>
                <a:lnTo>
                  <a:pt x="920" y="369"/>
                </a:lnTo>
                <a:lnTo>
                  <a:pt x="920" y="447"/>
                </a:lnTo>
                <a:lnTo>
                  <a:pt x="1086" y="401"/>
                </a:lnTo>
                <a:lnTo>
                  <a:pt x="1200" y="447"/>
                </a:lnTo>
                <a:lnTo>
                  <a:pt x="1264" y="468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9"/>
          <p:cNvSpPr>
            <a:spLocks noEditPoints="1"/>
          </p:cNvSpPr>
          <p:nvPr/>
        </p:nvSpPr>
        <p:spPr bwMode="auto">
          <a:xfrm>
            <a:off x="3079750" y="847726"/>
            <a:ext cx="3752850" cy="2344738"/>
          </a:xfrm>
          <a:custGeom>
            <a:avLst/>
            <a:gdLst/>
            <a:ahLst/>
            <a:cxnLst>
              <a:cxn ang="0">
                <a:pos x="62" y="1228"/>
              </a:cxn>
              <a:cxn ang="0">
                <a:pos x="10" y="1155"/>
              </a:cxn>
              <a:cxn ang="0">
                <a:pos x="192" y="903"/>
              </a:cxn>
              <a:cxn ang="0">
                <a:pos x="455" y="842"/>
              </a:cxn>
              <a:cxn ang="0">
                <a:pos x="481" y="808"/>
              </a:cxn>
              <a:cxn ang="0">
                <a:pos x="445" y="733"/>
              </a:cxn>
              <a:cxn ang="0">
                <a:pos x="436" y="723"/>
              </a:cxn>
              <a:cxn ang="0">
                <a:pos x="441" y="569"/>
              </a:cxn>
              <a:cxn ang="0">
                <a:pos x="505" y="470"/>
              </a:cxn>
              <a:cxn ang="0">
                <a:pos x="620" y="522"/>
              </a:cxn>
              <a:cxn ang="0">
                <a:pos x="691" y="579"/>
              </a:cxn>
              <a:cxn ang="0">
                <a:pos x="550" y="757"/>
              </a:cxn>
              <a:cxn ang="0">
                <a:pos x="523" y="830"/>
              </a:cxn>
              <a:cxn ang="0">
                <a:pos x="475" y="945"/>
              </a:cxn>
              <a:cxn ang="0">
                <a:pos x="374" y="1038"/>
              </a:cxn>
              <a:cxn ang="0">
                <a:pos x="171" y="1054"/>
              </a:cxn>
              <a:cxn ang="0">
                <a:pos x="123" y="1131"/>
              </a:cxn>
              <a:cxn ang="0">
                <a:pos x="2196" y="286"/>
              </a:cxn>
              <a:cxn ang="0">
                <a:pos x="2156" y="453"/>
              </a:cxn>
              <a:cxn ang="0">
                <a:pos x="1947" y="615"/>
              </a:cxn>
              <a:cxn ang="0">
                <a:pos x="1953" y="1020"/>
              </a:cxn>
              <a:cxn ang="0">
                <a:pos x="1688" y="1168"/>
              </a:cxn>
              <a:cxn ang="0">
                <a:pos x="1761" y="1277"/>
              </a:cxn>
              <a:cxn ang="0">
                <a:pos x="1630" y="1372"/>
              </a:cxn>
              <a:cxn ang="0">
                <a:pos x="1197" y="1408"/>
              </a:cxn>
              <a:cxn ang="0">
                <a:pos x="1158" y="1297"/>
              </a:cxn>
              <a:cxn ang="0">
                <a:pos x="944" y="1263"/>
              </a:cxn>
              <a:cxn ang="0">
                <a:pos x="859" y="1299"/>
              </a:cxn>
              <a:cxn ang="0">
                <a:pos x="750" y="1299"/>
              </a:cxn>
              <a:cxn ang="0">
                <a:pos x="685" y="1366"/>
              </a:cxn>
              <a:cxn ang="0">
                <a:pos x="633" y="1445"/>
              </a:cxn>
              <a:cxn ang="0">
                <a:pos x="529" y="1465"/>
              </a:cxn>
              <a:cxn ang="0">
                <a:pos x="532" y="1449"/>
              </a:cxn>
              <a:cxn ang="0">
                <a:pos x="574" y="1463"/>
              </a:cxn>
              <a:cxn ang="0">
                <a:pos x="523" y="1289"/>
              </a:cxn>
              <a:cxn ang="0">
                <a:pos x="471" y="1337"/>
              </a:cxn>
              <a:cxn ang="0">
                <a:pos x="436" y="1325"/>
              </a:cxn>
              <a:cxn ang="0">
                <a:pos x="293" y="1335"/>
              </a:cxn>
              <a:cxn ang="0">
                <a:pos x="236" y="1317"/>
              </a:cxn>
              <a:cxn ang="0">
                <a:pos x="143" y="1275"/>
              </a:cxn>
              <a:cxn ang="0">
                <a:pos x="242" y="1149"/>
              </a:cxn>
              <a:cxn ang="0">
                <a:pos x="441" y="1052"/>
              </a:cxn>
              <a:cxn ang="0">
                <a:pos x="521" y="984"/>
              </a:cxn>
              <a:cxn ang="0">
                <a:pos x="584" y="953"/>
              </a:cxn>
              <a:cxn ang="0">
                <a:pos x="604" y="880"/>
              </a:cxn>
              <a:cxn ang="0">
                <a:pos x="600" y="838"/>
              </a:cxn>
              <a:cxn ang="0">
                <a:pos x="637" y="781"/>
              </a:cxn>
              <a:cxn ang="0">
                <a:pos x="946" y="712"/>
              </a:cxn>
              <a:cxn ang="0">
                <a:pos x="1104" y="662"/>
              </a:cxn>
              <a:cxn ang="0">
                <a:pos x="843" y="674"/>
              </a:cxn>
              <a:cxn ang="0">
                <a:pos x="766" y="591"/>
              </a:cxn>
              <a:cxn ang="0">
                <a:pos x="835" y="583"/>
              </a:cxn>
              <a:cxn ang="0">
                <a:pos x="1189" y="445"/>
              </a:cxn>
              <a:cxn ang="0">
                <a:pos x="1518" y="213"/>
              </a:cxn>
              <a:cxn ang="0">
                <a:pos x="1603" y="213"/>
              </a:cxn>
              <a:cxn ang="0">
                <a:pos x="1994" y="11"/>
              </a:cxn>
            </a:cxnLst>
            <a:rect l="0" t="0" r="r" b="b"/>
            <a:pathLst>
              <a:path w="2364" h="1477">
                <a:moveTo>
                  <a:pt x="123" y="1131"/>
                </a:moveTo>
                <a:lnTo>
                  <a:pt x="62" y="1228"/>
                </a:lnTo>
                <a:lnTo>
                  <a:pt x="12" y="1194"/>
                </a:lnTo>
                <a:lnTo>
                  <a:pt x="10" y="1155"/>
                </a:lnTo>
                <a:lnTo>
                  <a:pt x="0" y="929"/>
                </a:lnTo>
                <a:lnTo>
                  <a:pt x="192" y="903"/>
                </a:lnTo>
                <a:lnTo>
                  <a:pt x="441" y="870"/>
                </a:lnTo>
                <a:lnTo>
                  <a:pt x="455" y="842"/>
                </a:lnTo>
                <a:lnTo>
                  <a:pt x="467" y="840"/>
                </a:lnTo>
                <a:lnTo>
                  <a:pt x="481" y="808"/>
                </a:lnTo>
                <a:lnTo>
                  <a:pt x="495" y="783"/>
                </a:lnTo>
                <a:lnTo>
                  <a:pt x="445" y="733"/>
                </a:lnTo>
                <a:lnTo>
                  <a:pt x="441" y="729"/>
                </a:lnTo>
                <a:lnTo>
                  <a:pt x="436" y="723"/>
                </a:lnTo>
                <a:lnTo>
                  <a:pt x="432" y="573"/>
                </a:lnTo>
                <a:lnTo>
                  <a:pt x="441" y="569"/>
                </a:lnTo>
                <a:lnTo>
                  <a:pt x="487" y="557"/>
                </a:lnTo>
                <a:lnTo>
                  <a:pt x="505" y="470"/>
                </a:lnTo>
                <a:lnTo>
                  <a:pt x="534" y="474"/>
                </a:lnTo>
                <a:lnTo>
                  <a:pt x="620" y="522"/>
                </a:lnTo>
                <a:lnTo>
                  <a:pt x="695" y="563"/>
                </a:lnTo>
                <a:lnTo>
                  <a:pt x="691" y="579"/>
                </a:lnTo>
                <a:lnTo>
                  <a:pt x="631" y="668"/>
                </a:lnTo>
                <a:lnTo>
                  <a:pt x="550" y="757"/>
                </a:lnTo>
                <a:lnTo>
                  <a:pt x="521" y="816"/>
                </a:lnTo>
                <a:lnTo>
                  <a:pt x="523" y="830"/>
                </a:lnTo>
                <a:lnTo>
                  <a:pt x="531" y="882"/>
                </a:lnTo>
                <a:lnTo>
                  <a:pt x="475" y="945"/>
                </a:lnTo>
                <a:lnTo>
                  <a:pt x="441" y="977"/>
                </a:lnTo>
                <a:lnTo>
                  <a:pt x="374" y="1038"/>
                </a:lnTo>
                <a:lnTo>
                  <a:pt x="275" y="1044"/>
                </a:lnTo>
                <a:lnTo>
                  <a:pt x="171" y="1054"/>
                </a:lnTo>
                <a:lnTo>
                  <a:pt x="125" y="1127"/>
                </a:lnTo>
                <a:lnTo>
                  <a:pt x="123" y="1131"/>
                </a:lnTo>
                <a:close/>
                <a:moveTo>
                  <a:pt x="2206" y="0"/>
                </a:moveTo>
                <a:lnTo>
                  <a:pt x="2196" y="286"/>
                </a:lnTo>
                <a:lnTo>
                  <a:pt x="2364" y="399"/>
                </a:lnTo>
                <a:lnTo>
                  <a:pt x="2156" y="453"/>
                </a:lnTo>
                <a:lnTo>
                  <a:pt x="2042" y="662"/>
                </a:lnTo>
                <a:lnTo>
                  <a:pt x="1947" y="615"/>
                </a:lnTo>
                <a:lnTo>
                  <a:pt x="1864" y="888"/>
                </a:lnTo>
                <a:lnTo>
                  <a:pt x="1953" y="1020"/>
                </a:lnTo>
                <a:lnTo>
                  <a:pt x="1822" y="1133"/>
                </a:lnTo>
                <a:lnTo>
                  <a:pt x="1688" y="1168"/>
                </a:lnTo>
                <a:lnTo>
                  <a:pt x="1703" y="1202"/>
                </a:lnTo>
                <a:lnTo>
                  <a:pt x="1761" y="1277"/>
                </a:lnTo>
                <a:lnTo>
                  <a:pt x="1688" y="1275"/>
                </a:lnTo>
                <a:lnTo>
                  <a:pt x="1630" y="1372"/>
                </a:lnTo>
                <a:lnTo>
                  <a:pt x="1446" y="1335"/>
                </a:lnTo>
                <a:lnTo>
                  <a:pt x="1197" y="1408"/>
                </a:lnTo>
                <a:lnTo>
                  <a:pt x="1165" y="1317"/>
                </a:lnTo>
                <a:lnTo>
                  <a:pt x="1158" y="1297"/>
                </a:lnTo>
                <a:lnTo>
                  <a:pt x="1110" y="1340"/>
                </a:lnTo>
                <a:lnTo>
                  <a:pt x="944" y="1263"/>
                </a:lnTo>
                <a:lnTo>
                  <a:pt x="904" y="1295"/>
                </a:lnTo>
                <a:lnTo>
                  <a:pt x="859" y="1299"/>
                </a:lnTo>
                <a:lnTo>
                  <a:pt x="782" y="1259"/>
                </a:lnTo>
                <a:lnTo>
                  <a:pt x="750" y="1299"/>
                </a:lnTo>
                <a:lnTo>
                  <a:pt x="711" y="1338"/>
                </a:lnTo>
                <a:lnTo>
                  <a:pt x="685" y="1366"/>
                </a:lnTo>
                <a:lnTo>
                  <a:pt x="671" y="1386"/>
                </a:lnTo>
                <a:lnTo>
                  <a:pt x="633" y="1445"/>
                </a:lnTo>
                <a:lnTo>
                  <a:pt x="612" y="1477"/>
                </a:lnTo>
                <a:lnTo>
                  <a:pt x="529" y="1465"/>
                </a:lnTo>
                <a:lnTo>
                  <a:pt x="521" y="1449"/>
                </a:lnTo>
                <a:lnTo>
                  <a:pt x="532" y="1449"/>
                </a:lnTo>
                <a:lnTo>
                  <a:pt x="572" y="1461"/>
                </a:lnTo>
                <a:lnTo>
                  <a:pt x="574" y="1463"/>
                </a:lnTo>
                <a:lnTo>
                  <a:pt x="548" y="1370"/>
                </a:lnTo>
                <a:lnTo>
                  <a:pt x="523" y="1289"/>
                </a:lnTo>
                <a:lnTo>
                  <a:pt x="517" y="1275"/>
                </a:lnTo>
                <a:lnTo>
                  <a:pt x="471" y="1337"/>
                </a:lnTo>
                <a:lnTo>
                  <a:pt x="441" y="1327"/>
                </a:lnTo>
                <a:lnTo>
                  <a:pt x="436" y="1325"/>
                </a:lnTo>
                <a:lnTo>
                  <a:pt x="390" y="1370"/>
                </a:lnTo>
                <a:lnTo>
                  <a:pt x="293" y="1335"/>
                </a:lnTo>
                <a:lnTo>
                  <a:pt x="297" y="1248"/>
                </a:lnTo>
                <a:lnTo>
                  <a:pt x="236" y="1317"/>
                </a:lnTo>
                <a:lnTo>
                  <a:pt x="159" y="1283"/>
                </a:lnTo>
                <a:lnTo>
                  <a:pt x="143" y="1275"/>
                </a:lnTo>
                <a:lnTo>
                  <a:pt x="214" y="1184"/>
                </a:lnTo>
                <a:lnTo>
                  <a:pt x="242" y="1149"/>
                </a:lnTo>
                <a:lnTo>
                  <a:pt x="358" y="1119"/>
                </a:lnTo>
                <a:lnTo>
                  <a:pt x="441" y="1052"/>
                </a:lnTo>
                <a:lnTo>
                  <a:pt x="445" y="1050"/>
                </a:lnTo>
                <a:lnTo>
                  <a:pt x="521" y="984"/>
                </a:lnTo>
                <a:lnTo>
                  <a:pt x="580" y="955"/>
                </a:lnTo>
                <a:lnTo>
                  <a:pt x="584" y="953"/>
                </a:lnTo>
                <a:lnTo>
                  <a:pt x="588" y="941"/>
                </a:lnTo>
                <a:lnTo>
                  <a:pt x="604" y="880"/>
                </a:lnTo>
                <a:lnTo>
                  <a:pt x="606" y="874"/>
                </a:lnTo>
                <a:lnTo>
                  <a:pt x="600" y="838"/>
                </a:lnTo>
                <a:lnTo>
                  <a:pt x="598" y="830"/>
                </a:lnTo>
                <a:lnTo>
                  <a:pt x="637" y="781"/>
                </a:lnTo>
                <a:lnTo>
                  <a:pt x="827" y="751"/>
                </a:lnTo>
                <a:lnTo>
                  <a:pt x="946" y="712"/>
                </a:lnTo>
                <a:lnTo>
                  <a:pt x="1037" y="688"/>
                </a:lnTo>
                <a:lnTo>
                  <a:pt x="1104" y="662"/>
                </a:lnTo>
                <a:lnTo>
                  <a:pt x="1011" y="638"/>
                </a:lnTo>
                <a:lnTo>
                  <a:pt x="843" y="674"/>
                </a:lnTo>
                <a:lnTo>
                  <a:pt x="685" y="712"/>
                </a:lnTo>
                <a:lnTo>
                  <a:pt x="766" y="591"/>
                </a:lnTo>
                <a:lnTo>
                  <a:pt x="774" y="579"/>
                </a:lnTo>
                <a:lnTo>
                  <a:pt x="835" y="583"/>
                </a:lnTo>
                <a:lnTo>
                  <a:pt x="920" y="512"/>
                </a:lnTo>
                <a:lnTo>
                  <a:pt x="1189" y="445"/>
                </a:lnTo>
                <a:lnTo>
                  <a:pt x="1462" y="213"/>
                </a:lnTo>
                <a:lnTo>
                  <a:pt x="1518" y="213"/>
                </a:lnTo>
                <a:lnTo>
                  <a:pt x="1559" y="213"/>
                </a:lnTo>
                <a:lnTo>
                  <a:pt x="1603" y="213"/>
                </a:lnTo>
                <a:lnTo>
                  <a:pt x="1618" y="203"/>
                </a:lnTo>
                <a:lnTo>
                  <a:pt x="1994" y="11"/>
                </a:lnTo>
                <a:lnTo>
                  <a:pt x="2206" y="0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0"/>
          <p:cNvSpPr>
            <a:spLocks/>
          </p:cNvSpPr>
          <p:nvPr/>
        </p:nvSpPr>
        <p:spPr bwMode="auto">
          <a:xfrm>
            <a:off x="1441450" y="6197601"/>
            <a:ext cx="1023938" cy="1311275"/>
          </a:xfrm>
          <a:custGeom>
            <a:avLst/>
            <a:gdLst/>
            <a:ahLst/>
            <a:cxnLst>
              <a:cxn ang="0">
                <a:pos x="613" y="330"/>
              </a:cxn>
              <a:cxn ang="0">
                <a:pos x="621" y="441"/>
              </a:cxn>
              <a:cxn ang="0">
                <a:pos x="544" y="541"/>
              </a:cxn>
              <a:cxn ang="0">
                <a:pos x="583" y="583"/>
              </a:cxn>
              <a:cxn ang="0">
                <a:pos x="645" y="646"/>
              </a:cxn>
              <a:cxn ang="0">
                <a:pos x="597" y="658"/>
              </a:cxn>
              <a:cxn ang="0">
                <a:pos x="526" y="674"/>
              </a:cxn>
              <a:cxn ang="0">
                <a:pos x="483" y="773"/>
              </a:cxn>
              <a:cxn ang="0">
                <a:pos x="467" y="808"/>
              </a:cxn>
              <a:cxn ang="0">
                <a:pos x="461" y="824"/>
              </a:cxn>
              <a:cxn ang="0">
                <a:pos x="455" y="826"/>
              </a:cxn>
              <a:cxn ang="0">
                <a:pos x="415" y="814"/>
              </a:cxn>
              <a:cxn ang="0">
                <a:pos x="362" y="753"/>
              </a:cxn>
              <a:cxn ang="0">
                <a:pos x="374" y="650"/>
              </a:cxn>
              <a:cxn ang="0">
                <a:pos x="287" y="595"/>
              </a:cxn>
              <a:cxn ang="0">
                <a:pos x="213" y="571"/>
              </a:cxn>
              <a:cxn ang="0">
                <a:pos x="152" y="530"/>
              </a:cxn>
              <a:cxn ang="0">
                <a:pos x="134" y="506"/>
              </a:cxn>
              <a:cxn ang="0">
                <a:pos x="113" y="359"/>
              </a:cxn>
              <a:cxn ang="0">
                <a:pos x="93" y="288"/>
              </a:cxn>
              <a:cxn ang="0">
                <a:pos x="41" y="146"/>
              </a:cxn>
              <a:cxn ang="0">
                <a:pos x="6" y="41"/>
              </a:cxn>
              <a:cxn ang="0">
                <a:pos x="0" y="13"/>
              </a:cxn>
              <a:cxn ang="0">
                <a:pos x="130" y="2"/>
              </a:cxn>
              <a:cxn ang="0">
                <a:pos x="156" y="0"/>
              </a:cxn>
              <a:cxn ang="0">
                <a:pos x="213" y="47"/>
              </a:cxn>
              <a:cxn ang="0">
                <a:pos x="310" y="126"/>
              </a:cxn>
              <a:cxn ang="0">
                <a:pos x="328" y="87"/>
              </a:cxn>
              <a:cxn ang="0">
                <a:pos x="388" y="241"/>
              </a:cxn>
              <a:cxn ang="0">
                <a:pos x="471" y="288"/>
              </a:cxn>
              <a:cxn ang="0">
                <a:pos x="447" y="350"/>
              </a:cxn>
              <a:cxn ang="0">
                <a:pos x="613" y="330"/>
              </a:cxn>
            </a:cxnLst>
            <a:rect l="0" t="0" r="r" b="b"/>
            <a:pathLst>
              <a:path w="645" h="826">
                <a:moveTo>
                  <a:pt x="613" y="330"/>
                </a:moveTo>
                <a:lnTo>
                  <a:pt x="621" y="441"/>
                </a:lnTo>
                <a:lnTo>
                  <a:pt x="544" y="541"/>
                </a:lnTo>
                <a:lnTo>
                  <a:pt x="583" y="583"/>
                </a:lnTo>
                <a:lnTo>
                  <a:pt x="645" y="646"/>
                </a:lnTo>
                <a:lnTo>
                  <a:pt x="597" y="658"/>
                </a:lnTo>
                <a:lnTo>
                  <a:pt x="526" y="674"/>
                </a:lnTo>
                <a:lnTo>
                  <a:pt x="483" y="773"/>
                </a:lnTo>
                <a:lnTo>
                  <a:pt x="467" y="808"/>
                </a:lnTo>
                <a:lnTo>
                  <a:pt x="461" y="824"/>
                </a:lnTo>
                <a:lnTo>
                  <a:pt x="455" y="826"/>
                </a:lnTo>
                <a:lnTo>
                  <a:pt x="415" y="814"/>
                </a:lnTo>
                <a:lnTo>
                  <a:pt x="362" y="753"/>
                </a:lnTo>
                <a:lnTo>
                  <a:pt x="374" y="650"/>
                </a:lnTo>
                <a:lnTo>
                  <a:pt x="287" y="595"/>
                </a:lnTo>
                <a:lnTo>
                  <a:pt x="213" y="571"/>
                </a:lnTo>
                <a:lnTo>
                  <a:pt x="152" y="530"/>
                </a:lnTo>
                <a:lnTo>
                  <a:pt x="134" y="506"/>
                </a:lnTo>
                <a:lnTo>
                  <a:pt x="113" y="359"/>
                </a:lnTo>
                <a:lnTo>
                  <a:pt x="93" y="288"/>
                </a:lnTo>
                <a:lnTo>
                  <a:pt x="41" y="146"/>
                </a:lnTo>
                <a:lnTo>
                  <a:pt x="6" y="41"/>
                </a:lnTo>
                <a:lnTo>
                  <a:pt x="0" y="13"/>
                </a:lnTo>
                <a:lnTo>
                  <a:pt x="130" y="2"/>
                </a:lnTo>
                <a:lnTo>
                  <a:pt x="156" y="0"/>
                </a:lnTo>
                <a:lnTo>
                  <a:pt x="213" y="47"/>
                </a:lnTo>
                <a:lnTo>
                  <a:pt x="310" y="126"/>
                </a:lnTo>
                <a:lnTo>
                  <a:pt x="328" y="87"/>
                </a:lnTo>
                <a:lnTo>
                  <a:pt x="388" y="241"/>
                </a:lnTo>
                <a:lnTo>
                  <a:pt x="471" y="288"/>
                </a:lnTo>
                <a:lnTo>
                  <a:pt x="447" y="350"/>
                </a:lnTo>
                <a:lnTo>
                  <a:pt x="613" y="330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1"/>
          <p:cNvSpPr>
            <a:spLocks/>
          </p:cNvSpPr>
          <p:nvPr/>
        </p:nvSpPr>
        <p:spPr bwMode="auto">
          <a:xfrm>
            <a:off x="2305050" y="5902326"/>
            <a:ext cx="2222500" cy="1471613"/>
          </a:xfrm>
          <a:custGeom>
            <a:avLst/>
            <a:gdLst/>
            <a:ahLst/>
            <a:cxnLst>
              <a:cxn ang="0">
                <a:pos x="1248" y="176"/>
              </a:cxn>
              <a:cxn ang="0">
                <a:pos x="1345" y="193"/>
              </a:cxn>
              <a:cxn ang="0">
                <a:pos x="1400" y="443"/>
              </a:cxn>
              <a:cxn ang="0">
                <a:pos x="1131" y="494"/>
              </a:cxn>
              <a:cxn ang="0">
                <a:pos x="1048" y="559"/>
              </a:cxn>
              <a:cxn ang="0">
                <a:pos x="973" y="617"/>
              </a:cxn>
              <a:cxn ang="0">
                <a:pos x="929" y="613"/>
              </a:cxn>
              <a:cxn ang="0">
                <a:pos x="839" y="607"/>
              </a:cxn>
              <a:cxn ang="0">
                <a:pos x="799" y="708"/>
              </a:cxn>
              <a:cxn ang="0">
                <a:pos x="512" y="735"/>
              </a:cxn>
              <a:cxn ang="0">
                <a:pos x="386" y="828"/>
              </a:cxn>
              <a:cxn ang="0">
                <a:pos x="344" y="856"/>
              </a:cxn>
              <a:cxn ang="0">
                <a:pos x="332" y="866"/>
              </a:cxn>
              <a:cxn ang="0">
                <a:pos x="308" y="884"/>
              </a:cxn>
              <a:cxn ang="0">
                <a:pos x="249" y="927"/>
              </a:cxn>
              <a:cxn ang="0">
                <a:pos x="101" y="832"/>
              </a:cxn>
              <a:cxn ang="0">
                <a:pos x="39" y="769"/>
              </a:cxn>
              <a:cxn ang="0">
                <a:pos x="0" y="727"/>
              </a:cxn>
              <a:cxn ang="0">
                <a:pos x="77" y="627"/>
              </a:cxn>
              <a:cxn ang="0">
                <a:pos x="69" y="516"/>
              </a:cxn>
              <a:cxn ang="0">
                <a:pos x="31" y="379"/>
              </a:cxn>
              <a:cxn ang="0">
                <a:pos x="162" y="326"/>
              </a:cxn>
              <a:cxn ang="0">
                <a:pos x="200" y="367"/>
              </a:cxn>
              <a:cxn ang="0">
                <a:pos x="247" y="362"/>
              </a:cxn>
              <a:cxn ang="0">
                <a:pos x="322" y="352"/>
              </a:cxn>
              <a:cxn ang="0">
                <a:pos x="304" y="306"/>
              </a:cxn>
              <a:cxn ang="0">
                <a:pos x="374" y="227"/>
              </a:cxn>
              <a:cxn ang="0">
                <a:pos x="427" y="144"/>
              </a:cxn>
              <a:cxn ang="0">
                <a:pos x="548" y="184"/>
              </a:cxn>
              <a:cxn ang="0">
                <a:pos x="639" y="0"/>
              </a:cxn>
              <a:cxn ang="0">
                <a:pos x="803" y="95"/>
              </a:cxn>
              <a:cxn ang="0">
                <a:pos x="797" y="213"/>
              </a:cxn>
              <a:cxn ang="0">
                <a:pos x="854" y="245"/>
              </a:cxn>
              <a:cxn ang="0">
                <a:pos x="929" y="255"/>
              </a:cxn>
              <a:cxn ang="0">
                <a:pos x="997" y="265"/>
              </a:cxn>
              <a:cxn ang="0">
                <a:pos x="1248" y="176"/>
              </a:cxn>
            </a:cxnLst>
            <a:rect l="0" t="0" r="r" b="b"/>
            <a:pathLst>
              <a:path w="1400" h="927">
                <a:moveTo>
                  <a:pt x="1248" y="176"/>
                </a:moveTo>
                <a:lnTo>
                  <a:pt x="1345" y="193"/>
                </a:lnTo>
                <a:lnTo>
                  <a:pt x="1400" y="443"/>
                </a:lnTo>
                <a:lnTo>
                  <a:pt x="1131" y="494"/>
                </a:lnTo>
                <a:lnTo>
                  <a:pt x="1048" y="559"/>
                </a:lnTo>
                <a:lnTo>
                  <a:pt x="973" y="617"/>
                </a:lnTo>
                <a:lnTo>
                  <a:pt x="929" y="613"/>
                </a:lnTo>
                <a:lnTo>
                  <a:pt x="839" y="607"/>
                </a:lnTo>
                <a:lnTo>
                  <a:pt x="799" y="708"/>
                </a:lnTo>
                <a:lnTo>
                  <a:pt x="512" y="735"/>
                </a:lnTo>
                <a:lnTo>
                  <a:pt x="386" y="828"/>
                </a:lnTo>
                <a:lnTo>
                  <a:pt x="344" y="856"/>
                </a:lnTo>
                <a:lnTo>
                  <a:pt x="332" y="866"/>
                </a:lnTo>
                <a:lnTo>
                  <a:pt x="308" y="884"/>
                </a:lnTo>
                <a:lnTo>
                  <a:pt x="249" y="927"/>
                </a:lnTo>
                <a:lnTo>
                  <a:pt x="101" y="832"/>
                </a:lnTo>
                <a:lnTo>
                  <a:pt x="39" y="769"/>
                </a:lnTo>
                <a:lnTo>
                  <a:pt x="0" y="727"/>
                </a:lnTo>
                <a:lnTo>
                  <a:pt x="77" y="627"/>
                </a:lnTo>
                <a:lnTo>
                  <a:pt x="69" y="516"/>
                </a:lnTo>
                <a:lnTo>
                  <a:pt x="31" y="379"/>
                </a:lnTo>
                <a:lnTo>
                  <a:pt x="162" y="326"/>
                </a:lnTo>
                <a:lnTo>
                  <a:pt x="200" y="367"/>
                </a:lnTo>
                <a:lnTo>
                  <a:pt x="247" y="362"/>
                </a:lnTo>
                <a:lnTo>
                  <a:pt x="322" y="352"/>
                </a:lnTo>
                <a:lnTo>
                  <a:pt x="304" y="306"/>
                </a:lnTo>
                <a:lnTo>
                  <a:pt x="374" y="227"/>
                </a:lnTo>
                <a:lnTo>
                  <a:pt x="427" y="144"/>
                </a:lnTo>
                <a:lnTo>
                  <a:pt x="548" y="184"/>
                </a:lnTo>
                <a:lnTo>
                  <a:pt x="639" y="0"/>
                </a:lnTo>
                <a:lnTo>
                  <a:pt x="803" y="95"/>
                </a:lnTo>
                <a:lnTo>
                  <a:pt x="797" y="213"/>
                </a:lnTo>
                <a:lnTo>
                  <a:pt x="854" y="245"/>
                </a:lnTo>
                <a:lnTo>
                  <a:pt x="929" y="255"/>
                </a:lnTo>
                <a:lnTo>
                  <a:pt x="997" y="265"/>
                </a:lnTo>
                <a:lnTo>
                  <a:pt x="1248" y="176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12"/>
          <p:cNvSpPr>
            <a:spLocks/>
          </p:cNvSpPr>
          <p:nvPr/>
        </p:nvSpPr>
        <p:spPr bwMode="auto">
          <a:xfrm>
            <a:off x="3927475" y="354013"/>
            <a:ext cx="1558925" cy="1419225"/>
          </a:xfrm>
          <a:custGeom>
            <a:avLst/>
            <a:gdLst/>
            <a:ahLst/>
            <a:cxnLst>
              <a:cxn ang="0">
                <a:pos x="928" y="524"/>
              </a:cxn>
              <a:cxn ang="0">
                <a:pos x="655" y="756"/>
              </a:cxn>
              <a:cxn ang="0">
                <a:pos x="386" y="823"/>
              </a:cxn>
              <a:cxn ang="0">
                <a:pos x="301" y="894"/>
              </a:cxn>
              <a:cxn ang="0">
                <a:pos x="240" y="890"/>
              </a:cxn>
              <a:cxn ang="0">
                <a:pos x="275" y="841"/>
              </a:cxn>
              <a:cxn ang="0">
                <a:pos x="301" y="684"/>
              </a:cxn>
              <a:cxn ang="0">
                <a:pos x="315" y="676"/>
              </a:cxn>
              <a:cxn ang="0">
                <a:pos x="364" y="633"/>
              </a:cxn>
              <a:cxn ang="0">
                <a:pos x="285" y="631"/>
              </a:cxn>
              <a:cxn ang="0">
                <a:pos x="190" y="758"/>
              </a:cxn>
              <a:cxn ang="0">
                <a:pos x="161" y="874"/>
              </a:cxn>
              <a:cxn ang="0">
                <a:pos x="86" y="833"/>
              </a:cxn>
              <a:cxn ang="0">
                <a:pos x="0" y="785"/>
              </a:cxn>
              <a:cxn ang="0">
                <a:pos x="32" y="601"/>
              </a:cxn>
              <a:cxn ang="0">
                <a:pos x="123" y="455"/>
              </a:cxn>
              <a:cxn ang="0">
                <a:pos x="204" y="402"/>
              </a:cxn>
              <a:cxn ang="0">
                <a:pos x="230" y="279"/>
              </a:cxn>
              <a:cxn ang="0">
                <a:pos x="343" y="148"/>
              </a:cxn>
              <a:cxn ang="0">
                <a:pos x="513" y="143"/>
              </a:cxn>
              <a:cxn ang="0">
                <a:pos x="707" y="0"/>
              </a:cxn>
              <a:cxn ang="0">
                <a:pos x="938" y="6"/>
              </a:cxn>
              <a:cxn ang="0">
                <a:pos x="982" y="57"/>
              </a:cxn>
              <a:cxn ang="0">
                <a:pos x="964" y="271"/>
              </a:cxn>
              <a:cxn ang="0">
                <a:pos x="873" y="461"/>
              </a:cxn>
              <a:cxn ang="0">
                <a:pos x="928" y="524"/>
              </a:cxn>
            </a:cxnLst>
            <a:rect l="0" t="0" r="r" b="b"/>
            <a:pathLst>
              <a:path w="982" h="894">
                <a:moveTo>
                  <a:pt x="928" y="524"/>
                </a:moveTo>
                <a:lnTo>
                  <a:pt x="655" y="756"/>
                </a:lnTo>
                <a:lnTo>
                  <a:pt x="386" y="823"/>
                </a:lnTo>
                <a:lnTo>
                  <a:pt x="301" y="894"/>
                </a:lnTo>
                <a:lnTo>
                  <a:pt x="240" y="890"/>
                </a:lnTo>
                <a:lnTo>
                  <a:pt x="275" y="841"/>
                </a:lnTo>
                <a:lnTo>
                  <a:pt x="301" y="684"/>
                </a:lnTo>
                <a:lnTo>
                  <a:pt x="315" y="676"/>
                </a:lnTo>
                <a:lnTo>
                  <a:pt x="364" y="633"/>
                </a:lnTo>
                <a:lnTo>
                  <a:pt x="285" y="631"/>
                </a:lnTo>
                <a:lnTo>
                  <a:pt x="190" y="758"/>
                </a:lnTo>
                <a:lnTo>
                  <a:pt x="161" y="874"/>
                </a:lnTo>
                <a:lnTo>
                  <a:pt x="86" y="833"/>
                </a:lnTo>
                <a:lnTo>
                  <a:pt x="0" y="785"/>
                </a:lnTo>
                <a:lnTo>
                  <a:pt x="32" y="601"/>
                </a:lnTo>
                <a:lnTo>
                  <a:pt x="123" y="455"/>
                </a:lnTo>
                <a:lnTo>
                  <a:pt x="204" y="402"/>
                </a:lnTo>
                <a:lnTo>
                  <a:pt x="230" y="279"/>
                </a:lnTo>
                <a:lnTo>
                  <a:pt x="343" y="148"/>
                </a:lnTo>
                <a:lnTo>
                  <a:pt x="513" y="143"/>
                </a:lnTo>
                <a:lnTo>
                  <a:pt x="707" y="0"/>
                </a:lnTo>
                <a:lnTo>
                  <a:pt x="938" y="6"/>
                </a:lnTo>
                <a:lnTo>
                  <a:pt x="982" y="57"/>
                </a:lnTo>
                <a:lnTo>
                  <a:pt x="964" y="271"/>
                </a:lnTo>
                <a:lnTo>
                  <a:pt x="873" y="461"/>
                </a:lnTo>
                <a:lnTo>
                  <a:pt x="928" y="524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13"/>
          <p:cNvSpPr>
            <a:spLocks noEditPoints="1"/>
          </p:cNvSpPr>
          <p:nvPr/>
        </p:nvSpPr>
        <p:spPr bwMode="auto">
          <a:xfrm>
            <a:off x="2163763" y="6789738"/>
            <a:ext cx="1952625" cy="1476375"/>
          </a:xfrm>
          <a:custGeom>
            <a:avLst/>
            <a:gdLst/>
            <a:ahLst/>
            <a:cxnLst>
              <a:cxn ang="0">
                <a:pos x="194" y="542"/>
              </a:cxn>
              <a:cxn ang="0">
                <a:pos x="233" y="708"/>
              </a:cxn>
              <a:cxn ang="0">
                <a:pos x="150" y="689"/>
              </a:cxn>
              <a:cxn ang="0">
                <a:pos x="130" y="605"/>
              </a:cxn>
              <a:cxn ang="0">
                <a:pos x="57" y="615"/>
              </a:cxn>
              <a:cxn ang="0">
                <a:pos x="47" y="615"/>
              </a:cxn>
              <a:cxn ang="0">
                <a:pos x="37" y="548"/>
              </a:cxn>
              <a:cxn ang="0">
                <a:pos x="194" y="542"/>
              </a:cxn>
              <a:cxn ang="0">
                <a:pos x="1137" y="0"/>
              </a:cxn>
              <a:cxn ang="0">
                <a:pos x="1179" y="68"/>
              </a:cxn>
              <a:cxn ang="0">
                <a:pos x="1198" y="97"/>
              </a:cxn>
              <a:cxn ang="0">
                <a:pos x="1230" y="151"/>
              </a:cxn>
              <a:cxn ang="0">
                <a:pos x="1167" y="186"/>
              </a:cxn>
              <a:cxn ang="0">
                <a:pos x="1026" y="263"/>
              </a:cxn>
              <a:cxn ang="0">
                <a:pos x="1018" y="261"/>
              </a:cxn>
              <a:cxn ang="0">
                <a:pos x="941" y="236"/>
              </a:cxn>
              <a:cxn ang="0">
                <a:pos x="801" y="269"/>
              </a:cxn>
              <a:cxn ang="0">
                <a:pos x="789" y="271"/>
              </a:cxn>
              <a:cxn ang="0">
                <a:pos x="789" y="281"/>
              </a:cxn>
              <a:cxn ang="0">
                <a:pos x="785" y="350"/>
              </a:cxn>
              <a:cxn ang="0">
                <a:pos x="785" y="376"/>
              </a:cxn>
              <a:cxn ang="0">
                <a:pos x="779" y="487"/>
              </a:cxn>
              <a:cxn ang="0">
                <a:pos x="775" y="574"/>
              </a:cxn>
              <a:cxn ang="0">
                <a:pos x="732" y="550"/>
              </a:cxn>
              <a:cxn ang="0">
                <a:pos x="712" y="623"/>
              </a:cxn>
              <a:cxn ang="0">
                <a:pos x="702" y="667"/>
              </a:cxn>
              <a:cxn ang="0">
                <a:pos x="581" y="692"/>
              </a:cxn>
              <a:cxn ang="0">
                <a:pos x="575" y="776"/>
              </a:cxn>
              <a:cxn ang="0">
                <a:pos x="500" y="791"/>
              </a:cxn>
              <a:cxn ang="0">
                <a:pos x="484" y="859"/>
              </a:cxn>
              <a:cxn ang="0">
                <a:pos x="469" y="914"/>
              </a:cxn>
              <a:cxn ang="0">
                <a:pos x="447" y="930"/>
              </a:cxn>
              <a:cxn ang="0">
                <a:pos x="330" y="857"/>
              </a:cxn>
              <a:cxn ang="0">
                <a:pos x="297" y="799"/>
              </a:cxn>
              <a:cxn ang="0">
                <a:pos x="263" y="706"/>
              </a:cxn>
              <a:cxn ang="0">
                <a:pos x="251" y="568"/>
              </a:cxn>
              <a:cxn ang="0">
                <a:pos x="245" y="530"/>
              </a:cxn>
              <a:cxn ang="0">
                <a:pos x="241" y="505"/>
              </a:cxn>
              <a:cxn ang="0">
                <a:pos x="206" y="501"/>
              </a:cxn>
              <a:cxn ang="0">
                <a:pos x="162" y="491"/>
              </a:cxn>
              <a:cxn ang="0">
                <a:pos x="134" y="485"/>
              </a:cxn>
              <a:cxn ang="0">
                <a:pos x="51" y="469"/>
              </a:cxn>
              <a:cxn ang="0">
                <a:pos x="0" y="453"/>
              </a:cxn>
              <a:cxn ang="0">
                <a:pos x="6" y="451"/>
              </a:cxn>
              <a:cxn ang="0">
                <a:pos x="12" y="435"/>
              </a:cxn>
              <a:cxn ang="0">
                <a:pos x="28" y="400"/>
              </a:cxn>
              <a:cxn ang="0">
                <a:pos x="71" y="301"/>
              </a:cxn>
              <a:cxn ang="0">
                <a:pos x="142" y="285"/>
              </a:cxn>
              <a:cxn ang="0">
                <a:pos x="190" y="273"/>
              </a:cxn>
              <a:cxn ang="0">
                <a:pos x="338" y="368"/>
              </a:cxn>
              <a:cxn ang="0">
                <a:pos x="397" y="325"/>
              </a:cxn>
              <a:cxn ang="0">
                <a:pos x="421" y="307"/>
              </a:cxn>
              <a:cxn ang="0">
                <a:pos x="433" y="297"/>
              </a:cxn>
              <a:cxn ang="0">
                <a:pos x="475" y="269"/>
              </a:cxn>
              <a:cxn ang="0">
                <a:pos x="601" y="176"/>
              </a:cxn>
              <a:cxn ang="0">
                <a:pos x="888" y="149"/>
              </a:cxn>
              <a:cxn ang="0">
                <a:pos x="928" y="48"/>
              </a:cxn>
              <a:cxn ang="0">
                <a:pos x="1018" y="54"/>
              </a:cxn>
              <a:cxn ang="0">
                <a:pos x="1062" y="58"/>
              </a:cxn>
              <a:cxn ang="0">
                <a:pos x="1137" y="0"/>
              </a:cxn>
            </a:cxnLst>
            <a:rect l="0" t="0" r="r" b="b"/>
            <a:pathLst>
              <a:path w="1230" h="930">
                <a:moveTo>
                  <a:pt x="194" y="542"/>
                </a:moveTo>
                <a:lnTo>
                  <a:pt x="233" y="708"/>
                </a:lnTo>
                <a:lnTo>
                  <a:pt x="150" y="689"/>
                </a:lnTo>
                <a:lnTo>
                  <a:pt x="130" y="605"/>
                </a:lnTo>
                <a:lnTo>
                  <a:pt x="57" y="615"/>
                </a:lnTo>
                <a:lnTo>
                  <a:pt x="47" y="615"/>
                </a:lnTo>
                <a:lnTo>
                  <a:pt x="37" y="548"/>
                </a:lnTo>
                <a:lnTo>
                  <a:pt x="194" y="542"/>
                </a:lnTo>
                <a:close/>
                <a:moveTo>
                  <a:pt x="1137" y="0"/>
                </a:moveTo>
                <a:lnTo>
                  <a:pt x="1179" y="68"/>
                </a:lnTo>
                <a:lnTo>
                  <a:pt x="1198" y="97"/>
                </a:lnTo>
                <a:lnTo>
                  <a:pt x="1230" y="151"/>
                </a:lnTo>
                <a:lnTo>
                  <a:pt x="1167" y="186"/>
                </a:lnTo>
                <a:lnTo>
                  <a:pt x="1026" y="263"/>
                </a:lnTo>
                <a:lnTo>
                  <a:pt x="1018" y="261"/>
                </a:lnTo>
                <a:lnTo>
                  <a:pt x="941" y="236"/>
                </a:lnTo>
                <a:lnTo>
                  <a:pt x="801" y="269"/>
                </a:lnTo>
                <a:lnTo>
                  <a:pt x="789" y="271"/>
                </a:lnTo>
                <a:lnTo>
                  <a:pt x="789" y="281"/>
                </a:lnTo>
                <a:lnTo>
                  <a:pt x="785" y="350"/>
                </a:lnTo>
                <a:lnTo>
                  <a:pt x="785" y="376"/>
                </a:lnTo>
                <a:lnTo>
                  <a:pt x="779" y="487"/>
                </a:lnTo>
                <a:lnTo>
                  <a:pt x="775" y="574"/>
                </a:lnTo>
                <a:lnTo>
                  <a:pt x="732" y="550"/>
                </a:lnTo>
                <a:lnTo>
                  <a:pt x="712" y="623"/>
                </a:lnTo>
                <a:lnTo>
                  <a:pt x="702" y="667"/>
                </a:lnTo>
                <a:lnTo>
                  <a:pt x="581" y="692"/>
                </a:lnTo>
                <a:lnTo>
                  <a:pt x="575" y="776"/>
                </a:lnTo>
                <a:lnTo>
                  <a:pt x="500" y="791"/>
                </a:lnTo>
                <a:lnTo>
                  <a:pt x="484" y="859"/>
                </a:lnTo>
                <a:lnTo>
                  <a:pt x="469" y="914"/>
                </a:lnTo>
                <a:lnTo>
                  <a:pt x="447" y="930"/>
                </a:lnTo>
                <a:lnTo>
                  <a:pt x="330" y="857"/>
                </a:lnTo>
                <a:lnTo>
                  <a:pt x="297" y="799"/>
                </a:lnTo>
                <a:lnTo>
                  <a:pt x="263" y="706"/>
                </a:lnTo>
                <a:lnTo>
                  <a:pt x="251" y="568"/>
                </a:lnTo>
                <a:lnTo>
                  <a:pt x="245" y="530"/>
                </a:lnTo>
                <a:lnTo>
                  <a:pt x="241" y="505"/>
                </a:lnTo>
                <a:lnTo>
                  <a:pt x="206" y="501"/>
                </a:lnTo>
                <a:lnTo>
                  <a:pt x="162" y="491"/>
                </a:lnTo>
                <a:lnTo>
                  <a:pt x="134" y="485"/>
                </a:lnTo>
                <a:lnTo>
                  <a:pt x="51" y="469"/>
                </a:lnTo>
                <a:lnTo>
                  <a:pt x="0" y="453"/>
                </a:lnTo>
                <a:lnTo>
                  <a:pt x="6" y="451"/>
                </a:lnTo>
                <a:lnTo>
                  <a:pt x="12" y="435"/>
                </a:lnTo>
                <a:lnTo>
                  <a:pt x="28" y="400"/>
                </a:lnTo>
                <a:lnTo>
                  <a:pt x="71" y="301"/>
                </a:lnTo>
                <a:lnTo>
                  <a:pt x="142" y="285"/>
                </a:lnTo>
                <a:lnTo>
                  <a:pt x="190" y="273"/>
                </a:lnTo>
                <a:lnTo>
                  <a:pt x="338" y="368"/>
                </a:lnTo>
                <a:lnTo>
                  <a:pt x="397" y="325"/>
                </a:lnTo>
                <a:lnTo>
                  <a:pt x="421" y="307"/>
                </a:lnTo>
                <a:lnTo>
                  <a:pt x="433" y="297"/>
                </a:lnTo>
                <a:lnTo>
                  <a:pt x="475" y="269"/>
                </a:lnTo>
                <a:lnTo>
                  <a:pt x="601" y="176"/>
                </a:lnTo>
                <a:lnTo>
                  <a:pt x="888" y="149"/>
                </a:lnTo>
                <a:lnTo>
                  <a:pt x="928" y="48"/>
                </a:lnTo>
                <a:lnTo>
                  <a:pt x="1018" y="54"/>
                </a:lnTo>
                <a:lnTo>
                  <a:pt x="1062" y="58"/>
                </a:lnTo>
                <a:lnTo>
                  <a:pt x="1137" y="0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14"/>
          <p:cNvSpPr>
            <a:spLocks/>
          </p:cNvSpPr>
          <p:nvPr/>
        </p:nvSpPr>
        <p:spPr bwMode="auto">
          <a:xfrm>
            <a:off x="2973388" y="3954463"/>
            <a:ext cx="2776538" cy="1639888"/>
          </a:xfrm>
          <a:custGeom>
            <a:avLst/>
            <a:gdLst/>
            <a:ahLst/>
            <a:cxnLst>
              <a:cxn ang="0">
                <a:pos x="1575" y="14"/>
              </a:cxn>
              <a:cxn ang="0">
                <a:pos x="1749" y="74"/>
              </a:cxn>
              <a:cxn ang="0">
                <a:pos x="1632" y="188"/>
              </a:cxn>
              <a:cxn ang="0">
                <a:pos x="1658" y="301"/>
              </a:cxn>
              <a:cxn ang="0">
                <a:pos x="1183" y="687"/>
              </a:cxn>
              <a:cxn ang="0">
                <a:pos x="969" y="695"/>
              </a:cxn>
              <a:cxn ang="0">
                <a:pos x="859" y="851"/>
              </a:cxn>
              <a:cxn ang="0">
                <a:pos x="706" y="934"/>
              </a:cxn>
              <a:cxn ang="0">
                <a:pos x="508" y="950"/>
              </a:cxn>
              <a:cxn ang="0">
                <a:pos x="485" y="952"/>
              </a:cxn>
              <a:cxn ang="0">
                <a:pos x="309" y="1021"/>
              </a:cxn>
              <a:cxn ang="0">
                <a:pos x="311" y="1033"/>
              </a:cxn>
              <a:cxn ang="0">
                <a:pos x="263" y="1023"/>
              </a:cxn>
              <a:cxn ang="0">
                <a:pos x="174" y="944"/>
              </a:cxn>
              <a:cxn ang="0">
                <a:pos x="131" y="865"/>
              </a:cxn>
              <a:cxn ang="0">
                <a:pos x="208" y="742"/>
              </a:cxn>
              <a:cxn ang="0">
                <a:pos x="317" y="673"/>
              </a:cxn>
              <a:cxn ang="0">
                <a:pos x="461" y="604"/>
              </a:cxn>
              <a:cxn ang="0">
                <a:pos x="489" y="592"/>
              </a:cxn>
              <a:cxn ang="0">
                <a:pos x="508" y="590"/>
              </a:cxn>
              <a:cxn ang="0">
                <a:pos x="601" y="582"/>
              </a:cxn>
              <a:cxn ang="0">
                <a:pos x="764" y="560"/>
              </a:cxn>
              <a:cxn ang="0">
                <a:pos x="845" y="536"/>
              </a:cxn>
              <a:cxn ang="0">
                <a:pos x="902" y="517"/>
              </a:cxn>
              <a:cxn ang="0">
                <a:pos x="979" y="503"/>
              </a:cxn>
              <a:cxn ang="0">
                <a:pos x="944" y="461"/>
              </a:cxn>
              <a:cxn ang="0">
                <a:pos x="758" y="483"/>
              </a:cxn>
              <a:cxn ang="0">
                <a:pos x="694" y="497"/>
              </a:cxn>
              <a:cxn ang="0">
                <a:pos x="641" y="507"/>
              </a:cxn>
              <a:cxn ang="0">
                <a:pos x="508" y="511"/>
              </a:cxn>
              <a:cxn ang="0">
                <a:pos x="465" y="513"/>
              </a:cxn>
              <a:cxn ang="0">
                <a:pos x="463" y="513"/>
              </a:cxn>
              <a:cxn ang="0">
                <a:pos x="412" y="542"/>
              </a:cxn>
              <a:cxn ang="0">
                <a:pos x="338" y="582"/>
              </a:cxn>
              <a:cxn ang="0">
                <a:pos x="174" y="669"/>
              </a:cxn>
              <a:cxn ang="0">
                <a:pos x="113" y="742"/>
              </a:cxn>
              <a:cxn ang="0">
                <a:pos x="79" y="784"/>
              </a:cxn>
              <a:cxn ang="0">
                <a:pos x="36" y="687"/>
              </a:cxn>
              <a:cxn ang="0">
                <a:pos x="0" y="606"/>
              </a:cxn>
              <a:cxn ang="0">
                <a:pos x="69" y="590"/>
              </a:cxn>
              <a:cxn ang="0">
                <a:pos x="184" y="635"/>
              </a:cxn>
              <a:cxn ang="0">
                <a:pos x="210" y="645"/>
              </a:cxn>
              <a:cxn ang="0">
                <a:pos x="418" y="418"/>
              </a:cxn>
              <a:cxn ang="0">
                <a:pos x="459" y="392"/>
              </a:cxn>
              <a:cxn ang="0">
                <a:pos x="508" y="362"/>
              </a:cxn>
              <a:cxn ang="0">
                <a:pos x="641" y="279"/>
              </a:cxn>
              <a:cxn ang="0">
                <a:pos x="1023" y="273"/>
              </a:cxn>
              <a:cxn ang="0">
                <a:pos x="1082" y="133"/>
              </a:cxn>
              <a:cxn ang="0">
                <a:pos x="1256" y="0"/>
              </a:cxn>
              <a:cxn ang="0">
                <a:pos x="1416" y="66"/>
              </a:cxn>
              <a:cxn ang="0">
                <a:pos x="1575" y="14"/>
              </a:cxn>
            </a:cxnLst>
            <a:rect l="0" t="0" r="r" b="b"/>
            <a:pathLst>
              <a:path w="1749" h="1033">
                <a:moveTo>
                  <a:pt x="1575" y="14"/>
                </a:moveTo>
                <a:lnTo>
                  <a:pt x="1749" y="74"/>
                </a:lnTo>
                <a:lnTo>
                  <a:pt x="1632" y="188"/>
                </a:lnTo>
                <a:lnTo>
                  <a:pt x="1658" y="301"/>
                </a:lnTo>
                <a:lnTo>
                  <a:pt x="1183" y="687"/>
                </a:lnTo>
                <a:lnTo>
                  <a:pt x="969" y="695"/>
                </a:lnTo>
                <a:lnTo>
                  <a:pt x="859" y="851"/>
                </a:lnTo>
                <a:lnTo>
                  <a:pt x="706" y="934"/>
                </a:lnTo>
                <a:lnTo>
                  <a:pt x="508" y="950"/>
                </a:lnTo>
                <a:lnTo>
                  <a:pt x="485" y="952"/>
                </a:lnTo>
                <a:lnTo>
                  <a:pt x="309" y="1021"/>
                </a:lnTo>
                <a:lnTo>
                  <a:pt x="311" y="1033"/>
                </a:lnTo>
                <a:lnTo>
                  <a:pt x="263" y="1023"/>
                </a:lnTo>
                <a:lnTo>
                  <a:pt x="174" y="944"/>
                </a:lnTo>
                <a:lnTo>
                  <a:pt x="131" y="865"/>
                </a:lnTo>
                <a:lnTo>
                  <a:pt x="208" y="742"/>
                </a:lnTo>
                <a:lnTo>
                  <a:pt x="317" y="673"/>
                </a:lnTo>
                <a:lnTo>
                  <a:pt x="461" y="604"/>
                </a:lnTo>
                <a:lnTo>
                  <a:pt x="489" y="592"/>
                </a:lnTo>
                <a:lnTo>
                  <a:pt x="508" y="590"/>
                </a:lnTo>
                <a:lnTo>
                  <a:pt x="601" y="582"/>
                </a:lnTo>
                <a:lnTo>
                  <a:pt x="764" y="560"/>
                </a:lnTo>
                <a:lnTo>
                  <a:pt x="845" y="536"/>
                </a:lnTo>
                <a:lnTo>
                  <a:pt x="902" y="517"/>
                </a:lnTo>
                <a:lnTo>
                  <a:pt x="979" y="503"/>
                </a:lnTo>
                <a:lnTo>
                  <a:pt x="944" y="461"/>
                </a:lnTo>
                <a:lnTo>
                  <a:pt x="758" y="483"/>
                </a:lnTo>
                <a:lnTo>
                  <a:pt x="694" y="497"/>
                </a:lnTo>
                <a:lnTo>
                  <a:pt x="641" y="507"/>
                </a:lnTo>
                <a:lnTo>
                  <a:pt x="508" y="511"/>
                </a:lnTo>
                <a:lnTo>
                  <a:pt x="465" y="513"/>
                </a:lnTo>
                <a:lnTo>
                  <a:pt x="463" y="513"/>
                </a:lnTo>
                <a:lnTo>
                  <a:pt x="412" y="542"/>
                </a:lnTo>
                <a:lnTo>
                  <a:pt x="338" y="582"/>
                </a:lnTo>
                <a:lnTo>
                  <a:pt x="174" y="669"/>
                </a:lnTo>
                <a:lnTo>
                  <a:pt x="113" y="742"/>
                </a:lnTo>
                <a:lnTo>
                  <a:pt x="79" y="784"/>
                </a:lnTo>
                <a:lnTo>
                  <a:pt x="36" y="687"/>
                </a:lnTo>
                <a:lnTo>
                  <a:pt x="0" y="606"/>
                </a:lnTo>
                <a:lnTo>
                  <a:pt x="69" y="590"/>
                </a:lnTo>
                <a:lnTo>
                  <a:pt x="184" y="635"/>
                </a:lnTo>
                <a:lnTo>
                  <a:pt x="210" y="645"/>
                </a:lnTo>
                <a:lnTo>
                  <a:pt x="418" y="418"/>
                </a:lnTo>
                <a:lnTo>
                  <a:pt x="459" y="392"/>
                </a:lnTo>
                <a:lnTo>
                  <a:pt x="508" y="362"/>
                </a:lnTo>
                <a:lnTo>
                  <a:pt x="641" y="279"/>
                </a:lnTo>
                <a:lnTo>
                  <a:pt x="1023" y="273"/>
                </a:lnTo>
                <a:lnTo>
                  <a:pt x="1082" y="133"/>
                </a:lnTo>
                <a:lnTo>
                  <a:pt x="1256" y="0"/>
                </a:lnTo>
                <a:lnTo>
                  <a:pt x="1416" y="66"/>
                </a:lnTo>
                <a:lnTo>
                  <a:pt x="1575" y="14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15"/>
          <p:cNvSpPr>
            <a:spLocks/>
          </p:cNvSpPr>
          <p:nvPr/>
        </p:nvSpPr>
        <p:spPr bwMode="auto">
          <a:xfrm>
            <a:off x="1422400" y="3195638"/>
            <a:ext cx="250825" cy="449263"/>
          </a:xfrm>
          <a:custGeom>
            <a:avLst/>
            <a:gdLst/>
            <a:ahLst/>
            <a:cxnLst>
              <a:cxn ang="0">
                <a:pos x="115" y="245"/>
              </a:cxn>
              <a:cxn ang="0">
                <a:pos x="103" y="283"/>
              </a:cxn>
              <a:cxn ang="0">
                <a:pos x="36" y="184"/>
              </a:cxn>
              <a:cxn ang="0">
                <a:pos x="0" y="130"/>
              </a:cxn>
              <a:cxn ang="0">
                <a:pos x="57" y="0"/>
              </a:cxn>
              <a:cxn ang="0">
                <a:pos x="140" y="85"/>
              </a:cxn>
              <a:cxn ang="0">
                <a:pos x="158" y="107"/>
              </a:cxn>
              <a:cxn ang="0">
                <a:pos x="135" y="184"/>
              </a:cxn>
              <a:cxn ang="0">
                <a:pos x="115" y="245"/>
              </a:cxn>
            </a:cxnLst>
            <a:rect l="0" t="0" r="r" b="b"/>
            <a:pathLst>
              <a:path w="158" h="283">
                <a:moveTo>
                  <a:pt x="115" y="245"/>
                </a:moveTo>
                <a:lnTo>
                  <a:pt x="103" y="283"/>
                </a:lnTo>
                <a:lnTo>
                  <a:pt x="36" y="184"/>
                </a:lnTo>
                <a:lnTo>
                  <a:pt x="0" y="130"/>
                </a:lnTo>
                <a:lnTo>
                  <a:pt x="57" y="0"/>
                </a:lnTo>
                <a:lnTo>
                  <a:pt x="140" y="85"/>
                </a:lnTo>
                <a:lnTo>
                  <a:pt x="158" y="107"/>
                </a:lnTo>
                <a:lnTo>
                  <a:pt x="135" y="184"/>
                </a:lnTo>
                <a:lnTo>
                  <a:pt x="115" y="245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16"/>
          <p:cNvSpPr>
            <a:spLocks noEditPoints="1"/>
          </p:cNvSpPr>
          <p:nvPr/>
        </p:nvSpPr>
        <p:spPr bwMode="auto">
          <a:xfrm>
            <a:off x="1503363" y="1776413"/>
            <a:ext cx="1450975" cy="1319213"/>
          </a:xfrm>
          <a:custGeom>
            <a:avLst/>
            <a:gdLst/>
            <a:ahLst/>
            <a:cxnLst>
              <a:cxn ang="0">
                <a:pos x="606" y="374"/>
              </a:cxn>
              <a:cxn ang="0">
                <a:pos x="610" y="417"/>
              </a:cxn>
              <a:cxn ang="0">
                <a:pos x="649" y="403"/>
              </a:cxn>
              <a:cxn ang="0">
                <a:pos x="762" y="356"/>
              </a:cxn>
              <a:cxn ang="0">
                <a:pos x="847" y="332"/>
              </a:cxn>
              <a:cxn ang="0">
                <a:pos x="910" y="595"/>
              </a:cxn>
              <a:cxn ang="0">
                <a:pos x="914" y="609"/>
              </a:cxn>
              <a:cxn ang="0">
                <a:pos x="904" y="615"/>
              </a:cxn>
              <a:cxn ang="0">
                <a:pos x="772" y="659"/>
              </a:cxn>
              <a:cxn ang="0">
                <a:pos x="703" y="690"/>
              </a:cxn>
              <a:cxn ang="0">
                <a:pos x="655" y="599"/>
              </a:cxn>
              <a:cxn ang="0">
                <a:pos x="594" y="688"/>
              </a:cxn>
              <a:cxn ang="0">
                <a:pos x="451" y="831"/>
              </a:cxn>
              <a:cxn ang="0">
                <a:pos x="463" y="712"/>
              </a:cxn>
              <a:cxn ang="0">
                <a:pos x="479" y="684"/>
              </a:cxn>
              <a:cxn ang="0">
                <a:pos x="513" y="613"/>
              </a:cxn>
              <a:cxn ang="0">
                <a:pos x="511" y="587"/>
              </a:cxn>
              <a:cxn ang="0">
                <a:pos x="495" y="415"/>
              </a:cxn>
              <a:cxn ang="0">
                <a:pos x="499" y="324"/>
              </a:cxn>
              <a:cxn ang="0">
                <a:pos x="505" y="204"/>
              </a:cxn>
              <a:cxn ang="0">
                <a:pos x="592" y="229"/>
              </a:cxn>
              <a:cxn ang="0">
                <a:pos x="614" y="368"/>
              </a:cxn>
              <a:cxn ang="0">
                <a:pos x="606" y="374"/>
              </a:cxn>
              <a:cxn ang="0">
                <a:pos x="216" y="12"/>
              </a:cxn>
              <a:cxn ang="0">
                <a:pos x="216" y="14"/>
              </a:cxn>
              <a:cxn ang="0">
                <a:pos x="218" y="12"/>
              </a:cxn>
              <a:cxn ang="0">
                <a:pos x="234" y="14"/>
              </a:cxn>
              <a:cxn ang="0">
                <a:pos x="273" y="144"/>
              </a:cxn>
              <a:cxn ang="0">
                <a:pos x="283" y="174"/>
              </a:cxn>
              <a:cxn ang="0">
                <a:pos x="281" y="176"/>
              </a:cxn>
              <a:cxn ang="0">
                <a:pos x="222" y="156"/>
              </a:cxn>
              <a:cxn ang="0">
                <a:pos x="246" y="237"/>
              </a:cxn>
              <a:cxn ang="0">
                <a:pos x="325" y="271"/>
              </a:cxn>
              <a:cxn ang="0">
                <a:pos x="426" y="154"/>
              </a:cxn>
              <a:cxn ang="0">
                <a:pos x="426" y="312"/>
              </a:cxn>
              <a:cxn ang="0">
                <a:pos x="430" y="435"/>
              </a:cxn>
              <a:cxn ang="0">
                <a:pos x="426" y="463"/>
              </a:cxn>
              <a:cxn ang="0">
                <a:pos x="410" y="572"/>
              </a:cxn>
              <a:cxn ang="0">
                <a:pos x="404" y="607"/>
              </a:cxn>
              <a:cxn ang="0">
                <a:pos x="349" y="732"/>
              </a:cxn>
              <a:cxn ang="0">
                <a:pos x="271" y="793"/>
              </a:cxn>
              <a:cxn ang="0">
                <a:pos x="163" y="777"/>
              </a:cxn>
              <a:cxn ang="0">
                <a:pos x="161" y="752"/>
              </a:cxn>
              <a:cxn ang="0">
                <a:pos x="149" y="651"/>
              </a:cxn>
              <a:cxn ang="0">
                <a:pos x="91" y="682"/>
              </a:cxn>
              <a:cxn ang="0">
                <a:pos x="46" y="643"/>
              </a:cxn>
              <a:cxn ang="0">
                <a:pos x="60" y="425"/>
              </a:cxn>
              <a:cxn ang="0">
                <a:pos x="74" y="318"/>
              </a:cxn>
              <a:cxn ang="0">
                <a:pos x="24" y="283"/>
              </a:cxn>
              <a:cxn ang="0">
                <a:pos x="24" y="324"/>
              </a:cxn>
              <a:cxn ang="0">
                <a:pos x="0" y="277"/>
              </a:cxn>
              <a:cxn ang="0">
                <a:pos x="0" y="273"/>
              </a:cxn>
              <a:cxn ang="0">
                <a:pos x="8" y="162"/>
              </a:cxn>
              <a:cxn ang="0">
                <a:pos x="111" y="49"/>
              </a:cxn>
              <a:cxn ang="0">
                <a:pos x="165" y="0"/>
              </a:cxn>
              <a:cxn ang="0">
                <a:pos x="192" y="6"/>
              </a:cxn>
              <a:cxn ang="0">
                <a:pos x="216" y="12"/>
              </a:cxn>
            </a:cxnLst>
            <a:rect l="0" t="0" r="r" b="b"/>
            <a:pathLst>
              <a:path w="914" h="831">
                <a:moveTo>
                  <a:pt x="606" y="374"/>
                </a:moveTo>
                <a:lnTo>
                  <a:pt x="610" y="417"/>
                </a:lnTo>
                <a:lnTo>
                  <a:pt x="649" y="403"/>
                </a:lnTo>
                <a:lnTo>
                  <a:pt x="762" y="356"/>
                </a:lnTo>
                <a:lnTo>
                  <a:pt x="847" y="332"/>
                </a:lnTo>
                <a:lnTo>
                  <a:pt x="910" y="595"/>
                </a:lnTo>
                <a:lnTo>
                  <a:pt x="914" y="609"/>
                </a:lnTo>
                <a:lnTo>
                  <a:pt x="904" y="615"/>
                </a:lnTo>
                <a:lnTo>
                  <a:pt x="772" y="659"/>
                </a:lnTo>
                <a:lnTo>
                  <a:pt x="703" y="690"/>
                </a:lnTo>
                <a:lnTo>
                  <a:pt x="655" y="599"/>
                </a:lnTo>
                <a:lnTo>
                  <a:pt x="594" y="688"/>
                </a:lnTo>
                <a:lnTo>
                  <a:pt x="451" y="831"/>
                </a:lnTo>
                <a:lnTo>
                  <a:pt x="463" y="712"/>
                </a:lnTo>
                <a:lnTo>
                  <a:pt x="479" y="684"/>
                </a:lnTo>
                <a:lnTo>
                  <a:pt x="513" y="613"/>
                </a:lnTo>
                <a:lnTo>
                  <a:pt x="511" y="587"/>
                </a:lnTo>
                <a:lnTo>
                  <a:pt x="495" y="415"/>
                </a:lnTo>
                <a:lnTo>
                  <a:pt x="499" y="324"/>
                </a:lnTo>
                <a:lnTo>
                  <a:pt x="505" y="204"/>
                </a:lnTo>
                <a:lnTo>
                  <a:pt x="592" y="229"/>
                </a:lnTo>
                <a:lnTo>
                  <a:pt x="614" y="368"/>
                </a:lnTo>
                <a:lnTo>
                  <a:pt x="606" y="374"/>
                </a:lnTo>
                <a:close/>
                <a:moveTo>
                  <a:pt x="216" y="12"/>
                </a:moveTo>
                <a:lnTo>
                  <a:pt x="216" y="14"/>
                </a:lnTo>
                <a:lnTo>
                  <a:pt x="218" y="12"/>
                </a:lnTo>
                <a:lnTo>
                  <a:pt x="234" y="14"/>
                </a:lnTo>
                <a:lnTo>
                  <a:pt x="273" y="144"/>
                </a:lnTo>
                <a:lnTo>
                  <a:pt x="283" y="174"/>
                </a:lnTo>
                <a:lnTo>
                  <a:pt x="281" y="176"/>
                </a:lnTo>
                <a:lnTo>
                  <a:pt x="222" y="156"/>
                </a:lnTo>
                <a:lnTo>
                  <a:pt x="246" y="237"/>
                </a:lnTo>
                <a:lnTo>
                  <a:pt x="325" y="271"/>
                </a:lnTo>
                <a:lnTo>
                  <a:pt x="426" y="154"/>
                </a:lnTo>
                <a:lnTo>
                  <a:pt x="426" y="312"/>
                </a:lnTo>
                <a:lnTo>
                  <a:pt x="430" y="435"/>
                </a:lnTo>
                <a:lnTo>
                  <a:pt x="426" y="463"/>
                </a:lnTo>
                <a:lnTo>
                  <a:pt x="410" y="572"/>
                </a:lnTo>
                <a:lnTo>
                  <a:pt x="404" y="607"/>
                </a:lnTo>
                <a:lnTo>
                  <a:pt x="349" y="732"/>
                </a:lnTo>
                <a:lnTo>
                  <a:pt x="271" y="793"/>
                </a:lnTo>
                <a:lnTo>
                  <a:pt x="163" y="777"/>
                </a:lnTo>
                <a:lnTo>
                  <a:pt x="161" y="752"/>
                </a:lnTo>
                <a:lnTo>
                  <a:pt x="149" y="651"/>
                </a:lnTo>
                <a:lnTo>
                  <a:pt x="91" y="682"/>
                </a:lnTo>
                <a:lnTo>
                  <a:pt x="46" y="643"/>
                </a:lnTo>
                <a:lnTo>
                  <a:pt x="60" y="425"/>
                </a:lnTo>
                <a:lnTo>
                  <a:pt x="74" y="318"/>
                </a:lnTo>
                <a:lnTo>
                  <a:pt x="24" y="283"/>
                </a:lnTo>
                <a:lnTo>
                  <a:pt x="24" y="324"/>
                </a:lnTo>
                <a:lnTo>
                  <a:pt x="0" y="277"/>
                </a:lnTo>
                <a:lnTo>
                  <a:pt x="0" y="273"/>
                </a:lnTo>
                <a:lnTo>
                  <a:pt x="8" y="162"/>
                </a:lnTo>
                <a:lnTo>
                  <a:pt x="111" y="49"/>
                </a:lnTo>
                <a:lnTo>
                  <a:pt x="165" y="0"/>
                </a:lnTo>
                <a:lnTo>
                  <a:pt x="192" y="6"/>
                </a:lnTo>
                <a:lnTo>
                  <a:pt x="216" y="12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17"/>
          <p:cNvSpPr>
            <a:spLocks/>
          </p:cNvSpPr>
          <p:nvPr/>
        </p:nvSpPr>
        <p:spPr bwMode="auto">
          <a:xfrm>
            <a:off x="3394075" y="6943726"/>
            <a:ext cx="1065213" cy="1765300"/>
          </a:xfrm>
          <a:custGeom>
            <a:avLst/>
            <a:gdLst/>
            <a:ahLst/>
            <a:cxnLst>
              <a:cxn ang="0">
                <a:pos x="271" y="1112"/>
              </a:cxn>
              <a:cxn ang="0">
                <a:pos x="277" y="1094"/>
              </a:cxn>
              <a:cxn ang="0">
                <a:pos x="325" y="918"/>
              </a:cxn>
              <a:cxn ang="0">
                <a:pos x="336" y="868"/>
              </a:cxn>
              <a:cxn ang="0">
                <a:pos x="402" y="837"/>
              </a:cxn>
              <a:cxn ang="0">
                <a:pos x="380" y="750"/>
              </a:cxn>
              <a:cxn ang="0">
                <a:pos x="336" y="564"/>
              </a:cxn>
              <a:cxn ang="0">
                <a:pos x="259" y="564"/>
              </a:cxn>
              <a:cxn ang="0">
                <a:pos x="243" y="564"/>
              </a:cxn>
              <a:cxn ang="0">
                <a:pos x="238" y="564"/>
              </a:cxn>
              <a:cxn ang="0">
                <a:pos x="194" y="629"/>
              </a:cxn>
              <a:cxn ang="0">
                <a:pos x="166" y="637"/>
              </a:cxn>
              <a:cxn ang="0">
                <a:pos x="62" y="669"/>
              </a:cxn>
              <a:cxn ang="0">
                <a:pos x="20" y="671"/>
              </a:cxn>
              <a:cxn ang="0">
                <a:pos x="50" y="588"/>
              </a:cxn>
              <a:cxn ang="0">
                <a:pos x="67" y="534"/>
              </a:cxn>
              <a:cxn ang="0">
                <a:pos x="0" y="477"/>
              </a:cxn>
              <a:cxn ang="0">
                <a:pos x="4" y="390"/>
              </a:cxn>
              <a:cxn ang="0">
                <a:pos x="10" y="279"/>
              </a:cxn>
              <a:cxn ang="0">
                <a:pos x="10" y="253"/>
              </a:cxn>
              <a:cxn ang="0">
                <a:pos x="14" y="184"/>
              </a:cxn>
              <a:cxn ang="0">
                <a:pos x="14" y="174"/>
              </a:cxn>
              <a:cxn ang="0">
                <a:pos x="26" y="172"/>
              </a:cxn>
              <a:cxn ang="0">
                <a:pos x="166" y="139"/>
              </a:cxn>
              <a:cxn ang="0">
                <a:pos x="243" y="164"/>
              </a:cxn>
              <a:cxn ang="0">
                <a:pos x="251" y="166"/>
              </a:cxn>
              <a:cxn ang="0">
                <a:pos x="392" y="89"/>
              </a:cxn>
              <a:cxn ang="0">
                <a:pos x="455" y="54"/>
              </a:cxn>
              <a:cxn ang="0">
                <a:pos x="524" y="0"/>
              </a:cxn>
              <a:cxn ang="0">
                <a:pos x="611" y="54"/>
              </a:cxn>
              <a:cxn ang="0">
                <a:pos x="633" y="46"/>
              </a:cxn>
              <a:cxn ang="0">
                <a:pos x="671" y="28"/>
              </a:cxn>
              <a:cxn ang="0">
                <a:pos x="615" y="129"/>
              </a:cxn>
              <a:cxn ang="0">
                <a:pos x="609" y="143"/>
              </a:cxn>
              <a:cxn ang="0">
                <a:pos x="611" y="154"/>
              </a:cxn>
              <a:cxn ang="0">
                <a:pos x="633" y="243"/>
              </a:cxn>
              <a:cxn ang="0">
                <a:pos x="566" y="475"/>
              </a:cxn>
              <a:cxn ang="0">
                <a:pos x="607" y="576"/>
              </a:cxn>
              <a:cxn ang="0">
                <a:pos x="627" y="629"/>
              </a:cxn>
              <a:cxn ang="0">
                <a:pos x="598" y="671"/>
              </a:cxn>
              <a:cxn ang="0">
                <a:pos x="588" y="686"/>
              </a:cxn>
              <a:cxn ang="0">
                <a:pos x="560" y="724"/>
              </a:cxn>
              <a:cxn ang="0">
                <a:pos x="546" y="740"/>
              </a:cxn>
              <a:cxn ang="0">
                <a:pos x="552" y="896"/>
              </a:cxn>
              <a:cxn ang="0">
                <a:pos x="429" y="1052"/>
              </a:cxn>
              <a:cxn ang="0">
                <a:pos x="323" y="1094"/>
              </a:cxn>
              <a:cxn ang="0">
                <a:pos x="271" y="1112"/>
              </a:cxn>
            </a:cxnLst>
            <a:rect l="0" t="0" r="r" b="b"/>
            <a:pathLst>
              <a:path w="671" h="1112">
                <a:moveTo>
                  <a:pt x="271" y="1112"/>
                </a:moveTo>
                <a:lnTo>
                  <a:pt x="277" y="1094"/>
                </a:lnTo>
                <a:lnTo>
                  <a:pt x="325" y="918"/>
                </a:lnTo>
                <a:lnTo>
                  <a:pt x="336" y="868"/>
                </a:lnTo>
                <a:lnTo>
                  <a:pt x="402" y="837"/>
                </a:lnTo>
                <a:lnTo>
                  <a:pt x="380" y="750"/>
                </a:lnTo>
                <a:lnTo>
                  <a:pt x="336" y="564"/>
                </a:lnTo>
                <a:lnTo>
                  <a:pt x="259" y="564"/>
                </a:lnTo>
                <a:lnTo>
                  <a:pt x="243" y="564"/>
                </a:lnTo>
                <a:lnTo>
                  <a:pt x="238" y="564"/>
                </a:lnTo>
                <a:lnTo>
                  <a:pt x="194" y="629"/>
                </a:lnTo>
                <a:lnTo>
                  <a:pt x="166" y="637"/>
                </a:lnTo>
                <a:lnTo>
                  <a:pt x="62" y="669"/>
                </a:lnTo>
                <a:lnTo>
                  <a:pt x="20" y="671"/>
                </a:lnTo>
                <a:lnTo>
                  <a:pt x="50" y="588"/>
                </a:lnTo>
                <a:lnTo>
                  <a:pt x="67" y="534"/>
                </a:lnTo>
                <a:lnTo>
                  <a:pt x="0" y="477"/>
                </a:lnTo>
                <a:lnTo>
                  <a:pt x="4" y="390"/>
                </a:lnTo>
                <a:lnTo>
                  <a:pt x="10" y="279"/>
                </a:lnTo>
                <a:lnTo>
                  <a:pt x="10" y="253"/>
                </a:lnTo>
                <a:lnTo>
                  <a:pt x="14" y="184"/>
                </a:lnTo>
                <a:lnTo>
                  <a:pt x="14" y="174"/>
                </a:lnTo>
                <a:lnTo>
                  <a:pt x="26" y="172"/>
                </a:lnTo>
                <a:lnTo>
                  <a:pt x="166" y="139"/>
                </a:lnTo>
                <a:lnTo>
                  <a:pt x="243" y="164"/>
                </a:lnTo>
                <a:lnTo>
                  <a:pt x="251" y="166"/>
                </a:lnTo>
                <a:lnTo>
                  <a:pt x="392" y="89"/>
                </a:lnTo>
                <a:lnTo>
                  <a:pt x="455" y="54"/>
                </a:lnTo>
                <a:lnTo>
                  <a:pt x="524" y="0"/>
                </a:lnTo>
                <a:lnTo>
                  <a:pt x="611" y="54"/>
                </a:lnTo>
                <a:lnTo>
                  <a:pt x="633" y="46"/>
                </a:lnTo>
                <a:lnTo>
                  <a:pt x="671" y="28"/>
                </a:lnTo>
                <a:lnTo>
                  <a:pt x="615" y="129"/>
                </a:lnTo>
                <a:lnTo>
                  <a:pt x="609" y="143"/>
                </a:lnTo>
                <a:lnTo>
                  <a:pt x="611" y="154"/>
                </a:lnTo>
                <a:lnTo>
                  <a:pt x="633" y="243"/>
                </a:lnTo>
                <a:lnTo>
                  <a:pt x="566" y="475"/>
                </a:lnTo>
                <a:lnTo>
                  <a:pt x="607" y="576"/>
                </a:lnTo>
                <a:lnTo>
                  <a:pt x="627" y="629"/>
                </a:lnTo>
                <a:lnTo>
                  <a:pt x="598" y="671"/>
                </a:lnTo>
                <a:lnTo>
                  <a:pt x="588" y="686"/>
                </a:lnTo>
                <a:lnTo>
                  <a:pt x="560" y="724"/>
                </a:lnTo>
                <a:lnTo>
                  <a:pt x="546" y="740"/>
                </a:lnTo>
                <a:lnTo>
                  <a:pt x="552" y="896"/>
                </a:lnTo>
                <a:lnTo>
                  <a:pt x="429" y="1052"/>
                </a:lnTo>
                <a:lnTo>
                  <a:pt x="323" y="1094"/>
                </a:lnTo>
                <a:lnTo>
                  <a:pt x="271" y="1112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18"/>
          <p:cNvSpPr>
            <a:spLocks noEditPoints="1"/>
          </p:cNvSpPr>
          <p:nvPr/>
        </p:nvSpPr>
        <p:spPr bwMode="auto">
          <a:xfrm>
            <a:off x="3111500" y="2846388"/>
            <a:ext cx="2555875" cy="1771650"/>
          </a:xfrm>
          <a:custGeom>
            <a:avLst/>
            <a:gdLst/>
            <a:ahLst/>
            <a:cxnLst>
              <a:cxn ang="0">
                <a:pos x="228" y="317"/>
              </a:cxn>
              <a:cxn ang="0">
                <a:pos x="16" y="341"/>
              </a:cxn>
              <a:cxn ang="0">
                <a:pos x="97" y="303"/>
              </a:cxn>
              <a:cxn ang="0">
                <a:pos x="180" y="196"/>
              </a:cxn>
              <a:cxn ang="0">
                <a:pos x="839" y="40"/>
              </a:cxn>
              <a:cxn ang="0">
                <a:pos x="924" y="4"/>
              </a:cxn>
              <a:cxn ang="0">
                <a:pos x="1138" y="38"/>
              </a:cxn>
              <a:cxn ang="0">
                <a:pos x="1177" y="149"/>
              </a:cxn>
              <a:cxn ang="0">
                <a:pos x="1610" y="113"/>
              </a:cxn>
              <a:cxn ang="0">
                <a:pos x="1503" y="412"/>
              </a:cxn>
              <a:cxn ang="0">
                <a:pos x="1329" y="764"/>
              </a:cxn>
              <a:cxn ang="0">
                <a:pos x="995" y="831"/>
              </a:cxn>
              <a:cxn ang="0">
                <a:pos x="554" y="977"/>
              </a:cxn>
              <a:cxn ang="0">
                <a:pos x="372" y="1090"/>
              </a:cxn>
              <a:cxn ang="0">
                <a:pos x="307" y="1035"/>
              </a:cxn>
              <a:cxn ang="0">
                <a:pos x="206" y="1007"/>
              </a:cxn>
              <a:cxn ang="0">
                <a:pos x="162" y="916"/>
              </a:cxn>
              <a:cxn ang="0">
                <a:pos x="251" y="849"/>
              </a:cxn>
              <a:cxn ang="0">
                <a:pos x="245" y="782"/>
              </a:cxn>
              <a:cxn ang="0">
                <a:pos x="204" y="730"/>
              </a:cxn>
              <a:cxn ang="0">
                <a:pos x="91" y="691"/>
              </a:cxn>
              <a:cxn ang="0">
                <a:pos x="73" y="647"/>
              </a:cxn>
              <a:cxn ang="0">
                <a:pos x="151" y="578"/>
              </a:cxn>
              <a:cxn ang="0">
                <a:pos x="212" y="455"/>
              </a:cxn>
              <a:cxn ang="0">
                <a:pos x="323" y="404"/>
              </a:cxn>
              <a:cxn ang="0">
                <a:pos x="394" y="382"/>
              </a:cxn>
              <a:cxn ang="0">
                <a:pos x="435" y="346"/>
              </a:cxn>
              <a:cxn ang="0">
                <a:pos x="534" y="339"/>
              </a:cxn>
              <a:cxn ang="0">
                <a:pos x="661" y="299"/>
              </a:cxn>
              <a:cxn ang="0">
                <a:pos x="902" y="224"/>
              </a:cxn>
              <a:cxn ang="0">
                <a:pos x="843" y="186"/>
              </a:cxn>
              <a:cxn ang="0">
                <a:pos x="704" y="184"/>
              </a:cxn>
              <a:cxn ang="0">
                <a:pos x="631" y="238"/>
              </a:cxn>
              <a:cxn ang="0">
                <a:pos x="520" y="259"/>
              </a:cxn>
              <a:cxn ang="0">
                <a:pos x="447" y="279"/>
              </a:cxn>
              <a:cxn ang="0">
                <a:pos x="421" y="287"/>
              </a:cxn>
              <a:cxn ang="0">
                <a:pos x="358" y="303"/>
              </a:cxn>
              <a:cxn ang="0">
                <a:pos x="321" y="174"/>
              </a:cxn>
              <a:cxn ang="0">
                <a:pos x="376" y="178"/>
              </a:cxn>
              <a:cxn ang="0">
                <a:pos x="421" y="188"/>
              </a:cxn>
              <a:cxn ang="0">
                <a:pos x="501" y="190"/>
              </a:cxn>
              <a:cxn ang="0">
                <a:pos x="592" y="218"/>
              </a:cxn>
              <a:cxn ang="0">
                <a:pos x="651" y="127"/>
              </a:cxn>
              <a:cxn ang="0">
                <a:pos x="691" y="79"/>
              </a:cxn>
              <a:cxn ang="0">
                <a:pos x="762" y="0"/>
              </a:cxn>
            </a:cxnLst>
            <a:rect l="0" t="0" r="r" b="b"/>
            <a:pathLst>
              <a:path w="1610" h="1116">
                <a:moveTo>
                  <a:pt x="180" y="196"/>
                </a:moveTo>
                <a:lnTo>
                  <a:pt x="228" y="317"/>
                </a:lnTo>
                <a:lnTo>
                  <a:pt x="22" y="341"/>
                </a:lnTo>
                <a:lnTo>
                  <a:pt x="16" y="341"/>
                </a:lnTo>
                <a:lnTo>
                  <a:pt x="0" y="301"/>
                </a:lnTo>
                <a:lnTo>
                  <a:pt x="97" y="303"/>
                </a:lnTo>
                <a:lnTo>
                  <a:pt x="170" y="198"/>
                </a:lnTo>
                <a:lnTo>
                  <a:pt x="180" y="196"/>
                </a:lnTo>
                <a:close/>
                <a:moveTo>
                  <a:pt x="762" y="0"/>
                </a:moveTo>
                <a:lnTo>
                  <a:pt x="839" y="40"/>
                </a:lnTo>
                <a:lnTo>
                  <a:pt x="884" y="36"/>
                </a:lnTo>
                <a:lnTo>
                  <a:pt x="924" y="4"/>
                </a:lnTo>
                <a:lnTo>
                  <a:pt x="1090" y="81"/>
                </a:lnTo>
                <a:lnTo>
                  <a:pt x="1138" y="38"/>
                </a:lnTo>
                <a:lnTo>
                  <a:pt x="1145" y="58"/>
                </a:lnTo>
                <a:lnTo>
                  <a:pt x="1177" y="149"/>
                </a:lnTo>
                <a:lnTo>
                  <a:pt x="1426" y="76"/>
                </a:lnTo>
                <a:lnTo>
                  <a:pt x="1610" y="113"/>
                </a:lnTo>
                <a:lnTo>
                  <a:pt x="1505" y="404"/>
                </a:lnTo>
                <a:lnTo>
                  <a:pt x="1503" y="412"/>
                </a:lnTo>
                <a:lnTo>
                  <a:pt x="1488" y="712"/>
                </a:lnTo>
                <a:lnTo>
                  <a:pt x="1329" y="764"/>
                </a:lnTo>
                <a:lnTo>
                  <a:pt x="1169" y="698"/>
                </a:lnTo>
                <a:lnTo>
                  <a:pt x="995" y="831"/>
                </a:lnTo>
                <a:lnTo>
                  <a:pt x="936" y="971"/>
                </a:lnTo>
                <a:lnTo>
                  <a:pt x="554" y="977"/>
                </a:lnTo>
                <a:lnTo>
                  <a:pt x="421" y="1060"/>
                </a:lnTo>
                <a:lnTo>
                  <a:pt x="372" y="1090"/>
                </a:lnTo>
                <a:lnTo>
                  <a:pt x="331" y="1116"/>
                </a:lnTo>
                <a:lnTo>
                  <a:pt x="307" y="1035"/>
                </a:lnTo>
                <a:lnTo>
                  <a:pt x="238" y="1015"/>
                </a:lnTo>
                <a:lnTo>
                  <a:pt x="206" y="1007"/>
                </a:lnTo>
                <a:lnTo>
                  <a:pt x="176" y="944"/>
                </a:lnTo>
                <a:lnTo>
                  <a:pt x="162" y="916"/>
                </a:lnTo>
                <a:lnTo>
                  <a:pt x="188" y="896"/>
                </a:lnTo>
                <a:lnTo>
                  <a:pt x="251" y="849"/>
                </a:lnTo>
                <a:lnTo>
                  <a:pt x="249" y="825"/>
                </a:lnTo>
                <a:lnTo>
                  <a:pt x="245" y="782"/>
                </a:lnTo>
                <a:lnTo>
                  <a:pt x="241" y="726"/>
                </a:lnTo>
                <a:lnTo>
                  <a:pt x="204" y="730"/>
                </a:lnTo>
                <a:lnTo>
                  <a:pt x="170" y="685"/>
                </a:lnTo>
                <a:lnTo>
                  <a:pt x="91" y="691"/>
                </a:lnTo>
                <a:lnTo>
                  <a:pt x="79" y="661"/>
                </a:lnTo>
                <a:lnTo>
                  <a:pt x="73" y="647"/>
                </a:lnTo>
                <a:lnTo>
                  <a:pt x="137" y="588"/>
                </a:lnTo>
                <a:lnTo>
                  <a:pt x="151" y="578"/>
                </a:lnTo>
                <a:lnTo>
                  <a:pt x="172" y="562"/>
                </a:lnTo>
                <a:lnTo>
                  <a:pt x="212" y="455"/>
                </a:lnTo>
                <a:lnTo>
                  <a:pt x="319" y="406"/>
                </a:lnTo>
                <a:lnTo>
                  <a:pt x="323" y="404"/>
                </a:lnTo>
                <a:lnTo>
                  <a:pt x="327" y="404"/>
                </a:lnTo>
                <a:lnTo>
                  <a:pt x="394" y="382"/>
                </a:lnTo>
                <a:lnTo>
                  <a:pt x="421" y="356"/>
                </a:lnTo>
                <a:lnTo>
                  <a:pt x="435" y="346"/>
                </a:lnTo>
                <a:lnTo>
                  <a:pt x="473" y="343"/>
                </a:lnTo>
                <a:lnTo>
                  <a:pt x="534" y="339"/>
                </a:lnTo>
                <a:lnTo>
                  <a:pt x="584" y="323"/>
                </a:lnTo>
                <a:lnTo>
                  <a:pt x="661" y="299"/>
                </a:lnTo>
                <a:lnTo>
                  <a:pt x="872" y="236"/>
                </a:lnTo>
                <a:lnTo>
                  <a:pt x="902" y="224"/>
                </a:lnTo>
                <a:lnTo>
                  <a:pt x="892" y="218"/>
                </a:lnTo>
                <a:lnTo>
                  <a:pt x="843" y="186"/>
                </a:lnTo>
                <a:lnTo>
                  <a:pt x="801" y="186"/>
                </a:lnTo>
                <a:lnTo>
                  <a:pt x="704" y="184"/>
                </a:lnTo>
                <a:lnTo>
                  <a:pt x="673" y="206"/>
                </a:lnTo>
                <a:lnTo>
                  <a:pt x="631" y="238"/>
                </a:lnTo>
                <a:lnTo>
                  <a:pt x="562" y="254"/>
                </a:lnTo>
                <a:lnTo>
                  <a:pt x="520" y="259"/>
                </a:lnTo>
                <a:lnTo>
                  <a:pt x="451" y="277"/>
                </a:lnTo>
                <a:lnTo>
                  <a:pt x="447" y="279"/>
                </a:lnTo>
                <a:lnTo>
                  <a:pt x="439" y="281"/>
                </a:lnTo>
                <a:lnTo>
                  <a:pt x="421" y="287"/>
                </a:lnTo>
                <a:lnTo>
                  <a:pt x="362" y="307"/>
                </a:lnTo>
                <a:lnTo>
                  <a:pt x="358" y="303"/>
                </a:lnTo>
                <a:lnTo>
                  <a:pt x="293" y="184"/>
                </a:lnTo>
                <a:lnTo>
                  <a:pt x="321" y="174"/>
                </a:lnTo>
                <a:lnTo>
                  <a:pt x="342" y="168"/>
                </a:lnTo>
                <a:lnTo>
                  <a:pt x="376" y="178"/>
                </a:lnTo>
                <a:lnTo>
                  <a:pt x="406" y="186"/>
                </a:lnTo>
                <a:lnTo>
                  <a:pt x="421" y="188"/>
                </a:lnTo>
                <a:lnTo>
                  <a:pt x="491" y="188"/>
                </a:lnTo>
                <a:lnTo>
                  <a:pt x="501" y="190"/>
                </a:lnTo>
                <a:lnTo>
                  <a:pt x="509" y="206"/>
                </a:lnTo>
                <a:lnTo>
                  <a:pt x="592" y="218"/>
                </a:lnTo>
                <a:lnTo>
                  <a:pt x="613" y="186"/>
                </a:lnTo>
                <a:lnTo>
                  <a:pt x="651" y="127"/>
                </a:lnTo>
                <a:lnTo>
                  <a:pt x="665" y="107"/>
                </a:lnTo>
                <a:lnTo>
                  <a:pt x="691" y="79"/>
                </a:lnTo>
                <a:lnTo>
                  <a:pt x="730" y="40"/>
                </a:lnTo>
                <a:lnTo>
                  <a:pt x="762" y="0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19"/>
          <p:cNvSpPr>
            <a:spLocks/>
          </p:cNvSpPr>
          <p:nvPr/>
        </p:nvSpPr>
        <p:spPr bwMode="auto">
          <a:xfrm>
            <a:off x="3175" y="2473326"/>
            <a:ext cx="247650" cy="247650"/>
          </a:xfrm>
          <a:custGeom>
            <a:avLst/>
            <a:gdLst/>
            <a:ahLst/>
            <a:cxnLst>
              <a:cxn ang="0">
                <a:pos x="148" y="156"/>
              </a:cxn>
              <a:cxn ang="0">
                <a:pos x="65" y="156"/>
              </a:cxn>
              <a:cxn ang="0">
                <a:pos x="0" y="73"/>
              </a:cxn>
              <a:cxn ang="0">
                <a:pos x="93" y="0"/>
              </a:cxn>
              <a:cxn ang="0">
                <a:pos x="156" y="46"/>
              </a:cxn>
              <a:cxn ang="0">
                <a:pos x="148" y="138"/>
              </a:cxn>
              <a:cxn ang="0">
                <a:pos x="148" y="156"/>
              </a:cxn>
            </a:cxnLst>
            <a:rect l="0" t="0" r="r" b="b"/>
            <a:pathLst>
              <a:path w="156" h="156">
                <a:moveTo>
                  <a:pt x="148" y="156"/>
                </a:moveTo>
                <a:lnTo>
                  <a:pt x="65" y="156"/>
                </a:lnTo>
                <a:lnTo>
                  <a:pt x="0" y="73"/>
                </a:lnTo>
                <a:lnTo>
                  <a:pt x="93" y="0"/>
                </a:lnTo>
                <a:lnTo>
                  <a:pt x="156" y="46"/>
                </a:lnTo>
                <a:lnTo>
                  <a:pt x="148" y="138"/>
                </a:lnTo>
                <a:lnTo>
                  <a:pt x="148" y="156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0"/>
          <p:cNvSpPr>
            <a:spLocks/>
          </p:cNvSpPr>
          <p:nvPr/>
        </p:nvSpPr>
        <p:spPr bwMode="auto">
          <a:xfrm>
            <a:off x="1814513" y="4579938"/>
            <a:ext cx="468313" cy="646113"/>
          </a:xfrm>
          <a:custGeom>
            <a:avLst/>
            <a:gdLst/>
            <a:ahLst/>
            <a:cxnLst>
              <a:cxn ang="0">
                <a:pos x="224" y="407"/>
              </a:cxn>
              <a:cxn ang="0">
                <a:pos x="222" y="407"/>
              </a:cxn>
              <a:cxn ang="0">
                <a:pos x="176" y="388"/>
              </a:cxn>
              <a:cxn ang="0">
                <a:pos x="153" y="376"/>
              </a:cxn>
              <a:cxn ang="0">
                <a:pos x="139" y="305"/>
              </a:cxn>
              <a:cxn ang="0">
                <a:pos x="141" y="301"/>
              </a:cxn>
              <a:cxn ang="0">
                <a:pos x="184" y="243"/>
              </a:cxn>
              <a:cxn ang="0">
                <a:pos x="99" y="251"/>
              </a:cxn>
              <a:cxn ang="0">
                <a:pos x="129" y="231"/>
              </a:cxn>
              <a:cxn ang="0">
                <a:pos x="81" y="212"/>
              </a:cxn>
              <a:cxn ang="0">
                <a:pos x="40" y="156"/>
              </a:cxn>
              <a:cxn ang="0">
                <a:pos x="30" y="131"/>
              </a:cxn>
              <a:cxn ang="0">
                <a:pos x="30" y="129"/>
              </a:cxn>
              <a:cxn ang="0">
                <a:pos x="14" y="121"/>
              </a:cxn>
              <a:cxn ang="0">
                <a:pos x="6" y="109"/>
              </a:cxn>
              <a:cxn ang="0">
                <a:pos x="0" y="89"/>
              </a:cxn>
              <a:cxn ang="0">
                <a:pos x="135" y="97"/>
              </a:cxn>
              <a:cxn ang="0">
                <a:pos x="113" y="36"/>
              </a:cxn>
              <a:cxn ang="0">
                <a:pos x="123" y="26"/>
              </a:cxn>
              <a:cxn ang="0">
                <a:pos x="149" y="0"/>
              </a:cxn>
              <a:cxn ang="0">
                <a:pos x="224" y="109"/>
              </a:cxn>
              <a:cxn ang="0">
                <a:pos x="267" y="107"/>
              </a:cxn>
              <a:cxn ang="0">
                <a:pos x="289" y="113"/>
              </a:cxn>
              <a:cxn ang="0">
                <a:pos x="289" y="115"/>
              </a:cxn>
              <a:cxn ang="0">
                <a:pos x="295" y="127"/>
              </a:cxn>
              <a:cxn ang="0">
                <a:pos x="283" y="162"/>
              </a:cxn>
              <a:cxn ang="0">
                <a:pos x="283" y="257"/>
              </a:cxn>
              <a:cxn ang="0">
                <a:pos x="224" y="407"/>
              </a:cxn>
            </a:cxnLst>
            <a:rect l="0" t="0" r="r" b="b"/>
            <a:pathLst>
              <a:path w="295" h="407">
                <a:moveTo>
                  <a:pt x="224" y="407"/>
                </a:moveTo>
                <a:lnTo>
                  <a:pt x="222" y="407"/>
                </a:lnTo>
                <a:lnTo>
                  <a:pt x="176" y="388"/>
                </a:lnTo>
                <a:lnTo>
                  <a:pt x="153" y="376"/>
                </a:lnTo>
                <a:lnTo>
                  <a:pt x="139" y="305"/>
                </a:lnTo>
                <a:lnTo>
                  <a:pt x="141" y="301"/>
                </a:lnTo>
                <a:lnTo>
                  <a:pt x="184" y="243"/>
                </a:lnTo>
                <a:lnTo>
                  <a:pt x="99" y="251"/>
                </a:lnTo>
                <a:lnTo>
                  <a:pt x="129" y="231"/>
                </a:lnTo>
                <a:lnTo>
                  <a:pt x="81" y="212"/>
                </a:lnTo>
                <a:lnTo>
                  <a:pt x="40" y="156"/>
                </a:lnTo>
                <a:lnTo>
                  <a:pt x="30" y="131"/>
                </a:lnTo>
                <a:lnTo>
                  <a:pt x="30" y="129"/>
                </a:lnTo>
                <a:lnTo>
                  <a:pt x="14" y="121"/>
                </a:lnTo>
                <a:lnTo>
                  <a:pt x="6" y="109"/>
                </a:lnTo>
                <a:lnTo>
                  <a:pt x="0" y="89"/>
                </a:lnTo>
                <a:lnTo>
                  <a:pt x="135" y="97"/>
                </a:lnTo>
                <a:lnTo>
                  <a:pt x="113" y="36"/>
                </a:lnTo>
                <a:lnTo>
                  <a:pt x="123" y="26"/>
                </a:lnTo>
                <a:lnTo>
                  <a:pt x="149" y="0"/>
                </a:lnTo>
                <a:lnTo>
                  <a:pt x="224" y="109"/>
                </a:lnTo>
                <a:lnTo>
                  <a:pt x="267" y="107"/>
                </a:lnTo>
                <a:lnTo>
                  <a:pt x="289" y="113"/>
                </a:lnTo>
                <a:lnTo>
                  <a:pt x="289" y="115"/>
                </a:lnTo>
                <a:lnTo>
                  <a:pt x="295" y="127"/>
                </a:lnTo>
                <a:lnTo>
                  <a:pt x="283" y="162"/>
                </a:lnTo>
                <a:lnTo>
                  <a:pt x="283" y="257"/>
                </a:lnTo>
                <a:lnTo>
                  <a:pt x="224" y="407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1"/>
          <p:cNvSpPr>
            <a:spLocks/>
          </p:cNvSpPr>
          <p:nvPr/>
        </p:nvSpPr>
        <p:spPr bwMode="auto">
          <a:xfrm>
            <a:off x="1762125" y="4894263"/>
            <a:ext cx="1393825" cy="969963"/>
          </a:xfrm>
          <a:custGeom>
            <a:avLst/>
            <a:gdLst/>
            <a:ahLst/>
            <a:cxnLst>
              <a:cxn ang="0">
                <a:pos x="878" y="381"/>
              </a:cxn>
              <a:cxn ang="0">
                <a:pos x="832" y="397"/>
              </a:cxn>
              <a:cxn ang="0">
                <a:pos x="737" y="431"/>
              </a:cxn>
              <a:cxn ang="0">
                <a:pos x="714" y="463"/>
              </a:cxn>
              <a:cxn ang="0">
                <a:pos x="670" y="524"/>
              </a:cxn>
              <a:cxn ang="0">
                <a:pos x="658" y="540"/>
              </a:cxn>
              <a:cxn ang="0">
                <a:pos x="652" y="534"/>
              </a:cxn>
              <a:cxn ang="0">
                <a:pos x="633" y="518"/>
              </a:cxn>
              <a:cxn ang="0">
                <a:pos x="619" y="506"/>
              </a:cxn>
              <a:cxn ang="0">
                <a:pos x="373" y="603"/>
              </a:cxn>
              <a:cxn ang="0">
                <a:pos x="354" y="611"/>
              </a:cxn>
              <a:cxn ang="0">
                <a:pos x="213" y="518"/>
              </a:cxn>
              <a:cxn ang="0">
                <a:pos x="172" y="490"/>
              </a:cxn>
              <a:cxn ang="0">
                <a:pos x="130" y="467"/>
              </a:cxn>
              <a:cxn ang="0">
                <a:pos x="0" y="385"/>
              </a:cxn>
              <a:cxn ang="0">
                <a:pos x="138" y="231"/>
              </a:cxn>
              <a:cxn ang="0">
                <a:pos x="186" y="178"/>
              </a:cxn>
              <a:cxn ang="0">
                <a:pos x="209" y="190"/>
              </a:cxn>
              <a:cxn ang="0">
                <a:pos x="255" y="209"/>
              </a:cxn>
              <a:cxn ang="0">
                <a:pos x="257" y="209"/>
              </a:cxn>
              <a:cxn ang="0">
                <a:pos x="255" y="219"/>
              </a:cxn>
              <a:cxn ang="0">
                <a:pos x="306" y="239"/>
              </a:cxn>
              <a:cxn ang="0">
                <a:pos x="370" y="69"/>
              </a:cxn>
              <a:cxn ang="0">
                <a:pos x="453" y="89"/>
              </a:cxn>
              <a:cxn ang="0">
                <a:pos x="518" y="18"/>
              </a:cxn>
              <a:cxn ang="0">
                <a:pos x="536" y="0"/>
              </a:cxn>
              <a:cxn ang="0">
                <a:pos x="607" y="14"/>
              </a:cxn>
              <a:cxn ang="0">
                <a:pos x="668" y="77"/>
              </a:cxn>
              <a:cxn ang="0">
                <a:pos x="710" y="116"/>
              </a:cxn>
              <a:cxn ang="0">
                <a:pos x="731" y="144"/>
              </a:cxn>
              <a:cxn ang="0">
                <a:pos x="815" y="267"/>
              </a:cxn>
              <a:cxn ang="0">
                <a:pos x="824" y="283"/>
              </a:cxn>
              <a:cxn ang="0">
                <a:pos x="874" y="374"/>
              </a:cxn>
              <a:cxn ang="0">
                <a:pos x="878" y="381"/>
              </a:cxn>
            </a:cxnLst>
            <a:rect l="0" t="0" r="r" b="b"/>
            <a:pathLst>
              <a:path w="878" h="611">
                <a:moveTo>
                  <a:pt x="878" y="381"/>
                </a:moveTo>
                <a:lnTo>
                  <a:pt x="832" y="397"/>
                </a:lnTo>
                <a:lnTo>
                  <a:pt x="737" y="431"/>
                </a:lnTo>
                <a:lnTo>
                  <a:pt x="714" y="463"/>
                </a:lnTo>
                <a:lnTo>
                  <a:pt x="670" y="524"/>
                </a:lnTo>
                <a:lnTo>
                  <a:pt x="658" y="540"/>
                </a:lnTo>
                <a:lnTo>
                  <a:pt x="652" y="534"/>
                </a:lnTo>
                <a:lnTo>
                  <a:pt x="633" y="518"/>
                </a:lnTo>
                <a:lnTo>
                  <a:pt x="619" y="506"/>
                </a:lnTo>
                <a:lnTo>
                  <a:pt x="373" y="603"/>
                </a:lnTo>
                <a:lnTo>
                  <a:pt x="354" y="611"/>
                </a:lnTo>
                <a:lnTo>
                  <a:pt x="213" y="518"/>
                </a:lnTo>
                <a:lnTo>
                  <a:pt x="172" y="490"/>
                </a:lnTo>
                <a:lnTo>
                  <a:pt x="130" y="467"/>
                </a:lnTo>
                <a:lnTo>
                  <a:pt x="0" y="385"/>
                </a:lnTo>
                <a:lnTo>
                  <a:pt x="138" y="231"/>
                </a:lnTo>
                <a:lnTo>
                  <a:pt x="186" y="178"/>
                </a:lnTo>
                <a:lnTo>
                  <a:pt x="209" y="190"/>
                </a:lnTo>
                <a:lnTo>
                  <a:pt x="255" y="209"/>
                </a:lnTo>
                <a:lnTo>
                  <a:pt x="257" y="209"/>
                </a:lnTo>
                <a:lnTo>
                  <a:pt x="255" y="219"/>
                </a:lnTo>
                <a:lnTo>
                  <a:pt x="306" y="239"/>
                </a:lnTo>
                <a:lnTo>
                  <a:pt x="370" y="69"/>
                </a:lnTo>
                <a:lnTo>
                  <a:pt x="453" y="89"/>
                </a:lnTo>
                <a:lnTo>
                  <a:pt x="518" y="18"/>
                </a:lnTo>
                <a:lnTo>
                  <a:pt x="536" y="0"/>
                </a:lnTo>
                <a:lnTo>
                  <a:pt x="607" y="14"/>
                </a:lnTo>
                <a:lnTo>
                  <a:pt x="668" y="77"/>
                </a:lnTo>
                <a:lnTo>
                  <a:pt x="710" y="116"/>
                </a:lnTo>
                <a:lnTo>
                  <a:pt x="731" y="144"/>
                </a:lnTo>
                <a:lnTo>
                  <a:pt x="815" y="267"/>
                </a:lnTo>
                <a:lnTo>
                  <a:pt x="824" y="283"/>
                </a:lnTo>
                <a:lnTo>
                  <a:pt x="874" y="374"/>
                </a:lnTo>
                <a:lnTo>
                  <a:pt x="878" y="381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22"/>
          <p:cNvSpPr>
            <a:spLocks/>
          </p:cNvSpPr>
          <p:nvPr/>
        </p:nvSpPr>
        <p:spPr bwMode="auto">
          <a:xfrm>
            <a:off x="1211263" y="1731963"/>
            <a:ext cx="468313" cy="622300"/>
          </a:xfrm>
          <a:custGeom>
            <a:avLst/>
            <a:gdLst/>
            <a:ahLst/>
            <a:cxnLst>
              <a:cxn ang="0">
                <a:pos x="295" y="77"/>
              </a:cxn>
              <a:cxn ang="0">
                <a:pos x="192" y="190"/>
              </a:cxn>
              <a:cxn ang="0">
                <a:pos x="184" y="301"/>
              </a:cxn>
              <a:cxn ang="0">
                <a:pos x="184" y="305"/>
              </a:cxn>
              <a:cxn ang="0">
                <a:pos x="157" y="372"/>
              </a:cxn>
              <a:cxn ang="0">
                <a:pos x="84" y="390"/>
              </a:cxn>
              <a:cxn ang="0">
                <a:pos x="76" y="392"/>
              </a:cxn>
              <a:cxn ang="0">
                <a:pos x="58" y="338"/>
              </a:cxn>
              <a:cxn ang="0">
                <a:pos x="44" y="293"/>
              </a:cxn>
              <a:cxn ang="0">
                <a:pos x="14" y="214"/>
              </a:cxn>
              <a:cxn ang="0">
                <a:pos x="0" y="0"/>
              </a:cxn>
              <a:cxn ang="0">
                <a:pos x="62" y="10"/>
              </a:cxn>
              <a:cxn ang="0">
                <a:pos x="129" y="68"/>
              </a:cxn>
              <a:cxn ang="0">
                <a:pos x="147" y="83"/>
              </a:cxn>
              <a:cxn ang="0">
                <a:pos x="250" y="30"/>
              </a:cxn>
              <a:cxn ang="0">
                <a:pos x="295" y="77"/>
              </a:cxn>
            </a:cxnLst>
            <a:rect l="0" t="0" r="r" b="b"/>
            <a:pathLst>
              <a:path w="295" h="392">
                <a:moveTo>
                  <a:pt x="295" y="77"/>
                </a:moveTo>
                <a:lnTo>
                  <a:pt x="192" y="190"/>
                </a:lnTo>
                <a:lnTo>
                  <a:pt x="184" y="301"/>
                </a:lnTo>
                <a:lnTo>
                  <a:pt x="184" y="305"/>
                </a:lnTo>
                <a:lnTo>
                  <a:pt x="157" y="372"/>
                </a:lnTo>
                <a:lnTo>
                  <a:pt x="84" y="390"/>
                </a:lnTo>
                <a:lnTo>
                  <a:pt x="76" y="392"/>
                </a:lnTo>
                <a:lnTo>
                  <a:pt x="58" y="338"/>
                </a:lnTo>
                <a:lnTo>
                  <a:pt x="44" y="293"/>
                </a:lnTo>
                <a:lnTo>
                  <a:pt x="14" y="214"/>
                </a:lnTo>
                <a:lnTo>
                  <a:pt x="0" y="0"/>
                </a:lnTo>
                <a:lnTo>
                  <a:pt x="62" y="10"/>
                </a:lnTo>
                <a:lnTo>
                  <a:pt x="129" y="68"/>
                </a:lnTo>
                <a:lnTo>
                  <a:pt x="147" y="83"/>
                </a:lnTo>
                <a:lnTo>
                  <a:pt x="250" y="30"/>
                </a:lnTo>
                <a:lnTo>
                  <a:pt x="295" y="77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23"/>
          <p:cNvSpPr>
            <a:spLocks/>
          </p:cNvSpPr>
          <p:nvPr/>
        </p:nvSpPr>
        <p:spPr bwMode="auto">
          <a:xfrm>
            <a:off x="3557588" y="8709026"/>
            <a:ext cx="266700" cy="80963"/>
          </a:xfrm>
          <a:custGeom>
            <a:avLst/>
            <a:gdLst/>
            <a:ahLst/>
            <a:cxnLst>
              <a:cxn ang="0">
                <a:pos x="168" y="0"/>
              </a:cxn>
              <a:cxn ang="0">
                <a:pos x="140" y="10"/>
              </a:cxn>
              <a:cxn ang="0">
                <a:pos x="103" y="21"/>
              </a:cxn>
              <a:cxn ang="0">
                <a:pos x="0" y="51"/>
              </a:cxn>
              <a:cxn ang="0">
                <a:pos x="168" y="0"/>
              </a:cxn>
            </a:cxnLst>
            <a:rect l="0" t="0" r="r" b="b"/>
            <a:pathLst>
              <a:path w="168" h="51">
                <a:moveTo>
                  <a:pt x="168" y="0"/>
                </a:moveTo>
                <a:lnTo>
                  <a:pt x="140" y="10"/>
                </a:lnTo>
                <a:lnTo>
                  <a:pt x="103" y="21"/>
                </a:lnTo>
                <a:lnTo>
                  <a:pt x="0" y="51"/>
                </a:lnTo>
                <a:lnTo>
                  <a:pt x="168" y="0"/>
                </a:lnTo>
                <a:close/>
              </a:path>
            </a:pathLst>
          </a:custGeom>
          <a:solidFill>
            <a:srgbClr val="CFE5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24"/>
          <p:cNvSpPr>
            <a:spLocks/>
          </p:cNvSpPr>
          <p:nvPr/>
        </p:nvSpPr>
        <p:spPr bwMode="auto">
          <a:xfrm>
            <a:off x="3557588" y="8709026"/>
            <a:ext cx="266700" cy="80963"/>
          </a:xfrm>
          <a:custGeom>
            <a:avLst/>
            <a:gdLst/>
            <a:ahLst/>
            <a:cxnLst>
              <a:cxn ang="0">
                <a:pos x="168" y="0"/>
              </a:cxn>
              <a:cxn ang="0">
                <a:pos x="140" y="10"/>
              </a:cxn>
              <a:cxn ang="0">
                <a:pos x="103" y="21"/>
              </a:cxn>
              <a:cxn ang="0">
                <a:pos x="0" y="51"/>
              </a:cxn>
            </a:cxnLst>
            <a:rect l="0" t="0" r="r" b="b"/>
            <a:pathLst>
              <a:path w="168" h="51">
                <a:moveTo>
                  <a:pt x="168" y="0"/>
                </a:moveTo>
                <a:lnTo>
                  <a:pt x="140" y="10"/>
                </a:lnTo>
                <a:lnTo>
                  <a:pt x="103" y="21"/>
                </a:lnTo>
                <a:lnTo>
                  <a:pt x="0" y="51"/>
                </a:lnTo>
              </a:path>
            </a:pathLst>
          </a:custGeom>
          <a:noFill/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25"/>
          <p:cNvSpPr>
            <a:spLocks/>
          </p:cNvSpPr>
          <p:nvPr/>
        </p:nvSpPr>
        <p:spPr bwMode="auto">
          <a:xfrm>
            <a:off x="2873375" y="7662863"/>
            <a:ext cx="1158875" cy="1127125"/>
          </a:xfrm>
          <a:custGeom>
            <a:avLst/>
            <a:gdLst/>
            <a:ahLst/>
            <a:cxnLst>
              <a:cxn ang="0">
                <a:pos x="431" y="710"/>
              </a:cxn>
              <a:cxn ang="0">
                <a:pos x="421" y="702"/>
              </a:cxn>
              <a:cxn ang="0">
                <a:pos x="338" y="619"/>
              </a:cxn>
              <a:cxn ang="0">
                <a:pos x="297" y="578"/>
              </a:cxn>
              <a:cxn ang="0">
                <a:pos x="160" y="485"/>
              </a:cxn>
              <a:cxn ang="0">
                <a:pos x="67" y="423"/>
              </a:cxn>
              <a:cxn ang="0">
                <a:pos x="0" y="380"/>
              </a:cxn>
              <a:cxn ang="0">
                <a:pos x="22" y="364"/>
              </a:cxn>
              <a:cxn ang="0">
                <a:pos x="37" y="309"/>
              </a:cxn>
              <a:cxn ang="0">
                <a:pos x="53" y="241"/>
              </a:cxn>
              <a:cxn ang="0">
                <a:pos x="128" y="226"/>
              </a:cxn>
              <a:cxn ang="0">
                <a:pos x="134" y="142"/>
              </a:cxn>
              <a:cxn ang="0">
                <a:pos x="255" y="117"/>
              </a:cxn>
              <a:cxn ang="0">
                <a:pos x="265" y="73"/>
              </a:cxn>
              <a:cxn ang="0">
                <a:pos x="285" y="0"/>
              </a:cxn>
              <a:cxn ang="0">
                <a:pos x="328" y="24"/>
              </a:cxn>
              <a:cxn ang="0">
                <a:pos x="395" y="81"/>
              </a:cxn>
              <a:cxn ang="0">
                <a:pos x="378" y="135"/>
              </a:cxn>
              <a:cxn ang="0">
                <a:pos x="348" y="218"/>
              </a:cxn>
              <a:cxn ang="0">
                <a:pos x="390" y="216"/>
              </a:cxn>
              <a:cxn ang="0">
                <a:pos x="494" y="184"/>
              </a:cxn>
              <a:cxn ang="0">
                <a:pos x="522" y="176"/>
              </a:cxn>
              <a:cxn ang="0">
                <a:pos x="566" y="111"/>
              </a:cxn>
              <a:cxn ang="0">
                <a:pos x="571" y="111"/>
              </a:cxn>
              <a:cxn ang="0">
                <a:pos x="587" y="111"/>
              </a:cxn>
              <a:cxn ang="0">
                <a:pos x="664" y="111"/>
              </a:cxn>
              <a:cxn ang="0">
                <a:pos x="708" y="297"/>
              </a:cxn>
              <a:cxn ang="0">
                <a:pos x="730" y="384"/>
              </a:cxn>
              <a:cxn ang="0">
                <a:pos x="664" y="415"/>
              </a:cxn>
              <a:cxn ang="0">
                <a:pos x="653" y="465"/>
              </a:cxn>
              <a:cxn ang="0">
                <a:pos x="605" y="641"/>
              </a:cxn>
              <a:cxn ang="0">
                <a:pos x="599" y="659"/>
              </a:cxn>
              <a:cxn ang="0">
                <a:pos x="431" y="710"/>
              </a:cxn>
            </a:cxnLst>
            <a:rect l="0" t="0" r="r" b="b"/>
            <a:pathLst>
              <a:path w="730" h="710">
                <a:moveTo>
                  <a:pt x="431" y="710"/>
                </a:moveTo>
                <a:lnTo>
                  <a:pt x="421" y="702"/>
                </a:lnTo>
                <a:lnTo>
                  <a:pt x="338" y="619"/>
                </a:lnTo>
                <a:lnTo>
                  <a:pt x="297" y="578"/>
                </a:lnTo>
                <a:lnTo>
                  <a:pt x="160" y="485"/>
                </a:lnTo>
                <a:lnTo>
                  <a:pt x="67" y="423"/>
                </a:lnTo>
                <a:lnTo>
                  <a:pt x="0" y="380"/>
                </a:lnTo>
                <a:lnTo>
                  <a:pt x="22" y="364"/>
                </a:lnTo>
                <a:lnTo>
                  <a:pt x="37" y="309"/>
                </a:lnTo>
                <a:lnTo>
                  <a:pt x="53" y="241"/>
                </a:lnTo>
                <a:lnTo>
                  <a:pt x="128" y="226"/>
                </a:lnTo>
                <a:lnTo>
                  <a:pt x="134" y="142"/>
                </a:lnTo>
                <a:lnTo>
                  <a:pt x="255" y="117"/>
                </a:lnTo>
                <a:lnTo>
                  <a:pt x="265" y="73"/>
                </a:lnTo>
                <a:lnTo>
                  <a:pt x="285" y="0"/>
                </a:lnTo>
                <a:lnTo>
                  <a:pt x="328" y="24"/>
                </a:lnTo>
                <a:lnTo>
                  <a:pt x="395" y="81"/>
                </a:lnTo>
                <a:lnTo>
                  <a:pt x="378" y="135"/>
                </a:lnTo>
                <a:lnTo>
                  <a:pt x="348" y="218"/>
                </a:lnTo>
                <a:lnTo>
                  <a:pt x="390" y="216"/>
                </a:lnTo>
                <a:lnTo>
                  <a:pt x="494" y="184"/>
                </a:lnTo>
                <a:lnTo>
                  <a:pt x="522" y="176"/>
                </a:lnTo>
                <a:lnTo>
                  <a:pt x="566" y="111"/>
                </a:lnTo>
                <a:lnTo>
                  <a:pt x="571" y="111"/>
                </a:lnTo>
                <a:lnTo>
                  <a:pt x="587" y="111"/>
                </a:lnTo>
                <a:lnTo>
                  <a:pt x="664" y="111"/>
                </a:lnTo>
                <a:lnTo>
                  <a:pt x="708" y="297"/>
                </a:lnTo>
                <a:lnTo>
                  <a:pt x="730" y="384"/>
                </a:lnTo>
                <a:lnTo>
                  <a:pt x="664" y="415"/>
                </a:lnTo>
                <a:lnTo>
                  <a:pt x="653" y="465"/>
                </a:lnTo>
                <a:lnTo>
                  <a:pt x="605" y="641"/>
                </a:lnTo>
                <a:lnTo>
                  <a:pt x="599" y="659"/>
                </a:lnTo>
                <a:lnTo>
                  <a:pt x="431" y="710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26"/>
          <p:cNvSpPr>
            <a:spLocks/>
          </p:cNvSpPr>
          <p:nvPr/>
        </p:nvSpPr>
        <p:spPr bwMode="auto">
          <a:xfrm>
            <a:off x="2873375" y="7662863"/>
            <a:ext cx="1158875" cy="1127125"/>
          </a:xfrm>
          <a:custGeom>
            <a:avLst/>
            <a:gdLst/>
            <a:ahLst/>
            <a:cxnLst>
              <a:cxn ang="0">
                <a:pos x="431" y="710"/>
              </a:cxn>
              <a:cxn ang="0">
                <a:pos x="421" y="702"/>
              </a:cxn>
              <a:cxn ang="0">
                <a:pos x="338" y="619"/>
              </a:cxn>
              <a:cxn ang="0">
                <a:pos x="297" y="578"/>
              </a:cxn>
              <a:cxn ang="0">
                <a:pos x="160" y="485"/>
              </a:cxn>
              <a:cxn ang="0">
                <a:pos x="67" y="423"/>
              </a:cxn>
              <a:cxn ang="0">
                <a:pos x="0" y="380"/>
              </a:cxn>
              <a:cxn ang="0">
                <a:pos x="22" y="364"/>
              </a:cxn>
              <a:cxn ang="0">
                <a:pos x="37" y="309"/>
              </a:cxn>
              <a:cxn ang="0">
                <a:pos x="53" y="241"/>
              </a:cxn>
              <a:cxn ang="0">
                <a:pos x="128" y="226"/>
              </a:cxn>
              <a:cxn ang="0">
                <a:pos x="134" y="142"/>
              </a:cxn>
              <a:cxn ang="0">
                <a:pos x="255" y="117"/>
              </a:cxn>
              <a:cxn ang="0">
                <a:pos x="265" y="73"/>
              </a:cxn>
              <a:cxn ang="0">
                <a:pos x="285" y="0"/>
              </a:cxn>
              <a:cxn ang="0">
                <a:pos x="328" y="24"/>
              </a:cxn>
              <a:cxn ang="0">
                <a:pos x="395" y="81"/>
              </a:cxn>
              <a:cxn ang="0">
                <a:pos x="378" y="135"/>
              </a:cxn>
              <a:cxn ang="0">
                <a:pos x="348" y="218"/>
              </a:cxn>
              <a:cxn ang="0">
                <a:pos x="390" y="216"/>
              </a:cxn>
              <a:cxn ang="0">
                <a:pos x="494" y="184"/>
              </a:cxn>
              <a:cxn ang="0">
                <a:pos x="522" y="176"/>
              </a:cxn>
              <a:cxn ang="0">
                <a:pos x="566" y="111"/>
              </a:cxn>
              <a:cxn ang="0">
                <a:pos x="571" y="111"/>
              </a:cxn>
              <a:cxn ang="0">
                <a:pos x="587" y="111"/>
              </a:cxn>
              <a:cxn ang="0">
                <a:pos x="664" y="111"/>
              </a:cxn>
              <a:cxn ang="0">
                <a:pos x="708" y="297"/>
              </a:cxn>
              <a:cxn ang="0">
                <a:pos x="730" y="384"/>
              </a:cxn>
              <a:cxn ang="0">
                <a:pos x="664" y="415"/>
              </a:cxn>
              <a:cxn ang="0">
                <a:pos x="653" y="465"/>
              </a:cxn>
              <a:cxn ang="0">
                <a:pos x="605" y="641"/>
              </a:cxn>
              <a:cxn ang="0">
                <a:pos x="599" y="659"/>
              </a:cxn>
            </a:cxnLst>
            <a:rect l="0" t="0" r="r" b="b"/>
            <a:pathLst>
              <a:path w="730" h="710">
                <a:moveTo>
                  <a:pt x="431" y="710"/>
                </a:moveTo>
                <a:lnTo>
                  <a:pt x="421" y="702"/>
                </a:lnTo>
                <a:lnTo>
                  <a:pt x="338" y="619"/>
                </a:lnTo>
                <a:lnTo>
                  <a:pt x="297" y="578"/>
                </a:lnTo>
                <a:lnTo>
                  <a:pt x="160" y="485"/>
                </a:lnTo>
                <a:lnTo>
                  <a:pt x="67" y="423"/>
                </a:lnTo>
                <a:lnTo>
                  <a:pt x="0" y="380"/>
                </a:lnTo>
                <a:lnTo>
                  <a:pt x="22" y="364"/>
                </a:lnTo>
                <a:lnTo>
                  <a:pt x="37" y="309"/>
                </a:lnTo>
                <a:lnTo>
                  <a:pt x="53" y="241"/>
                </a:lnTo>
                <a:lnTo>
                  <a:pt x="128" y="226"/>
                </a:lnTo>
                <a:lnTo>
                  <a:pt x="134" y="142"/>
                </a:lnTo>
                <a:lnTo>
                  <a:pt x="255" y="117"/>
                </a:lnTo>
                <a:lnTo>
                  <a:pt x="265" y="73"/>
                </a:lnTo>
                <a:lnTo>
                  <a:pt x="285" y="0"/>
                </a:lnTo>
                <a:lnTo>
                  <a:pt x="328" y="24"/>
                </a:lnTo>
                <a:lnTo>
                  <a:pt x="395" y="81"/>
                </a:lnTo>
                <a:lnTo>
                  <a:pt x="378" y="135"/>
                </a:lnTo>
                <a:lnTo>
                  <a:pt x="348" y="218"/>
                </a:lnTo>
                <a:lnTo>
                  <a:pt x="390" y="216"/>
                </a:lnTo>
                <a:lnTo>
                  <a:pt x="494" y="184"/>
                </a:lnTo>
                <a:lnTo>
                  <a:pt x="522" y="176"/>
                </a:lnTo>
                <a:lnTo>
                  <a:pt x="566" y="111"/>
                </a:lnTo>
                <a:lnTo>
                  <a:pt x="571" y="111"/>
                </a:lnTo>
                <a:lnTo>
                  <a:pt x="587" y="111"/>
                </a:lnTo>
                <a:lnTo>
                  <a:pt x="664" y="111"/>
                </a:lnTo>
                <a:lnTo>
                  <a:pt x="708" y="297"/>
                </a:lnTo>
                <a:lnTo>
                  <a:pt x="730" y="384"/>
                </a:lnTo>
                <a:lnTo>
                  <a:pt x="664" y="415"/>
                </a:lnTo>
                <a:lnTo>
                  <a:pt x="653" y="465"/>
                </a:lnTo>
                <a:lnTo>
                  <a:pt x="605" y="641"/>
                </a:lnTo>
                <a:lnTo>
                  <a:pt x="599" y="659"/>
                </a:lnTo>
              </a:path>
            </a:pathLst>
          </a:custGeom>
          <a:noFill/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27"/>
          <p:cNvSpPr>
            <a:spLocks noEditPoints="1"/>
          </p:cNvSpPr>
          <p:nvPr/>
        </p:nvSpPr>
        <p:spPr bwMode="auto">
          <a:xfrm>
            <a:off x="819150" y="2216151"/>
            <a:ext cx="725488" cy="1450975"/>
          </a:xfrm>
          <a:custGeom>
            <a:avLst/>
            <a:gdLst/>
            <a:ahLst/>
            <a:cxnLst>
              <a:cxn ang="0">
                <a:pos x="156" y="904"/>
              </a:cxn>
              <a:cxn ang="0">
                <a:pos x="105" y="914"/>
              </a:cxn>
              <a:cxn ang="0">
                <a:pos x="64" y="888"/>
              </a:cxn>
              <a:cxn ang="0">
                <a:pos x="6" y="868"/>
              </a:cxn>
              <a:cxn ang="0">
                <a:pos x="12" y="801"/>
              </a:cxn>
              <a:cxn ang="0">
                <a:pos x="12" y="789"/>
              </a:cxn>
              <a:cxn ang="0">
                <a:pos x="6" y="732"/>
              </a:cxn>
              <a:cxn ang="0">
                <a:pos x="0" y="664"/>
              </a:cxn>
              <a:cxn ang="0">
                <a:pos x="83" y="399"/>
              </a:cxn>
              <a:cxn ang="0">
                <a:pos x="176" y="130"/>
              </a:cxn>
              <a:cxn ang="0">
                <a:pos x="194" y="2"/>
              </a:cxn>
              <a:cxn ang="0">
                <a:pos x="242" y="2"/>
              </a:cxn>
              <a:cxn ang="0">
                <a:pos x="295" y="119"/>
              </a:cxn>
              <a:cxn ang="0">
                <a:pos x="295" y="126"/>
              </a:cxn>
              <a:cxn ang="0">
                <a:pos x="279" y="395"/>
              </a:cxn>
              <a:cxn ang="0">
                <a:pos x="315" y="524"/>
              </a:cxn>
              <a:cxn ang="0">
                <a:pos x="236" y="801"/>
              </a:cxn>
              <a:cxn ang="0">
                <a:pos x="208" y="896"/>
              </a:cxn>
              <a:cxn ang="0">
                <a:pos x="156" y="904"/>
              </a:cxn>
              <a:cxn ang="0">
                <a:pos x="408" y="237"/>
              </a:cxn>
              <a:cxn ang="0">
                <a:pos x="368" y="239"/>
              </a:cxn>
              <a:cxn ang="0">
                <a:pos x="356" y="200"/>
              </a:cxn>
              <a:cxn ang="0">
                <a:pos x="342" y="148"/>
              </a:cxn>
              <a:cxn ang="0">
                <a:pos x="327" y="105"/>
              </a:cxn>
              <a:cxn ang="0">
                <a:pos x="323" y="87"/>
              </a:cxn>
              <a:cxn ang="0">
                <a:pos x="331" y="85"/>
              </a:cxn>
              <a:cxn ang="0">
                <a:pos x="404" y="67"/>
              </a:cxn>
              <a:cxn ang="0">
                <a:pos x="431" y="0"/>
              </a:cxn>
              <a:cxn ang="0">
                <a:pos x="455" y="47"/>
              </a:cxn>
              <a:cxn ang="0">
                <a:pos x="457" y="85"/>
              </a:cxn>
              <a:cxn ang="0">
                <a:pos x="420" y="132"/>
              </a:cxn>
              <a:cxn ang="0">
                <a:pos x="412" y="213"/>
              </a:cxn>
              <a:cxn ang="0">
                <a:pos x="408" y="237"/>
              </a:cxn>
            </a:cxnLst>
            <a:rect l="0" t="0" r="r" b="b"/>
            <a:pathLst>
              <a:path w="457" h="914">
                <a:moveTo>
                  <a:pt x="156" y="904"/>
                </a:moveTo>
                <a:lnTo>
                  <a:pt x="105" y="914"/>
                </a:lnTo>
                <a:lnTo>
                  <a:pt x="64" y="888"/>
                </a:lnTo>
                <a:lnTo>
                  <a:pt x="6" y="868"/>
                </a:lnTo>
                <a:lnTo>
                  <a:pt x="12" y="801"/>
                </a:lnTo>
                <a:lnTo>
                  <a:pt x="12" y="789"/>
                </a:lnTo>
                <a:lnTo>
                  <a:pt x="6" y="732"/>
                </a:lnTo>
                <a:lnTo>
                  <a:pt x="0" y="664"/>
                </a:lnTo>
                <a:lnTo>
                  <a:pt x="83" y="399"/>
                </a:lnTo>
                <a:lnTo>
                  <a:pt x="176" y="130"/>
                </a:lnTo>
                <a:lnTo>
                  <a:pt x="194" y="2"/>
                </a:lnTo>
                <a:lnTo>
                  <a:pt x="242" y="2"/>
                </a:lnTo>
                <a:lnTo>
                  <a:pt x="295" y="119"/>
                </a:lnTo>
                <a:lnTo>
                  <a:pt x="295" y="126"/>
                </a:lnTo>
                <a:lnTo>
                  <a:pt x="279" y="395"/>
                </a:lnTo>
                <a:lnTo>
                  <a:pt x="315" y="524"/>
                </a:lnTo>
                <a:lnTo>
                  <a:pt x="236" y="801"/>
                </a:lnTo>
                <a:lnTo>
                  <a:pt x="208" y="896"/>
                </a:lnTo>
                <a:lnTo>
                  <a:pt x="156" y="904"/>
                </a:lnTo>
                <a:close/>
                <a:moveTo>
                  <a:pt x="408" y="237"/>
                </a:moveTo>
                <a:lnTo>
                  <a:pt x="368" y="239"/>
                </a:lnTo>
                <a:lnTo>
                  <a:pt x="356" y="200"/>
                </a:lnTo>
                <a:lnTo>
                  <a:pt x="342" y="148"/>
                </a:lnTo>
                <a:lnTo>
                  <a:pt x="327" y="105"/>
                </a:lnTo>
                <a:lnTo>
                  <a:pt x="323" y="87"/>
                </a:lnTo>
                <a:lnTo>
                  <a:pt x="331" y="85"/>
                </a:lnTo>
                <a:lnTo>
                  <a:pt x="404" y="67"/>
                </a:lnTo>
                <a:lnTo>
                  <a:pt x="431" y="0"/>
                </a:lnTo>
                <a:lnTo>
                  <a:pt x="455" y="47"/>
                </a:lnTo>
                <a:lnTo>
                  <a:pt x="457" y="85"/>
                </a:lnTo>
                <a:lnTo>
                  <a:pt x="420" y="132"/>
                </a:lnTo>
                <a:lnTo>
                  <a:pt x="412" y="213"/>
                </a:lnTo>
                <a:lnTo>
                  <a:pt x="408" y="237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28"/>
          <p:cNvSpPr>
            <a:spLocks/>
          </p:cNvSpPr>
          <p:nvPr/>
        </p:nvSpPr>
        <p:spPr bwMode="auto">
          <a:xfrm>
            <a:off x="1350963" y="4111626"/>
            <a:ext cx="87313" cy="69850"/>
          </a:xfrm>
          <a:custGeom>
            <a:avLst/>
            <a:gdLst/>
            <a:ahLst/>
            <a:cxnLst>
              <a:cxn ang="0">
                <a:pos x="41" y="44"/>
              </a:cxn>
              <a:cxn ang="0">
                <a:pos x="27" y="44"/>
              </a:cxn>
              <a:cxn ang="0">
                <a:pos x="1" y="40"/>
              </a:cxn>
              <a:cxn ang="0">
                <a:pos x="0" y="16"/>
              </a:cxn>
              <a:cxn ang="0">
                <a:pos x="7" y="0"/>
              </a:cxn>
              <a:cxn ang="0">
                <a:pos x="35" y="4"/>
              </a:cxn>
              <a:cxn ang="0">
                <a:pos x="55" y="6"/>
              </a:cxn>
              <a:cxn ang="0">
                <a:pos x="55" y="28"/>
              </a:cxn>
              <a:cxn ang="0">
                <a:pos x="41" y="44"/>
              </a:cxn>
            </a:cxnLst>
            <a:rect l="0" t="0" r="r" b="b"/>
            <a:pathLst>
              <a:path w="55" h="44">
                <a:moveTo>
                  <a:pt x="41" y="44"/>
                </a:moveTo>
                <a:lnTo>
                  <a:pt x="27" y="44"/>
                </a:lnTo>
                <a:lnTo>
                  <a:pt x="1" y="40"/>
                </a:lnTo>
                <a:lnTo>
                  <a:pt x="0" y="16"/>
                </a:lnTo>
                <a:lnTo>
                  <a:pt x="7" y="0"/>
                </a:lnTo>
                <a:lnTo>
                  <a:pt x="35" y="4"/>
                </a:lnTo>
                <a:lnTo>
                  <a:pt x="55" y="6"/>
                </a:lnTo>
                <a:lnTo>
                  <a:pt x="55" y="28"/>
                </a:lnTo>
                <a:lnTo>
                  <a:pt x="41" y="44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29"/>
          <p:cNvSpPr>
            <a:spLocks/>
          </p:cNvSpPr>
          <p:nvPr/>
        </p:nvSpPr>
        <p:spPr bwMode="auto">
          <a:xfrm>
            <a:off x="1377950" y="5465763"/>
            <a:ext cx="722313" cy="752475"/>
          </a:xfrm>
          <a:custGeom>
            <a:avLst/>
            <a:gdLst/>
            <a:ahLst/>
            <a:cxnLst>
              <a:cxn ang="0">
                <a:pos x="242" y="25"/>
              </a:cxn>
              <a:cxn ang="0">
                <a:pos x="372" y="107"/>
              </a:cxn>
              <a:cxn ang="0">
                <a:pos x="414" y="130"/>
              </a:cxn>
              <a:cxn ang="0">
                <a:pos x="455" y="158"/>
              </a:cxn>
              <a:cxn ang="0">
                <a:pos x="313" y="322"/>
              </a:cxn>
              <a:cxn ang="0">
                <a:pos x="283" y="330"/>
              </a:cxn>
              <a:cxn ang="0">
                <a:pos x="226" y="348"/>
              </a:cxn>
              <a:cxn ang="0">
                <a:pos x="184" y="360"/>
              </a:cxn>
              <a:cxn ang="0">
                <a:pos x="190" y="417"/>
              </a:cxn>
              <a:cxn ang="0">
                <a:pos x="196" y="461"/>
              </a:cxn>
              <a:cxn ang="0">
                <a:pos x="170" y="463"/>
              </a:cxn>
              <a:cxn ang="0">
                <a:pos x="40" y="474"/>
              </a:cxn>
              <a:cxn ang="0">
                <a:pos x="18" y="352"/>
              </a:cxn>
              <a:cxn ang="0">
                <a:pos x="0" y="259"/>
              </a:cxn>
              <a:cxn ang="0">
                <a:pos x="103" y="105"/>
              </a:cxn>
              <a:cxn ang="0">
                <a:pos x="137" y="0"/>
              </a:cxn>
              <a:cxn ang="0">
                <a:pos x="212" y="73"/>
              </a:cxn>
              <a:cxn ang="0">
                <a:pos x="242" y="25"/>
              </a:cxn>
            </a:cxnLst>
            <a:rect l="0" t="0" r="r" b="b"/>
            <a:pathLst>
              <a:path w="455" h="474">
                <a:moveTo>
                  <a:pt x="242" y="25"/>
                </a:moveTo>
                <a:lnTo>
                  <a:pt x="372" y="107"/>
                </a:lnTo>
                <a:lnTo>
                  <a:pt x="414" y="130"/>
                </a:lnTo>
                <a:lnTo>
                  <a:pt x="455" y="158"/>
                </a:lnTo>
                <a:lnTo>
                  <a:pt x="313" y="322"/>
                </a:lnTo>
                <a:lnTo>
                  <a:pt x="283" y="330"/>
                </a:lnTo>
                <a:lnTo>
                  <a:pt x="226" y="348"/>
                </a:lnTo>
                <a:lnTo>
                  <a:pt x="184" y="360"/>
                </a:lnTo>
                <a:lnTo>
                  <a:pt x="190" y="417"/>
                </a:lnTo>
                <a:lnTo>
                  <a:pt x="196" y="461"/>
                </a:lnTo>
                <a:lnTo>
                  <a:pt x="170" y="463"/>
                </a:lnTo>
                <a:lnTo>
                  <a:pt x="40" y="474"/>
                </a:lnTo>
                <a:lnTo>
                  <a:pt x="18" y="352"/>
                </a:lnTo>
                <a:lnTo>
                  <a:pt x="0" y="259"/>
                </a:lnTo>
                <a:lnTo>
                  <a:pt x="103" y="105"/>
                </a:lnTo>
                <a:lnTo>
                  <a:pt x="137" y="0"/>
                </a:lnTo>
                <a:lnTo>
                  <a:pt x="212" y="73"/>
                </a:lnTo>
                <a:lnTo>
                  <a:pt x="242" y="25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0"/>
          <p:cNvSpPr>
            <a:spLocks noEditPoints="1"/>
          </p:cNvSpPr>
          <p:nvPr/>
        </p:nvSpPr>
        <p:spPr bwMode="auto">
          <a:xfrm>
            <a:off x="1595438" y="4772026"/>
            <a:ext cx="511175" cy="809625"/>
          </a:xfrm>
          <a:custGeom>
            <a:avLst/>
            <a:gdLst/>
            <a:ahLst/>
            <a:cxnLst>
              <a:cxn ang="0">
                <a:pos x="140" y="103"/>
              </a:cxn>
              <a:cxn ang="0">
                <a:pos x="180" y="166"/>
              </a:cxn>
              <a:cxn ang="0">
                <a:pos x="237" y="130"/>
              </a:cxn>
              <a:cxn ang="0">
                <a:pos x="322" y="122"/>
              </a:cxn>
              <a:cxn ang="0">
                <a:pos x="279" y="180"/>
              </a:cxn>
              <a:cxn ang="0">
                <a:pos x="277" y="184"/>
              </a:cxn>
              <a:cxn ang="0">
                <a:pos x="291" y="255"/>
              </a:cxn>
              <a:cxn ang="0">
                <a:pos x="243" y="308"/>
              </a:cxn>
              <a:cxn ang="0">
                <a:pos x="105" y="462"/>
              </a:cxn>
              <a:cxn ang="0">
                <a:pos x="75" y="510"/>
              </a:cxn>
              <a:cxn ang="0">
                <a:pos x="0" y="437"/>
              </a:cxn>
              <a:cxn ang="0">
                <a:pos x="2" y="429"/>
              </a:cxn>
              <a:cxn ang="0">
                <a:pos x="59" y="296"/>
              </a:cxn>
              <a:cxn ang="0">
                <a:pos x="71" y="213"/>
              </a:cxn>
              <a:cxn ang="0">
                <a:pos x="67" y="126"/>
              </a:cxn>
              <a:cxn ang="0">
                <a:pos x="75" y="39"/>
              </a:cxn>
              <a:cxn ang="0">
                <a:pos x="115" y="61"/>
              </a:cxn>
              <a:cxn ang="0">
                <a:pos x="140" y="103"/>
              </a:cxn>
              <a:cxn ang="0">
                <a:pos x="168" y="10"/>
              </a:cxn>
              <a:cxn ang="0">
                <a:pos x="178" y="35"/>
              </a:cxn>
              <a:cxn ang="0">
                <a:pos x="166" y="16"/>
              </a:cxn>
              <a:cxn ang="0">
                <a:pos x="152" y="0"/>
              </a:cxn>
              <a:cxn ang="0">
                <a:pos x="168" y="8"/>
              </a:cxn>
              <a:cxn ang="0">
                <a:pos x="168" y="10"/>
              </a:cxn>
            </a:cxnLst>
            <a:rect l="0" t="0" r="r" b="b"/>
            <a:pathLst>
              <a:path w="322" h="510">
                <a:moveTo>
                  <a:pt x="140" y="103"/>
                </a:moveTo>
                <a:lnTo>
                  <a:pt x="180" y="166"/>
                </a:lnTo>
                <a:lnTo>
                  <a:pt x="237" y="130"/>
                </a:lnTo>
                <a:lnTo>
                  <a:pt x="322" y="122"/>
                </a:lnTo>
                <a:lnTo>
                  <a:pt x="279" y="180"/>
                </a:lnTo>
                <a:lnTo>
                  <a:pt x="277" y="184"/>
                </a:lnTo>
                <a:lnTo>
                  <a:pt x="291" y="255"/>
                </a:lnTo>
                <a:lnTo>
                  <a:pt x="243" y="308"/>
                </a:lnTo>
                <a:lnTo>
                  <a:pt x="105" y="462"/>
                </a:lnTo>
                <a:lnTo>
                  <a:pt x="75" y="510"/>
                </a:lnTo>
                <a:lnTo>
                  <a:pt x="0" y="437"/>
                </a:lnTo>
                <a:lnTo>
                  <a:pt x="2" y="429"/>
                </a:lnTo>
                <a:lnTo>
                  <a:pt x="59" y="296"/>
                </a:lnTo>
                <a:lnTo>
                  <a:pt x="71" y="213"/>
                </a:lnTo>
                <a:lnTo>
                  <a:pt x="67" y="126"/>
                </a:lnTo>
                <a:lnTo>
                  <a:pt x="75" y="39"/>
                </a:lnTo>
                <a:lnTo>
                  <a:pt x="115" y="61"/>
                </a:lnTo>
                <a:lnTo>
                  <a:pt x="140" y="103"/>
                </a:lnTo>
                <a:close/>
                <a:moveTo>
                  <a:pt x="168" y="10"/>
                </a:moveTo>
                <a:lnTo>
                  <a:pt x="178" y="35"/>
                </a:lnTo>
                <a:lnTo>
                  <a:pt x="166" y="16"/>
                </a:lnTo>
                <a:lnTo>
                  <a:pt x="152" y="0"/>
                </a:lnTo>
                <a:lnTo>
                  <a:pt x="168" y="8"/>
                </a:lnTo>
                <a:lnTo>
                  <a:pt x="168" y="10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1"/>
          <p:cNvSpPr>
            <a:spLocks noEditPoints="1"/>
          </p:cNvSpPr>
          <p:nvPr/>
        </p:nvSpPr>
        <p:spPr bwMode="auto">
          <a:xfrm>
            <a:off x="2498725" y="3160713"/>
            <a:ext cx="882650" cy="719138"/>
          </a:xfrm>
          <a:custGeom>
            <a:avLst/>
            <a:gdLst/>
            <a:ahLst/>
            <a:cxnLst>
              <a:cxn ang="0">
                <a:pos x="204" y="350"/>
              </a:cxn>
              <a:cxn ang="0">
                <a:pos x="111" y="453"/>
              </a:cxn>
              <a:cxn ang="0">
                <a:pos x="38" y="443"/>
              </a:cxn>
              <a:cxn ang="0">
                <a:pos x="28" y="443"/>
              </a:cxn>
              <a:cxn ang="0">
                <a:pos x="0" y="350"/>
              </a:cxn>
              <a:cxn ang="0">
                <a:pos x="131" y="247"/>
              </a:cxn>
              <a:cxn ang="0">
                <a:pos x="204" y="350"/>
              </a:cxn>
              <a:cxn ang="0">
                <a:pos x="556" y="0"/>
              </a:cxn>
              <a:cxn ang="0">
                <a:pos x="483" y="105"/>
              </a:cxn>
              <a:cxn ang="0">
                <a:pos x="386" y="103"/>
              </a:cxn>
              <a:cxn ang="0">
                <a:pos x="402" y="143"/>
              </a:cxn>
              <a:cxn ang="0">
                <a:pos x="362" y="148"/>
              </a:cxn>
              <a:cxn ang="0">
                <a:pos x="355" y="148"/>
              </a:cxn>
              <a:cxn ang="0">
                <a:pos x="335" y="26"/>
              </a:cxn>
              <a:cxn ang="0">
                <a:pos x="426" y="14"/>
              </a:cxn>
              <a:cxn ang="0">
                <a:pos x="556" y="0"/>
              </a:cxn>
            </a:cxnLst>
            <a:rect l="0" t="0" r="r" b="b"/>
            <a:pathLst>
              <a:path w="556" h="453">
                <a:moveTo>
                  <a:pt x="204" y="350"/>
                </a:moveTo>
                <a:lnTo>
                  <a:pt x="111" y="453"/>
                </a:lnTo>
                <a:lnTo>
                  <a:pt x="38" y="443"/>
                </a:lnTo>
                <a:lnTo>
                  <a:pt x="28" y="443"/>
                </a:lnTo>
                <a:lnTo>
                  <a:pt x="0" y="350"/>
                </a:lnTo>
                <a:lnTo>
                  <a:pt x="131" y="247"/>
                </a:lnTo>
                <a:lnTo>
                  <a:pt x="204" y="350"/>
                </a:lnTo>
                <a:close/>
                <a:moveTo>
                  <a:pt x="556" y="0"/>
                </a:moveTo>
                <a:lnTo>
                  <a:pt x="483" y="105"/>
                </a:lnTo>
                <a:lnTo>
                  <a:pt x="386" y="103"/>
                </a:lnTo>
                <a:lnTo>
                  <a:pt x="402" y="143"/>
                </a:lnTo>
                <a:lnTo>
                  <a:pt x="362" y="148"/>
                </a:lnTo>
                <a:lnTo>
                  <a:pt x="355" y="148"/>
                </a:lnTo>
                <a:lnTo>
                  <a:pt x="335" y="26"/>
                </a:lnTo>
                <a:lnTo>
                  <a:pt x="426" y="14"/>
                </a:lnTo>
                <a:lnTo>
                  <a:pt x="556" y="0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32"/>
          <p:cNvSpPr>
            <a:spLocks/>
          </p:cNvSpPr>
          <p:nvPr/>
        </p:nvSpPr>
        <p:spPr bwMode="auto">
          <a:xfrm>
            <a:off x="2241550" y="5045076"/>
            <a:ext cx="2609850" cy="1439863"/>
          </a:xfrm>
          <a:custGeom>
            <a:avLst/>
            <a:gdLst/>
            <a:ahLst/>
            <a:cxnLst>
              <a:cxn ang="0">
                <a:pos x="1288" y="716"/>
              </a:cxn>
              <a:cxn ang="0">
                <a:pos x="1037" y="805"/>
              </a:cxn>
              <a:cxn ang="0">
                <a:pos x="969" y="795"/>
              </a:cxn>
              <a:cxn ang="0">
                <a:pos x="894" y="785"/>
              </a:cxn>
              <a:cxn ang="0">
                <a:pos x="837" y="753"/>
              </a:cxn>
              <a:cxn ang="0">
                <a:pos x="843" y="635"/>
              </a:cxn>
              <a:cxn ang="0">
                <a:pos x="679" y="540"/>
              </a:cxn>
              <a:cxn ang="0">
                <a:pos x="588" y="724"/>
              </a:cxn>
              <a:cxn ang="0">
                <a:pos x="467" y="684"/>
              </a:cxn>
              <a:cxn ang="0">
                <a:pos x="414" y="767"/>
              </a:cxn>
              <a:cxn ang="0">
                <a:pos x="344" y="846"/>
              </a:cxn>
              <a:cxn ang="0">
                <a:pos x="362" y="892"/>
              </a:cxn>
              <a:cxn ang="0">
                <a:pos x="287" y="902"/>
              </a:cxn>
              <a:cxn ang="0">
                <a:pos x="240" y="907"/>
              </a:cxn>
              <a:cxn ang="0">
                <a:pos x="202" y="866"/>
              </a:cxn>
              <a:cxn ang="0">
                <a:pos x="87" y="813"/>
              </a:cxn>
              <a:cxn ang="0">
                <a:pos x="121" y="759"/>
              </a:cxn>
              <a:cxn ang="0">
                <a:pos x="91" y="658"/>
              </a:cxn>
              <a:cxn ang="0">
                <a:pos x="62" y="601"/>
              </a:cxn>
              <a:cxn ang="0">
                <a:pos x="0" y="595"/>
              </a:cxn>
              <a:cxn ang="0">
                <a:pos x="52" y="516"/>
              </a:cxn>
              <a:cxn ang="0">
                <a:pos x="71" y="508"/>
              </a:cxn>
              <a:cxn ang="0">
                <a:pos x="317" y="411"/>
              </a:cxn>
              <a:cxn ang="0">
                <a:pos x="331" y="423"/>
              </a:cxn>
              <a:cxn ang="0">
                <a:pos x="350" y="439"/>
              </a:cxn>
              <a:cxn ang="0">
                <a:pos x="356" y="445"/>
              </a:cxn>
              <a:cxn ang="0">
                <a:pos x="368" y="429"/>
              </a:cxn>
              <a:cxn ang="0">
                <a:pos x="412" y="368"/>
              </a:cxn>
              <a:cxn ang="0">
                <a:pos x="435" y="336"/>
              </a:cxn>
              <a:cxn ang="0">
                <a:pos x="530" y="302"/>
              </a:cxn>
              <a:cxn ang="0">
                <a:pos x="576" y="286"/>
              </a:cxn>
              <a:cxn ang="0">
                <a:pos x="615" y="362"/>
              </a:cxn>
              <a:cxn ang="0">
                <a:pos x="730" y="399"/>
              </a:cxn>
              <a:cxn ang="0">
                <a:pos x="801" y="419"/>
              </a:cxn>
              <a:cxn ang="0">
                <a:pos x="877" y="415"/>
              </a:cxn>
              <a:cxn ang="0">
                <a:pos x="865" y="375"/>
              </a:cxn>
              <a:cxn ang="0">
                <a:pos x="823" y="360"/>
              </a:cxn>
              <a:cxn ang="0">
                <a:pos x="772" y="346"/>
              </a:cxn>
              <a:cxn ang="0">
                <a:pos x="770" y="334"/>
              </a:cxn>
              <a:cxn ang="0">
                <a:pos x="946" y="265"/>
              </a:cxn>
              <a:cxn ang="0">
                <a:pos x="969" y="263"/>
              </a:cxn>
              <a:cxn ang="0">
                <a:pos x="1167" y="247"/>
              </a:cxn>
              <a:cxn ang="0">
                <a:pos x="1320" y="164"/>
              </a:cxn>
              <a:cxn ang="0">
                <a:pos x="1430" y="8"/>
              </a:cxn>
              <a:cxn ang="0">
                <a:pos x="1644" y="0"/>
              </a:cxn>
              <a:cxn ang="0">
                <a:pos x="1567" y="150"/>
              </a:cxn>
              <a:cxn ang="0">
                <a:pos x="1426" y="235"/>
              </a:cxn>
              <a:cxn ang="0">
                <a:pos x="1426" y="320"/>
              </a:cxn>
              <a:cxn ang="0">
                <a:pos x="1496" y="348"/>
              </a:cxn>
              <a:cxn ang="0">
                <a:pos x="1498" y="348"/>
              </a:cxn>
              <a:cxn ang="0">
                <a:pos x="1288" y="716"/>
              </a:cxn>
            </a:cxnLst>
            <a:rect l="0" t="0" r="r" b="b"/>
            <a:pathLst>
              <a:path w="1644" h="907">
                <a:moveTo>
                  <a:pt x="1288" y="716"/>
                </a:moveTo>
                <a:lnTo>
                  <a:pt x="1037" y="805"/>
                </a:lnTo>
                <a:lnTo>
                  <a:pt x="969" y="795"/>
                </a:lnTo>
                <a:lnTo>
                  <a:pt x="894" y="785"/>
                </a:lnTo>
                <a:lnTo>
                  <a:pt x="837" y="753"/>
                </a:lnTo>
                <a:lnTo>
                  <a:pt x="843" y="635"/>
                </a:lnTo>
                <a:lnTo>
                  <a:pt x="679" y="540"/>
                </a:lnTo>
                <a:lnTo>
                  <a:pt x="588" y="724"/>
                </a:lnTo>
                <a:lnTo>
                  <a:pt x="467" y="684"/>
                </a:lnTo>
                <a:lnTo>
                  <a:pt x="414" y="767"/>
                </a:lnTo>
                <a:lnTo>
                  <a:pt x="344" y="846"/>
                </a:lnTo>
                <a:lnTo>
                  <a:pt x="362" y="892"/>
                </a:lnTo>
                <a:lnTo>
                  <a:pt x="287" y="902"/>
                </a:lnTo>
                <a:lnTo>
                  <a:pt x="240" y="907"/>
                </a:lnTo>
                <a:lnTo>
                  <a:pt x="202" y="866"/>
                </a:lnTo>
                <a:lnTo>
                  <a:pt x="87" y="813"/>
                </a:lnTo>
                <a:lnTo>
                  <a:pt x="121" y="759"/>
                </a:lnTo>
                <a:lnTo>
                  <a:pt x="91" y="658"/>
                </a:lnTo>
                <a:lnTo>
                  <a:pt x="62" y="601"/>
                </a:lnTo>
                <a:lnTo>
                  <a:pt x="0" y="595"/>
                </a:lnTo>
                <a:lnTo>
                  <a:pt x="52" y="516"/>
                </a:lnTo>
                <a:lnTo>
                  <a:pt x="71" y="508"/>
                </a:lnTo>
                <a:lnTo>
                  <a:pt x="317" y="411"/>
                </a:lnTo>
                <a:lnTo>
                  <a:pt x="331" y="423"/>
                </a:lnTo>
                <a:lnTo>
                  <a:pt x="350" y="439"/>
                </a:lnTo>
                <a:lnTo>
                  <a:pt x="356" y="445"/>
                </a:lnTo>
                <a:lnTo>
                  <a:pt x="368" y="429"/>
                </a:lnTo>
                <a:lnTo>
                  <a:pt x="412" y="368"/>
                </a:lnTo>
                <a:lnTo>
                  <a:pt x="435" y="336"/>
                </a:lnTo>
                <a:lnTo>
                  <a:pt x="530" y="302"/>
                </a:lnTo>
                <a:lnTo>
                  <a:pt x="576" y="286"/>
                </a:lnTo>
                <a:lnTo>
                  <a:pt x="615" y="362"/>
                </a:lnTo>
                <a:lnTo>
                  <a:pt x="730" y="399"/>
                </a:lnTo>
                <a:lnTo>
                  <a:pt x="801" y="419"/>
                </a:lnTo>
                <a:lnTo>
                  <a:pt x="877" y="415"/>
                </a:lnTo>
                <a:lnTo>
                  <a:pt x="865" y="375"/>
                </a:lnTo>
                <a:lnTo>
                  <a:pt x="823" y="360"/>
                </a:lnTo>
                <a:lnTo>
                  <a:pt x="772" y="346"/>
                </a:lnTo>
                <a:lnTo>
                  <a:pt x="770" y="334"/>
                </a:lnTo>
                <a:lnTo>
                  <a:pt x="946" y="265"/>
                </a:lnTo>
                <a:lnTo>
                  <a:pt x="969" y="263"/>
                </a:lnTo>
                <a:lnTo>
                  <a:pt x="1167" y="247"/>
                </a:lnTo>
                <a:lnTo>
                  <a:pt x="1320" y="164"/>
                </a:lnTo>
                <a:lnTo>
                  <a:pt x="1430" y="8"/>
                </a:lnTo>
                <a:lnTo>
                  <a:pt x="1644" y="0"/>
                </a:lnTo>
                <a:lnTo>
                  <a:pt x="1567" y="150"/>
                </a:lnTo>
                <a:lnTo>
                  <a:pt x="1426" y="235"/>
                </a:lnTo>
                <a:lnTo>
                  <a:pt x="1426" y="320"/>
                </a:lnTo>
                <a:lnTo>
                  <a:pt x="1496" y="348"/>
                </a:lnTo>
                <a:lnTo>
                  <a:pt x="1498" y="348"/>
                </a:lnTo>
                <a:lnTo>
                  <a:pt x="1288" y="716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33"/>
          <p:cNvSpPr>
            <a:spLocks/>
          </p:cNvSpPr>
          <p:nvPr/>
        </p:nvSpPr>
        <p:spPr bwMode="auto">
          <a:xfrm>
            <a:off x="2757488" y="3998913"/>
            <a:ext cx="879475" cy="979488"/>
          </a:xfrm>
          <a:custGeom>
            <a:avLst/>
            <a:gdLst/>
            <a:ahLst/>
            <a:cxnLst>
              <a:cxn ang="0">
                <a:pos x="554" y="390"/>
              </a:cxn>
              <a:cxn ang="0">
                <a:pos x="346" y="617"/>
              </a:cxn>
              <a:cxn ang="0">
                <a:pos x="320" y="607"/>
              </a:cxn>
              <a:cxn ang="0">
                <a:pos x="205" y="562"/>
              </a:cxn>
              <a:cxn ang="0">
                <a:pos x="136" y="578"/>
              </a:cxn>
              <a:cxn ang="0">
                <a:pos x="128" y="560"/>
              </a:cxn>
              <a:cxn ang="0">
                <a:pos x="275" y="489"/>
              </a:cxn>
              <a:cxn ang="0">
                <a:pos x="257" y="455"/>
              </a:cxn>
              <a:cxn ang="0">
                <a:pos x="219" y="400"/>
              </a:cxn>
              <a:cxn ang="0">
                <a:pos x="75" y="358"/>
              </a:cxn>
              <a:cxn ang="0">
                <a:pos x="35" y="287"/>
              </a:cxn>
              <a:cxn ang="0">
                <a:pos x="23" y="230"/>
              </a:cxn>
              <a:cxn ang="0">
                <a:pos x="14" y="208"/>
              </a:cxn>
              <a:cxn ang="0">
                <a:pos x="0" y="190"/>
              </a:cxn>
              <a:cxn ang="0">
                <a:pos x="29" y="137"/>
              </a:cxn>
              <a:cxn ang="0">
                <a:pos x="188" y="34"/>
              </a:cxn>
              <a:cxn ang="0">
                <a:pos x="253" y="71"/>
              </a:cxn>
              <a:cxn ang="0">
                <a:pos x="379" y="28"/>
              </a:cxn>
              <a:cxn ang="0">
                <a:pos x="421" y="16"/>
              </a:cxn>
              <a:cxn ang="0">
                <a:pos x="433" y="12"/>
              </a:cxn>
              <a:cxn ang="0">
                <a:pos x="427" y="4"/>
              </a:cxn>
              <a:cxn ang="0">
                <a:pos x="464" y="0"/>
              </a:cxn>
              <a:cxn ang="0">
                <a:pos x="468" y="56"/>
              </a:cxn>
              <a:cxn ang="0">
                <a:pos x="472" y="99"/>
              </a:cxn>
              <a:cxn ang="0">
                <a:pos x="474" y="123"/>
              </a:cxn>
              <a:cxn ang="0">
                <a:pos x="411" y="170"/>
              </a:cxn>
              <a:cxn ang="0">
                <a:pos x="385" y="190"/>
              </a:cxn>
              <a:cxn ang="0">
                <a:pos x="399" y="218"/>
              </a:cxn>
              <a:cxn ang="0">
                <a:pos x="429" y="281"/>
              </a:cxn>
              <a:cxn ang="0">
                <a:pos x="461" y="289"/>
              </a:cxn>
              <a:cxn ang="0">
                <a:pos x="530" y="309"/>
              </a:cxn>
              <a:cxn ang="0">
                <a:pos x="554" y="390"/>
              </a:cxn>
            </a:cxnLst>
            <a:rect l="0" t="0" r="r" b="b"/>
            <a:pathLst>
              <a:path w="554" h="617">
                <a:moveTo>
                  <a:pt x="554" y="390"/>
                </a:moveTo>
                <a:lnTo>
                  <a:pt x="346" y="617"/>
                </a:lnTo>
                <a:lnTo>
                  <a:pt x="320" y="607"/>
                </a:lnTo>
                <a:lnTo>
                  <a:pt x="205" y="562"/>
                </a:lnTo>
                <a:lnTo>
                  <a:pt x="136" y="578"/>
                </a:lnTo>
                <a:lnTo>
                  <a:pt x="128" y="560"/>
                </a:lnTo>
                <a:lnTo>
                  <a:pt x="275" y="489"/>
                </a:lnTo>
                <a:lnTo>
                  <a:pt x="257" y="455"/>
                </a:lnTo>
                <a:lnTo>
                  <a:pt x="219" y="400"/>
                </a:lnTo>
                <a:lnTo>
                  <a:pt x="75" y="358"/>
                </a:lnTo>
                <a:lnTo>
                  <a:pt x="35" y="287"/>
                </a:lnTo>
                <a:lnTo>
                  <a:pt x="23" y="230"/>
                </a:lnTo>
                <a:lnTo>
                  <a:pt x="14" y="208"/>
                </a:lnTo>
                <a:lnTo>
                  <a:pt x="0" y="190"/>
                </a:lnTo>
                <a:lnTo>
                  <a:pt x="29" y="137"/>
                </a:lnTo>
                <a:lnTo>
                  <a:pt x="188" y="34"/>
                </a:lnTo>
                <a:lnTo>
                  <a:pt x="253" y="71"/>
                </a:lnTo>
                <a:lnTo>
                  <a:pt x="379" y="28"/>
                </a:lnTo>
                <a:lnTo>
                  <a:pt x="421" y="16"/>
                </a:lnTo>
                <a:lnTo>
                  <a:pt x="433" y="12"/>
                </a:lnTo>
                <a:lnTo>
                  <a:pt x="427" y="4"/>
                </a:lnTo>
                <a:lnTo>
                  <a:pt x="464" y="0"/>
                </a:lnTo>
                <a:lnTo>
                  <a:pt x="468" y="56"/>
                </a:lnTo>
                <a:lnTo>
                  <a:pt x="472" y="99"/>
                </a:lnTo>
                <a:lnTo>
                  <a:pt x="474" y="123"/>
                </a:lnTo>
                <a:lnTo>
                  <a:pt x="411" y="170"/>
                </a:lnTo>
                <a:lnTo>
                  <a:pt x="385" y="190"/>
                </a:lnTo>
                <a:lnTo>
                  <a:pt x="399" y="218"/>
                </a:lnTo>
                <a:lnTo>
                  <a:pt x="429" y="281"/>
                </a:lnTo>
                <a:lnTo>
                  <a:pt x="461" y="289"/>
                </a:lnTo>
                <a:lnTo>
                  <a:pt x="530" y="309"/>
                </a:lnTo>
                <a:lnTo>
                  <a:pt x="554" y="390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34"/>
          <p:cNvSpPr>
            <a:spLocks/>
          </p:cNvSpPr>
          <p:nvPr/>
        </p:nvSpPr>
        <p:spPr bwMode="auto">
          <a:xfrm>
            <a:off x="1878013" y="857251"/>
            <a:ext cx="1047750" cy="941388"/>
          </a:xfrm>
          <a:custGeom>
            <a:avLst/>
            <a:gdLst/>
            <a:ahLst/>
            <a:cxnLst>
              <a:cxn ang="0">
                <a:pos x="334" y="97"/>
              </a:cxn>
              <a:cxn ang="0">
                <a:pos x="334" y="115"/>
              </a:cxn>
              <a:cxn ang="0">
                <a:pos x="328" y="155"/>
              </a:cxn>
              <a:cxn ang="0">
                <a:pos x="327" y="156"/>
              </a:cxn>
              <a:cxn ang="0">
                <a:pos x="277" y="161"/>
              </a:cxn>
              <a:cxn ang="0">
                <a:pos x="276" y="160"/>
              </a:cxn>
              <a:cxn ang="0">
                <a:pos x="274" y="152"/>
              </a:cxn>
              <a:cxn ang="0">
                <a:pos x="275" y="151"/>
              </a:cxn>
              <a:cxn ang="0">
                <a:pos x="287" y="143"/>
              </a:cxn>
              <a:cxn ang="0">
                <a:pos x="290" y="140"/>
              </a:cxn>
              <a:cxn ang="0">
                <a:pos x="307" y="113"/>
              </a:cxn>
              <a:cxn ang="0">
                <a:pos x="288" y="75"/>
              </a:cxn>
              <a:cxn ang="0">
                <a:pos x="204" y="25"/>
              </a:cxn>
              <a:cxn ang="0">
                <a:pos x="178" y="6"/>
              </a:cxn>
              <a:cxn ang="0">
                <a:pos x="169" y="0"/>
              </a:cxn>
              <a:cxn ang="0">
                <a:pos x="143" y="37"/>
              </a:cxn>
              <a:cxn ang="0">
                <a:pos x="119" y="117"/>
              </a:cxn>
              <a:cxn ang="0">
                <a:pos x="121" y="206"/>
              </a:cxn>
              <a:cxn ang="0">
                <a:pos x="120" y="206"/>
              </a:cxn>
              <a:cxn ang="0">
                <a:pos x="100" y="229"/>
              </a:cxn>
              <a:cxn ang="0">
                <a:pos x="61" y="273"/>
              </a:cxn>
              <a:cxn ang="0">
                <a:pos x="60" y="274"/>
              </a:cxn>
              <a:cxn ang="0">
                <a:pos x="0" y="297"/>
              </a:cxn>
              <a:cxn ang="0">
                <a:pos x="0" y="300"/>
              </a:cxn>
            </a:cxnLst>
            <a:rect l="0" t="0" r="r" b="b"/>
            <a:pathLst>
              <a:path w="334" h="300">
                <a:moveTo>
                  <a:pt x="334" y="97"/>
                </a:moveTo>
                <a:cubicBezTo>
                  <a:pt x="334" y="115"/>
                  <a:pt x="334" y="115"/>
                  <a:pt x="334" y="115"/>
                </a:cubicBezTo>
                <a:cubicBezTo>
                  <a:pt x="328" y="155"/>
                  <a:pt x="328" y="155"/>
                  <a:pt x="328" y="155"/>
                </a:cubicBezTo>
                <a:cubicBezTo>
                  <a:pt x="328" y="155"/>
                  <a:pt x="328" y="156"/>
                  <a:pt x="327" y="156"/>
                </a:cubicBezTo>
                <a:cubicBezTo>
                  <a:pt x="277" y="161"/>
                  <a:pt x="277" y="161"/>
                  <a:pt x="277" y="161"/>
                </a:cubicBezTo>
                <a:cubicBezTo>
                  <a:pt x="277" y="161"/>
                  <a:pt x="276" y="160"/>
                  <a:pt x="276" y="160"/>
                </a:cubicBezTo>
                <a:cubicBezTo>
                  <a:pt x="274" y="152"/>
                  <a:pt x="274" y="152"/>
                  <a:pt x="274" y="152"/>
                </a:cubicBezTo>
                <a:cubicBezTo>
                  <a:pt x="274" y="152"/>
                  <a:pt x="274" y="151"/>
                  <a:pt x="275" y="151"/>
                </a:cubicBezTo>
                <a:cubicBezTo>
                  <a:pt x="287" y="143"/>
                  <a:pt x="287" y="143"/>
                  <a:pt x="287" y="143"/>
                </a:cubicBezTo>
                <a:cubicBezTo>
                  <a:pt x="290" y="140"/>
                  <a:pt x="290" y="140"/>
                  <a:pt x="290" y="140"/>
                </a:cubicBezTo>
                <a:cubicBezTo>
                  <a:pt x="307" y="113"/>
                  <a:pt x="307" y="113"/>
                  <a:pt x="307" y="113"/>
                </a:cubicBezTo>
                <a:cubicBezTo>
                  <a:pt x="288" y="75"/>
                  <a:pt x="288" y="75"/>
                  <a:pt x="288" y="75"/>
                </a:cubicBezTo>
                <a:cubicBezTo>
                  <a:pt x="204" y="25"/>
                  <a:pt x="204" y="25"/>
                  <a:pt x="204" y="25"/>
                </a:cubicBezTo>
                <a:cubicBezTo>
                  <a:pt x="178" y="6"/>
                  <a:pt x="178" y="6"/>
                  <a:pt x="178" y="6"/>
                </a:cubicBezTo>
                <a:cubicBezTo>
                  <a:pt x="169" y="0"/>
                  <a:pt x="169" y="0"/>
                  <a:pt x="169" y="0"/>
                </a:cubicBezTo>
                <a:cubicBezTo>
                  <a:pt x="143" y="37"/>
                  <a:pt x="143" y="37"/>
                  <a:pt x="143" y="37"/>
                </a:cubicBezTo>
                <a:cubicBezTo>
                  <a:pt x="119" y="117"/>
                  <a:pt x="119" y="117"/>
                  <a:pt x="119" y="117"/>
                </a:cubicBezTo>
                <a:cubicBezTo>
                  <a:pt x="121" y="206"/>
                  <a:pt x="121" y="206"/>
                  <a:pt x="121" y="206"/>
                </a:cubicBezTo>
                <a:cubicBezTo>
                  <a:pt x="121" y="206"/>
                  <a:pt x="121" y="206"/>
                  <a:pt x="120" y="206"/>
                </a:cubicBezTo>
                <a:cubicBezTo>
                  <a:pt x="100" y="229"/>
                  <a:pt x="100" y="229"/>
                  <a:pt x="100" y="229"/>
                </a:cubicBezTo>
                <a:cubicBezTo>
                  <a:pt x="61" y="273"/>
                  <a:pt x="61" y="273"/>
                  <a:pt x="61" y="273"/>
                </a:cubicBezTo>
                <a:cubicBezTo>
                  <a:pt x="61" y="274"/>
                  <a:pt x="61" y="274"/>
                  <a:pt x="60" y="274"/>
                </a:cubicBezTo>
                <a:cubicBezTo>
                  <a:pt x="0" y="297"/>
                  <a:pt x="0" y="297"/>
                  <a:pt x="0" y="297"/>
                </a:cubicBezTo>
                <a:cubicBezTo>
                  <a:pt x="0" y="300"/>
                  <a:pt x="0" y="300"/>
                  <a:pt x="0" y="300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35"/>
          <p:cNvSpPr>
            <a:spLocks/>
          </p:cNvSpPr>
          <p:nvPr/>
        </p:nvSpPr>
        <p:spPr bwMode="auto">
          <a:xfrm>
            <a:off x="822325" y="2222501"/>
            <a:ext cx="493713" cy="1441450"/>
          </a:xfrm>
          <a:custGeom>
            <a:avLst/>
            <a:gdLst/>
            <a:ahLst/>
            <a:cxnLst>
              <a:cxn ang="0">
                <a:pos x="3" y="436"/>
              </a:cxn>
              <a:cxn ang="0">
                <a:pos x="32" y="446"/>
              </a:cxn>
              <a:cxn ang="0">
                <a:pos x="32" y="446"/>
              </a:cxn>
              <a:cxn ang="0">
                <a:pos x="52" y="459"/>
              </a:cxn>
              <a:cxn ang="0">
                <a:pos x="78" y="454"/>
              </a:cxn>
              <a:cxn ang="0">
                <a:pos x="104" y="450"/>
              </a:cxn>
              <a:cxn ang="0">
                <a:pos x="117" y="403"/>
              </a:cxn>
              <a:cxn ang="0">
                <a:pos x="157" y="263"/>
              </a:cxn>
              <a:cxn ang="0">
                <a:pos x="139" y="198"/>
              </a:cxn>
              <a:cxn ang="0">
                <a:pos x="139" y="198"/>
              </a:cxn>
              <a:cxn ang="0">
                <a:pos x="148" y="62"/>
              </a:cxn>
              <a:cxn ang="0">
                <a:pos x="147" y="58"/>
              </a:cxn>
              <a:cxn ang="0">
                <a:pos x="120" y="0"/>
              </a:cxn>
              <a:cxn ang="0">
                <a:pos x="97" y="0"/>
              </a:cxn>
              <a:cxn ang="0">
                <a:pos x="89" y="65"/>
              </a:cxn>
              <a:cxn ang="0">
                <a:pos x="42" y="200"/>
              </a:cxn>
              <a:cxn ang="0">
                <a:pos x="0" y="334"/>
              </a:cxn>
              <a:cxn ang="0">
                <a:pos x="3" y="368"/>
              </a:cxn>
              <a:cxn ang="0">
                <a:pos x="6" y="396"/>
              </a:cxn>
              <a:cxn ang="0">
                <a:pos x="6" y="403"/>
              </a:cxn>
              <a:cxn ang="0">
                <a:pos x="3" y="436"/>
              </a:cxn>
            </a:cxnLst>
            <a:rect l="0" t="0" r="r" b="b"/>
            <a:pathLst>
              <a:path w="157" h="459">
                <a:moveTo>
                  <a:pt x="3" y="436"/>
                </a:moveTo>
                <a:cubicBezTo>
                  <a:pt x="32" y="446"/>
                  <a:pt x="32" y="446"/>
                  <a:pt x="32" y="446"/>
                </a:cubicBezTo>
                <a:cubicBezTo>
                  <a:pt x="32" y="446"/>
                  <a:pt x="32" y="446"/>
                  <a:pt x="32" y="446"/>
                </a:cubicBezTo>
                <a:cubicBezTo>
                  <a:pt x="52" y="459"/>
                  <a:pt x="52" y="459"/>
                  <a:pt x="52" y="459"/>
                </a:cubicBezTo>
                <a:cubicBezTo>
                  <a:pt x="78" y="454"/>
                  <a:pt x="78" y="454"/>
                  <a:pt x="78" y="454"/>
                </a:cubicBezTo>
                <a:cubicBezTo>
                  <a:pt x="104" y="450"/>
                  <a:pt x="104" y="450"/>
                  <a:pt x="104" y="450"/>
                </a:cubicBezTo>
                <a:cubicBezTo>
                  <a:pt x="117" y="403"/>
                  <a:pt x="117" y="403"/>
                  <a:pt x="117" y="403"/>
                </a:cubicBezTo>
                <a:cubicBezTo>
                  <a:pt x="157" y="263"/>
                  <a:pt x="157" y="263"/>
                  <a:pt x="157" y="263"/>
                </a:cubicBezTo>
                <a:cubicBezTo>
                  <a:pt x="139" y="198"/>
                  <a:pt x="139" y="198"/>
                  <a:pt x="139" y="198"/>
                </a:cubicBezTo>
                <a:cubicBezTo>
                  <a:pt x="139" y="198"/>
                  <a:pt x="139" y="198"/>
                  <a:pt x="139" y="198"/>
                </a:cubicBezTo>
                <a:cubicBezTo>
                  <a:pt x="148" y="62"/>
                  <a:pt x="148" y="62"/>
                  <a:pt x="148" y="62"/>
                </a:cubicBezTo>
                <a:cubicBezTo>
                  <a:pt x="147" y="58"/>
                  <a:pt x="147" y="58"/>
                  <a:pt x="147" y="58"/>
                </a:cubicBezTo>
                <a:cubicBezTo>
                  <a:pt x="120" y="0"/>
                  <a:pt x="120" y="0"/>
                  <a:pt x="120" y="0"/>
                </a:cubicBezTo>
                <a:cubicBezTo>
                  <a:pt x="97" y="0"/>
                  <a:pt x="97" y="0"/>
                  <a:pt x="97" y="0"/>
                </a:cubicBezTo>
                <a:cubicBezTo>
                  <a:pt x="89" y="65"/>
                  <a:pt x="89" y="65"/>
                  <a:pt x="89" y="65"/>
                </a:cubicBezTo>
                <a:cubicBezTo>
                  <a:pt x="42" y="200"/>
                  <a:pt x="42" y="200"/>
                  <a:pt x="42" y="200"/>
                </a:cubicBezTo>
                <a:cubicBezTo>
                  <a:pt x="0" y="334"/>
                  <a:pt x="0" y="334"/>
                  <a:pt x="0" y="334"/>
                </a:cubicBezTo>
                <a:cubicBezTo>
                  <a:pt x="3" y="368"/>
                  <a:pt x="3" y="368"/>
                  <a:pt x="3" y="368"/>
                </a:cubicBezTo>
                <a:cubicBezTo>
                  <a:pt x="6" y="396"/>
                  <a:pt x="6" y="396"/>
                  <a:pt x="6" y="396"/>
                </a:cubicBezTo>
                <a:cubicBezTo>
                  <a:pt x="6" y="403"/>
                  <a:pt x="6" y="403"/>
                  <a:pt x="6" y="403"/>
                </a:cubicBezTo>
                <a:lnTo>
                  <a:pt x="3" y="436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36"/>
          <p:cNvSpPr>
            <a:spLocks/>
          </p:cNvSpPr>
          <p:nvPr/>
        </p:nvSpPr>
        <p:spPr bwMode="auto">
          <a:xfrm>
            <a:off x="6350" y="2476501"/>
            <a:ext cx="241300" cy="244475"/>
          </a:xfrm>
          <a:custGeom>
            <a:avLst/>
            <a:gdLst/>
            <a:ahLst/>
            <a:cxnLst>
              <a:cxn ang="0">
                <a:pos x="65" y="154"/>
              </a:cxn>
              <a:cxn ang="0">
                <a:pos x="144" y="154"/>
              </a:cxn>
              <a:cxn ang="0">
                <a:pos x="144" y="136"/>
              </a:cxn>
              <a:cxn ang="0">
                <a:pos x="152" y="44"/>
              </a:cxn>
              <a:cxn ang="0">
                <a:pos x="91" y="0"/>
              </a:cxn>
              <a:cxn ang="0">
                <a:pos x="0" y="71"/>
              </a:cxn>
              <a:cxn ang="0">
                <a:pos x="65" y="154"/>
              </a:cxn>
            </a:cxnLst>
            <a:rect l="0" t="0" r="r" b="b"/>
            <a:pathLst>
              <a:path w="152" h="154">
                <a:moveTo>
                  <a:pt x="65" y="154"/>
                </a:moveTo>
                <a:lnTo>
                  <a:pt x="144" y="154"/>
                </a:lnTo>
                <a:lnTo>
                  <a:pt x="144" y="136"/>
                </a:lnTo>
                <a:lnTo>
                  <a:pt x="152" y="44"/>
                </a:lnTo>
                <a:lnTo>
                  <a:pt x="91" y="0"/>
                </a:lnTo>
                <a:lnTo>
                  <a:pt x="0" y="71"/>
                </a:lnTo>
                <a:lnTo>
                  <a:pt x="65" y="154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Freeform 37"/>
          <p:cNvSpPr>
            <a:spLocks/>
          </p:cNvSpPr>
          <p:nvPr/>
        </p:nvSpPr>
        <p:spPr bwMode="auto">
          <a:xfrm>
            <a:off x="3033713" y="3160713"/>
            <a:ext cx="436563" cy="231775"/>
          </a:xfrm>
          <a:custGeom>
            <a:avLst/>
            <a:gdLst/>
            <a:ahLst/>
            <a:cxnLst>
              <a:cxn ang="0">
                <a:pos x="215" y="2"/>
              </a:cxn>
              <a:cxn ang="0">
                <a:pos x="89" y="16"/>
              </a:cxn>
              <a:cxn ang="0">
                <a:pos x="0" y="28"/>
              </a:cxn>
              <a:cxn ang="0">
                <a:pos x="20" y="146"/>
              </a:cxn>
              <a:cxn ang="0">
                <a:pos x="25" y="146"/>
              </a:cxn>
              <a:cxn ang="0">
                <a:pos x="63" y="141"/>
              </a:cxn>
              <a:cxn ang="0">
                <a:pos x="67" y="141"/>
              </a:cxn>
              <a:cxn ang="0">
                <a:pos x="71" y="141"/>
              </a:cxn>
              <a:cxn ang="0">
                <a:pos x="275" y="117"/>
              </a:cxn>
              <a:cxn ang="0">
                <a:pos x="229" y="0"/>
              </a:cxn>
              <a:cxn ang="0">
                <a:pos x="219" y="2"/>
              </a:cxn>
            </a:cxnLst>
            <a:rect l="0" t="0" r="r" b="b"/>
            <a:pathLst>
              <a:path w="275" h="146">
                <a:moveTo>
                  <a:pt x="215" y="2"/>
                </a:moveTo>
                <a:lnTo>
                  <a:pt x="89" y="16"/>
                </a:lnTo>
                <a:lnTo>
                  <a:pt x="0" y="28"/>
                </a:lnTo>
                <a:lnTo>
                  <a:pt x="20" y="146"/>
                </a:lnTo>
                <a:lnTo>
                  <a:pt x="25" y="146"/>
                </a:lnTo>
                <a:lnTo>
                  <a:pt x="63" y="141"/>
                </a:lnTo>
                <a:lnTo>
                  <a:pt x="67" y="141"/>
                </a:lnTo>
                <a:lnTo>
                  <a:pt x="71" y="141"/>
                </a:lnTo>
                <a:lnTo>
                  <a:pt x="275" y="117"/>
                </a:lnTo>
                <a:lnTo>
                  <a:pt x="229" y="0"/>
                </a:lnTo>
                <a:lnTo>
                  <a:pt x="219" y="2"/>
                </a:ln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38"/>
          <p:cNvSpPr>
            <a:spLocks/>
          </p:cNvSpPr>
          <p:nvPr/>
        </p:nvSpPr>
        <p:spPr bwMode="auto">
          <a:xfrm>
            <a:off x="1425575" y="3201988"/>
            <a:ext cx="244475" cy="436563"/>
          </a:xfrm>
          <a:custGeom>
            <a:avLst/>
            <a:gdLst/>
            <a:ahLst/>
            <a:cxnLst>
              <a:cxn ang="0">
                <a:pos x="0" y="126"/>
              </a:cxn>
              <a:cxn ang="0">
                <a:pos x="36" y="180"/>
              </a:cxn>
              <a:cxn ang="0">
                <a:pos x="99" y="275"/>
              </a:cxn>
              <a:cxn ang="0">
                <a:pos x="111" y="241"/>
              </a:cxn>
              <a:cxn ang="0">
                <a:pos x="131" y="180"/>
              </a:cxn>
              <a:cxn ang="0">
                <a:pos x="154" y="103"/>
              </a:cxn>
              <a:cxn ang="0">
                <a:pos x="136" y="83"/>
              </a:cxn>
              <a:cxn ang="0">
                <a:pos x="55" y="0"/>
              </a:cxn>
              <a:cxn ang="0">
                <a:pos x="0" y="126"/>
              </a:cxn>
            </a:cxnLst>
            <a:rect l="0" t="0" r="r" b="b"/>
            <a:pathLst>
              <a:path w="154" h="275">
                <a:moveTo>
                  <a:pt x="0" y="126"/>
                </a:moveTo>
                <a:lnTo>
                  <a:pt x="36" y="180"/>
                </a:lnTo>
                <a:lnTo>
                  <a:pt x="99" y="275"/>
                </a:lnTo>
                <a:lnTo>
                  <a:pt x="111" y="241"/>
                </a:lnTo>
                <a:lnTo>
                  <a:pt x="131" y="180"/>
                </a:lnTo>
                <a:lnTo>
                  <a:pt x="154" y="103"/>
                </a:lnTo>
                <a:lnTo>
                  <a:pt x="136" y="83"/>
                </a:lnTo>
                <a:lnTo>
                  <a:pt x="55" y="0"/>
                </a:lnTo>
                <a:lnTo>
                  <a:pt x="0" y="126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Freeform 39"/>
          <p:cNvSpPr>
            <a:spLocks/>
          </p:cNvSpPr>
          <p:nvPr/>
        </p:nvSpPr>
        <p:spPr bwMode="auto">
          <a:xfrm>
            <a:off x="1919288" y="3808413"/>
            <a:ext cx="555625" cy="450850"/>
          </a:xfrm>
          <a:custGeom>
            <a:avLst/>
            <a:gdLst/>
            <a:ahLst/>
            <a:cxnLst>
              <a:cxn ang="0">
                <a:pos x="2" y="73"/>
              </a:cxn>
              <a:cxn ang="0">
                <a:pos x="288" y="284"/>
              </a:cxn>
              <a:cxn ang="0">
                <a:pos x="344" y="259"/>
              </a:cxn>
              <a:cxn ang="0">
                <a:pos x="350" y="150"/>
              </a:cxn>
              <a:cxn ang="0">
                <a:pos x="306" y="112"/>
              </a:cxn>
              <a:cxn ang="0">
                <a:pos x="65" y="9"/>
              </a:cxn>
              <a:cxn ang="0">
                <a:pos x="47" y="0"/>
              </a:cxn>
              <a:cxn ang="0">
                <a:pos x="21" y="0"/>
              </a:cxn>
              <a:cxn ang="0">
                <a:pos x="0" y="37"/>
              </a:cxn>
              <a:cxn ang="0">
                <a:pos x="2" y="73"/>
              </a:cxn>
            </a:cxnLst>
            <a:rect l="0" t="0" r="r" b="b"/>
            <a:pathLst>
              <a:path w="350" h="284">
                <a:moveTo>
                  <a:pt x="2" y="73"/>
                </a:moveTo>
                <a:lnTo>
                  <a:pt x="288" y="284"/>
                </a:lnTo>
                <a:lnTo>
                  <a:pt x="344" y="259"/>
                </a:lnTo>
                <a:lnTo>
                  <a:pt x="350" y="150"/>
                </a:lnTo>
                <a:lnTo>
                  <a:pt x="306" y="112"/>
                </a:lnTo>
                <a:lnTo>
                  <a:pt x="65" y="9"/>
                </a:lnTo>
                <a:lnTo>
                  <a:pt x="47" y="0"/>
                </a:lnTo>
                <a:lnTo>
                  <a:pt x="21" y="0"/>
                </a:lnTo>
                <a:lnTo>
                  <a:pt x="0" y="37"/>
                </a:lnTo>
                <a:lnTo>
                  <a:pt x="2" y="73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40"/>
          <p:cNvSpPr>
            <a:spLocks/>
          </p:cNvSpPr>
          <p:nvPr/>
        </p:nvSpPr>
        <p:spPr bwMode="auto">
          <a:xfrm>
            <a:off x="2495550" y="3549651"/>
            <a:ext cx="330200" cy="333375"/>
          </a:xfrm>
          <a:custGeom>
            <a:avLst/>
            <a:gdLst/>
            <a:ahLst/>
            <a:cxnLst>
              <a:cxn ang="0">
                <a:pos x="57" y="106"/>
              </a:cxn>
              <a:cxn ang="0">
                <a:pos x="57" y="106"/>
              </a:cxn>
              <a:cxn ang="0">
                <a:pos x="19" y="101"/>
              </a:cxn>
              <a:cxn ang="0">
                <a:pos x="15" y="101"/>
              </a:cxn>
              <a:cxn ang="0">
                <a:pos x="14" y="101"/>
              </a:cxn>
              <a:cxn ang="0">
                <a:pos x="0" y="54"/>
              </a:cxn>
              <a:cxn ang="0">
                <a:pos x="1" y="53"/>
              </a:cxn>
              <a:cxn ang="0">
                <a:pos x="66" y="1"/>
              </a:cxn>
              <a:cxn ang="0">
                <a:pos x="67" y="0"/>
              </a:cxn>
              <a:cxn ang="0">
                <a:pos x="67" y="1"/>
              </a:cxn>
              <a:cxn ang="0">
                <a:pos x="105" y="53"/>
              </a:cxn>
              <a:cxn ang="0">
                <a:pos x="105" y="54"/>
              </a:cxn>
              <a:cxn ang="0">
                <a:pos x="58" y="106"/>
              </a:cxn>
              <a:cxn ang="0">
                <a:pos x="57" y="106"/>
              </a:cxn>
            </a:cxnLst>
            <a:rect l="0" t="0" r="r" b="b"/>
            <a:pathLst>
              <a:path w="105" h="106">
                <a:moveTo>
                  <a:pt x="57" y="106"/>
                </a:moveTo>
                <a:cubicBezTo>
                  <a:pt x="57" y="106"/>
                  <a:pt x="57" y="106"/>
                  <a:pt x="57" y="106"/>
                </a:cubicBezTo>
                <a:cubicBezTo>
                  <a:pt x="19" y="101"/>
                  <a:pt x="19" y="101"/>
                  <a:pt x="19" y="101"/>
                </a:cubicBezTo>
                <a:cubicBezTo>
                  <a:pt x="15" y="101"/>
                  <a:pt x="15" y="101"/>
                  <a:pt x="15" y="101"/>
                </a:cubicBezTo>
                <a:cubicBezTo>
                  <a:pt x="14" y="101"/>
                  <a:pt x="14" y="101"/>
                  <a:pt x="14" y="101"/>
                </a:cubicBezTo>
                <a:cubicBezTo>
                  <a:pt x="0" y="54"/>
                  <a:pt x="0" y="54"/>
                  <a:pt x="0" y="54"/>
                </a:cubicBezTo>
                <a:cubicBezTo>
                  <a:pt x="0" y="53"/>
                  <a:pt x="0" y="53"/>
                  <a:pt x="1" y="53"/>
                </a:cubicBezTo>
                <a:cubicBezTo>
                  <a:pt x="66" y="1"/>
                  <a:pt x="66" y="1"/>
                  <a:pt x="66" y="1"/>
                </a:cubicBezTo>
                <a:cubicBezTo>
                  <a:pt x="66" y="1"/>
                  <a:pt x="66" y="0"/>
                  <a:pt x="67" y="0"/>
                </a:cubicBezTo>
                <a:cubicBezTo>
                  <a:pt x="67" y="1"/>
                  <a:pt x="67" y="1"/>
                  <a:pt x="67" y="1"/>
                </a:cubicBezTo>
                <a:cubicBezTo>
                  <a:pt x="105" y="53"/>
                  <a:pt x="105" y="53"/>
                  <a:pt x="105" y="53"/>
                </a:cubicBezTo>
                <a:cubicBezTo>
                  <a:pt x="105" y="53"/>
                  <a:pt x="105" y="54"/>
                  <a:pt x="105" y="54"/>
                </a:cubicBezTo>
                <a:cubicBezTo>
                  <a:pt x="58" y="106"/>
                  <a:pt x="58" y="106"/>
                  <a:pt x="58" y="106"/>
                </a:cubicBezTo>
                <a:cubicBezTo>
                  <a:pt x="58" y="106"/>
                  <a:pt x="57" y="106"/>
                  <a:pt x="57" y="106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41"/>
          <p:cNvSpPr>
            <a:spLocks/>
          </p:cNvSpPr>
          <p:nvPr/>
        </p:nvSpPr>
        <p:spPr bwMode="auto">
          <a:xfrm>
            <a:off x="1352550" y="4114801"/>
            <a:ext cx="85725" cy="63500"/>
          </a:xfrm>
          <a:custGeom>
            <a:avLst/>
            <a:gdLst/>
            <a:ahLst/>
            <a:cxnLst>
              <a:cxn ang="0">
                <a:pos x="2" y="36"/>
              </a:cxn>
              <a:cxn ang="0">
                <a:pos x="26" y="40"/>
              </a:cxn>
              <a:cxn ang="0">
                <a:pos x="38" y="40"/>
              </a:cxn>
              <a:cxn ang="0">
                <a:pos x="54" y="26"/>
              </a:cxn>
              <a:cxn ang="0">
                <a:pos x="54" y="6"/>
              </a:cxn>
              <a:cxn ang="0">
                <a:pos x="34" y="4"/>
              </a:cxn>
              <a:cxn ang="0">
                <a:pos x="6" y="0"/>
              </a:cxn>
              <a:cxn ang="0">
                <a:pos x="0" y="14"/>
              </a:cxn>
              <a:cxn ang="0">
                <a:pos x="2" y="36"/>
              </a:cxn>
            </a:cxnLst>
            <a:rect l="0" t="0" r="r" b="b"/>
            <a:pathLst>
              <a:path w="54" h="40">
                <a:moveTo>
                  <a:pt x="2" y="36"/>
                </a:moveTo>
                <a:lnTo>
                  <a:pt x="26" y="40"/>
                </a:lnTo>
                <a:lnTo>
                  <a:pt x="38" y="40"/>
                </a:lnTo>
                <a:lnTo>
                  <a:pt x="54" y="26"/>
                </a:lnTo>
                <a:lnTo>
                  <a:pt x="54" y="6"/>
                </a:lnTo>
                <a:lnTo>
                  <a:pt x="34" y="4"/>
                </a:lnTo>
                <a:lnTo>
                  <a:pt x="6" y="0"/>
                </a:lnTo>
                <a:lnTo>
                  <a:pt x="0" y="14"/>
                </a:lnTo>
                <a:lnTo>
                  <a:pt x="2" y="36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Freeform 42"/>
          <p:cNvSpPr>
            <a:spLocks/>
          </p:cNvSpPr>
          <p:nvPr/>
        </p:nvSpPr>
        <p:spPr bwMode="auto">
          <a:xfrm>
            <a:off x="2225675" y="7653338"/>
            <a:ext cx="304800" cy="254000"/>
          </a:xfrm>
          <a:custGeom>
            <a:avLst/>
            <a:gdLst/>
            <a:ahLst/>
            <a:cxnLst>
              <a:cxn ang="0">
                <a:pos x="56" y="72"/>
              </a:cxn>
              <a:cxn ang="0">
                <a:pos x="97" y="81"/>
              </a:cxn>
              <a:cxn ang="0">
                <a:pos x="77" y="0"/>
              </a:cxn>
              <a:cxn ang="0">
                <a:pos x="0" y="3"/>
              </a:cxn>
              <a:cxn ang="0">
                <a:pos x="5" y="35"/>
              </a:cxn>
              <a:cxn ang="0">
                <a:pos x="9" y="35"/>
              </a:cxn>
              <a:cxn ang="0">
                <a:pos x="46" y="30"/>
              </a:cxn>
              <a:cxn ang="0">
                <a:pos x="47" y="31"/>
              </a:cxn>
              <a:cxn ang="0">
                <a:pos x="56" y="72"/>
              </a:cxn>
            </a:cxnLst>
            <a:rect l="0" t="0" r="r" b="b"/>
            <a:pathLst>
              <a:path w="97" h="81">
                <a:moveTo>
                  <a:pt x="56" y="72"/>
                </a:moveTo>
                <a:cubicBezTo>
                  <a:pt x="97" y="81"/>
                  <a:pt x="97" y="81"/>
                  <a:pt x="97" y="81"/>
                </a:cubicBezTo>
                <a:cubicBezTo>
                  <a:pt x="77" y="0"/>
                  <a:pt x="77" y="0"/>
                  <a:pt x="77" y="0"/>
                </a:cubicBezTo>
                <a:cubicBezTo>
                  <a:pt x="0" y="3"/>
                  <a:pt x="0" y="3"/>
                  <a:pt x="0" y="3"/>
                </a:cubicBezTo>
                <a:cubicBezTo>
                  <a:pt x="5" y="35"/>
                  <a:pt x="5" y="35"/>
                  <a:pt x="5" y="35"/>
                </a:cubicBezTo>
                <a:cubicBezTo>
                  <a:pt x="9" y="35"/>
                  <a:pt x="9" y="35"/>
                  <a:pt x="9" y="35"/>
                </a:cubicBezTo>
                <a:cubicBezTo>
                  <a:pt x="46" y="30"/>
                  <a:pt x="46" y="30"/>
                  <a:pt x="46" y="30"/>
                </a:cubicBezTo>
                <a:cubicBezTo>
                  <a:pt x="46" y="30"/>
                  <a:pt x="47" y="30"/>
                  <a:pt x="47" y="31"/>
                </a:cubicBezTo>
                <a:lnTo>
                  <a:pt x="56" y="72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43"/>
          <p:cNvSpPr>
            <a:spLocks/>
          </p:cNvSpPr>
          <p:nvPr/>
        </p:nvSpPr>
        <p:spPr bwMode="auto">
          <a:xfrm>
            <a:off x="1214438" y="1352551"/>
            <a:ext cx="3621088" cy="7434263"/>
          </a:xfrm>
          <a:custGeom>
            <a:avLst/>
            <a:gdLst/>
            <a:ahLst/>
            <a:cxnLst>
              <a:cxn ang="0">
                <a:pos x="40" y="328"/>
              </a:cxn>
              <a:cxn ang="0">
                <a:pos x="85" y="342"/>
              </a:cxn>
              <a:cxn ang="0">
                <a:pos x="130" y="296"/>
              </a:cxn>
              <a:cxn ang="0">
                <a:pos x="168" y="464"/>
              </a:cxn>
              <a:cxn ang="0">
                <a:pos x="308" y="355"/>
              </a:cxn>
              <a:cxn ang="0">
                <a:pos x="203" y="214"/>
              </a:cxn>
              <a:cxn ang="0">
                <a:pos x="302" y="172"/>
              </a:cxn>
              <a:cxn ang="0">
                <a:pos x="351" y="190"/>
              </a:cxn>
              <a:cxn ang="0">
                <a:pos x="352" y="446"/>
              </a:cxn>
              <a:cxn ang="0">
                <a:pos x="424" y="438"/>
              </a:cxn>
              <a:cxn ang="0">
                <a:pos x="478" y="316"/>
              </a:cxn>
              <a:cxn ang="0">
                <a:pos x="401" y="321"/>
              </a:cxn>
              <a:cxn ang="0">
                <a:pos x="443" y="253"/>
              </a:cxn>
              <a:cxn ang="0">
                <a:pos x="547" y="246"/>
              </a:cxn>
              <a:cxn ang="0">
                <a:pos x="582" y="212"/>
              </a:cxn>
              <a:cxn ang="0">
                <a:pos x="826" y="258"/>
              </a:cxn>
              <a:cxn ang="0">
                <a:pos x="601" y="443"/>
              </a:cxn>
              <a:cxn ang="0">
                <a:pos x="782" y="363"/>
              </a:cxn>
              <a:cxn ang="0">
                <a:pos x="871" y="222"/>
              </a:cxn>
              <a:cxn ang="0">
                <a:pos x="960" y="64"/>
              </a:cxn>
              <a:cxn ang="0">
                <a:pos x="1017" y="29"/>
              </a:cxn>
              <a:cxn ang="0">
                <a:pos x="1020" y="179"/>
              </a:cxn>
              <a:cxn ang="0">
                <a:pos x="1072" y="200"/>
              </a:cxn>
              <a:cxn ang="0">
                <a:pos x="900" y="284"/>
              </a:cxn>
              <a:cxn ang="0">
                <a:pos x="820" y="371"/>
              </a:cxn>
              <a:cxn ang="0">
                <a:pos x="675" y="487"/>
              </a:cxn>
              <a:cxn ang="0">
                <a:pos x="814" y="509"/>
              </a:cxn>
              <a:cxn ang="0">
                <a:pos x="872" y="531"/>
              </a:cxn>
              <a:cxn ang="0">
                <a:pos x="857" y="571"/>
              </a:cxn>
              <a:cxn ang="0">
                <a:pos x="766" y="563"/>
              </a:cxn>
              <a:cxn ang="0">
                <a:pos x="787" y="632"/>
              </a:cxn>
              <a:cxn ang="0">
                <a:pos x="923" y="597"/>
              </a:cxn>
              <a:cxn ang="0">
                <a:pos x="1058" y="589"/>
              </a:cxn>
              <a:cxn ang="0">
                <a:pos x="823" y="650"/>
              </a:cxn>
              <a:cxn ang="0">
                <a:pos x="690" y="759"/>
              </a:cxn>
              <a:cxn ang="0">
                <a:pos x="689" y="823"/>
              </a:cxn>
              <a:cxn ang="0">
                <a:pos x="683" y="858"/>
              </a:cxn>
              <a:cxn ang="0">
                <a:pos x="504" y="958"/>
              </a:cxn>
              <a:cxn ang="0">
                <a:pos x="631" y="1090"/>
              </a:cxn>
              <a:cxn ang="0">
                <a:pos x="616" y="1204"/>
              </a:cxn>
              <a:cxn ang="0">
                <a:pos x="795" y="1087"/>
              </a:cxn>
              <a:cxn ang="0">
                <a:pos x="1056" y="1082"/>
              </a:cxn>
              <a:cxn ang="0">
                <a:pos x="807" y="1129"/>
              </a:cxn>
              <a:cxn ang="0">
                <a:pos x="715" y="1350"/>
              </a:cxn>
              <a:cxn ang="0">
                <a:pos x="770" y="1387"/>
              </a:cxn>
              <a:cxn ang="0">
                <a:pos x="616" y="1320"/>
              </a:cxn>
              <a:cxn ang="0">
                <a:pos x="481" y="1136"/>
              </a:cxn>
              <a:cxn ang="0">
                <a:pos x="328" y="1250"/>
              </a:cxn>
              <a:cxn ang="0">
                <a:pos x="333" y="1110"/>
              </a:cxn>
              <a:cxn ang="0">
                <a:pos x="303" y="1083"/>
              </a:cxn>
              <a:cxn ang="0">
                <a:pos x="200" y="973"/>
              </a:cxn>
              <a:cxn ang="0">
                <a:pos x="207" y="1093"/>
              </a:cxn>
              <a:cxn ang="0">
                <a:pos x="245" y="1153"/>
              </a:cxn>
              <a:cxn ang="0">
                <a:pos x="158" y="1109"/>
              </a:cxn>
              <a:cxn ang="0">
                <a:pos x="121" y="1311"/>
              </a:cxn>
              <a:cxn ang="0">
                <a:pos x="76" y="1564"/>
              </a:cxn>
              <a:cxn ang="0">
                <a:pos x="218" y="1843"/>
              </a:cxn>
              <a:cxn ang="0">
                <a:pos x="305" y="1961"/>
              </a:cxn>
              <a:cxn ang="0">
                <a:pos x="429" y="2018"/>
              </a:cxn>
              <a:cxn ang="0">
                <a:pos x="610" y="2254"/>
              </a:cxn>
            </a:cxnLst>
            <a:rect l="0" t="0" r="r" b="b"/>
            <a:pathLst>
              <a:path w="1153" h="2368">
                <a:moveTo>
                  <a:pt x="0" y="122"/>
                </a:moveTo>
                <a:cubicBezTo>
                  <a:pt x="7" y="229"/>
                  <a:pt x="7" y="229"/>
                  <a:pt x="7" y="229"/>
                </a:cubicBezTo>
                <a:cubicBezTo>
                  <a:pt x="22" y="269"/>
                  <a:pt x="22" y="269"/>
                  <a:pt x="22" y="269"/>
                </a:cubicBezTo>
                <a:cubicBezTo>
                  <a:pt x="29" y="292"/>
                  <a:pt x="29" y="292"/>
                  <a:pt x="29" y="292"/>
                </a:cubicBezTo>
                <a:cubicBezTo>
                  <a:pt x="38" y="318"/>
                  <a:pt x="38" y="318"/>
                  <a:pt x="38" y="318"/>
                </a:cubicBezTo>
                <a:cubicBezTo>
                  <a:pt x="38" y="320"/>
                  <a:pt x="38" y="320"/>
                  <a:pt x="38" y="320"/>
                </a:cubicBezTo>
                <a:cubicBezTo>
                  <a:pt x="40" y="328"/>
                  <a:pt x="40" y="328"/>
                  <a:pt x="40" y="328"/>
                </a:cubicBezTo>
                <a:cubicBezTo>
                  <a:pt x="47" y="350"/>
                  <a:pt x="47" y="350"/>
                  <a:pt x="47" y="350"/>
                </a:cubicBezTo>
                <a:cubicBezTo>
                  <a:pt x="55" y="376"/>
                  <a:pt x="55" y="376"/>
                  <a:pt x="55" y="376"/>
                </a:cubicBezTo>
                <a:cubicBezTo>
                  <a:pt x="61" y="395"/>
                  <a:pt x="61" y="395"/>
                  <a:pt x="61" y="395"/>
                </a:cubicBezTo>
                <a:cubicBezTo>
                  <a:pt x="79" y="394"/>
                  <a:pt x="79" y="394"/>
                  <a:pt x="79" y="394"/>
                </a:cubicBezTo>
                <a:cubicBezTo>
                  <a:pt x="81" y="383"/>
                  <a:pt x="81" y="383"/>
                  <a:pt x="81" y="383"/>
                </a:cubicBezTo>
                <a:cubicBezTo>
                  <a:pt x="85" y="342"/>
                  <a:pt x="85" y="342"/>
                  <a:pt x="85" y="342"/>
                </a:cubicBezTo>
                <a:cubicBezTo>
                  <a:pt x="85" y="342"/>
                  <a:pt x="85" y="342"/>
                  <a:pt x="85" y="342"/>
                </a:cubicBezTo>
                <a:cubicBezTo>
                  <a:pt x="104" y="318"/>
                  <a:pt x="104" y="318"/>
                  <a:pt x="104" y="318"/>
                </a:cubicBezTo>
                <a:cubicBezTo>
                  <a:pt x="103" y="299"/>
                  <a:pt x="103" y="299"/>
                  <a:pt x="103" y="299"/>
                </a:cubicBezTo>
                <a:cubicBezTo>
                  <a:pt x="103" y="295"/>
                  <a:pt x="103" y="295"/>
                  <a:pt x="103" y="295"/>
                </a:cubicBezTo>
                <a:cubicBezTo>
                  <a:pt x="103" y="278"/>
                  <a:pt x="103" y="278"/>
                  <a:pt x="103" y="278"/>
                </a:cubicBezTo>
                <a:cubicBezTo>
                  <a:pt x="103" y="278"/>
                  <a:pt x="103" y="277"/>
                  <a:pt x="104" y="277"/>
                </a:cubicBezTo>
                <a:cubicBezTo>
                  <a:pt x="104" y="277"/>
                  <a:pt x="104" y="277"/>
                  <a:pt x="105" y="277"/>
                </a:cubicBezTo>
                <a:cubicBezTo>
                  <a:pt x="130" y="296"/>
                  <a:pt x="130" y="296"/>
                  <a:pt x="130" y="296"/>
                </a:cubicBezTo>
                <a:cubicBezTo>
                  <a:pt x="130" y="296"/>
                  <a:pt x="130" y="296"/>
                  <a:pt x="130" y="296"/>
                </a:cubicBezTo>
                <a:cubicBezTo>
                  <a:pt x="123" y="350"/>
                  <a:pt x="123" y="350"/>
                  <a:pt x="123" y="350"/>
                </a:cubicBezTo>
                <a:cubicBezTo>
                  <a:pt x="116" y="459"/>
                  <a:pt x="116" y="459"/>
                  <a:pt x="116" y="459"/>
                </a:cubicBezTo>
                <a:cubicBezTo>
                  <a:pt x="138" y="479"/>
                  <a:pt x="138" y="479"/>
                  <a:pt x="138" y="479"/>
                </a:cubicBezTo>
                <a:cubicBezTo>
                  <a:pt x="167" y="463"/>
                  <a:pt x="167" y="463"/>
                  <a:pt x="167" y="463"/>
                </a:cubicBezTo>
                <a:cubicBezTo>
                  <a:pt x="167" y="463"/>
                  <a:pt x="168" y="463"/>
                  <a:pt x="168" y="463"/>
                </a:cubicBezTo>
                <a:cubicBezTo>
                  <a:pt x="168" y="464"/>
                  <a:pt x="168" y="464"/>
                  <a:pt x="168" y="464"/>
                </a:cubicBezTo>
                <a:cubicBezTo>
                  <a:pt x="174" y="515"/>
                  <a:pt x="174" y="515"/>
                  <a:pt x="174" y="515"/>
                </a:cubicBezTo>
                <a:cubicBezTo>
                  <a:pt x="175" y="527"/>
                  <a:pt x="175" y="527"/>
                  <a:pt x="175" y="527"/>
                </a:cubicBezTo>
                <a:cubicBezTo>
                  <a:pt x="229" y="535"/>
                  <a:pt x="229" y="535"/>
                  <a:pt x="229" y="535"/>
                </a:cubicBezTo>
                <a:cubicBezTo>
                  <a:pt x="267" y="504"/>
                  <a:pt x="267" y="504"/>
                  <a:pt x="267" y="504"/>
                </a:cubicBezTo>
                <a:cubicBezTo>
                  <a:pt x="295" y="442"/>
                  <a:pt x="295" y="442"/>
                  <a:pt x="295" y="442"/>
                </a:cubicBezTo>
                <a:cubicBezTo>
                  <a:pt x="298" y="424"/>
                  <a:pt x="298" y="424"/>
                  <a:pt x="298" y="424"/>
                </a:cubicBezTo>
                <a:cubicBezTo>
                  <a:pt x="308" y="355"/>
                  <a:pt x="308" y="355"/>
                  <a:pt x="308" y="355"/>
                </a:cubicBezTo>
                <a:cubicBezTo>
                  <a:pt x="306" y="293"/>
                  <a:pt x="306" y="293"/>
                  <a:pt x="306" y="293"/>
                </a:cubicBezTo>
                <a:cubicBezTo>
                  <a:pt x="306" y="215"/>
                  <a:pt x="306" y="215"/>
                  <a:pt x="306" y="215"/>
                </a:cubicBezTo>
                <a:cubicBezTo>
                  <a:pt x="257" y="273"/>
                  <a:pt x="257" y="273"/>
                  <a:pt x="257" y="273"/>
                </a:cubicBezTo>
                <a:cubicBezTo>
                  <a:pt x="256" y="273"/>
                  <a:pt x="256" y="273"/>
                  <a:pt x="255" y="273"/>
                </a:cubicBezTo>
                <a:cubicBezTo>
                  <a:pt x="216" y="256"/>
                  <a:pt x="216" y="256"/>
                  <a:pt x="216" y="256"/>
                </a:cubicBezTo>
                <a:cubicBezTo>
                  <a:pt x="216" y="256"/>
                  <a:pt x="216" y="256"/>
                  <a:pt x="215" y="255"/>
                </a:cubicBezTo>
                <a:cubicBezTo>
                  <a:pt x="203" y="214"/>
                  <a:pt x="203" y="214"/>
                  <a:pt x="203" y="214"/>
                </a:cubicBezTo>
                <a:cubicBezTo>
                  <a:pt x="203" y="214"/>
                  <a:pt x="203" y="213"/>
                  <a:pt x="203" y="213"/>
                </a:cubicBezTo>
                <a:cubicBezTo>
                  <a:pt x="204" y="213"/>
                  <a:pt x="204" y="213"/>
                  <a:pt x="204" y="213"/>
                </a:cubicBezTo>
                <a:cubicBezTo>
                  <a:pt x="233" y="223"/>
                  <a:pt x="233" y="223"/>
                  <a:pt x="233" y="223"/>
                </a:cubicBezTo>
                <a:cubicBezTo>
                  <a:pt x="234" y="223"/>
                  <a:pt x="234" y="223"/>
                  <a:pt x="234" y="223"/>
                </a:cubicBezTo>
                <a:cubicBezTo>
                  <a:pt x="235" y="222"/>
                  <a:pt x="235" y="222"/>
                  <a:pt x="235" y="222"/>
                </a:cubicBezTo>
                <a:cubicBezTo>
                  <a:pt x="294" y="183"/>
                  <a:pt x="294" y="183"/>
                  <a:pt x="294" y="183"/>
                </a:cubicBezTo>
                <a:cubicBezTo>
                  <a:pt x="302" y="172"/>
                  <a:pt x="302" y="172"/>
                  <a:pt x="302" y="172"/>
                </a:cubicBezTo>
                <a:cubicBezTo>
                  <a:pt x="302" y="172"/>
                  <a:pt x="302" y="171"/>
                  <a:pt x="303" y="171"/>
                </a:cubicBezTo>
                <a:cubicBezTo>
                  <a:pt x="323" y="171"/>
                  <a:pt x="323" y="171"/>
                  <a:pt x="323" y="171"/>
                </a:cubicBezTo>
                <a:cubicBezTo>
                  <a:pt x="334" y="169"/>
                  <a:pt x="334" y="169"/>
                  <a:pt x="334" y="169"/>
                </a:cubicBezTo>
                <a:cubicBezTo>
                  <a:pt x="351" y="164"/>
                  <a:pt x="351" y="164"/>
                  <a:pt x="351" y="164"/>
                </a:cubicBezTo>
                <a:cubicBezTo>
                  <a:pt x="351" y="164"/>
                  <a:pt x="351" y="164"/>
                  <a:pt x="351" y="164"/>
                </a:cubicBezTo>
                <a:cubicBezTo>
                  <a:pt x="352" y="164"/>
                  <a:pt x="352" y="165"/>
                  <a:pt x="352" y="165"/>
                </a:cubicBezTo>
                <a:cubicBezTo>
                  <a:pt x="351" y="190"/>
                  <a:pt x="351" y="190"/>
                  <a:pt x="351" y="190"/>
                </a:cubicBezTo>
                <a:cubicBezTo>
                  <a:pt x="348" y="237"/>
                  <a:pt x="348" y="237"/>
                  <a:pt x="348" y="237"/>
                </a:cubicBezTo>
                <a:cubicBezTo>
                  <a:pt x="348" y="239"/>
                  <a:pt x="348" y="239"/>
                  <a:pt x="348" y="239"/>
                </a:cubicBezTo>
                <a:cubicBezTo>
                  <a:pt x="345" y="299"/>
                  <a:pt x="345" y="299"/>
                  <a:pt x="345" y="299"/>
                </a:cubicBezTo>
                <a:cubicBezTo>
                  <a:pt x="343" y="345"/>
                  <a:pt x="343" y="345"/>
                  <a:pt x="343" y="345"/>
                </a:cubicBezTo>
                <a:cubicBezTo>
                  <a:pt x="351" y="432"/>
                  <a:pt x="351" y="432"/>
                  <a:pt x="351" y="432"/>
                </a:cubicBezTo>
                <a:cubicBezTo>
                  <a:pt x="352" y="445"/>
                  <a:pt x="352" y="445"/>
                  <a:pt x="352" y="445"/>
                </a:cubicBezTo>
                <a:cubicBezTo>
                  <a:pt x="352" y="445"/>
                  <a:pt x="352" y="445"/>
                  <a:pt x="352" y="446"/>
                </a:cubicBezTo>
                <a:cubicBezTo>
                  <a:pt x="334" y="481"/>
                  <a:pt x="334" y="481"/>
                  <a:pt x="334" y="481"/>
                </a:cubicBezTo>
                <a:cubicBezTo>
                  <a:pt x="327" y="495"/>
                  <a:pt x="327" y="495"/>
                  <a:pt x="327" y="495"/>
                </a:cubicBezTo>
                <a:cubicBezTo>
                  <a:pt x="321" y="552"/>
                  <a:pt x="321" y="552"/>
                  <a:pt x="321" y="552"/>
                </a:cubicBezTo>
                <a:cubicBezTo>
                  <a:pt x="391" y="482"/>
                  <a:pt x="391" y="482"/>
                  <a:pt x="391" y="482"/>
                </a:cubicBezTo>
                <a:cubicBezTo>
                  <a:pt x="422" y="438"/>
                  <a:pt x="422" y="438"/>
                  <a:pt x="422" y="438"/>
                </a:cubicBezTo>
                <a:cubicBezTo>
                  <a:pt x="422" y="438"/>
                  <a:pt x="423" y="437"/>
                  <a:pt x="423" y="437"/>
                </a:cubicBezTo>
                <a:cubicBezTo>
                  <a:pt x="423" y="437"/>
                  <a:pt x="423" y="438"/>
                  <a:pt x="424" y="438"/>
                </a:cubicBezTo>
                <a:cubicBezTo>
                  <a:pt x="447" y="483"/>
                  <a:pt x="447" y="483"/>
                  <a:pt x="447" y="483"/>
                </a:cubicBezTo>
                <a:cubicBezTo>
                  <a:pt x="482" y="467"/>
                  <a:pt x="482" y="467"/>
                  <a:pt x="482" y="467"/>
                </a:cubicBezTo>
                <a:cubicBezTo>
                  <a:pt x="548" y="445"/>
                  <a:pt x="548" y="445"/>
                  <a:pt x="548" y="445"/>
                </a:cubicBezTo>
                <a:cubicBezTo>
                  <a:pt x="553" y="443"/>
                  <a:pt x="553" y="443"/>
                  <a:pt x="553" y="443"/>
                </a:cubicBezTo>
                <a:cubicBezTo>
                  <a:pt x="551" y="436"/>
                  <a:pt x="551" y="436"/>
                  <a:pt x="551" y="436"/>
                </a:cubicBezTo>
                <a:cubicBezTo>
                  <a:pt x="519" y="304"/>
                  <a:pt x="519" y="304"/>
                  <a:pt x="519" y="304"/>
                </a:cubicBezTo>
                <a:cubicBezTo>
                  <a:pt x="478" y="316"/>
                  <a:pt x="478" y="316"/>
                  <a:pt x="478" y="316"/>
                </a:cubicBezTo>
                <a:cubicBezTo>
                  <a:pt x="420" y="339"/>
                  <a:pt x="420" y="339"/>
                  <a:pt x="420" y="339"/>
                </a:cubicBezTo>
                <a:cubicBezTo>
                  <a:pt x="400" y="347"/>
                  <a:pt x="400" y="347"/>
                  <a:pt x="400" y="347"/>
                </a:cubicBezTo>
                <a:cubicBezTo>
                  <a:pt x="400" y="347"/>
                  <a:pt x="399" y="347"/>
                  <a:pt x="399" y="347"/>
                </a:cubicBezTo>
                <a:cubicBezTo>
                  <a:pt x="399" y="347"/>
                  <a:pt x="399" y="347"/>
                  <a:pt x="399" y="346"/>
                </a:cubicBezTo>
                <a:cubicBezTo>
                  <a:pt x="397" y="324"/>
                  <a:pt x="397" y="324"/>
                  <a:pt x="397" y="324"/>
                </a:cubicBezTo>
                <a:cubicBezTo>
                  <a:pt x="397" y="324"/>
                  <a:pt x="397" y="324"/>
                  <a:pt x="397" y="323"/>
                </a:cubicBezTo>
                <a:cubicBezTo>
                  <a:pt x="401" y="321"/>
                  <a:pt x="401" y="321"/>
                  <a:pt x="401" y="321"/>
                </a:cubicBezTo>
                <a:cubicBezTo>
                  <a:pt x="401" y="322"/>
                  <a:pt x="401" y="322"/>
                  <a:pt x="401" y="322"/>
                </a:cubicBezTo>
                <a:cubicBezTo>
                  <a:pt x="401" y="322"/>
                  <a:pt x="402" y="322"/>
                  <a:pt x="402" y="322"/>
                </a:cubicBezTo>
                <a:cubicBezTo>
                  <a:pt x="402" y="322"/>
                  <a:pt x="402" y="322"/>
                  <a:pt x="402" y="322"/>
                </a:cubicBezTo>
                <a:cubicBezTo>
                  <a:pt x="419" y="311"/>
                  <a:pt x="419" y="311"/>
                  <a:pt x="419" y="311"/>
                </a:cubicBezTo>
                <a:cubicBezTo>
                  <a:pt x="444" y="291"/>
                  <a:pt x="444" y="291"/>
                  <a:pt x="444" y="291"/>
                </a:cubicBezTo>
                <a:cubicBezTo>
                  <a:pt x="445" y="291"/>
                  <a:pt x="445" y="291"/>
                  <a:pt x="445" y="290"/>
                </a:cubicBezTo>
                <a:cubicBezTo>
                  <a:pt x="443" y="253"/>
                  <a:pt x="443" y="253"/>
                  <a:pt x="443" y="253"/>
                </a:cubicBezTo>
                <a:cubicBezTo>
                  <a:pt x="443" y="253"/>
                  <a:pt x="443" y="253"/>
                  <a:pt x="444" y="253"/>
                </a:cubicBezTo>
                <a:cubicBezTo>
                  <a:pt x="457" y="243"/>
                  <a:pt x="457" y="243"/>
                  <a:pt x="457" y="243"/>
                </a:cubicBezTo>
                <a:cubicBezTo>
                  <a:pt x="475" y="273"/>
                  <a:pt x="475" y="273"/>
                  <a:pt x="475" y="273"/>
                </a:cubicBezTo>
                <a:cubicBezTo>
                  <a:pt x="479" y="279"/>
                  <a:pt x="479" y="279"/>
                  <a:pt x="479" y="279"/>
                </a:cubicBezTo>
                <a:cubicBezTo>
                  <a:pt x="479" y="280"/>
                  <a:pt x="479" y="280"/>
                  <a:pt x="480" y="280"/>
                </a:cubicBezTo>
                <a:cubicBezTo>
                  <a:pt x="546" y="247"/>
                  <a:pt x="546" y="247"/>
                  <a:pt x="546" y="247"/>
                </a:cubicBezTo>
                <a:cubicBezTo>
                  <a:pt x="546" y="247"/>
                  <a:pt x="547" y="247"/>
                  <a:pt x="547" y="246"/>
                </a:cubicBezTo>
                <a:cubicBezTo>
                  <a:pt x="537" y="172"/>
                  <a:pt x="537" y="172"/>
                  <a:pt x="537" y="172"/>
                </a:cubicBezTo>
                <a:cubicBezTo>
                  <a:pt x="534" y="148"/>
                  <a:pt x="534" y="148"/>
                  <a:pt x="534" y="148"/>
                </a:cubicBezTo>
                <a:cubicBezTo>
                  <a:pt x="576" y="116"/>
                  <a:pt x="576" y="116"/>
                  <a:pt x="576" y="116"/>
                </a:cubicBezTo>
                <a:cubicBezTo>
                  <a:pt x="577" y="145"/>
                  <a:pt x="577" y="145"/>
                  <a:pt x="577" y="145"/>
                </a:cubicBezTo>
                <a:cubicBezTo>
                  <a:pt x="580" y="188"/>
                  <a:pt x="580" y="188"/>
                  <a:pt x="580" y="188"/>
                </a:cubicBezTo>
                <a:cubicBezTo>
                  <a:pt x="582" y="212"/>
                  <a:pt x="582" y="212"/>
                  <a:pt x="582" y="212"/>
                </a:cubicBezTo>
                <a:cubicBezTo>
                  <a:pt x="582" y="212"/>
                  <a:pt x="582" y="212"/>
                  <a:pt x="582" y="212"/>
                </a:cubicBezTo>
                <a:cubicBezTo>
                  <a:pt x="594" y="227"/>
                  <a:pt x="594" y="227"/>
                  <a:pt x="594" y="227"/>
                </a:cubicBezTo>
                <a:cubicBezTo>
                  <a:pt x="603" y="236"/>
                  <a:pt x="603" y="236"/>
                  <a:pt x="603" y="236"/>
                </a:cubicBezTo>
                <a:cubicBezTo>
                  <a:pt x="603" y="236"/>
                  <a:pt x="603" y="236"/>
                  <a:pt x="603" y="236"/>
                </a:cubicBezTo>
                <a:cubicBezTo>
                  <a:pt x="609" y="237"/>
                  <a:pt x="609" y="237"/>
                  <a:pt x="609" y="237"/>
                </a:cubicBezTo>
                <a:cubicBezTo>
                  <a:pt x="610" y="237"/>
                  <a:pt x="610" y="237"/>
                  <a:pt x="610" y="237"/>
                </a:cubicBezTo>
                <a:cubicBezTo>
                  <a:pt x="747" y="258"/>
                  <a:pt x="747" y="258"/>
                  <a:pt x="747" y="258"/>
                </a:cubicBezTo>
                <a:cubicBezTo>
                  <a:pt x="826" y="258"/>
                  <a:pt x="826" y="258"/>
                  <a:pt x="826" y="258"/>
                </a:cubicBezTo>
                <a:cubicBezTo>
                  <a:pt x="823" y="264"/>
                  <a:pt x="823" y="264"/>
                  <a:pt x="823" y="264"/>
                </a:cubicBezTo>
                <a:cubicBezTo>
                  <a:pt x="825" y="265"/>
                  <a:pt x="825" y="265"/>
                  <a:pt x="825" y="265"/>
                </a:cubicBezTo>
                <a:cubicBezTo>
                  <a:pt x="818" y="279"/>
                  <a:pt x="818" y="279"/>
                  <a:pt x="818" y="279"/>
                </a:cubicBezTo>
                <a:cubicBezTo>
                  <a:pt x="818" y="280"/>
                  <a:pt x="818" y="280"/>
                  <a:pt x="817" y="280"/>
                </a:cubicBezTo>
                <a:cubicBezTo>
                  <a:pt x="691" y="297"/>
                  <a:pt x="691" y="297"/>
                  <a:pt x="691" y="297"/>
                </a:cubicBezTo>
                <a:cubicBezTo>
                  <a:pt x="595" y="310"/>
                  <a:pt x="595" y="310"/>
                  <a:pt x="595" y="310"/>
                </a:cubicBezTo>
                <a:cubicBezTo>
                  <a:pt x="601" y="443"/>
                  <a:pt x="601" y="443"/>
                  <a:pt x="601" y="443"/>
                </a:cubicBezTo>
                <a:cubicBezTo>
                  <a:pt x="625" y="458"/>
                  <a:pt x="625" y="458"/>
                  <a:pt x="625" y="458"/>
                </a:cubicBezTo>
                <a:cubicBezTo>
                  <a:pt x="655" y="410"/>
                  <a:pt x="655" y="410"/>
                  <a:pt x="655" y="410"/>
                </a:cubicBezTo>
                <a:cubicBezTo>
                  <a:pt x="656" y="408"/>
                  <a:pt x="656" y="408"/>
                  <a:pt x="656" y="408"/>
                </a:cubicBezTo>
                <a:cubicBezTo>
                  <a:pt x="679" y="372"/>
                  <a:pt x="679" y="372"/>
                  <a:pt x="679" y="372"/>
                </a:cubicBezTo>
                <a:cubicBezTo>
                  <a:pt x="679" y="371"/>
                  <a:pt x="680" y="371"/>
                  <a:pt x="680" y="371"/>
                </a:cubicBezTo>
                <a:cubicBezTo>
                  <a:pt x="733" y="366"/>
                  <a:pt x="733" y="366"/>
                  <a:pt x="733" y="366"/>
                </a:cubicBezTo>
                <a:cubicBezTo>
                  <a:pt x="782" y="363"/>
                  <a:pt x="782" y="363"/>
                  <a:pt x="782" y="363"/>
                </a:cubicBezTo>
                <a:cubicBezTo>
                  <a:pt x="817" y="332"/>
                  <a:pt x="817" y="332"/>
                  <a:pt x="817" y="332"/>
                </a:cubicBezTo>
                <a:cubicBezTo>
                  <a:pt x="833" y="317"/>
                  <a:pt x="833" y="317"/>
                  <a:pt x="833" y="317"/>
                </a:cubicBezTo>
                <a:cubicBezTo>
                  <a:pt x="861" y="284"/>
                  <a:pt x="861" y="284"/>
                  <a:pt x="861" y="284"/>
                </a:cubicBezTo>
                <a:cubicBezTo>
                  <a:pt x="857" y="259"/>
                  <a:pt x="857" y="259"/>
                  <a:pt x="857" y="259"/>
                </a:cubicBezTo>
                <a:cubicBezTo>
                  <a:pt x="856" y="252"/>
                  <a:pt x="856" y="252"/>
                  <a:pt x="856" y="252"/>
                </a:cubicBezTo>
                <a:cubicBezTo>
                  <a:pt x="856" y="252"/>
                  <a:pt x="856" y="252"/>
                  <a:pt x="856" y="252"/>
                </a:cubicBezTo>
                <a:cubicBezTo>
                  <a:pt x="871" y="222"/>
                  <a:pt x="871" y="222"/>
                  <a:pt x="871" y="222"/>
                </a:cubicBezTo>
                <a:cubicBezTo>
                  <a:pt x="871" y="222"/>
                  <a:pt x="871" y="222"/>
                  <a:pt x="871" y="222"/>
                </a:cubicBezTo>
                <a:cubicBezTo>
                  <a:pt x="913" y="177"/>
                  <a:pt x="913" y="177"/>
                  <a:pt x="913" y="177"/>
                </a:cubicBezTo>
                <a:cubicBezTo>
                  <a:pt x="942" y="132"/>
                  <a:pt x="942" y="132"/>
                  <a:pt x="942" y="132"/>
                </a:cubicBezTo>
                <a:cubicBezTo>
                  <a:pt x="944" y="125"/>
                  <a:pt x="944" y="125"/>
                  <a:pt x="944" y="125"/>
                </a:cubicBezTo>
                <a:cubicBezTo>
                  <a:pt x="944" y="123"/>
                  <a:pt x="944" y="123"/>
                  <a:pt x="944" y="123"/>
                </a:cubicBezTo>
                <a:cubicBezTo>
                  <a:pt x="959" y="65"/>
                  <a:pt x="959" y="65"/>
                  <a:pt x="959" y="65"/>
                </a:cubicBezTo>
                <a:cubicBezTo>
                  <a:pt x="959" y="65"/>
                  <a:pt x="959" y="64"/>
                  <a:pt x="960" y="64"/>
                </a:cubicBezTo>
                <a:cubicBezTo>
                  <a:pt x="1008" y="0"/>
                  <a:pt x="1008" y="0"/>
                  <a:pt x="1008" y="0"/>
                </a:cubicBezTo>
                <a:cubicBezTo>
                  <a:pt x="1008" y="0"/>
                  <a:pt x="1008" y="0"/>
                  <a:pt x="1008" y="0"/>
                </a:cubicBezTo>
                <a:cubicBezTo>
                  <a:pt x="1048" y="1"/>
                  <a:pt x="1048" y="1"/>
                  <a:pt x="1048" y="1"/>
                </a:cubicBezTo>
                <a:cubicBezTo>
                  <a:pt x="1048" y="1"/>
                  <a:pt x="1048" y="1"/>
                  <a:pt x="1049" y="1"/>
                </a:cubicBezTo>
                <a:cubicBezTo>
                  <a:pt x="1049" y="2"/>
                  <a:pt x="1049" y="2"/>
                  <a:pt x="1048" y="2"/>
                </a:cubicBezTo>
                <a:cubicBezTo>
                  <a:pt x="1023" y="24"/>
                  <a:pt x="1023" y="24"/>
                  <a:pt x="1023" y="24"/>
                </a:cubicBezTo>
                <a:cubicBezTo>
                  <a:pt x="1017" y="29"/>
                  <a:pt x="1017" y="29"/>
                  <a:pt x="1017" y="29"/>
                </a:cubicBezTo>
                <a:cubicBezTo>
                  <a:pt x="1003" y="107"/>
                  <a:pt x="1003" y="107"/>
                  <a:pt x="1003" y="107"/>
                </a:cubicBezTo>
                <a:cubicBezTo>
                  <a:pt x="1003" y="107"/>
                  <a:pt x="1003" y="108"/>
                  <a:pt x="1003" y="108"/>
                </a:cubicBezTo>
                <a:cubicBezTo>
                  <a:pt x="987" y="131"/>
                  <a:pt x="987" y="131"/>
                  <a:pt x="987" y="131"/>
                </a:cubicBezTo>
                <a:cubicBezTo>
                  <a:pt x="986" y="133"/>
                  <a:pt x="986" y="133"/>
                  <a:pt x="986" y="133"/>
                </a:cubicBezTo>
                <a:cubicBezTo>
                  <a:pt x="982" y="138"/>
                  <a:pt x="982" y="138"/>
                  <a:pt x="982" y="138"/>
                </a:cubicBezTo>
                <a:cubicBezTo>
                  <a:pt x="942" y="198"/>
                  <a:pt x="942" y="198"/>
                  <a:pt x="942" y="198"/>
                </a:cubicBezTo>
                <a:cubicBezTo>
                  <a:pt x="1020" y="179"/>
                  <a:pt x="1020" y="179"/>
                  <a:pt x="1020" y="179"/>
                </a:cubicBezTo>
                <a:cubicBezTo>
                  <a:pt x="1105" y="161"/>
                  <a:pt x="1105" y="161"/>
                  <a:pt x="1105" y="161"/>
                </a:cubicBezTo>
                <a:cubicBezTo>
                  <a:pt x="1105" y="161"/>
                  <a:pt x="1105" y="161"/>
                  <a:pt x="1106" y="161"/>
                </a:cubicBezTo>
                <a:cubicBezTo>
                  <a:pt x="1153" y="173"/>
                  <a:pt x="1153" y="173"/>
                  <a:pt x="1153" y="173"/>
                </a:cubicBezTo>
                <a:cubicBezTo>
                  <a:pt x="1153" y="174"/>
                  <a:pt x="1153" y="174"/>
                  <a:pt x="1153" y="174"/>
                </a:cubicBezTo>
                <a:cubicBezTo>
                  <a:pt x="1153" y="175"/>
                  <a:pt x="1153" y="175"/>
                  <a:pt x="1153" y="175"/>
                </a:cubicBezTo>
                <a:cubicBezTo>
                  <a:pt x="1118" y="188"/>
                  <a:pt x="1118" y="188"/>
                  <a:pt x="1118" y="188"/>
                </a:cubicBezTo>
                <a:cubicBezTo>
                  <a:pt x="1072" y="200"/>
                  <a:pt x="1072" y="200"/>
                  <a:pt x="1072" y="200"/>
                </a:cubicBezTo>
                <a:cubicBezTo>
                  <a:pt x="1012" y="219"/>
                  <a:pt x="1012" y="219"/>
                  <a:pt x="1012" y="219"/>
                </a:cubicBezTo>
                <a:cubicBezTo>
                  <a:pt x="917" y="235"/>
                  <a:pt x="917" y="235"/>
                  <a:pt x="917" y="235"/>
                </a:cubicBezTo>
                <a:cubicBezTo>
                  <a:pt x="897" y="259"/>
                  <a:pt x="897" y="259"/>
                  <a:pt x="897" y="259"/>
                </a:cubicBezTo>
                <a:cubicBezTo>
                  <a:pt x="898" y="262"/>
                  <a:pt x="898" y="262"/>
                  <a:pt x="898" y="262"/>
                </a:cubicBezTo>
                <a:cubicBezTo>
                  <a:pt x="901" y="281"/>
                  <a:pt x="901" y="281"/>
                  <a:pt x="901" y="281"/>
                </a:cubicBezTo>
                <a:cubicBezTo>
                  <a:pt x="901" y="281"/>
                  <a:pt x="901" y="281"/>
                  <a:pt x="901" y="281"/>
                </a:cubicBezTo>
                <a:cubicBezTo>
                  <a:pt x="900" y="284"/>
                  <a:pt x="900" y="284"/>
                  <a:pt x="900" y="284"/>
                </a:cubicBezTo>
                <a:cubicBezTo>
                  <a:pt x="892" y="316"/>
                  <a:pt x="892" y="316"/>
                  <a:pt x="892" y="316"/>
                </a:cubicBezTo>
                <a:cubicBezTo>
                  <a:pt x="890" y="322"/>
                  <a:pt x="890" y="322"/>
                  <a:pt x="890" y="322"/>
                </a:cubicBezTo>
                <a:cubicBezTo>
                  <a:pt x="890" y="322"/>
                  <a:pt x="890" y="322"/>
                  <a:pt x="890" y="322"/>
                </a:cubicBezTo>
                <a:cubicBezTo>
                  <a:pt x="888" y="323"/>
                  <a:pt x="888" y="323"/>
                  <a:pt x="888" y="323"/>
                </a:cubicBezTo>
                <a:cubicBezTo>
                  <a:pt x="857" y="337"/>
                  <a:pt x="857" y="337"/>
                  <a:pt x="857" y="337"/>
                </a:cubicBezTo>
                <a:cubicBezTo>
                  <a:pt x="820" y="371"/>
                  <a:pt x="820" y="371"/>
                  <a:pt x="820" y="371"/>
                </a:cubicBezTo>
                <a:cubicBezTo>
                  <a:pt x="820" y="371"/>
                  <a:pt x="820" y="371"/>
                  <a:pt x="820" y="371"/>
                </a:cubicBezTo>
                <a:cubicBezTo>
                  <a:pt x="818" y="372"/>
                  <a:pt x="818" y="372"/>
                  <a:pt x="818" y="372"/>
                </a:cubicBezTo>
                <a:cubicBezTo>
                  <a:pt x="776" y="406"/>
                  <a:pt x="776" y="406"/>
                  <a:pt x="776" y="406"/>
                </a:cubicBezTo>
                <a:cubicBezTo>
                  <a:pt x="776" y="406"/>
                  <a:pt x="775" y="406"/>
                  <a:pt x="775" y="406"/>
                </a:cubicBezTo>
                <a:cubicBezTo>
                  <a:pt x="716" y="421"/>
                  <a:pt x="716" y="421"/>
                  <a:pt x="716" y="421"/>
                </a:cubicBezTo>
                <a:cubicBezTo>
                  <a:pt x="703" y="439"/>
                  <a:pt x="703" y="439"/>
                  <a:pt x="703" y="439"/>
                </a:cubicBezTo>
                <a:cubicBezTo>
                  <a:pt x="667" y="484"/>
                  <a:pt x="667" y="484"/>
                  <a:pt x="667" y="484"/>
                </a:cubicBezTo>
                <a:cubicBezTo>
                  <a:pt x="675" y="487"/>
                  <a:pt x="675" y="487"/>
                  <a:pt x="675" y="487"/>
                </a:cubicBezTo>
                <a:cubicBezTo>
                  <a:pt x="712" y="503"/>
                  <a:pt x="712" y="503"/>
                  <a:pt x="712" y="503"/>
                </a:cubicBezTo>
                <a:cubicBezTo>
                  <a:pt x="744" y="469"/>
                  <a:pt x="744" y="469"/>
                  <a:pt x="744" y="469"/>
                </a:cubicBezTo>
                <a:cubicBezTo>
                  <a:pt x="744" y="469"/>
                  <a:pt x="744" y="469"/>
                  <a:pt x="745" y="469"/>
                </a:cubicBezTo>
                <a:cubicBezTo>
                  <a:pt x="745" y="469"/>
                  <a:pt x="745" y="470"/>
                  <a:pt x="745" y="470"/>
                </a:cubicBezTo>
                <a:cubicBezTo>
                  <a:pt x="743" y="514"/>
                  <a:pt x="743" y="514"/>
                  <a:pt x="743" y="514"/>
                </a:cubicBezTo>
                <a:cubicBezTo>
                  <a:pt x="791" y="530"/>
                  <a:pt x="791" y="530"/>
                  <a:pt x="791" y="530"/>
                </a:cubicBezTo>
                <a:cubicBezTo>
                  <a:pt x="814" y="509"/>
                  <a:pt x="814" y="509"/>
                  <a:pt x="814" y="509"/>
                </a:cubicBezTo>
                <a:cubicBezTo>
                  <a:pt x="814" y="508"/>
                  <a:pt x="814" y="508"/>
                  <a:pt x="815" y="509"/>
                </a:cubicBezTo>
                <a:cubicBezTo>
                  <a:pt x="831" y="514"/>
                  <a:pt x="831" y="514"/>
                  <a:pt x="831" y="514"/>
                </a:cubicBezTo>
                <a:cubicBezTo>
                  <a:pt x="854" y="484"/>
                  <a:pt x="854" y="484"/>
                  <a:pt x="854" y="484"/>
                </a:cubicBezTo>
                <a:cubicBezTo>
                  <a:pt x="854" y="484"/>
                  <a:pt x="854" y="483"/>
                  <a:pt x="855" y="484"/>
                </a:cubicBezTo>
                <a:cubicBezTo>
                  <a:pt x="855" y="484"/>
                  <a:pt x="855" y="484"/>
                  <a:pt x="856" y="484"/>
                </a:cubicBezTo>
                <a:cubicBezTo>
                  <a:pt x="858" y="491"/>
                  <a:pt x="858" y="491"/>
                  <a:pt x="858" y="491"/>
                </a:cubicBezTo>
                <a:cubicBezTo>
                  <a:pt x="872" y="531"/>
                  <a:pt x="872" y="531"/>
                  <a:pt x="872" y="531"/>
                </a:cubicBezTo>
                <a:cubicBezTo>
                  <a:pt x="884" y="578"/>
                  <a:pt x="884" y="578"/>
                  <a:pt x="884" y="578"/>
                </a:cubicBezTo>
                <a:cubicBezTo>
                  <a:pt x="885" y="579"/>
                  <a:pt x="884" y="579"/>
                  <a:pt x="884" y="579"/>
                </a:cubicBezTo>
                <a:cubicBezTo>
                  <a:pt x="884" y="580"/>
                  <a:pt x="883" y="580"/>
                  <a:pt x="883" y="579"/>
                </a:cubicBezTo>
                <a:cubicBezTo>
                  <a:pt x="882" y="578"/>
                  <a:pt x="882" y="578"/>
                  <a:pt x="882" y="578"/>
                </a:cubicBezTo>
                <a:cubicBezTo>
                  <a:pt x="863" y="573"/>
                  <a:pt x="863" y="573"/>
                  <a:pt x="863" y="573"/>
                </a:cubicBezTo>
                <a:cubicBezTo>
                  <a:pt x="858" y="573"/>
                  <a:pt x="858" y="573"/>
                  <a:pt x="858" y="573"/>
                </a:cubicBezTo>
                <a:cubicBezTo>
                  <a:pt x="857" y="571"/>
                  <a:pt x="857" y="571"/>
                  <a:pt x="857" y="571"/>
                </a:cubicBezTo>
                <a:cubicBezTo>
                  <a:pt x="852" y="570"/>
                  <a:pt x="852" y="570"/>
                  <a:pt x="852" y="570"/>
                </a:cubicBezTo>
                <a:cubicBezTo>
                  <a:pt x="817" y="570"/>
                  <a:pt x="817" y="570"/>
                  <a:pt x="817" y="570"/>
                </a:cubicBezTo>
                <a:cubicBezTo>
                  <a:pt x="809" y="569"/>
                  <a:pt x="809" y="569"/>
                  <a:pt x="809" y="569"/>
                </a:cubicBezTo>
                <a:cubicBezTo>
                  <a:pt x="795" y="565"/>
                  <a:pt x="795" y="565"/>
                  <a:pt x="795" y="565"/>
                </a:cubicBezTo>
                <a:cubicBezTo>
                  <a:pt x="777" y="560"/>
                  <a:pt x="777" y="560"/>
                  <a:pt x="777" y="560"/>
                </a:cubicBezTo>
                <a:cubicBezTo>
                  <a:pt x="777" y="560"/>
                  <a:pt x="777" y="560"/>
                  <a:pt x="777" y="560"/>
                </a:cubicBezTo>
                <a:cubicBezTo>
                  <a:pt x="766" y="563"/>
                  <a:pt x="766" y="563"/>
                  <a:pt x="766" y="563"/>
                </a:cubicBezTo>
                <a:cubicBezTo>
                  <a:pt x="752" y="568"/>
                  <a:pt x="752" y="568"/>
                  <a:pt x="752" y="568"/>
                </a:cubicBezTo>
                <a:cubicBezTo>
                  <a:pt x="751" y="568"/>
                  <a:pt x="751" y="568"/>
                  <a:pt x="751" y="569"/>
                </a:cubicBezTo>
                <a:cubicBezTo>
                  <a:pt x="751" y="569"/>
                  <a:pt x="751" y="569"/>
                  <a:pt x="751" y="569"/>
                </a:cubicBezTo>
                <a:cubicBezTo>
                  <a:pt x="784" y="630"/>
                  <a:pt x="784" y="630"/>
                  <a:pt x="784" y="630"/>
                </a:cubicBezTo>
                <a:cubicBezTo>
                  <a:pt x="784" y="630"/>
                  <a:pt x="784" y="630"/>
                  <a:pt x="784" y="630"/>
                </a:cubicBezTo>
                <a:cubicBezTo>
                  <a:pt x="786" y="632"/>
                  <a:pt x="786" y="632"/>
                  <a:pt x="786" y="632"/>
                </a:cubicBezTo>
                <a:cubicBezTo>
                  <a:pt x="786" y="632"/>
                  <a:pt x="787" y="632"/>
                  <a:pt x="787" y="632"/>
                </a:cubicBezTo>
                <a:cubicBezTo>
                  <a:pt x="818" y="622"/>
                  <a:pt x="818" y="622"/>
                  <a:pt x="818" y="622"/>
                </a:cubicBezTo>
                <a:cubicBezTo>
                  <a:pt x="826" y="619"/>
                  <a:pt x="826" y="619"/>
                  <a:pt x="826" y="619"/>
                </a:cubicBezTo>
                <a:cubicBezTo>
                  <a:pt x="830" y="618"/>
                  <a:pt x="830" y="618"/>
                  <a:pt x="830" y="618"/>
                </a:cubicBezTo>
                <a:cubicBezTo>
                  <a:pt x="832" y="617"/>
                  <a:pt x="832" y="617"/>
                  <a:pt x="832" y="617"/>
                </a:cubicBezTo>
                <a:cubicBezTo>
                  <a:pt x="867" y="608"/>
                  <a:pt x="867" y="608"/>
                  <a:pt x="867" y="608"/>
                </a:cubicBezTo>
                <a:cubicBezTo>
                  <a:pt x="889" y="604"/>
                  <a:pt x="889" y="604"/>
                  <a:pt x="889" y="604"/>
                </a:cubicBezTo>
                <a:cubicBezTo>
                  <a:pt x="923" y="597"/>
                  <a:pt x="923" y="597"/>
                  <a:pt x="923" y="597"/>
                </a:cubicBezTo>
                <a:cubicBezTo>
                  <a:pt x="923" y="597"/>
                  <a:pt x="923" y="597"/>
                  <a:pt x="923" y="597"/>
                </a:cubicBezTo>
                <a:cubicBezTo>
                  <a:pt x="945" y="581"/>
                  <a:pt x="945" y="581"/>
                  <a:pt x="945" y="581"/>
                </a:cubicBezTo>
                <a:cubicBezTo>
                  <a:pt x="961" y="570"/>
                  <a:pt x="961" y="570"/>
                  <a:pt x="961" y="570"/>
                </a:cubicBezTo>
                <a:cubicBezTo>
                  <a:pt x="1009" y="571"/>
                  <a:pt x="1009" y="571"/>
                  <a:pt x="1009" y="571"/>
                </a:cubicBezTo>
                <a:cubicBezTo>
                  <a:pt x="1030" y="571"/>
                  <a:pt x="1030" y="571"/>
                  <a:pt x="1030" y="571"/>
                </a:cubicBezTo>
                <a:cubicBezTo>
                  <a:pt x="1055" y="587"/>
                  <a:pt x="1055" y="587"/>
                  <a:pt x="1055" y="587"/>
                </a:cubicBezTo>
                <a:cubicBezTo>
                  <a:pt x="1058" y="589"/>
                  <a:pt x="1058" y="589"/>
                  <a:pt x="1058" y="589"/>
                </a:cubicBezTo>
                <a:cubicBezTo>
                  <a:pt x="1045" y="594"/>
                  <a:pt x="1045" y="594"/>
                  <a:pt x="1045" y="594"/>
                </a:cubicBezTo>
                <a:cubicBezTo>
                  <a:pt x="938" y="626"/>
                  <a:pt x="938" y="626"/>
                  <a:pt x="938" y="626"/>
                </a:cubicBezTo>
                <a:cubicBezTo>
                  <a:pt x="899" y="638"/>
                  <a:pt x="899" y="638"/>
                  <a:pt x="899" y="638"/>
                </a:cubicBezTo>
                <a:cubicBezTo>
                  <a:pt x="874" y="646"/>
                  <a:pt x="874" y="646"/>
                  <a:pt x="874" y="646"/>
                </a:cubicBezTo>
                <a:cubicBezTo>
                  <a:pt x="843" y="648"/>
                  <a:pt x="843" y="648"/>
                  <a:pt x="843" y="648"/>
                </a:cubicBezTo>
                <a:cubicBezTo>
                  <a:pt x="824" y="650"/>
                  <a:pt x="824" y="650"/>
                  <a:pt x="824" y="650"/>
                </a:cubicBezTo>
                <a:cubicBezTo>
                  <a:pt x="824" y="650"/>
                  <a:pt x="824" y="650"/>
                  <a:pt x="823" y="650"/>
                </a:cubicBezTo>
                <a:cubicBezTo>
                  <a:pt x="802" y="668"/>
                  <a:pt x="802" y="668"/>
                  <a:pt x="802" y="668"/>
                </a:cubicBezTo>
                <a:cubicBezTo>
                  <a:pt x="769" y="679"/>
                  <a:pt x="769" y="679"/>
                  <a:pt x="769" y="679"/>
                </a:cubicBezTo>
                <a:cubicBezTo>
                  <a:pt x="767" y="679"/>
                  <a:pt x="767" y="679"/>
                  <a:pt x="767" y="679"/>
                </a:cubicBezTo>
                <a:cubicBezTo>
                  <a:pt x="767" y="679"/>
                  <a:pt x="767" y="679"/>
                  <a:pt x="767" y="679"/>
                </a:cubicBezTo>
                <a:cubicBezTo>
                  <a:pt x="710" y="705"/>
                  <a:pt x="710" y="705"/>
                  <a:pt x="710" y="705"/>
                </a:cubicBezTo>
                <a:cubicBezTo>
                  <a:pt x="710" y="705"/>
                  <a:pt x="710" y="706"/>
                  <a:pt x="710" y="706"/>
                </a:cubicBezTo>
                <a:cubicBezTo>
                  <a:pt x="690" y="759"/>
                  <a:pt x="690" y="759"/>
                  <a:pt x="690" y="759"/>
                </a:cubicBezTo>
                <a:cubicBezTo>
                  <a:pt x="679" y="767"/>
                  <a:pt x="679" y="767"/>
                  <a:pt x="679" y="767"/>
                </a:cubicBezTo>
                <a:cubicBezTo>
                  <a:pt x="673" y="773"/>
                  <a:pt x="673" y="773"/>
                  <a:pt x="673" y="773"/>
                </a:cubicBezTo>
                <a:cubicBezTo>
                  <a:pt x="640" y="802"/>
                  <a:pt x="640" y="802"/>
                  <a:pt x="640" y="802"/>
                </a:cubicBezTo>
                <a:cubicBezTo>
                  <a:pt x="640" y="803"/>
                  <a:pt x="640" y="803"/>
                  <a:pt x="640" y="804"/>
                </a:cubicBezTo>
                <a:cubicBezTo>
                  <a:pt x="649" y="826"/>
                  <a:pt x="649" y="826"/>
                  <a:pt x="649" y="826"/>
                </a:cubicBezTo>
                <a:cubicBezTo>
                  <a:pt x="650" y="826"/>
                  <a:pt x="650" y="826"/>
                  <a:pt x="650" y="826"/>
                </a:cubicBezTo>
                <a:cubicBezTo>
                  <a:pt x="689" y="823"/>
                  <a:pt x="689" y="823"/>
                  <a:pt x="689" y="823"/>
                </a:cubicBezTo>
                <a:cubicBezTo>
                  <a:pt x="706" y="846"/>
                  <a:pt x="706" y="846"/>
                  <a:pt x="706" y="846"/>
                </a:cubicBezTo>
                <a:cubicBezTo>
                  <a:pt x="709" y="846"/>
                  <a:pt x="709" y="846"/>
                  <a:pt x="709" y="846"/>
                </a:cubicBezTo>
                <a:cubicBezTo>
                  <a:pt x="711" y="849"/>
                  <a:pt x="711" y="849"/>
                  <a:pt x="711" y="849"/>
                </a:cubicBezTo>
                <a:cubicBezTo>
                  <a:pt x="711" y="849"/>
                  <a:pt x="711" y="849"/>
                  <a:pt x="711" y="850"/>
                </a:cubicBezTo>
                <a:cubicBezTo>
                  <a:pt x="711" y="850"/>
                  <a:pt x="710" y="850"/>
                  <a:pt x="710" y="850"/>
                </a:cubicBezTo>
                <a:cubicBezTo>
                  <a:pt x="704" y="852"/>
                  <a:pt x="704" y="852"/>
                  <a:pt x="704" y="852"/>
                </a:cubicBezTo>
                <a:cubicBezTo>
                  <a:pt x="683" y="858"/>
                  <a:pt x="683" y="858"/>
                  <a:pt x="683" y="858"/>
                </a:cubicBezTo>
                <a:cubicBezTo>
                  <a:pt x="619" y="880"/>
                  <a:pt x="619" y="880"/>
                  <a:pt x="619" y="880"/>
                </a:cubicBezTo>
                <a:cubicBezTo>
                  <a:pt x="619" y="880"/>
                  <a:pt x="618" y="880"/>
                  <a:pt x="618" y="880"/>
                </a:cubicBezTo>
                <a:cubicBezTo>
                  <a:pt x="586" y="861"/>
                  <a:pt x="586" y="861"/>
                  <a:pt x="586" y="861"/>
                </a:cubicBezTo>
                <a:cubicBezTo>
                  <a:pt x="507" y="912"/>
                  <a:pt x="507" y="912"/>
                  <a:pt x="507" y="912"/>
                </a:cubicBezTo>
                <a:cubicBezTo>
                  <a:pt x="492" y="939"/>
                  <a:pt x="492" y="939"/>
                  <a:pt x="492" y="939"/>
                </a:cubicBezTo>
                <a:cubicBezTo>
                  <a:pt x="498" y="948"/>
                  <a:pt x="498" y="948"/>
                  <a:pt x="498" y="948"/>
                </a:cubicBezTo>
                <a:cubicBezTo>
                  <a:pt x="504" y="958"/>
                  <a:pt x="504" y="958"/>
                  <a:pt x="504" y="958"/>
                </a:cubicBezTo>
                <a:cubicBezTo>
                  <a:pt x="504" y="958"/>
                  <a:pt x="504" y="958"/>
                  <a:pt x="504" y="959"/>
                </a:cubicBezTo>
                <a:cubicBezTo>
                  <a:pt x="510" y="987"/>
                  <a:pt x="510" y="987"/>
                  <a:pt x="510" y="987"/>
                </a:cubicBezTo>
                <a:cubicBezTo>
                  <a:pt x="530" y="1023"/>
                  <a:pt x="530" y="1023"/>
                  <a:pt x="530" y="1023"/>
                </a:cubicBezTo>
                <a:cubicBezTo>
                  <a:pt x="603" y="1044"/>
                  <a:pt x="603" y="1044"/>
                  <a:pt x="603" y="1044"/>
                </a:cubicBezTo>
                <a:cubicBezTo>
                  <a:pt x="603" y="1044"/>
                  <a:pt x="603" y="1044"/>
                  <a:pt x="603" y="1045"/>
                </a:cubicBezTo>
                <a:cubicBezTo>
                  <a:pt x="622" y="1072"/>
                  <a:pt x="622" y="1072"/>
                  <a:pt x="622" y="1072"/>
                </a:cubicBezTo>
                <a:cubicBezTo>
                  <a:pt x="631" y="1090"/>
                  <a:pt x="631" y="1090"/>
                  <a:pt x="631" y="1090"/>
                </a:cubicBezTo>
                <a:cubicBezTo>
                  <a:pt x="631" y="1090"/>
                  <a:pt x="631" y="1090"/>
                  <a:pt x="631" y="1091"/>
                </a:cubicBezTo>
                <a:cubicBezTo>
                  <a:pt x="631" y="1091"/>
                  <a:pt x="631" y="1091"/>
                  <a:pt x="631" y="1091"/>
                </a:cubicBezTo>
                <a:cubicBezTo>
                  <a:pt x="557" y="1126"/>
                  <a:pt x="557" y="1126"/>
                  <a:pt x="557" y="1126"/>
                </a:cubicBezTo>
                <a:cubicBezTo>
                  <a:pt x="561" y="1134"/>
                  <a:pt x="561" y="1134"/>
                  <a:pt x="561" y="1134"/>
                </a:cubicBezTo>
                <a:cubicBezTo>
                  <a:pt x="561" y="1136"/>
                  <a:pt x="561" y="1136"/>
                  <a:pt x="561" y="1136"/>
                </a:cubicBezTo>
                <a:cubicBezTo>
                  <a:pt x="601" y="1223"/>
                  <a:pt x="601" y="1223"/>
                  <a:pt x="601" y="1223"/>
                </a:cubicBezTo>
                <a:cubicBezTo>
                  <a:pt x="616" y="1204"/>
                  <a:pt x="616" y="1204"/>
                  <a:pt x="616" y="1204"/>
                </a:cubicBezTo>
                <a:cubicBezTo>
                  <a:pt x="648" y="1166"/>
                  <a:pt x="648" y="1166"/>
                  <a:pt x="648" y="1166"/>
                </a:cubicBezTo>
                <a:cubicBezTo>
                  <a:pt x="648" y="1166"/>
                  <a:pt x="648" y="1166"/>
                  <a:pt x="648" y="1166"/>
                </a:cubicBezTo>
                <a:cubicBezTo>
                  <a:pt x="730" y="1122"/>
                  <a:pt x="730" y="1122"/>
                  <a:pt x="730" y="1122"/>
                </a:cubicBezTo>
                <a:cubicBezTo>
                  <a:pt x="768" y="1102"/>
                  <a:pt x="768" y="1102"/>
                  <a:pt x="768" y="1102"/>
                </a:cubicBezTo>
                <a:cubicBezTo>
                  <a:pt x="794" y="1087"/>
                  <a:pt x="794" y="1087"/>
                  <a:pt x="794" y="1087"/>
                </a:cubicBezTo>
                <a:cubicBezTo>
                  <a:pt x="794" y="1087"/>
                  <a:pt x="794" y="1087"/>
                  <a:pt x="794" y="1087"/>
                </a:cubicBezTo>
                <a:cubicBezTo>
                  <a:pt x="795" y="1087"/>
                  <a:pt x="795" y="1087"/>
                  <a:pt x="795" y="1087"/>
                </a:cubicBezTo>
                <a:cubicBezTo>
                  <a:pt x="817" y="1086"/>
                  <a:pt x="817" y="1086"/>
                  <a:pt x="817" y="1086"/>
                </a:cubicBezTo>
                <a:cubicBezTo>
                  <a:pt x="883" y="1084"/>
                  <a:pt x="883" y="1084"/>
                  <a:pt x="883" y="1084"/>
                </a:cubicBezTo>
                <a:cubicBezTo>
                  <a:pt x="911" y="1079"/>
                  <a:pt x="911" y="1079"/>
                  <a:pt x="911" y="1079"/>
                </a:cubicBezTo>
                <a:cubicBezTo>
                  <a:pt x="943" y="1072"/>
                  <a:pt x="943" y="1072"/>
                  <a:pt x="943" y="1072"/>
                </a:cubicBezTo>
                <a:cubicBezTo>
                  <a:pt x="1037" y="1061"/>
                  <a:pt x="1037" y="1061"/>
                  <a:pt x="1037" y="1061"/>
                </a:cubicBezTo>
                <a:cubicBezTo>
                  <a:pt x="1037" y="1061"/>
                  <a:pt x="1038" y="1062"/>
                  <a:pt x="1038" y="1062"/>
                </a:cubicBezTo>
                <a:cubicBezTo>
                  <a:pt x="1056" y="1082"/>
                  <a:pt x="1056" y="1082"/>
                  <a:pt x="1056" y="1082"/>
                </a:cubicBezTo>
                <a:cubicBezTo>
                  <a:pt x="1056" y="1082"/>
                  <a:pt x="1056" y="1083"/>
                  <a:pt x="1056" y="1083"/>
                </a:cubicBezTo>
                <a:cubicBezTo>
                  <a:pt x="1056" y="1083"/>
                  <a:pt x="1056" y="1083"/>
                  <a:pt x="1056" y="1084"/>
                </a:cubicBezTo>
                <a:cubicBezTo>
                  <a:pt x="1016" y="1091"/>
                  <a:pt x="1016" y="1091"/>
                  <a:pt x="1016" y="1091"/>
                </a:cubicBezTo>
                <a:cubicBezTo>
                  <a:pt x="987" y="1101"/>
                  <a:pt x="987" y="1101"/>
                  <a:pt x="987" y="1101"/>
                </a:cubicBezTo>
                <a:cubicBezTo>
                  <a:pt x="946" y="1113"/>
                  <a:pt x="946" y="1113"/>
                  <a:pt x="946" y="1113"/>
                </a:cubicBezTo>
                <a:cubicBezTo>
                  <a:pt x="864" y="1124"/>
                  <a:pt x="864" y="1124"/>
                  <a:pt x="864" y="1124"/>
                </a:cubicBezTo>
                <a:cubicBezTo>
                  <a:pt x="807" y="1129"/>
                  <a:pt x="807" y="1129"/>
                  <a:pt x="807" y="1129"/>
                </a:cubicBezTo>
                <a:cubicBezTo>
                  <a:pt x="794" y="1135"/>
                  <a:pt x="794" y="1135"/>
                  <a:pt x="794" y="1135"/>
                </a:cubicBezTo>
                <a:cubicBezTo>
                  <a:pt x="721" y="1170"/>
                  <a:pt x="721" y="1170"/>
                  <a:pt x="721" y="1170"/>
                </a:cubicBezTo>
                <a:cubicBezTo>
                  <a:pt x="665" y="1205"/>
                  <a:pt x="665" y="1205"/>
                  <a:pt x="665" y="1205"/>
                </a:cubicBezTo>
                <a:cubicBezTo>
                  <a:pt x="627" y="1266"/>
                  <a:pt x="627" y="1266"/>
                  <a:pt x="627" y="1266"/>
                </a:cubicBezTo>
                <a:cubicBezTo>
                  <a:pt x="649" y="1306"/>
                  <a:pt x="649" y="1306"/>
                  <a:pt x="649" y="1306"/>
                </a:cubicBezTo>
                <a:cubicBezTo>
                  <a:pt x="693" y="1345"/>
                  <a:pt x="693" y="1345"/>
                  <a:pt x="693" y="1345"/>
                </a:cubicBezTo>
                <a:cubicBezTo>
                  <a:pt x="715" y="1350"/>
                  <a:pt x="715" y="1350"/>
                  <a:pt x="715" y="1350"/>
                </a:cubicBezTo>
                <a:cubicBezTo>
                  <a:pt x="717" y="1351"/>
                  <a:pt x="717" y="1351"/>
                  <a:pt x="717" y="1351"/>
                </a:cubicBezTo>
                <a:cubicBezTo>
                  <a:pt x="744" y="1357"/>
                  <a:pt x="744" y="1357"/>
                  <a:pt x="744" y="1357"/>
                </a:cubicBezTo>
                <a:cubicBezTo>
                  <a:pt x="764" y="1365"/>
                  <a:pt x="764" y="1365"/>
                  <a:pt x="764" y="1365"/>
                </a:cubicBezTo>
                <a:cubicBezTo>
                  <a:pt x="764" y="1365"/>
                  <a:pt x="764" y="1365"/>
                  <a:pt x="764" y="1365"/>
                </a:cubicBezTo>
                <a:cubicBezTo>
                  <a:pt x="771" y="1386"/>
                  <a:pt x="771" y="1386"/>
                  <a:pt x="771" y="1386"/>
                </a:cubicBezTo>
                <a:cubicBezTo>
                  <a:pt x="771" y="1386"/>
                  <a:pt x="771" y="1386"/>
                  <a:pt x="771" y="1386"/>
                </a:cubicBezTo>
                <a:cubicBezTo>
                  <a:pt x="771" y="1387"/>
                  <a:pt x="771" y="1387"/>
                  <a:pt x="770" y="1387"/>
                </a:cubicBezTo>
                <a:cubicBezTo>
                  <a:pt x="732" y="1389"/>
                  <a:pt x="732" y="1389"/>
                  <a:pt x="732" y="1389"/>
                </a:cubicBezTo>
                <a:cubicBezTo>
                  <a:pt x="732" y="1389"/>
                  <a:pt x="732" y="1389"/>
                  <a:pt x="732" y="1389"/>
                </a:cubicBezTo>
                <a:cubicBezTo>
                  <a:pt x="696" y="1379"/>
                  <a:pt x="696" y="1379"/>
                  <a:pt x="696" y="1379"/>
                </a:cubicBezTo>
                <a:cubicBezTo>
                  <a:pt x="637" y="1360"/>
                  <a:pt x="637" y="1360"/>
                  <a:pt x="637" y="1360"/>
                </a:cubicBezTo>
                <a:cubicBezTo>
                  <a:pt x="637" y="1360"/>
                  <a:pt x="637" y="1360"/>
                  <a:pt x="637" y="1359"/>
                </a:cubicBezTo>
                <a:cubicBezTo>
                  <a:pt x="617" y="1322"/>
                  <a:pt x="617" y="1322"/>
                  <a:pt x="617" y="1322"/>
                </a:cubicBezTo>
                <a:cubicBezTo>
                  <a:pt x="616" y="1320"/>
                  <a:pt x="616" y="1320"/>
                  <a:pt x="616" y="1320"/>
                </a:cubicBezTo>
                <a:cubicBezTo>
                  <a:pt x="615" y="1317"/>
                  <a:pt x="615" y="1317"/>
                  <a:pt x="615" y="1317"/>
                </a:cubicBezTo>
                <a:cubicBezTo>
                  <a:pt x="590" y="1271"/>
                  <a:pt x="590" y="1271"/>
                  <a:pt x="590" y="1271"/>
                </a:cubicBezTo>
                <a:cubicBezTo>
                  <a:pt x="585" y="1264"/>
                  <a:pt x="585" y="1264"/>
                  <a:pt x="585" y="1264"/>
                </a:cubicBezTo>
                <a:cubicBezTo>
                  <a:pt x="543" y="1201"/>
                  <a:pt x="543" y="1201"/>
                  <a:pt x="543" y="1201"/>
                </a:cubicBezTo>
                <a:cubicBezTo>
                  <a:pt x="532" y="1188"/>
                  <a:pt x="532" y="1188"/>
                  <a:pt x="532" y="1188"/>
                </a:cubicBezTo>
                <a:cubicBezTo>
                  <a:pt x="511" y="1168"/>
                  <a:pt x="511" y="1168"/>
                  <a:pt x="511" y="1168"/>
                </a:cubicBezTo>
                <a:cubicBezTo>
                  <a:pt x="481" y="1136"/>
                  <a:pt x="481" y="1136"/>
                  <a:pt x="481" y="1136"/>
                </a:cubicBezTo>
                <a:cubicBezTo>
                  <a:pt x="445" y="1129"/>
                  <a:pt x="445" y="1129"/>
                  <a:pt x="445" y="1129"/>
                </a:cubicBezTo>
                <a:cubicBezTo>
                  <a:pt x="437" y="1138"/>
                  <a:pt x="437" y="1138"/>
                  <a:pt x="437" y="1138"/>
                </a:cubicBezTo>
                <a:cubicBezTo>
                  <a:pt x="403" y="1173"/>
                  <a:pt x="403" y="1173"/>
                  <a:pt x="403" y="1173"/>
                </a:cubicBezTo>
                <a:cubicBezTo>
                  <a:pt x="403" y="1174"/>
                  <a:pt x="403" y="1174"/>
                  <a:pt x="402" y="1174"/>
                </a:cubicBezTo>
                <a:cubicBezTo>
                  <a:pt x="362" y="1164"/>
                  <a:pt x="362" y="1164"/>
                  <a:pt x="362" y="1164"/>
                </a:cubicBezTo>
                <a:cubicBezTo>
                  <a:pt x="330" y="1249"/>
                  <a:pt x="330" y="1249"/>
                  <a:pt x="330" y="1249"/>
                </a:cubicBezTo>
                <a:cubicBezTo>
                  <a:pt x="329" y="1249"/>
                  <a:pt x="329" y="1250"/>
                  <a:pt x="328" y="1250"/>
                </a:cubicBezTo>
                <a:cubicBezTo>
                  <a:pt x="302" y="1240"/>
                  <a:pt x="302" y="1240"/>
                  <a:pt x="302" y="1240"/>
                </a:cubicBezTo>
                <a:cubicBezTo>
                  <a:pt x="302" y="1240"/>
                  <a:pt x="302" y="1239"/>
                  <a:pt x="302" y="1239"/>
                </a:cubicBezTo>
                <a:cubicBezTo>
                  <a:pt x="303" y="1235"/>
                  <a:pt x="303" y="1235"/>
                  <a:pt x="303" y="1235"/>
                </a:cubicBezTo>
                <a:cubicBezTo>
                  <a:pt x="303" y="1233"/>
                  <a:pt x="303" y="1233"/>
                  <a:pt x="303" y="1233"/>
                </a:cubicBezTo>
                <a:cubicBezTo>
                  <a:pt x="333" y="1158"/>
                  <a:pt x="333" y="1158"/>
                  <a:pt x="333" y="1158"/>
                </a:cubicBezTo>
                <a:cubicBezTo>
                  <a:pt x="333" y="1110"/>
                  <a:pt x="333" y="1110"/>
                  <a:pt x="333" y="1110"/>
                </a:cubicBezTo>
                <a:cubicBezTo>
                  <a:pt x="333" y="1110"/>
                  <a:pt x="333" y="1110"/>
                  <a:pt x="333" y="1110"/>
                </a:cubicBezTo>
                <a:cubicBezTo>
                  <a:pt x="339" y="1092"/>
                  <a:pt x="339" y="1092"/>
                  <a:pt x="339" y="1092"/>
                </a:cubicBezTo>
                <a:cubicBezTo>
                  <a:pt x="336" y="1087"/>
                  <a:pt x="336" y="1087"/>
                  <a:pt x="336" y="1087"/>
                </a:cubicBezTo>
                <a:cubicBezTo>
                  <a:pt x="336" y="1087"/>
                  <a:pt x="336" y="1087"/>
                  <a:pt x="336" y="1086"/>
                </a:cubicBezTo>
                <a:cubicBezTo>
                  <a:pt x="336" y="1086"/>
                  <a:pt x="336" y="1086"/>
                  <a:pt x="336" y="1086"/>
                </a:cubicBezTo>
                <a:cubicBezTo>
                  <a:pt x="326" y="1083"/>
                  <a:pt x="326" y="1083"/>
                  <a:pt x="326" y="1083"/>
                </a:cubicBezTo>
                <a:cubicBezTo>
                  <a:pt x="304" y="1084"/>
                  <a:pt x="304" y="1084"/>
                  <a:pt x="304" y="1084"/>
                </a:cubicBezTo>
                <a:cubicBezTo>
                  <a:pt x="303" y="1084"/>
                  <a:pt x="303" y="1083"/>
                  <a:pt x="303" y="1083"/>
                </a:cubicBezTo>
                <a:cubicBezTo>
                  <a:pt x="266" y="1029"/>
                  <a:pt x="266" y="1029"/>
                  <a:pt x="266" y="1029"/>
                </a:cubicBezTo>
                <a:cubicBezTo>
                  <a:pt x="265" y="1028"/>
                  <a:pt x="265" y="1028"/>
                  <a:pt x="265" y="1028"/>
                </a:cubicBezTo>
                <a:cubicBezTo>
                  <a:pt x="261" y="1022"/>
                  <a:pt x="261" y="1022"/>
                  <a:pt x="261" y="1022"/>
                </a:cubicBezTo>
                <a:cubicBezTo>
                  <a:pt x="244" y="993"/>
                  <a:pt x="244" y="993"/>
                  <a:pt x="244" y="993"/>
                </a:cubicBezTo>
                <a:cubicBezTo>
                  <a:pt x="240" y="991"/>
                  <a:pt x="240" y="991"/>
                  <a:pt x="240" y="991"/>
                </a:cubicBezTo>
                <a:cubicBezTo>
                  <a:pt x="226" y="983"/>
                  <a:pt x="226" y="983"/>
                  <a:pt x="226" y="983"/>
                </a:cubicBezTo>
                <a:cubicBezTo>
                  <a:pt x="200" y="973"/>
                  <a:pt x="200" y="973"/>
                  <a:pt x="200" y="973"/>
                </a:cubicBezTo>
                <a:cubicBezTo>
                  <a:pt x="188" y="1048"/>
                  <a:pt x="188" y="1048"/>
                  <a:pt x="188" y="1048"/>
                </a:cubicBezTo>
                <a:cubicBezTo>
                  <a:pt x="192" y="1072"/>
                  <a:pt x="192" y="1072"/>
                  <a:pt x="192" y="1072"/>
                </a:cubicBezTo>
                <a:cubicBezTo>
                  <a:pt x="193" y="1074"/>
                  <a:pt x="193" y="1074"/>
                  <a:pt x="193" y="1074"/>
                </a:cubicBezTo>
                <a:cubicBezTo>
                  <a:pt x="195" y="1082"/>
                  <a:pt x="195" y="1082"/>
                  <a:pt x="195" y="1082"/>
                </a:cubicBezTo>
                <a:cubicBezTo>
                  <a:pt x="199" y="1089"/>
                  <a:pt x="199" y="1089"/>
                  <a:pt x="199" y="1089"/>
                </a:cubicBezTo>
                <a:cubicBezTo>
                  <a:pt x="206" y="1092"/>
                  <a:pt x="206" y="1092"/>
                  <a:pt x="206" y="1092"/>
                </a:cubicBezTo>
                <a:cubicBezTo>
                  <a:pt x="207" y="1092"/>
                  <a:pt x="207" y="1093"/>
                  <a:pt x="207" y="1093"/>
                </a:cubicBezTo>
                <a:cubicBezTo>
                  <a:pt x="207" y="1094"/>
                  <a:pt x="207" y="1094"/>
                  <a:pt x="207" y="1094"/>
                </a:cubicBezTo>
                <a:cubicBezTo>
                  <a:pt x="212" y="1106"/>
                  <a:pt x="212" y="1106"/>
                  <a:pt x="212" y="1106"/>
                </a:cubicBezTo>
                <a:cubicBezTo>
                  <a:pt x="232" y="1135"/>
                  <a:pt x="232" y="1135"/>
                  <a:pt x="232" y="1135"/>
                </a:cubicBezTo>
                <a:cubicBezTo>
                  <a:pt x="256" y="1144"/>
                  <a:pt x="256" y="1144"/>
                  <a:pt x="256" y="1144"/>
                </a:cubicBezTo>
                <a:cubicBezTo>
                  <a:pt x="256" y="1144"/>
                  <a:pt x="257" y="1145"/>
                  <a:pt x="257" y="1145"/>
                </a:cubicBezTo>
                <a:cubicBezTo>
                  <a:pt x="257" y="1145"/>
                  <a:pt x="257" y="1146"/>
                  <a:pt x="256" y="1146"/>
                </a:cubicBezTo>
                <a:cubicBezTo>
                  <a:pt x="245" y="1153"/>
                  <a:pt x="245" y="1153"/>
                  <a:pt x="245" y="1153"/>
                </a:cubicBezTo>
                <a:cubicBezTo>
                  <a:pt x="241" y="1154"/>
                  <a:pt x="241" y="1154"/>
                  <a:pt x="241" y="1154"/>
                </a:cubicBezTo>
                <a:cubicBezTo>
                  <a:pt x="212" y="1171"/>
                  <a:pt x="212" y="1171"/>
                  <a:pt x="212" y="1171"/>
                </a:cubicBezTo>
                <a:cubicBezTo>
                  <a:pt x="193" y="1141"/>
                  <a:pt x="193" y="1141"/>
                  <a:pt x="193" y="1141"/>
                </a:cubicBezTo>
                <a:cubicBezTo>
                  <a:pt x="180" y="1119"/>
                  <a:pt x="180" y="1119"/>
                  <a:pt x="180" y="1119"/>
                </a:cubicBezTo>
                <a:cubicBezTo>
                  <a:pt x="180" y="1119"/>
                  <a:pt x="180" y="1119"/>
                  <a:pt x="179" y="1119"/>
                </a:cubicBezTo>
                <a:cubicBezTo>
                  <a:pt x="159" y="1109"/>
                  <a:pt x="159" y="1109"/>
                  <a:pt x="159" y="1109"/>
                </a:cubicBezTo>
                <a:cubicBezTo>
                  <a:pt x="159" y="1108"/>
                  <a:pt x="159" y="1108"/>
                  <a:pt x="158" y="1109"/>
                </a:cubicBezTo>
                <a:cubicBezTo>
                  <a:pt x="158" y="1109"/>
                  <a:pt x="158" y="1109"/>
                  <a:pt x="158" y="1109"/>
                </a:cubicBezTo>
                <a:cubicBezTo>
                  <a:pt x="154" y="1153"/>
                  <a:pt x="154" y="1153"/>
                  <a:pt x="154" y="1153"/>
                </a:cubicBezTo>
                <a:cubicBezTo>
                  <a:pt x="156" y="1197"/>
                  <a:pt x="156" y="1197"/>
                  <a:pt x="156" y="1197"/>
                </a:cubicBezTo>
                <a:cubicBezTo>
                  <a:pt x="150" y="1239"/>
                  <a:pt x="150" y="1239"/>
                  <a:pt x="150" y="1239"/>
                </a:cubicBezTo>
                <a:cubicBezTo>
                  <a:pt x="121" y="1306"/>
                  <a:pt x="121" y="1306"/>
                  <a:pt x="121" y="1306"/>
                </a:cubicBezTo>
                <a:cubicBezTo>
                  <a:pt x="120" y="1310"/>
                  <a:pt x="120" y="1310"/>
                  <a:pt x="120" y="1310"/>
                </a:cubicBezTo>
                <a:cubicBezTo>
                  <a:pt x="120" y="1310"/>
                  <a:pt x="120" y="1311"/>
                  <a:pt x="121" y="1311"/>
                </a:cubicBezTo>
                <a:cubicBezTo>
                  <a:pt x="122" y="1312"/>
                  <a:pt x="122" y="1312"/>
                  <a:pt x="122" y="1312"/>
                </a:cubicBezTo>
                <a:cubicBezTo>
                  <a:pt x="105" y="1363"/>
                  <a:pt x="105" y="1363"/>
                  <a:pt x="105" y="1363"/>
                </a:cubicBezTo>
                <a:cubicBezTo>
                  <a:pt x="105" y="1363"/>
                  <a:pt x="105" y="1363"/>
                  <a:pt x="105" y="1363"/>
                </a:cubicBezTo>
                <a:cubicBezTo>
                  <a:pt x="53" y="1441"/>
                  <a:pt x="53" y="1441"/>
                  <a:pt x="53" y="1441"/>
                </a:cubicBezTo>
                <a:cubicBezTo>
                  <a:pt x="73" y="1549"/>
                  <a:pt x="73" y="1549"/>
                  <a:pt x="73" y="1549"/>
                </a:cubicBezTo>
                <a:cubicBezTo>
                  <a:pt x="74" y="1551"/>
                  <a:pt x="74" y="1551"/>
                  <a:pt x="74" y="1551"/>
                </a:cubicBezTo>
                <a:cubicBezTo>
                  <a:pt x="76" y="1564"/>
                  <a:pt x="76" y="1564"/>
                  <a:pt x="76" y="1564"/>
                </a:cubicBezTo>
                <a:cubicBezTo>
                  <a:pt x="94" y="1617"/>
                  <a:pt x="94" y="1617"/>
                  <a:pt x="94" y="1617"/>
                </a:cubicBezTo>
                <a:cubicBezTo>
                  <a:pt x="119" y="1689"/>
                  <a:pt x="119" y="1689"/>
                  <a:pt x="119" y="1689"/>
                </a:cubicBezTo>
                <a:cubicBezTo>
                  <a:pt x="130" y="1725"/>
                  <a:pt x="130" y="1725"/>
                  <a:pt x="130" y="1725"/>
                </a:cubicBezTo>
                <a:cubicBezTo>
                  <a:pt x="141" y="1798"/>
                  <a:pt x="141" y="1798"/>
                  <a:pt x="141" y="1798"/>
                </a:cubicBezTo>
                <a:cubicBezTo>
                  <a:pt x="150" y="1811"/>
                  <a:pt x="150" y="1811"/>
                  <a:pt x="150" y="1811"/>
                </a:cubicBezTo>
                <a:cubicBezTo>
                  <a:pt x="180" y="1831"/>
                  <a:pt x="180" y="1831"/>
                  <a:pt x="180" y="1831"/>
                </a:cubicBezTo>
                <a:cubicBezTo>
                  <a:pt x="218" y="1843"/>
                  <a:pt x="218" y="1843"/>
                  <a:pt x="218" y="1843"/>
                </a:cubicBezTo>
                <a:cubicBezTo>
                  <a:pt x="218" y="1843"/>
                  <a:pt x="218" y="1843"/>
                  <a:pt x="218" y="1843"/>
                </a:cubicBezTo>
                <a:cubicBezTo>
                  <a:pt x="261" y="1871"/>
                  <a:pt x="261" y="1871"/>
                  <a:pt x="261" y="1871"/>
                </a:cubicBezTo>
                <a:cubicBezTo>
                  <a:pt x="261" y="1871"/>
                  <a:pt x="262" y="1871"/>
                  <a:pt x="262" y="1872"/>
                </a:cubicBezTo>
                <a:cubicBezTo>
                  <a:pt x="256" y="1923"/>
                  <a:pt x="256" y="1923"/>
                  <a:pt x="256" y="1923"/>
                </a:cubicBezTo>
                <a:cubicBezTo>
                  <a:pt x="282" y="1954"/>
                  <a:pt x="282" y="1954"/>
                  <a:pt x="282" y="1954"/>
                </a:cubicBezTo>
                <a:cubicBezTo>
                  <a:pt x="302" y="1960"/>
                  <a:pt x="302" y="1960"/>
                  <a:pt x="302" y="1960"/>
                </a:cubicBezTo>
                <a:cubicBezTo>
                  <a:pt x="305" y="1961"/>
                  <a:pt x="305" y="1961"/>
                  <a:pt x="305" y="1961"/>
                </a:cubicBezTo>
                <a:cubicBezTo>
                  <a:pt x="328" y="1968"/>
                  <a:pt x="328" y="1968"/>
                  <a:pt x="328" y="1968"/>
                </a:cubicBezTo>
                <a:cubicBezTo>
                  <a:pt x="385" y="1979"/>
                  <a:pt x="385" y="1979"/>
                  <a:pt x="385" y="1979"/>
                </a:cubicBezTo>
                <a:cubicBezTo>
                  <a:pt x="406" y="1984"/>
                  <a:pt x="406" y="1984"/>
                  <a:pt x="406" y="1984"/>
                </a:cubicBezTo>
                <a:cubicBezTo>
                  <a:pt x="424" y="1986"/>
                  <a:pt x="424" y="1986"/>
                  <a:pt x="424" y="1986"/>
                </a:cubicBezTo>
                <a:cubicBezTo>
                  <a:pt x="424" y="1986"/>
                  <a:pt x="425" y="1986"/>
                  <a:pt x="425" y="1987"/>
                </a:cubicBezTo>
                <a:cubicBezTo>
                  <a:pt x="427" y="2000"/>
                  <a:pt x="427" y="2000"/>
                  <a:pt x="427" y="2000"/>
                </a:cubicBezTo>
                <a:cubicBezTo>
                  <a:pt x="429" y="2018"/>
                  <a:pt x="429" y="2018"/>
                  <a:pt x="429" y="2018"/>
                </a:cubicBezTo>
                <a:cubicBezTo>
                  <a:pt x="436" y="2089"/>
                  <a:pt x="436" y="2089"/>
                  <a:pt x="436" y="2089"/>
                </a:cubicBezTo>
                <a:cubicBezTo>
                  <a:pt x="452" y="2135"/>
                  <a:pt x="452" y="2135"/>
                  <a:pt x="452" y="2135"/>
                </a:cubicBezTo>
                <a:cubicBezTo>
                  <a:pt x="470" y="2164"/>
                  <a:pt x="470" y="2164"/>
                  <a:pt x="470" y="2164"/>
                </a:cubicBezTo>
                <a:cubicBezTo>
                  <a:pt x="528" y="2201"/>
                  <a:pt x="528" y="2201"/>
                  <a:pt x="528" y="2201"/>
                </a:cubicBezTo>
                <a:cubicBezTo>
                  <a:pt x="530" y="2202"/>
                  <a:pt x="530" y="2202"/>
                  <a:pt x="530" y="2202"/>
                </a:cubicBezTo>
                <a:cubicBezTo>
                  <a:pt x="562" y="2223"/>
                  <a:pt x="562" y="2223"/>
                  <a:pt x="562" y="2223"/>
                </a:cubicBezTo>
                <a:cubicBezTo>
                  <a:pt x="610" y="2254"/>
                  <a:pt x="610" y="2254"/>
                  <a:pt x="610" y="2254"/>
                </a:cubicBezTo>
                <a:cubicBezTo>
                  <a:pt x="679" y="2301"/>
                  <a:pt x="679" y="2301"/>
                  <a:pt x="679" y="2301"/>
                </a:cubicBezTo>
                <a:cubicBezTo>
                  <a:pt x="700" y="2322"/>
                  <a:pt x="700" y="2322"/>
                  <a:pt x="700" y="2322"/>
                </a:cubicBezTo>
                <a:cubicBezTo>
                  <a:pt x="741" y="2364"/>
                  <a:pt x="741" y="2364"/>
                  <a:pt x="741" y="2364"/>
                </a:cubicBezTo>
                <a:cubicBezTo>
                  <a:pt x="746" y="2368"/>
                  <a:pt x="746" y="2368"/>
                  <a:pt x="746" y="2368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44"/>
          <p:cNvSpPr>
            <a:spLocks/>
          </p:cNvSpPr>
          <p:nvPr/>
        </p:nvSpPr>
        <p:spPr bwMode="auto">
          <a:xfrm>
            <a:off x="1814513" y="4583113"/>
            <a:ext cx="239713" cy="153988"/>
          </a:xfrm>
          <a:custGeom>
            <a:avLst/>
            <a:gdLst/>
            <a:ahLst/>
            <a:cxnLst>
              <a:cxn ang="0">
                <a:pos x="76" y="0"/>
              </a:cxn>
              <a:cxn ang="0">
                <a:pos x="58" y="17"/>
              </a:cxn>
              <a:cxn ang="0">
                <a:pos x="68" y="47"/>
              </a:cxn>
              <a:cxn ang="0">
                <a:pos x="69" y="48"/>
              </a:cxn>
              <a:cxn ang="0">
                <a:pos x="68" y="49"/>
              </a:cxn>
              <a:cxn ang="0">
                <a:pos x="68" y="49"/>
              </a:cxn>
              <a:cxn ang="0">
                <a:pos x="68" y="49"/>
              </a:cxn>
              <a:cxn ang="0">
                <a:pos x="0" y="45"/>
              </a:cxn>
            </a:cxnLst>
            <a:rect l="0" t="0" r="r" b="b"/>
            <a:pathLst>
              <a:path w="76" h="49">
                <a:moveTo>
                  <a:pt x="76" y="0"/>
                </a:moveTo>
                <a:cubicBezTo>
                  <a:pt x="58" y="17"/>
                  <a:pt x="58" y="17"/>
                  <a:pt x="58" y="17"/>
                </a:cubicBezTo>
                <a:cubicBezTo>
                  <a:pt x="68" y="47"/>
                  <a:pt x="68" y="47"/>
                  <a:pt x="68" y="47"/>
                </a:cubicBezTo>
                <a:cubicBezTo>
                  <a:pt x="69" y="47"/>
                  <a:pt x="69" y="48"/>
                  <a:pt x="69" y="48"/>
                </a:cubicBezTo>
                <a:cubicBezTo>
                  <a:pt x="69" y="48"/>
                  <a:pt x="68" y="49"/>
                  <a:pt x="68" y="49"/>
                </a:cubicBezTo>
                <a:cubicBezTo>
                  <a:pt x="68" y="49"/>
                  <a:pt x="68" y="49"/>
                  <a:pt x="68" y="49"/>
                </a:cubicBezTo>
                <a:cubicBezTo>
                  <a:pt x="68" y="49"/>
                  <a:pt x="68" y="49"/>
                  <a:pt x="68" y="49"/>
                </a:cubicBezTo>
                <a:cubicBezTo>
                  <a:pt x="0" y="45"/>
                  <a:pt x="0" y="45"/>
                  <a:pt x="0" y="45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45"/>
          <p:cNvSpPr>
            <a:spLocks/>
          </p:cNvSpPr>
          <p:nvPr/>
        </p:nvSpPr>
        <p:spPr bwMode="auto">
          <a:xfrm>
            <a:off x="1666875" y="5713413"/>
            <a:ext cx="898525" cy="1042988"/>
          </a:xfrm>
          <a:custGeom>
            <a:avLst/>
            <a:gdLst/>
            <a:ahLst/>
            <a:cxnLst>
              <a:cxn ang="0">
                <a:pos x="154" y="332"/>
              </a:cxn>
              <a:cxn ang="0">
                <a:pos x="153" y="332"/>
              </a:cxn>
              <a:cxn ang="0">
                <a:pos x="153" y="331"/>
              </a:cxn>
              <a:cxn ang="0">
                <a:pos x="165" y="301"/>
              </a:cxn>
              <a:cxn ang="0">
                <a:pos x="124" y="277"/>
              </a:cxn>
              <a:cxn ang="0">
                <a:pos x="123" y="277"/>
              </a:cxn>
              <a:cxn ang="0">
                <a:pos x="94" y="200"/>
              </a:cxn>
              <a:cxn ang="0">
                <a:pos x="86" y="218"/>
              </a:cxn>
              <a:cxn ang="0">
                <a:pos x="85" y="219"/>
              </a:cxn>
              <a:cxn ang="0">
                <a:pos x="84" y="218"/>
              </a:cxn>
              <a:cxn ang="0">
                <a:pos x="35" y="179"/>
              </a:cxn>
              <a:cxn ang="0">
                <a:pos x="7" y="155"/>
              </a:cxn>
              <a:cxn ang="0">
                <a:pos x="6" y="154"/>
              </a:cxn>
              <a:cxn ang="0">
                <a:pos x="3" y="132"/>
              </a:cxn>
              <a:cxn ang="0">
                <a:pos x="0" y="103"/>
              </a:cxn>
              <a:cxn ang="0">
                <a:pos x="1" y="102"/>
              </a:cxn>
              <a:cxn ang="0">
                <a:pos x="21" y="96"/>
              </a:cxn>
              <a:cxn ang="0">
                <a:pos x="51" y="87"/>
              </a:cxn>
              <a:cxn ang="0">
                <a:pos x="65" y="83"/>
              </a:cxn>
              <a:cxn ang="0">
                <a:pos x="137" y="0"/>
              </a:cxn>
              <a:cxn ang="0">
                <a:pos x="138" y="0"/>
              </a:cxn>
              <a:cxn ang="0">
                <a:pos x="209" y="47"/>
              </a:cxn>
              <a:cxn ang="0">
                <a:pos x="210" y="48"/>
              </a:cxn>
              <a:cxn ang="0">
                <a:pos x="184" y="87"/>
              </a:cxn>
              <a:cxn ang="0">
                <a:pos x="215" y="90"/>
              </a:cxn>
              <a:cxn ang="0">
                <a:pos x="215" y="91"/>
              </a:cxn>
              <a:cxn ang="0">
                <a:pos x="230" y="119"/>
              </a:cxn>
              <a:cxn ang="0">
                <a:pos x="245" y="170"/>
              </a:cxn>
              <a:cxn ang="0">
                <a:pos x="245" y="171"/>
              </a:cxn>
              <a:cxn ang="0">
                <a:pos x="228" y="197"/>
              </a:cxn>
              <a:cxn ang="0">
                <a:pos x="285" y="225"/>
              </a:cxn>
              <a:cxn ang="0">
                <a:pos x="286" y="225"/>
              </a:cxn>
              <a:cxn ang="0">
                <a:pos x="285" y="226"/>
              </a:cxn>
              <a:cxn ang="0">
                <a:pos x="220" y="253"/>
              </a:cxn>
              <a:cxn ang="0">
                <a:pos x="239" y="321"/>
              </a:cxn>
              <a:cxn ang="0">
                <a:pos x="239" y="322"/>
              </a:cxn>
              <a:cxn ang="0">
                <a:pos x="239" y="322"/>
              </a:cxn>
              <a:cxn ang="0">
                <a:pos x="154" y="332"/>
              </a:cxn>
              <a:cxn ang="0">
                <a:pos x="154" y="332"/>
              </a:cxn>
            </a:cxnLst>
            <a:rect l="0" t="0" r="r" b="b"/>
            <a:pathLst>
              <a:path w="286" h="332">
                <a:moveTo>
                  <a:pt x="154" y="332"/>
                </a:moveTo>
                <a:cubicBezTo>
                  <a:pt x="154" y="332"/>
                  <a:pt x="153" y="332"/>
                  <a:pt x="153" y="332"/>
                </a:cubicBezTo>
                <a:cubicBezTo>
                  <a:pt x="153" y="331"/>
                  <a:pt x="153" y="331"/>
                  <a:pt x="153" y="331"/>
                </a:cubicBezTo>
                <a:cubicBezTo>
                  <a:pt x="165" y="301"/>
                  <a:pt x="165" y="301"/>
                  <a:pt x="165" y="301"/>
                </a:cubicBezTo>
                <a:cubicBezTo>
                  <a:pt x="124" y="277"/>
                  <a:pt x="124" y="277"/>
                  <a:pt x="124" y="277"/>
                </a:cubicBezTo>
                <a:cubicBezTo>
                  <a:pt x="124" y="277"/>
                  <a:pt x="123" y="277"/>
                  <a:pt x="123" y="277"/>
                </a:cubicBezTo>
                <a:cubicBezTo>
                  <a:pt x="94" y="200"/>
                  <a:pt x="94" y="200"/>
                  <a:pt x="94" y="200"/>
                </a:cubicBezTo>
                <a:cubicBezTo>
                  <a:pt x="86" y="218"/>
                  <a:pt x="86" y="218"/>
                  <a:pt x="86" y="218"/>
                </a:cubicBezTo>
                <a:cubicBezTo>
                  <a:pt x="86" y="218"/>
                  <a:pt x="85" y="219"/>
                  <a:pt x="85" y="219"/>
                </a:cubicBezTo>
                <a:cubicBezTo>
                  <a:pt x="85" y="219"/>
                  <a:pt x="85" y="219"/>
                  <a:pt x="84" y="218"/>
                </a:cubicBezTo>
                <a:cubicBezTo>
                  <a:pt x="35" y="179"/>
                  <a:pt x="35" y="179"/>
                  <a:pt x="35" y="179"/>
                </a:cubicBezTo>
                <a:cubicBezTo>
                  <a:pt x="7" y="155"/>
                  <a:pt x="7" y="155"/>
                  <a:pt x="7" y="155"/>
                </a:cubicBezTo>
                <a:cubicBezTo>
                  <a:pt x="6" y="155"/>
                  <a:pt x="6" y="155"/>
                  <a:pt x="6" y="154"/>
                </a:cubicBezTo>
                <a:cubicBezTo>
                  <a:pt x="3" y="132"/>
                  <a:pt x="3" y="132"/>
                  <a:pt x="3" y="132"/>
                </a:cubicBezTo>
                <a:cubicBezTo>
                  <a:pt x="0" y="103"/>
                  <a:pt x="0" y="103"/>
                  <a:pt x="0" y="103"/>
                </a:cubicBezTo>
                <a:cubicBezTo>
                  <a:pt x="0" y="102"/>
                  <a:pt x="1" y="102"/>
                  <a:pt x="1" y="102"/>
                </a:cubicBezTo>
                <a:cubicBezTo>
                  <a:pt x="21" y="96"/>
                  <a:pt x="21" y="96"/>
                  <a:pt x="21" y="96"/>
                </a:cubicBezTo>
                <a:cubicBezTo>
                  <a:pt x="51" y="87"/>
                  <a:pt x="51" y="87"/>
                  <a:pt x="51" y="87"/>
                </a:cubicBezTo>
                <a:cubicBezTo>
                  <a:pt x="65" y="83"/>
                  <a:pt x="65" y="83"/>
                  <a:pt x="65" y="83"/>
                </a:cubicBezTo>
                <a:cubicBezTo>
                  <a:pt x="137" y="0"/>
                  <a:pt x="137" y="0"/>
                  <a:pt x="137" y="0"/>
                </a:cubicBezTo>
                <a:cubicBezTo>
                  <a:pt x="137" y="0"/>
                  <a:pt x="138" y="0"/>
                  <a:pt x="138" y="0"/>
                </a:cubicBezTo>
                <a:cubicBezTo>
                  <a:pt x="209" y="47"/>
                  <a:pt x="209" y="47"/>
                  <a:pt x="209" y="47"/>
                </a:cubicBezTo>
                <a:cubicBezTo>
                  <a:pt x="210" y="47"/>
                  <a:pt x="210" y="48"/>
                  <a:pt x="210" y="48"/>
                </a:cubicBezTo>
                <a:cubicBezTo>
                  <a:pt x="184" y="87"/>
                  <a:pt x="184" y="87"/>
                  <a:pt x="184" y="87"/>
                </a:cubicBezTo>
                <a:cubicBezTo>
                  <a:pt x="215" y="90"/>
                  <a:pt x="215" y="90"/>
                  <a:pt x="215" y="90"/>
                </a:cubicBezTo>
                <a:cubicBezTo>
                  <a:pt x="215" y="90"/>
                  <a:pt x="215" y="90"/>
                  <a:pt x="215" y="91"/>
                </a:cubicBezTo>
                <a:cubicBezTo>
                  <a:pt x="230" y="119"/>
                  <a:pt x="230" y="119"/>
                  <a:pt x="230" y="119"/>
                </a:cubicBezTo>
                <a:cubicBezTo>
                  <a:pt x="245" y="170"/>
                  <a:pt x="245" y="170"/>
                  <a:pt x="245" y="170"/>
                </a:cubicBezTo>
                <a:cubicBezTo>
                  <a:pt x="245" y="171"/>
                  <a:pt x="245" y="171"/>
                  <a:pt x="245" y="171"/>
                </a:cubicBezTo>
                <a:cubicBezTo>
                  <a:pt x="228" y="197"/>
                  <a:pt x="228" y="197"/>
                  <a:pt x="228" y="197"/>
                </a:cubicBezTo>
                <a:cubicBezTo>
                  <a:pt x="285" y="225"/>
                  <a:pt x="285" y="225"/>
                  <a:pt x="285" y="225"/>
                </a:cubicBezTo>
                <a:cubicBezTo>
                  <a:pt x="285" y="225"/>
                  <a:pt x="286" y="225"/>
                  <a:pt x="286" y="225"/>
                </a:cubicBezTo>
                <a:cubicBezTo>
                  <a:pt x="285" y="226"/>
                  <a:pt x="285" y="226"/>
                  <a:pt x="285" y="226"/>
                </a:cubicBezTo>
                <a:cubicBezTo>
                  <a:pt x="220" y="253"/>
                  <a:pt x="220" y="253"/>
                  <a:pt x="220" y="253"/>
                </a:cubicBezTo>
                <a:cubicBezTo>
                  <a:pt x="239" y="321"/>
                  <a:pt x="239" y="321"/>
                  <a:pt x="239" y="321"/>
                </a:cubicBezTo>
                <a:cubicBezTo>
                  <a:pt x="239" y="321"/>
                  <a:pt x="239" y="322"/>
                  <a:pt x="239" y="322"/>
                </a:cubicBezTo>
                <a:cubicBezTo>
                  <a:pt x="239" y="322"/>
                  <a:pt x="239" y="322"/>
                  <a:pt x="239" y="322"/>
                </a:cubicBezTo>
                <a:cubicBezTo>
                  <a:pt x="154" y="332"/>
                  <a:pt x="154" y="332"/>
                  <a:pt x="154" y="332"/>
                </a:cubicBezTo>
                <a:cubicBezTo>
                  <a:pt x="154" y="332"/>
                  <a:pt x="154" y="332"/>
                  <a:pt x="154" y="332"/>
                </a:cubicBezTo>
                <a:close/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Freeform 46"/>
          <p:cNvSpPr>
            <a:spLocks noEditPoints="1"/>
          </p:cNvSpPr>
          <p:nvPr/>
        </p:nvSpPr>
        <p:spPr bwMode="auto">
          <a:xfrm>
            <a:off x="1871663" y="1597026"/>
            <a:ext cx="2006600" cy="766763"/>
          </a:xfrm>
          <a:custGeom>
            <a:avLst/>
            <a:gdLst/>
            <a:ahLst/>
            <a:cxnLst>
              <a:cxn ang="0">
                <a:pos x="26" y="146"/>
              </a:cxn>
              <a:cxn ang="0">
                <a:pos x="25" y="146"/>
              </a:cxn>
              <a:cxn ang="0">
                <a:pos x="192" y="244"/>
              </a:cxn>
              <a:cxn ang="0">
                <a:pos x="192" y="243"/>
              </a:cxn>
              <a:cxn ang="0">
                <a:pos x="181" y="174"/>
              </a:cxn>
              <a:cxn ang="0">
                <a:pos x="138" y="161"/>
              </a:cxn>
              <a:cxn ang="0">
                <a:pos x="25" y="146"/>
              </a:cxn>
              <a:cxn ang="0">
                <a:pos x="25" y="146"/>
              </a:cxn>
              <a:cxn ang="0">
                <a:pos x="20" y="130"/>
              </a:cxn>
              <a:cxn ang="0">
                <a:pos x="0" y="64"/>
              </a:cxn>
              <a:cxn ang="0">
                <a:pos x="0" y="64"/>
              </a:cxn>
              <a:cxn ang="0">
                <a:pos x="0" y="60"/>
              </a:cxn>
              <a:cxn ang="0">
                <a:pos x="617" y="185"/>
              </a:cxn>
              <a:cxn ang="0">
                <a:pos x="620" y="185"/>
              </a:cxn>
              <a:cxn ang="0">
                <a:pos x="634" y="157"/>
              </a:cxn>
              <a:cxn ang="0">
                <a:pos x="605" y="128"/>
              </a:cxn>
              <a:cxn ang="0">
                <a:pos x="604" y="127"/>
              </a:cxn>
              <a:cxn ang="0">
                <a:pos x="603" y="51"/>
              </a:cxn>
              <a:cxn ang="0">
                <a:pos x="603" y="50"/>
              </a:cxn>
              <a:cxn ang="0">
                <a:pos x="608" y="48"/>
              </a:cxn>
              <a:cxn ang="0">
                <a:pos x="631" y="42"/>
              </a:cxn>
              <a:cxn ang="0">
                <a:pos x="639" y="0"/>
              </a:cxn>
            </a:cxnLst>
            <a:rect l="0" t="0" r="r" b="b"/>
            <a:pathLst>
              <a:path w="639" h="244">
                <a:moveTo>
                  <a:pt x="26" y="146"/>
                </a:moveTo>
                <a:cubicBezTo>
                  <a:pt x="26" y="146"/>
                  <a:pt x="26" y="146"/>
                  <a:pt x="25" y="146"/>
                </a:cubicBezTo>
                <a:moveTo>
                  <a:pt x="192" y="244"/>
                </a:moveTo>
                <a:cubicBezTo>
                  <a:pt x="192" y="244"/>
                  <a:pt x="192" y="244"/>
                  <a:pt x="192" y="243"/>
                </a:cubicBezTo>
                <a:cubicBezTo>
                  <a:pt x="181" y="174"/>
                  <a:pt x="181" y="174"/>
                  <a:pt x="181" y="174"/>
                </a:cubicBezTo>
                <a:cubicBezTo>
                  <a:pt x="138" y="161"/>
                  <a:pt x="138" y="161"/>
                  <a:pt x="138" y="161"/>
                </a:cubicBezTo>
                <a:moveTo>
                  <a:pt x="25" y="146"/>
                </a:moveTo>
                <a:cubicBezTo>
                  <a:pt x="25" y="146"/>
                  <a:pt x="25" y="146"/>
                  <a:pt x="25" y="146"/>
                </a:cubicBezTo>
                <a:cubicBezTo>
                  <a:pt x="20" y="130"/>
                  <a:pt x="20" y="130"/>
                  <a:pt x="20" y="130"/>
                </a:cubicBezTo>
                <a:cubicBezTo>
                  <a:pt x="0" y="64"/>
                  <a:pt x="0" y="64"/>
                  <a:pt x="0" y="64"/>
                </a:cubicBezTo>
                <a:cubicBezTo>
                  <a:pt x="0" y="64"/>
                  <a:pt x="0" y="64"/>
                  <a:pt x="0" y="64"/>
                </a:cubicBezTo>
                <a:cubicBezTo>
                  <a:pt x="0" y="60"/>
                  <a:pt x="0" y="60"/>
                  <a:pt x="0" y="60"/>
                </a:cubicBezTo>
                <a:moveTo>
                  <a:pt x="617" y="185"/>
                </a:moveTo>
                <a:cubicBezTo>
                  <a:pt x="620" y="185"/>
                  <a:pt x="620" y="185"/>
                  <a:pt x="620" y="185"/>
                </a:cubicBezTo>
                <a:cubicBezTo>
                  <a:pt x="634" y="157"/>
                  <a:pt x="634" y="157"/>
                  <a:pt x="634" y="157"/>
                </a:cubicBezTo>
                <a:cubicBezTo>
                  <a:pt x="605" y="128"/>
                  <a:pt x="605" y="128"/>
                  <a:pt x="605" y="128"/>
                </a:cubicBezTo>
                <a:cubicBezTo>
                  <a:pt x="605" y="128"/>
                  <a:pt x="604" y="127"/>
                  <a:pt x="604" y="127"/>
                </a:cubicBezTo>
                <a:cubicBezTo>
                  <a:pt x="603" y="51"/>
                  <a:pt x="603" y="51"/>
                  <a:pt x="603" y="51"/>
                </a:cubicBezTo>
                <a:cubicBezTo>
                  <a:pt x="603" y="51"/>
                  <a:pt x="603" y="51"/>
                  <a:pt x="603" y="50"/>
                </a:cubicBezTo>
                <a:cubicBezTo>
                  <a:pt x="608" y="48"/>
                  <a:pt x="608" y="48"/>
                  <a:pt x="608" y="48"/>
                </a:cubicBezTo>
                <a:cubicBezTo>
                  <a:pt x="631" y="42"/>
                  <a:pt x="631" y="42"/>
                  <a:pt x="631" y="42"/>
                </a:cubicBezTo>
                <a:cubicBezTo>
                  <a:pt x="639" y="0"/>
                  <a:pt x="639" y="0"/>
                  <a:pt x="639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1" name="Freeform 47"/>
          <p:cNvSpPr>
            <a:spLocks noEditPoints="1"/>
          </p:cNvSpPr>
          <p:nvPr/>
        </p:nvSpPr>
        <p:spPr bwMode="auto">
          <a:xfrm>
            <a:off x="3910013" y="1189038"/>
            <a:ext cx="1757363" cy="2000250"/>
          </a:xfrm>
          <a:custGeom>
            <a:avLst/>
            <a:gdLst/>
            <a:ahLst/>
            <a:cxnLst>
              <a:cxn ang="0">
                <a:pos x="0" y="625"/>
              </a:cxn>
              <a:cxn ang="0">
                <a:pos x="4" y="632"/>
              </a:cxn>
              <a:cxn ang="0">
                <a:pos x="44" y="637"/>
              </a:cxn>
              <a:cxn ang="0">
                <a:pos x="55" y="621"/>
              </a:cxn>
              <a:cxn ang="0">
                <a:pos x="81" y="581"/>
              </a:cxn>
              <a:cxn ang="0">
                <a:pos x="94" y="567"/>
              </a:cxn>
              <a:cxn ang="0">
                <a:pos x="114" y="547"/>
              </a:cxn>
              <a:cxn ang="0">
                <a:pos x="130" y="527"/>
              </a:cxn>
              <a:cxn ang="0">
                <a:pos x="132" y="527"/>
              </a:cxn>
              <a:cxn ang="0">
                <a:pos x="170" y="547"/>
              </a:cxn>
              <a:cxn ang="0">
                <a:pos x="192" y="545"/>
              </a:cxn>
              <a:cxn ang="0">
                <a:pos x="212" y="529"/>
              </a:cxn>
              <a:cxn ang="0">
                <a:pos x="213" y="529"/>
              </a:cxn>
              <a:cxn ang="0">
                <a:pos x="297" y="568"/>
              </a:cxn>
              <a:cxn ang="0">
                <a:pos x="321" y="546"/>
              </a:cxn>
              <a:cxn ang="0">
                <a:pos x="321" y="546"/>
              </a:cxn>
              <a:cxn ang="0">
                <a:pos x="322" y="547"/>
              </a:cxn>
              <a:cxn ang="0">
                <a:pos x="326" y="556"/>
              </a:cxn>
              <a:cxn ang="0">
                <a:pos x="342" y="602"/>
              </a:cxn>
              <a:cxn ang="0">
                <a:pos x="467" y="565"/>
              </a:cxn>
              <a:cxn ang="0">
                <a:pos x="467" y="565"/>
              </a:cxn>
              <a:cxn ang="0">
                <a:pos x="560" y="584"/>
              </a:cxn>
              <a:cxn ang="0">
                <a:pos x="475" y="0"/>
              </a:cxn>
              <a:cxn ang="0">
                <a:pos x="338" y="117"/>
              </a:cxn>
              <a:cxn ang="0">
                <a:pos x="338" y="117"/>
              </a:cxn>
              <a:cxn ang="0">
                <a:pos x="202" y="150"/>
              </a:cxn>
              <a:cxn ang="0">
                <a:pos x="159" y="187"/>
              </a:cxn>
              <a:cxn ang="0">
                <a:pos x="158" y="187"/>
              </a:cxn>
              <a:cxn ang="0">
                <a:pos x="128" y="185"/>
              </a:cxn>
            </a:cxnLst>
            <a:rect l="0" t="0" r="r" b="b"/>
            <a:pathLst>
              <a:path w="560" h="637">
                <a:moveTo>
                  <a:pt x="0" y="625"/>
                </a:moveTo>
                <a:cubicBezTo>
                  <a:pt x="4" y="632"/>
                  <a:pt x="4" y="632"/>
                  <a:pt x="4" y="632"/>
                </a:cubicBezTo>
                <a:cubicBezTo>
                  <a:pt x="44" y="637"/>
                  <a:pt x="44" y="637"/>
                  <a:pt x="44" y="637"/>
                </a:cubicBezTo>
                <a:cubicBezTo>
                  <a:pt x="55" y="621"/>
                  <a:pt x="55" y="621"/>
                  <a:pt x="55" y="621"/>
                </a:cubicBezTo>
                <a:cubicBezTo>
                  <a:pt x="81" y="581"/>
                  <a:pt x="81" y="581"/>
                  <a:pt x="81" y="581"/>
                </a:cubicBezTo>
                <a:cubicBezTo>
                  <a:pt x="94" y="567"/>
                  <a:pt x="94" y="567"/>
                  <a:pt x="94" y="567"/>
                </a:cubicBezTo>
                <a:cubicBezTo>
                  <a:pt x="114" y="547"/>
                  <a:pt x="114" y="547"/>
                  <a:pt x="114" y="547"/>
                </a:cubicBezTo>
                <a:cubicBezTo>
                  <a:pt x="130" y="527"/>
                  <a:pt x="130" y="527"/>
                  <a:pt x="130" y="527"/>
                </a:cubicBezTo>
                <a:cubicBezTo>
                  <a:pt x="131" y="527"/>
                  <a:pt x="131" y="527"/>
                  <a:pt x="132" y="527"/>
                </a:cubicBezTo>
                <a:cubicBezTo>
                  <a:pt x="170" y="547"/>
                  <a:pt x="170" y="547"/>
                  <a:pt x="170" y="547"/>
                </a:cubicBezTo>
                <a:cubicBezTo>
                  <a:pt x="192" y="545"/>
                  <a:pt x="192" y="545"/>
                  <a:pt x="192" y="545"/>
                </a:cubicBezTo>
                <a:cubicBezTo>
                  <a:pt x="212" y="529"/>
                  <a:pt x="212" y="529"/>
                  <a:pt x="212" y="529"/>
                </a:cubicBezTo>
                <a:cubicBezTo>
                  <a:pt x="212" y="529"/>
                  <a:pt x="213" y="529"/>
                  <a:pt x="213" y="529"/>
                </a:cubicBezTo>
                <a:cubicBezTo>
                  <a:pt x="297" y="568"/>
                  <a:pt x="297" y="568"/>
                  <a:pt x="297" y="568"/>
                </a:cubicBezTo>
                <a:cubicBezTo>
                  <a:pt x="321" y="546"/>
                  <a:pt x="321" y="546"/>
                  <a:pt x="321" y="546"/>
                </a:cubicBezTo>
                <a:cubicBezTo>
                  <a:pt x="321" y="546"/>
                  <a:pt x="321" y="546"/>
                  <a:pt x="321" y="546"/>
                </a:cubicBezTo>
                <a:cubicBezTo>
                  <a:pt x="322" y="546"/>
                  <a:pt x="322" y="546"/>
                  <a:pt x="322" y="547"/>
                </a:cubicBezTo>
                <a:cubicBezTo>
                  <a:pt x="326" y="556"/>
                  <a:pt x="326" y="556"/>
                  <a:pt x="326" y="556"/>
                </a:cubicBezTo>
                <a:cubicBezTo>
                  <a:pt x="342" y="602"/>
                  <a:pt x="342" y="602"/>
                  <a:pt x="342" y="602"/>
                </a:cubicBezTo>
                <a:cubicBezTo>
                  <a:pt x="467" y="565"/>
                  <a:pt x="467" y="565"/>
                  <a:pt x="467" y="565"/>
                </a:cubicBezTo>
                <a:cubicBezTo>
                  <a:pt x="467" y="565"/>
                  <a:pt x="467" y="565"/>
                  <a:pt x="467" y="565"/>
                </a:cubicBezTo>
                <a:cubicBezTo>
                  <a:pt x="560" y="584"/>
                  <a:pt x="560" y="584"/>
                  <a:pt x="560" y="584"/>
                </a:cubicBezTo>
                <a:moveTo>
                  <a:pt x="475" y="0"/>
                </a:moveTo>
                <a:cubicBezTo>
                  <a:pt x="338" y="117"/>
                  <a:pt x="338" y="117"/>
                  <a:pt x="338" y="117"/>
                </a:cubicBezTo>
                <a:cubicBezTo>
                  <a:pt x="338" y="117"/>
                  <a:pt x="338" y="117"/>
                  <a:pt x="338" y="117"/>
                </a:cubicBezTo>
                <a:cubicBezTo>
                  <a:pt x="202" y="150"/>
                  <a:pt x="202" y="150"/>
                  <a:pt x="202" y="150"/>
                </a:cubicBezTo>
                <a:cubicBezTo>
                  <a:pt x="159" y="187"/>
                  <a:pt x="159" y="187"/>
                  <a:pt x="159" y="187"/>
                </a:cubicBezTo>
                <a:cubicBezTo>
                  <a:pt x="158" y="187"/>
                  <a:pt x="158" y="187"/>
                  <a:pt x="158" y="187"/>
                </a:cubicBezTo>
                <a:cubicBezTo>
                  <a:pt x="128" y="185"/>
                  <a:pt x="128" y="185"/>
                  <a:pt x="128" y="185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2" name="Freeform 48"/>
          <p:cNvSpPr>
            <a:spLocks/>
          </p:cNvSpPr>
          <p:nvPr/>
        </p:nvSpPr>
        <p:spPr bwMode="auto">
          <a:xfrm>
            <a:off x="2176463" y="6718301"/>
            <a:ext cx="292100" cy="787400"/>
          </a:xfrm>
          <a:custGeom>
            <a:avLst/>
            <a:gdLst/>
            <a:ahLst/>
            <a:cxnLst>
              <a:cxn ang="0">
                <a:pos x="76" y="0"/>
              </a:cxn>
              <a:cxn ang="0">
                <a:pos x="77" y="1"/>
              </a:cxn>
              <a:cxn ang="0">
                <a:pos x="77" y="1"/>
              </a:cxn>
              <a:cxn ang="0">
                <a:pos x="81" y="57"/>
              </a:cxn>
              <a:cxn ang="0">
                <a:pos x="81" y="58"/>
              </a:cxn>
              <a:cxn ang="0">
                <a:pos x="42" y="108"/>
              </a:cxn>
              <a:cxn ang="0">
                <a:pos x="62" y="128"/>
              </a:cxn>
              <a:cxn ang="0">
                <a:pos x="93" y="160"/>
              </a:cxn>
              <a:cxn ang="0">
                <a:pos x="93" y="161"/>
              </a:cxn>
              <a:cxn ang="0">
                <a:pos x="92" y="162"/>
              </a:cxn>
              <a:cxn ang="0">
                <a:pos x="33" y="176"/>
              </a:cxn>
              <a:cxn ang="0">
                <a:pos x="11" y="225"/>
              </a:cxn>
              <a:cxn ang="0">
                <a:pos x="2" y="244"/>
              </a:cxn>
              <a:cxn ang="0">
                <a:pos x="0" y="251"/>
              </a:cxn>
            </a:cxnLst>
            <a:rect l="0" t="0" r="r" b="b"/>
            <a:pathLst>
              <a:path w="93" h="251">
                <a:moveTo>
                  <a:pt x="76" y="0"/>
                </a:moveTo>
                <a:cubicBezTo>
                  <a:pt x="77" y="0"/>
                  <a:pt x="77" y="1"/>
                  <a:pt x="77" y="1"/>
                </a:cubicBezTo>
                <a:cubicBezTo>
                  <a:pt x="77" y="1"/>
                  <a:pt x="77" y="1"/>
                  <a:pt x="77" y="1"/>
                </a:cubicBezTo>
                <a:cubicBezTo>
                  <a:pt x="81" y="57"/>
                  <a:pt x="81" y="57"/>
                  <a:pt x="81" y="57"/>
                </a:cubicBezTo>
                <a:cubicBezTo>
                  <a:pt x="81" y="57"/>
                  <a:pt x="81" y="58"/>
                  <a:pt x="81" y="58"/>
                </a:cubicBezTo>
                <a:cubicBezTo>
                  <a:pt x="42" y="108"/>
                  <a:pt x="42" y="108"/>
                  <a:pt x="42" y="108"/>
                </a:cubicBezTo>
                <a:cubicBezTo>
                  <a:pt x="62" y="128"/>
                  <a:pt x="62" y="128"/>
                  <a:pt x="62" y="128"/>
                </a:cubicBezTo>
                <a:cubicBezTo>
                  <a:pt x="93" y="160"/>
                  <a:pt x="93" y="160"/>
                  <a:pt x="93" y="160"/>
                </a:cubicBezTo>
                <a:cubicBezTo>
                  <a:pt x="93" y="160"/>
                  <a:pt x="93" y="161"/>
                  <a:pt x="93" y="161"/>
                </a:cubicBezTo>
                <a:cubicBezTo>
                  <a:pt x="93" y="161"/>
                  <a:pt x="92" y="162"/>
                  <a:pt x="92" y="162"/>
                </a:cubicBezTo>
                <a:cubicBezTo>
                  <a:pt x="33" y="176"/>
                  <a:pt x="33" y="176"/>
                  <a:pt x="33" y="176"/>
                </a:cubicBezTo>
                <a:cubicBezTo>
                  <a:pt x="11" y="225"/>
                  <a:pt x="11" y="225"/>
                  <a:pt x="11" y="225"/>
                </a:cubicBezTo>
                <a:cubicBezTo>
                  <a:pt x="2" y="244"/>
                  <a:pt x="2" y="244"/>
                  <a:pt x="2" y="244"/>
                </a:cubicBezTo>
                <a:cubicBezTo>
                  <a:pt x="0" y="251"/>
                  <a:pt x="0" y="251"/>
                  <a:pt x="0" y="251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3" name="Freeform 49"/>
          <p:cNvSpPr>
            <a:spLocks/>
          </p:cNvSpPr>
          <p:nvPr/>
        </p:nvSpPr>
        <p:spPr bwMode="auto">
          <a:xfrm>
            <a:off x="2468563" y="6789738"/>
            <a:ext cx="1497013" cy="581025"/>
          </a:xfrm>
          <a:custGeom>
            <a:avLst/>
            <a:gdLst/>
            <a:ahLst/>
            <a:cxnLst>
              <a:cxn ang="0">
                <a:pos x="0" y="137"/>
              </a:cxn>
              <a:cxn ang="0">
                <a:pos x="74" y="185"/>
              </a:cxn>
              <a:cxn ang="0">
                <a:pos x="104" y="163"/>
              </a:cxn>
              <a:cxn ang="0">
                <a:pos x="115" y="154"/>
              </a:cxn>
              <a:cxn ang="0">
                <a:pos x="121" y="150"/>
              </a:cxn>
              <a:cxn ang="0">
                <a:pos x="142" y="135"/>
              </a:cxn>
              <a:cxn ang="0">
                <a:pos x="207" y="88"/>
              </a:cxn>
              <a:cxn ang="0">
                <a:pos x="207" y="88"/>
              </a:cxn>
              <a:cxn ang="0">
                <a:pos x="351" y="74"/>
              </a:cxn>
              <a:cxn ang="0">
                <a:pos x="371" y="23"/>
              </a:cxn>
              <a:cxn ang="0">
                <a:pos x="372" y="23"/>
              </a:cxn>
              <a:cxn ang="0">
                <a:pos x="440" y="28"/>
              </a:cxn>
              <a:cxn ang="0">
                <a:pos x="477" y="0"/>
              </a:cxn>
            </a:cxnLst>
            <a:rect l="0" t="0" r="r" b="b"/>
            <a:pathLst>
              <a:path w="477" h="185">
                <a:moveTo>
                  <a:pt x="0" y="137"/>
                </a:moveTo>
                <a:cubicBezTo>
                  <a:pt x="74" y="185"/>
                  <a:pt x="74" y="185"/>
                  <a:pt x="74" y="185"/>
                </a:cubicBezTo>
                <a:cubicBezTo>
                  <a:pt x="104" y="163"/>
                  <a:pt x="104" y="163"/>
                  <a:pt x="104" y="163"/>
                </a:cubicBezTo>
                <a:cubicBezTo>
                  <a:pt x="115" y="154"/>
                  <a:pt x="115" y="154"/>
                  <a:pt x="115" y="154"/>
                </a:cubicBezTo>
                <a:cubicBezTo>
                  <a:pt x="121" y="150"/>
                  <a:pt x="121" y="150"/>
                  <a:pt x="121" y="150"/>
                </a:cubicBezTo>
                <a:cubicBezTo>
                  <a:pt x="142" y="135"/>
                  <a:pt x="142" y="135"/>
                  <a:pt x="142" y="135"/>
                </a:cubicBezTo>
                <a:cubicBezTo>
                  <a:pt x="207" y="88"/>
                  <a:pt x="207" y="88"/>
                  <a:pt x="207" y="88"/>
                </a:cubicBezTo>
                <a:cubicBezTo>
                  <a:pt x="207" y="88"/>
                  <a:pt x="207" y="88"/>
                  <a:pt x="207" y="88"/>
                </a:cubicBezTo>
                <a:cubicBezTo>
                  <a:pt x="351" y="74"/>
                  <a:pt x="351" y="74"/>
                  <a:pt x="351" y="74"/>
                </a:cubicBezTo>
                <a:cubicBezTo>
                  <a:pt x="371" y="23"/>
                  <a:pt x="371" y="23"/>
                  <a:pt x="371" y="23"/>
                </a:cubicBezTo>
                <a:cubicBezTo>
                  <a:pt x="371" y="23"/>
                  <a:pt x="372" y="23"/>
                  <a:pt x="372" y="23"/>
                </a:cubicBezTo>
                <a:cubicBezTo>
                  <a:pt x="440" y="28"/>
                  <a:pt x="440" y="28"/>
                  <a:pt x="440" y="28"/>
                </a:cubicBezTo>
                <a:cubicBezTo>
                  <a:pt x="477" y="0"/>
                  <a:pt x="477" y="0"/>
                  <a:pt x="477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4" name="Freeform 50"/>
          <p:cNvSpPr>
            <a:spLocks/>
          </p:cNvSpPr>
          <p:nvPr/>
        </p:nvSpPr>
        <p:spPr bwMode="auto">
          <a:xfrm>
            <a:off x="3930650" y="1600201"/>
            <a:ext cx="249238" cy="13811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84" y="46"/>
              </a:cxn>
              <a:cxn ang="0">
                <a:pos x="157" y="87"/>
              </a:cxn>
            </a:cxnLst>
            <a:rect l="0" t="0" r="r" b="b"/>
            <a:pathLst>
              <a:path w="157" h="87">
                <a:moveTo>
                  <a:pt x="0" y="0"/>
                </a:moveTo>
                <a:lnTo>
                  <a:pt x="84" y="46"/>
                </a:lnTo>
                <a:lnTo>
                  <a:pt x="157" y="87"/>
                </a:ln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5" name="Freeform 51"/>
          <p:cNvSpPr>
            <a:spLocks/>
          </p:cNvSpPr>
          <p:nvPr/>
        </p:nvSpPr>
        <p:spPr bwMode="auto">
          <a:xfrm>
            <a:off x="2873375" y="7029451"/>
            <a:ext cx="1236663" cy="1233488"/>
          </a:xfrm>
          <a:custGeom>
            <a:avLst/>
            <a:gdLst/>
            <a:ahLst/>
            <a:cxnLst>
              <a:cxn ang="0">
                <a:pos x="0" y="393"/>
              </a:cxn>
              <a:cxn ang="0">
                <a:pos x="10" y="386"/>
              </a:cxn>
              <a:cxn ang="0">
                <a:pos x="18" y="358"/>
              </a:cxn>
              <a:cxn ang="0">
                <a:pos x="26" y="324"/>
              </a:cxn>
              <a:cxn ang="0">
                <a:pos x="27" y="323"/>
              </a:cxn>
              <a:cxn ang="0">
                <a:pos x="64" y="315"/>
              </a:cxn>
              <a:cxn ang="0">
                <a:pos x="67" y="274"/>
              </a:cxn>
              <a:cxn ang="0">
                <a:pos x="67" y="273"/>
              </a:cxn>
              <a:cxn ang="0">
                <a:pos x="128" y="260"/>
              </a:cxn>
              <a:cxn ang="0">
                <a:pos x="133" y="239"/>
              </a:cxn>
              <a:cxn ang="0">
                <a:pos x="143" y="202"/>
              </a:cxn>
              <a:cxn ang="0">
                <a:pos x="144" y="201"/>
              </a:cxn>
              <a:cxn ang="0">
                <a:pos x="145" y="201"/>
              </a:cxn>
              <a:cxn ang="0">
                <a:pos x="166" y="213"/>
              </a:cxn>
              <a:cxn ang="0">
                <a:pos x="167" y="170"/>
              </a:cxn>
              <a:cxn ang="0">
                <a:pos x="170" y="114"/>
              </a:cxn>
              <a:cxn ang="0">
                <a:pos x="170" y="101"/>
              </a:cxn>
              <a:cxn ang="0">
                <a:pos x="172" y="66"/>
              </a:cxn>
              <a:cxn ang="0">
                <a:pos x="172" y="61"/>
              </a:cxn>
              <a:cxn ang="0">
                <a:pos x="173" y="60"/>
              </a:cxn>
              <a:cxn ang="0">
                <a:pos x="179" y="59"/>
              </a:cxn>
              <a:cxn ang="0">
                <a:pos x="250" y="42"/>
              </a:cxn>
              <a:cxn ang="0">
                <a:pos x="250" y="42"/>
              </a:cxn>
              <a:cxn ang="0">
                <a:pos x="290" y="55"/>
              </a:cxn>
              <a:cxn ang="0">
                <a:pos x="293" y="56"/>
              </a:cxn>
              <a:cxn ang="0">
                <a:pos x="364" y="17"/>
              </a:cxn>
              <a:cxn ang="0">
                <a:pos x="394" y="0"/>
              </a:cxn>
            </a:cxnLst>
            <a:rect l="0" t="0" r="r" b="b"/>
            <a:pathLst>
              <a:path w="394" h="393">
                <a:moveTo>
                  <a:pt x="0" y="393"/>
                </a:moveTo>
                <a:cubicBezTo>
                  <a:pt x="10" y="386"/>
                  <a:pt x="10" y="386"/>
                  <a:pt x="10" y="386"/>
                </a:cubicBezTo>
                <a:cubicBezTo>
                  <a:pt x="18" y="358"/>
                  <a:pt x="18" y="358"/>
                  <a:pt x="18" y="358"/>
                </a:cubicBezTo>
                <a:cubicBezTo>
                  <a:pt x="26" y="324"/>
                  <a:pt x="26" y="324"/>
                  <a:pt x="26" y="324"/>
                </a:cubicBezTo>
                <a:cubicBezTo>
                  <a:pt x="26" y="323"/>
                  <a:pt x="27" y="323"/>
                  <a:pt x="27" y="323"/>
                </a:cubicBezTo>
                <a:cubicBezTo>
                  <a:pt x="64" y="315"/>
                  <a:pt x="64" y="315"/>
                  <a:pt x="64" y="315"/>
                </a:cubicBezTo>
                <a:cubicBezTo>
                  <a:pt x="67" y="274"/>
                  <a:pt x="67" y="274"/>
                  <a:pt x="67" y="274"/>
                </a:cubicBezTo>
                <a:cubicBezTo>
                  <a:pt x="67" y="273"/>
                  <a:pt x="67" y="273"/>
                  <a:pt x="67" y="273"/>
                </a:cubicBezTo>
                <a:cubicBezTo>
                  <a:pt x="128" y="260"/>
                  <a:pt x="128" y="260"/>
                  <a:pt x="128" y="260"/>
                </a:cubicBezTo>
                <a:cubicBezTo>
                  <a:pt x="133" y="239"/>
                  <a:pt x="133" y="239"/>
                  <a:pt x="133" y="239"/>
                </a:cubicBezTo>
                <a:cubicBezTo>
                  <a:pt x="143" y="202"/>
                  <a:pt x="143" y="202"/>
                  <a:pt x="143" y="202"/>
                </a:cubicBezTo>
                <a:cubicBezTo>
                  <a:pt x="144" y="201"/>
                  <a:pt x="144" y="201"/>
                  <a:pt x="144" y="201"/>
                </a:cubicBezTo>
                <a:cubicBezTo>
                  <a:pt x="144" y="201"/>
                  <a:pt x="145" y="201"/>
                  <a:pt x="145" y="201"/>
                </a:cubicBezTo>
                <a:cubicBezTo>
                  <a:pt x="166" y="213"/>
                  <a:pt x="166" y="213"/>
                  <a:pt x="166" y="213"/>
                </a:cubicBezTo>
                <a:cubicBezTo>
                  <a:pt x="167" y="170"/>
                  <a:pt x="167" y="170"/>
                  <a:pt x="167" y="170"/>
                </a:cubicBezTo>
                <a:cubicBezTo>
                  <a:pt x="170" y="114"/>
                  <a:pt x="170" y="114"/>
                  <a:pt x="170" y="114"/>
                </a:cubicBezTo>
                <a:cubicBezTo>
                  <a:pt x="170" y="101"/>
                  <a:pt x="170" y="101"/>
                  <a:pt x="170" y="101"/>
                </a:cubicBezTo>
                <a:cubicBezTo>
                  <a:pt x="172" y="66"/>
                  <a:pt x="172" y="66"/>
                  <a:pt x="172" y="66"/>
                </a:cubicBezTo>
                <a:cubicBezTo>
                  <a:pt x="172" y="61"/>
                  <a:pt x="172" y="61"/>
                  <a:pt x="172" y="61"/>
                </a:cubicBezTo>
                <a:cubicBezTo>
                  <a:pt x="172" y="60"/>
                  <a:pt x="173" y="60"/>
                  <a:pt x="173" y="60"/>
                </a:cubicBezTo>
                <a:cubicBezTo>
                  <a:pt x="179" y="59"/>
                  <a:pt x="179" y="59"/>
                  <a:pt x="179" y="59"/>
                </a:cubicBezTo>
                <a:cubicBezTo>
                  <a:pt x="250" y="42"/>
                  <a:pt x="250" y="42"/>
                  <a:pt x="250" y="42"/>
                </a:cubicBezTo>
                <a:cubicBezTo>
                  <a:pt x="250" y="42"/>
                  <a:pt x="250" y="42"/>
                  <a:pt x="250" y="42"/>
                </a:cubicBezTo>
                <a:cubicBezTo>
                  <a:pt x="290" y="55"/>
                  <a:pt x="290" y="55"/>
                  <a:pt x="290" y="55"/>
                </a:cubicBezTo>
                <a:cubicBezTo>
                  <a:pt x="293" y="56"/>
                  <a:pt x="293" y="56"/>
                  <a:pt x="293" y="56"/>
                </a:cubicBezTo>
                <a:cubicBezTo>
                  <a:pt x="364" y="17"/>
                  <a:pt x="364" y="17"/>
                  <a:pt x="364" y="17"/>
                </a:cubicBezTo>
                <a:cubicBezTo>
                  <a:pt x="394" y="0"/>
                  <a:pt x="394" y="0"/>
                  <a:pt x="394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6" name="Freeform 52"/>
          <p:cNvSpPr>
            <a:spLocks/>
          </p:cNvSpPr>
          <p:nvPr/>
        </p:nvSpPr>
        <p:spPr bwMode="auto">
          <a:xfrm>
            <a:off x="3460750" y="5041901"/>
            <a:ext cx="1390650" cy="549275"/>
          </a:xfrm>
          <a:custGeom>
            <a:avLst/>
            <a:gdLst/>
            <a:ahLst/>
            <a:cxnLst>
              <a:cxn ang="0">
                <a:pos x="0" y="175"/>
              </a:cxn>
              <a:cxn ang="0">
                <a:pos x="0" y="170"/>
              </a:cxn>
              <a:cxn ang="0">
                <a:pos x="0" y="169"/>
              </a:cxn>
              <a:cxn ang="0">
                <a:pos x="89" y="134"/>
              </a:cxn>
              <a:cxn ang="0">
                <a:pos x="90" y="134"/>
              </a:cxn>
              <a:cxn ang="0">
                <a:pos x="202" y="126"/>
              </a:cxn>
              <a:cxn ang="0">
                <a:pos x="278" y="83"/>
              </a:cxn>
              <a:cxn ang="0">
                <a:pos x="334" y="4"/>
              </a:cxn>
              <a:cxn ang="0">
                <a:pos x="335" y="4"/>
              </a:cxn>
              <a:cxn ang="0">
                <a:pos x="443" y="0"/>
              </a:cxn>
            </a:cxnLst>
            <a:rect l="0" t="0" r="r" b="b"/>
            <a:pathLst>
              <a:path w="443" h="175">
                <a:moveTo>
                  <a:pt x="0" y="175"/>
                </a:moveTo>
                <a:cubicBezTo>
                  <a:pt x="0" y="170"/>
                  <a:pt x="0" y="170"/>
                  <a:pt x="0" y="170"/>
                </a:cubicBezTo>
                <a:cubicBezTo>
                  <a:pt x="0" y="169"/>
                  <a:pt x="0" y="169"/>
                  <a:pt x="0" y="169"/>
                </a:cubicBezTo>
                <a:cubicBezTo>
                  <a:pt x="89" y="134"/>
                  <a:pt x="89" y="134"/>
                  <a:pt x="89" y="134"/>
                </a:cubicBezTo>
                <a:cubicBezTo>
                  <a:pt x="90" y="134"/>
                  <a:pt x="90" y="134"/>
                  <a:pt x="90" y="134"/>
                </a:cubicBezTo>
                <a:cubicBezTo>
                  <a:pt x="202" y="126"/>
                  <a:pt x="202" y="126"/>
                  <a:pt x="202" y="126"/>
                </a:cubicBezTo>
                <a:cubicBezTo>
                  <a:pt x="278" y="83"/>
                  <a:pt x="278" y="83"/>
                  <a:pt x="278" y="83"/>
                </a:cubicBezTo>
                <a:cubicBezTo>
                  <a:pt x="334" y="4"/>
                  <a:pt x="334" y="4"/>
                  <a:pt x="334" y="4"/>
                </a:cubicBezTo>
                <a:cubicBezTo>
                  <a:pt x="334" y="4"/>
                  <a:pt x="334" y="4"/>
                  <a:pt x="335" y="4"/>
                </a:cubicBezTo>
                <a:cubicBezTo>
                  <a:pt x="443" y="0"/>
                  <a:pt x="443" y="0"/>
                  <a:pt x="443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7" name="Freeform 53"/>
          <p:cNvSpPr>
            <a:spLocks/>
          </p:cNvSpPr>
          <p:nvPr/>
        </p:nvSpPr>
        <p:spPr bwMode="auto">
          <a:xfrm>
            <a:off x="1506538" y="1857376"/>
            <a:ext cx="176213" cy="420688"/>
          </a:xfrm>
          <a:custGeom>
            <a:avLst/>
            <a:gdLst/>
            <a:ahLst/>
            <a:cxnLst>
              <a:cxn ang="0">
                <a:pos x="111" y="0"/>
              </a:cxn>
              <a:cxn ang="0">
                <a:pos x="8" y="111"/>
              </a:cxn>
              <a:cxn ang="0">
                <a:pos x="0" y="222"/>
              </a:cxn>
              <a:cxn ang="0">
                <a:pos x="0" y="226"/>
              </a:cxn>
              <a:cxn ang="0">
                <a:pos x="20" y="265"/>
              </a:cxn>
            </a:cxnLst>
            <a:rect l="0" t="0" r="r" b="b"/>
            <a:pathLst>
              <a:path w="111" h="265">
                <a:moveTo>
                  <a:pt x="111" y="0"/>
                </a:moveTo>
                <a:lnTo>
                  <a:pt x="8" y="111"/>
                </a:lnTo>
                <a:lnTo>
                  <a:pt x="0" y="222"/>
                </a:lnTo>
                <a:lnTo>
                  <a:pt x="0" y="226"/>
                </a:lnTo>
                <a:lnTo>
                  <a:pt x="20" y="265"/>
                </a:ln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8" name="Freeform 54"/>
          <p:cNvSpPr>
            <a:spLocks/>
          </p:cNvSpPr>
          <p:nvPr/>
        </p:nvSpPr>
        <p:spPr bwMode="auto">
          <a:xfrm>
            <a:off x="3397250" y="7700963"/>
            <a:ext cx="638175" cy="100488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34" y="29"/>
              </a:cxn>
              <a:cxn ang="0">
                <a:pos x="34" y="30"/>
              </a:cxn>
              <a:cxn ang="0">
                <a:pos x="25" y="56"/>
              </a:cxn>
              <a:cxn ang="0">
                <a:pos x="10" y="97"/>
              </a:cxn>
              <a:cxn ang="0">
                <a:pos x="30" y="96"/>
              </a:cxn>
              <a:cxn ang="0">
                <a:pos x="83" y="80"/>
              </a:cxn>
              <a:cxn ang="0">
                <a:pos x="97" y="76"/>
              </a:cxn>
              <a:cxn ang="0">
                <a:pos x="119" y="43"/>
              </a:cxn>
              <a:cxn ang="0">
                <a:pos x="119" y="43"/>
              </a:cxn>
              <a:cxn ang="0">
                <a:pos x="169" y="43"/>
              </a:cxn>
              <a:cxn ang="0">
                <a:pos x="170" y="43"/>
              </a:cxn>
              <a:cxn ang="0">
                <a:pos x="192" y="137"/>
              </a:cxn>
              <a:cxn ang="0">
                <a:pos x="203" y="182"/>
              </a:cxn>
              <a:cxn ang="0">
                <a:pos x="202" y="183"/>
              </a:cxn>
              <a:cxn ang="0">
                <a:pos x="170" y="199"/>
              </a:cxn>
              <a:cxn ang="0">
                <a:pos x="140" y="313"/>
              </a:cxn>
              <a:cxn ang="0">
                <a:pos x="137" y="320"/>
              </a:cxn>
            </a:cxnLst>
            <a:rect l="0" t="0" r="r" b="b"/>
            <a:pathLst>
              <a:path w="203" h="320">
                <a:moveTo>
                  <a:pt x="0" y="0"/>
                </a:moveTo>
                <a:cubicBezTo>
                  <a:pt x="34" y="29"/>
                  <a:pt x="34" y="29"/>
                  <a:pt x="34" y="29"/>
                </a:cubicBezTo>
                <a:cubicBezTo>
                  <a:pt x="34" y="29"/>
                  <a:pt x="34" y="29"/>
                  <a:pt x="34" y="30"/>
                </a:cubicBezTo>
                <a:cubicBezTo>
                  <a:pt x="25" y="56"/>
                  <a:pt x="25" y="56"/>
                  <a:pt x="25" y="56"/>
                </a:cubicBezTo>
                <a:cubicBezTo>
                  <a:pt x="10" y="97"/>
                  <a:pt x="10" y="97"/>
                  <a:pt x="10" y="97"/>
                </a:cubicBezTo>
                <a:cubicBezTo>
                  <a:pt x="30" y="96"/>
                  <a:pt x="30" y="96"/>
                  <a:pt x="30" y="96"/>
                </a:cubicBezTo>
                <a:cubicBezTo>
                  <a:pt x="83" y="80"/>
                  <a:pt x="83" y="80"/>
                  <a:pt x="83" y="80"/>
                </a:cubicBezTo>
                <a:cubicBezTo>
                  <a:pt x="97" y="76"/>
                  <a:pt x="97" y="76"/>
                  <a:pt x="97" y="76"/>
                </a:cubicBezTo>
                <a:cubicBezTo>
                  <a:pt x="119" y="43"/>
                  <a:pt x="119" y="43"/>
                  <a:pt x="119" y="43"/>
                </a:cubicBezTo>
                <a:cubicBezTo>
                  <a:pt x="119" y="43"/>
                  <a:pt x="119" y="43"/>
                  <a:pt x="119" y="43"/>
                </a:cubicBezTo>
                <a:cubicBezTo>
                  <a:pt x="169" y="43"/>
                  <a:pt x="169" y="43"/>
                  <a:pt x="169" y="43"/>
                </a:cubicBezTo>
                <a:cubicBezTo>
                  <a:pt x="170" y="43"/>
                  <a:pt x="170" y="43"/>
                  <a:pt x="170" y="43"/>
                </a:cubicBezTo>
                <a:cubicBezTo>
                  <a:pt x="192" y="137"/>
                  <a:pt x="192" y="137"/>
                  <a:pt x="192" y="137"/>
                </a:cubicBezTo>
                <a:cubicBezTo>
                  <a:pt x="203" y="182"/>
                  <a:pt x="203" y="182"/>
                  <a:pt x="203" y="182"/>
                </a:cubicBezTo>
                <a:cubicBezTo>
                  <a:pt x="203" y="182"/>
                  <a:pt x="203" y="183"/>
                  <a:pt x="202" y="183"/>
                </a:cubicBezTo>
                <a:cubicBezTo>
                  <a:pt x="170" y="199"/>
                  <a:pt x="170" y="199"/>
                  <a:pt x="170" y="199"/>
                </a:cubicBezTo>
                <a:cubicBezTo>
                  <a:pt x="140" y="313"/>
                  <a:pt x="140" y="313"/>
                  <a:pt x="140" y="313"/>
                </a:cubicBezTo>
                <a:cubicBezTo>
                  <a:pt x="137" y="320"/>
                  <a:pt x="137" y="320"/>
                  <a:pt x="137" y="32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9" name="Freeform 55"/>
          <p:cNvSpPr>
            <a:spLocks noEditPoints="1"/>
          </p:cNvSpPr>
          <p:nvPr/>
        </p:nvSpPr>
        <p:spPr bwMode="auto">
          <a:xfrm>
            <a:off x="3117850" y="3163888"/>
            <a:ext cx="2352675" cy="1450975"/>
          </a:xfrm>
          <a:custGeom>
            <a:avLst/>
            <a:gdLst/>
            <a:ahLst/>
            <a:cxnLst>
              <a:cxn ang="0">
                <a:pos x="101" y="267"/>
              </a:cxn>
              <a:cxn ang="0">
                <a:pos x="120" y="265"/>
              </a:cxn>
              <a:cxn ang="0">
                <a:pos x="121" y="265"/>
              </a:cxn>
              <a:cxn ang="0">
                <a:pos x="121" y="265"/>
              </a:cxn>
              <a:cxn ang="0">
                <a:pos x="123" y="294"/>
              </a:cxn>
              <a:cxn ang="0">
                <a:pos x="126" y="328"/>
              </a:cxn>
              <a:cxn ang="0">
                <a:pos x="125" y="329"/>
              </a:cxn>
              <a:cxn ang="0">
                <a:pos x="94" y="353"/>
              </a:cxn>
              <a:cxn ang="0">
                <a:pos x="81" y="362"/>
              </a:cxn>
              <a:cxn ang="0">
                <a:pos x="87" y="376"/>
              </a:cxn>
              <a:cxn ang="0">
                <a:pos x="103" y="407"/>
              </a:cxn>
              <a:cxn ang="0">
                <a:pos x="118" y="412"/>
              </a:cxn>
              <a:cxn ang="0">
                <a:pos x="153" y="421"/>
              </a:cxn>
              <a:cxn ang="0">
                <a:pos x="154" y="422"/>
              </a:cxn>
              <a:cxn ang="0">
                <a:pos x="166" y="462"/>
              </a:cxn>
              <a:cxn ang="0">
                <a:pos x="186" y="449"/>
              </a:cxn>
              <a:cxn ang="0">
                <a:pos x="211" y="435"/>
              </a:cxn>
              <a:cxn ang="0">
                <a:pos x="278" y="392"/>
              </a:cxn>
              <a:cxn ang="0">
                <a:pos x="278" y="392"/>
              </a:cxn>
              <a:cxn ang="0">
                <a:pos x="471" y="389"/>
              </a:cxn>
              <a:cxn ang="0">
                <a:pos x="500" y="319"/>
              </a:cxn>
              <a:cxn ang="0">
                <a:pos x="501" y="319"/>
              </a:cxn>
              <a:cxn ang="0">
                <a:pos x="589" y="251"/>
              </a:cxn>
              <a:cxn ang="0">
                <a:pos x="590" y="251"/>
              </a:cxn>
              <a:cxn ang="0">
                <a:pos x="670" y="284"/>
              </a:cxn>
              <a:cxn ang="0">
                <a:pos x="749" y="258"/>
              </a:cxn>
              <a:cxn ang="0">
                <a:pos x="84" y="0"/>
              </a:cxn>
              <a:cxn ang="0">
                <a:pos x="48" y="53"/>
              </a:cxn>
              <a:cxn ang="0">
                <a:pos x="47" y="53"/>
              </a:cxn>
              <a:cxn ang="0">
                <a:pos x="0" y="52"/>
              </a:cxn>
              <a:cxn ang="0">
                <a:pos x="7" y="70"/>
              </a:cxn>
            </a:cxnLst>
            <a:rect l="0" t="0" r="r" b="b"/>
            <a:pathLst>
              <a:path w="749" h="462">
                <a:moveTo>
                  <a:pt x="101" y="267"/>
                </a:moveTo>
                <a:cubicBezTo>
                  <a:pt x="120" y="265"/>
                  <a:pt x="120" y="265"/>
                  <a:pt x="120" y="265"/>
                </a:cubicBezTo>
                <a:cubicBezTo>
                  <a:pt x="120" y="265"/>
                  <a:pt x="120" y="265"/>
                  <a:pt x="121" y="265"/>
                </a:cubicBezTo>
                <a:cubicBezTo>
                  <a:pt x="121" y="265"/>
                  <a:pt x="121" y="265"/>
                  <a:pt x="121" y="265"/>
                </a:cubicBezTo>
                <a:cubicBezTo>
                  <a:pt x="123" y="294"/>
                  <a:pt x="123" y="294"/>
                  <a:pt x="123" y="294"/>
                </a:cubicBezTo>
                <a:cubicBezTo>
                  <a:pt x="126" y="328"/>
                  <a:pt x="126" y="328"/>
                  <a:pt x="126" y="328"/>
                </a:cubicBezTo>
                <a:cubicBezTo>
                  <a:pt x="126" y="328"/>
                  <a:pt x="126" y="329"/>
                  <a:pt x="125" y="329"/>
                </a:cubicBezTo>
                <a:cubicBezTo>
                  <a:pt x="94" y="353"/>
                  <a:pt x="94" y="353"/>
                  <a:pt x="94" y="353"/>
                </a:cubicBezTo>
                <a:cubicBezTo>
                  <a:pt x="81" y="362"/>
                  <a:pt x="81" y="362"/>
                  <a:pt x="81" y="362"/>
                </a:cubicBezTo>
                <a:cubicBezTo>
                  <a:pt x="87" y="376"/>
                  <a:pt x="87" y="376"/>
                  <a:pt x="87" y="376"/>
                </a:cubicBezTo>
                <a:cubicBezTo>
                  <a:pt x="103" y="407"/>
                  <a:pt x="103" y="407"/>
                  <a:pt x="103" y="407"/>
                </a:cubicBezTo>
                <a:cubicBezTo>
                  <a:pt x="118" y="412"/>
                  <a:pt x="118" y="412"/>
                  <a:pt x="118" y="412"/>
                </a:cubicBezTo>
                <a:cubicBezTo>
                  <a:pt x="153" y="421"/>
                  <a:pt x="153" y="421"/>
                  <a:pt x="153" y="421"/>
                </a:cubicBezTo>
                <a:cubicBezTo>
                  <a:pt x="153" y="421"/>
                  <a:pt x="154" y="421"/>
                  <a:pt x="154" y="422"/>
                </a:cubicBezTo>
                <a:cubicBezTo>
                  <a:pt x="166" y="462"/>
                  <a:pt x="166" y="462"/>
                  <a:pt x="166" y="462"/>
                </a:cubicBezTo>
                <a:cubicBezTo>
                  <a:pt x="186" y="449"/>
                  <a:pt x="186" y="449"/>
                  <a:pt x="186" y="449"/>
                </a:cubicBezTo>
                <a:cubicBezTo>
                  <a:pt x="211" y="435"/>
                  <a:pt x="211" y="435"/>
                  <a:pt x="211" y="435"/>
                </a:cubicBezTo>
                <a:cubicBezTo>
                  <a:pt x="278" y="392"/>
                  <a:pt x="278" y="392"/>
                  <a:pt x="278" y="392"/>
                </a:cubicBezTo>
                <a:cubicBezTo>
                  <a:pt x="278" y="392"/>
                  <a:pt x="278" y="392"/>
                  <a:pt x="278" y="392"/>
                </a:cubicBezTo>
                <a:cubicBezTo>
                  <a:pt x="471" y="389"/>
                  <a:pt x="471" y="389"/>
                  <a:pt x="471" y="389"/>
                </a:cubicBezTo>
                <a:cubicBezTo>
                  <a:pt x="500" y="319"/>
                  <a:pt x="500" y="319"/>
                  <a:pt x="500" y="319"/>
                </a:cubicBezTo>
                <a:cubicBezTo>
                  <a:pt x="500" y="319"/>
                  <a:pt x="500" y="319"/>
                  <a:pt x="501" y="319"/>
                </a:cubicBezTo>
                <a:cubicBezTo>
                  <a:pt x="589" y="251"/>
                  <a:pt x="589" y="251"/>
                  <a:pt x="589" y="251"/>
                </a:cubicBezTo>
                <a:cubicBezTo>
                  <a:pt x="589" y="251"/>
                  <a:pt x="590" y="251"/>
                  <a:pt x="590" y="251"/>
                </a:cubicBezTo>
                <a:cubicBezTo>
                  <a:pt x="670" y="284"/>
                  <a:pt x="670" y="284"/>
                  <a:pt x="670" y="284"/>
                </a:cubicBezTo>
                <a:cubicBezTo>
                  <a:pt x="749" y="258"/>
                  <a:pt x="749" y="258"/>
                  <a:pt x="749" y="258"/>
                </a:cubicBezTo>
                <a:moveTo>
                  <a:pt x="84" y="0"/>
                </a:moveTo>
                <a:cubicBezTo>
                  <a:pt x="48" y="53"/>
                  <a:pt x="48" y="53"/>
                  <a:pt x="48" y="53"/>
                </a:cubicBezTo>
                <a:cubicBezTo>
                  <a:pt x="48" y="53"/>
                  <a:pt x="47" y="53"/>
                  <a:pt x="47" y="53"/>
                </a:cubicBezTo>
                <a:cubicBezTo>
                  <a:pt x="0" y="52"/>
                  <a:pt x="0" y="52"/>
                  <a:pt x="0" y="52"/>
                </a:cubicBezTo>
                <a:cubicBezTo>
                  <a:pt x="7" y="70"/>
                  <a:pt x="7" y="70"/>
                  <a:pt x="7" y="7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0" name="Freeform 56"/>
          <p:cNvSpPr>
            <a:spLocks/>
          </p:cNvSpPr>
          <p:nvPr/>
        </p:nvSpPr>
        <p:spPr bwMode="auto">
          <a:xfrm>
            <a:off x="1968500" y="4968876"/>
            <a:ext cx="195263" cy="260350"/>
          </a:xfrm>
          <a:custGeom>
            <a:avLst/>
            <a:gdLst/>
            <a:ahLst/>
            <a:cxnLst>
              <a:cxn ang="0">
                <a:pos x="62" y="83"/>
              </a:cxn>
              <a:cxn ang="0">
                <a:pos x="39" y="73"/>
              </a:cxn>
              <a:cxn ang="0">
                <a:pos x="28" y="67"/>
              </a:cxn>
              <a:cxn ang="0">
                <a:pos x="27" y="66"/>
              </a:cxn>
              <a:cxn ang="0">
                <a:pos x="20" y="31"/>
              </a:cxn>
              <a:cxn ang="0">
                <a:pos x="20" y="30"/>
              </a:cxn>
              <a:cxn ang="0">
                <a:pos x="21" y="28"/>
              </a:cxn>
              <a:cxn ang="0">
                <a:pos x="42" y="0"/>
              </a:cxn>
              <a:cxn ang="0">
                <a:pos x="1" y="4"/>
              </a:cxn>
              <a:cxn ang="0">
                <a:pos x="0" y="3"/>
              </a:cxn>
            </a:cxnLst>
            <a:rect l="0" t="0" r="r" b="b"/>
            <a:pathLst>
              <a:path w="62" h="83">
                <a:moveTo>
                  <a:pt x="62" y="83"/>
                </a:moveTo>
                <a:cubicBezTo>
                  <a:pt x="39" y="73"/>
                  <a:pt x="39" y="73"/>
                  <a:pt x="39" y="73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6"/>
                  <a:pt x="27" y="66"/>
                </a:cubicBezTo>
                <a:cubicBezTo>
                  <a:pt x="20" y="31"/>
                  <a:pt x="20" y="31"/>
                  <a:pt x="20" y="31"/>
                </a:cubicBezTo>
                <a:cubicBezTo>
                  <a:pt x="20" y="30"/>
                  <a:pt x="20" y="30"/>
                  <a:pt x="20" y="30"/>
                </a:cubicBezTo>
                <a:cubicBezTo>
                  <a:pt x="21" y="28"/>
                  <a:pt x="21" y="28"/>
                  <a:pt x="21" y="28"/>
                </a:cubicBezTo>
                <a:cubicBezTo>
                  <a:pt x="42" y="0"/>
                  <a:pt x="42" y="0"/>
                  <a:pt x="42" y="0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3"/>
                  <a:pt x="0" y="3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1" name="Freeform 57"/>
          <p:cNvSpPr>
            <a:spLocks/>
          </p:cNvSpPr>
          <p:nvPr/>
        </p:nvSpPr>
        <p:spPr bwMode="auto">
          <a:xfrm>
            <a:off x="1758950" y="5173663"/>
            <a:ext cx="338138" cy="546100"/>
          </a:xfrm>
          <a:custGeom>
            <a:avLst/>
            <a:gdLst/>
            <a:ahLst/>
            <a:cxnLst>
              <a:cxn ang="0">
                <a:pos x="108" y="174"/>
              </a:cxn>
              <a:cxn ang="0">
                <a:pos x="87" y="160"/>
              </a:cxn>
              <a:cxn ang="0">
                <a:pos x="67" y="148"/>
              </a:cxn>
              <a:cxn ang="0">
                <a:pos x="1" y="106"/>
              </a:cxn>
              <a:cxn ang="0">
                <a:pos x="0" y="106"/>
              </a:cxn>
              <a:cxn ang="0">
                <a:pos x="0" y="105"/>
              </a:cxn>
              <a:cxn ang="0">
                <a:pos x="71" y="27"/>
              </a:cxn>
              <a:cxn ang="0">
                <a:pos x="95" y="0"/>
              </a:cxn>
              <a:cxn ang="0">
                <a:pos x="96" y="0"/>
              </a:cxn>
            </a:cxnLst>
            <a:rect l="0" t="0" r="r" b="b"/>
            <a:pathLst>
              <a:path w="108" h="174">
                <a:moveTo>
                  <a:pt x="108" y="174"/>
                </a:moveTo>
                <a:cubicBezTo>
                  <a:pt x="87" y="160"/>
                  <a:pt x="87" y="160"/>
                  <a:pt x="87" y="160"/>
                </a:cubicBezTo>
                <a:cubicBezTo>
                  <a:pt x="67" y="148"/>
                  <a:pt x="67" y="148"/>
                  <a:pt x="67" y="148"/>
                </a:cubicBezTo>
                <a:cubicBezTo>
                  <a:pt x="1" y="106"/>
                  <a:pt x="1" y="106"/>
                  <a:pt x="1" y="106"/>
                </a:cubicBezTo>
                <a:cubicBezTo>
                  <a:pt x="0" y="106"/>
                  <a:pt x="0" y="106"/>
                  <a:pt x="0" y="106"/>
                </a:cubicBezTo>
                <a:cubicBezTo>
                  <a:pt x="0" y="105"/>
                  <a:pt x="0" y="105"/>
                  <a:pt x="0" y="105"/>
                </a:cubicBezTo>
                <a:cubicBezTo>
                  <a:pt x="71" y="27"/>
                  <a:pt x="71" y="27"/>
                  <a:pt x="71" y="27"/>
                </a:cubicBezTo>
                <a:cubicBezTo>
                  <a:pt x="95" y="0"/>
                  <a:pt x="95" y="0"/>
                  <a:pt x="95" y="0"/>
                </a:cubicBezTo>
                <a:cubicBezTo>
                  <a:pt x="95" y="0"/>
                  <a:pt x="95" y="0"/>
                  <a:pt x="96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2" name="Freeform 58"/>
          <p:cNvSpPr>
            <a:spLocks/>
          </p:cNvSpPr>
          <p:nvPr/>
        </p:nvSpPr>
        <p:spPr bwMode="auto">
          <a:xfrm>
            <a:off x="1328738" y="2212976"/>
            <a:ext cx="215900" cy="144463"/>
          </a:xfrm>
          <a:custGeom>
            <a:avLst/>
            <a:gdLst/>
            <a:ahLst/>
            <a:cxnLst>
              <a:cxn ang="0">
                <a:pos x="0" y="46"/>
              </a:cxn>
              <a:cxn ang="0">
                <a:pos x="1" y="44"/>
              </a:cxn>
              <a:cxn ang="0">
                <a:pos x="5" y="43"/>
              </a:cxn>
              <a:cxn ang="0">
                <a:pos x="41" y="34"/>
              </a:cxn>
              <a:cxn ang="0">
                <a:pos x="55" y="1"/>
              </a:cxn>
              <a:cxn ang="0">
                <a:pos x="56" y="0"/>
              </a:cxn>
              <a:cxn ang="0">
                <a:pos x="56" y="1"/>
              </a:cxn>
              <a:cxn ang="0">
                <a:pos x="69" y="25"/>
              </a:cxn>
            </a:cxnLst>
            <a:rect l="0" t="0" r="r" b="b"/>
            <a:pathLst>
              <a:path w="69" h="46">
                <a:moveTo>
                  <a:pt x="0" y="46"/>
                </a:moveTo>
                <a:cubicBezTo>
                  <a:pt x="0" y="45"/>
                  <a:pt x="0" y="45"/>
                  <a:pt x="1" y="44"/>
                </a:cubicBezTo>
                <a:cubicBezTo>
                  <a:pt x="5" y="43"/>
                  <a:pt x="5" y="43"/>
                  <a:pt x="5" y="43"/>
                </a:cubicBezTo>
                <a:cubicBezTo>
                  <a:pt x="41" y="34"/>
                  <a:pt x="41" y="34"/>
                  <a:pt x="41" y="34"/>
                </a:cubicBezTo>
                <a:cubicBezTo>
                  <a:pt x="55" y="1"/>
                  <a:pt x="55" y="1"/>
                  <a:pt x="55" y="1"/>
                </a:cubicBezTo>
                <a:cubicBezTo>
                  <a:pt x="55" y="0"/>
                  <a:pt x="55" y="0"/>
                  <a:pt x="56" y="0"/>
                </a:cubicBezTo>
                <a:cubicBezTo>
                  <a:pt x="56" y="0"/>
                  <a:pt x="56" y="0"/>
                  <a:pt x="56" y="1"/>
                </a:cubicBezTo>
                <a:cubicBezTo>
                  <a:pt x="69" y="25"/>
                  <a:pt x="69" y="25"/>
                  <a:pt x="69" y="25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3" name="Freeform 59"/>
          <p:cNvSpPr>
            <a:spLocks/>
          </p:cNvSpPr>
          <p:nvPr/>
        </p:nvSpPr>
        <p:spPr bwMode="auto">
          <a:xfrm>
            <a:off x="1444625" y="6197601"/>
            <a:ext cx="247650" cy="23813"/>
          </a:xfrm>
          <a:custGeom>
            <a:avLst/>
            <a:gdLst/>
            <a:ahLst/>
            <a:cxnLst>
              <a:cxn ang="0">
                <a:pos x="79" y="0"/>
              </a:cxn>
              <a:cxn ang="0">
                <a:pos x="79" y="1"/>
              </a:cxn>
              <a:cxn ang="0">
                <a:pos x="78" y="1"/>
              </a:cxn>
              <a:cxn ang="0">
                <a:pos x="65" y="2"/>
              </a:cxn>
              <a:cxn ang="0">
                <a:pos x="0" y="8"/>
              </a:cxn>
            </a:cxnLst>
            <a:rect l="0" t="0" r="r" b="b"/>
            <a:pathLst>
              <a:path w="79" h="8">
                <a:moveTo>
                  <a:pt x="79" y="0"/>
                </a:moveTo>
                <a:cubicBezTo>
                  <a:pt x="79" y="1"/>
                  <a:pt x="79" y="1"/>
                  <a:pt x="79" y="1"/>
                </a:cubicBezTo>
                <a:cubicBezTo>
                  <a:pt x="79" y="1"/>
                  <a:pt x="78" y="1"/>
                  <a:pt x="78" y="1"/>
                </a:cubicBezTo>
                <a:cubicBezTo>
                  <a:pt x="65" y="2"/>
                  <a:pt x="65" y="2"/>
                  <a:pt x="65" y="2"/>
                </a:cubicBezTo>
                <a:cubicBezTo>
                  <a:pt x="0" y="8"/>
                  <a:pt x="0" y="8"/>
                  <a:pt x="0" y="8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4" name="Freeform 60"/>
          <p:cNvSpPr>
            <a:spLocks/>
          </p:cNvSpPr>
          <p:nvPr/>
        </p:nvSpPr>
        <p:spPr bwMode="auto">
          <a:xfrm>
            <a:off x="1595438" y="5468938"/>
            <a:ext cx="169863" cy="115888"/>
          </a:xfrm>
          <a:custGeom>
            <a:avLst/>
            <a:gdLst/>
            <a:ahLst/>
            <a:cxnLst>
              <a:cxn ang="0">
                <a:pos x="54" y="12"/>
              </a:cxn>
              <a:cxn ang="0">
                <a:pos x="39" y="36"/>
              </a:cxn>
              <a:cxn ang="0">
                <a:pos x="38" y="37"/>
              </a:cxn>
              <a:cxn ang="0">
                <a:pos x="38" y="37"/>
              </a:cxn>
              <a:cxn ang="0">
                <a:pos x="37" y="36"/>
              </a:cxn>
              <a:cxn ang="0">
                <a:pos x="0" y="0"/>
              </a:cxn>
            </a:cxnLst>
            <a:rect l="0" t="0" r="r" b="b"/>
            <a:pathLst>
              <a:path w="54" h="37">
                <a:moveTo>
                  <a:pt x="54" y="12"/>
                </a:moveTo>
                <a:cubicBezTo>
                  <a:pt x="39" y="36"/>
                  <a:pt x="39" y="36"/>
                  <a:pt x="39" y="36"/>
                </a:cubicBezTo>
                <a:cubicBezTo>
                  <a:pt x="38" y="36"/>
                  <a:pt x="38" y="36"/>
                  <a:pt x="38" y="37"/>
                </a:cubicBezTo>
                <a:cubicBezTo>
                  <a:pt x="38" y="37"/>
                  <a:pt x="38" y="37"/>
                  <a:pt x="38" y="37"/>
                </a:cubicBezTo>
                <a:cubicBezTo>
                  <a:pt x="38" y="37"/>
                  <a:pt x="37" y="36"/>
                  <a:pt x="37" y="36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5" name="Freeform 61"/>
          <p:cNvSpPr>
            <a:spLocks/>
          </p:cNvSpPr>
          <p:nvPr/>
        </p:nvSpPr>
        <p:spPr bwMode="auto">
          <a:xfrm>
            <a:off x="3117850" y="3157538"/>
            <a:ext cx="266700" cy="233363"/>
          </a:xfrm>
          <a:custGeom>
            <a:avLst/>
            <a:gdLst/>
            <a:ahLst/>
            <a:cxnLst>
              <a:cxn ang="0">
                <a:pos x="84" y="0"/>
              </a:cxn>
              <a:cxn ang="0">
                <a:pos x="84" y="0"/>
              </a:cxn>
              <a:cxn ang="0">
                <a:pos x="84" y="1"/>
              </a:cxn>
              <a:cxn ang="0">
                <a:pos x="48" y="55"/>
              </a:cxn>
              <a:cxn ang="0">
                <a:pos x="47" y="55"/>
              </a:cxn>
              <a:cxn ang="0">
                <a:pos x="0" y="54"/>
              </a:cxn>
              <a:cxn ang="0">
                <a:pos x="7" y="72"/>
              </a:cxn>
              <a:cxn ang="0">
                <a:pos x="7" y="73"/>
              </a:cxn>
              <a:cxn ang="0">
                <a:pos x="6" y="74"/>
              </a:cxn>
            </a:cxnLst>
            <a:rect l="0" t="0" r="r" b="b"/>
            <a:pathLst>
              <a:path w="85" h="74">
                <a:moveTo>
                  <a:pt x="84" y="0"/>
                </a:moveTo>
                <a:cubicBezTo>
                  <a:pt x="84" y="0"/>
                  <a:pt x="84" y="0"/>
                  <a:pt x="84" y="0"/>
                </a:cubicBezTo>
                <a:cubicBezTo>
                  <a:pt x="85" y="0"/>
                  <a:pt x="85" y="1"/>
                  <a:pt x="84" y="1"/>
                </a:cubicBezTo>
                <a:cubicBezTo>
                  <a:pt x="48" y="55"/>
                  <a:pt x="48" y="55"/>
                  <a:pt x="48" y="55"/>
                </a:cubicBezTo>
                <a:cubicBezTo>
                  <a:pt x="48" y="55"/>
                  <a:pt x="47" y="55"/>
                  <a:pt x="47" y="55"/>
                </a:cubicBezTo>
                <a:cubicBezTo>
                  <a:pt x="0" y="54"/>
                  <a:pt x="0" y="54"/>
                  <a:pt x="0" y="54"/>
                </a:cubicBezTo>
                <a:cubicBezTo>
                  <a:pt x="7" y="72"/>
                  <a:pt x="7" y="72"/>
                  <a:pt x="7" y="72"/>
                </a:cubicBezTo>
                <a:cubicBezTo>
                  <a:pt x="7" y="73"/>
                  <a:pt x="7" y="73"/>
                  <a:pt x="7" y="73"/>
                </a:cubicBezTo>
                <a:cubicBezTo>
                  <a:pt x="7" y="73"/>
                  <a:pt x="6" y="74"/>
                  <a:pt x="6" y="74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6" name="Freeform 62"/>
          <p:cNvSpPr>
            <a:spLocks/>
          </p:cNvSpPr>
          <p:nvPr/>
        </p:nvSpPr>
        <p:spPr bwMode="auto">
          <a:xfrm>
            <a:off x="2244725" y="5502276"/>
            <a:ext cx="2038350" cy="981075"/>
          </a:xfrm>
          <a:custGeom>
            <a:avLst/>
            <a:gdLst/>
            <a:ahLst/>
            <a:cxnLst>
              <a:cxn ang="0">
                <a:pos x="289" y="0"/>
              </a:cxn>
              <a:cxn ang="0">
                <a:pos x="267" y="8"/>
              </a:cxn>
              <a:cxn ang="0">
                <a:pos x="219" y="24"/>
              </a:cxn>
              <a:cxn ang="0">
                <a:pos x="208" y="40"/>
              </a:cxn>
              <a:cxn ang="0">
                <a:pos x="186" y="71"/>
              </a:cxn>
              <a:cxn ang="0">
                <a:pos x="180" y="80"/>
              </a:cxn>
              <a:cxn ang="0">
                <a:pos x="179" y="80"/>
              </a:cxn>
              <a:cxn ang="0">
                <a:pos x="179" y="80"/>
              </a:cxn>
              <a:cxn ang="0">
                <a:pos x="176" y="77"/>
              </a:cxn>
              <a:cxn ang="0">
                <a:pos x="165" y="69"/>
              </a:cxn>
              <a:cxn ang="0">
                <a:pos x="159" y="63"/>
              </a:cxn>
              <a:cxn ang="0">
                <a:pos x="36" y="112"/>
              </a:cxn>
              <a:cxn ang="0">
                <a:pos x="25" y="116"/>
              </a:cxn>
              <a:cxn ang="0">
                <a:pos x="0" y="154"/>
              </a:cxn>
              <a:cxn ang="0">
                <a:pos x="31" y="157"/>
              </a:cxn>
              <a:cxn ang="0">
                <a:pos x="31" y="158"/>
              </a:cxn>
              <a:cxn ang="0">
                <a:pos x="46" y="186"/>
              </a:cxn>
              <a:cxn ang="0">
                <a:pos x="61" y="237"/>
              </a:cxn>
              <a:cxn ang="0">
                <a:pos x="61" y="238"/>
              </a:cxn>
              <a:cxn ang="0">
                <a:pos x="44" y="264"/>
              </a:cxn>
              <a:cxn ang="0">
                <a:pos x="101" y="292"/>
              </a:cxn>
              <a:cxn ang="0">
                <a:pos x="101" y="292"/>
              </a:cxn>
              <a:cxn ang="0">
                <a:pos x="120" y="312"/>
              </a:cxn>
              <a:cxn ang="0">
                <a:pos x="144" y="309"/>
              </a:cxn>
              <a:cxn ang="0">
                <a:pos x="181" y="304"/>
              </a:cxn>
              <a:cxn ang="0">
                <a:pos x="173" y="282"/>
              </a:cxn>
              <a:cxn ang="0">
                <a:pos x="173" y="281"/>
              </a:cxn>
              <a:cxn ang="0">
                <a:pos x="207" y="242"/>
              </a:cxn>
              <a:cxn ang="0">
                <a:pos x="234" y="200"/>
              </a:cxn>
              <a:cxn ang="0">
                <a:pos x="235" y="199"/>
              </a:cxn>
              <a:cxn ang="0">
                <a:pos x="296" y="219"/>
              </a:cxn>
              <a:cxn ang="0">
                <a:pos x="342" y="127"/>
              </a:cxn>
              <a:cxn ang="0">
                <a:pos x="342" y="126"/>
              </a:cxn>
              <a:cxn ang="0">
                <a:pos x="343" y="126"/>
              </a:cxn>
              <a:cxn ang="0">
                <a:pos x="425" y="174"/>
              </a:cxn>
              <a:cxn ang="0">
                <a:pos x="426" y="175"/>
              </a:cxn>
              <a:cxn ang="0">
                <a:pos x="423" y="234"/>
              </a:cxn>
              <a:cxn ang="0">
                <a:pos x="451" y="250"/>
              </a:cxn>
              <a:cxn ang="0">
                <a:pos x="489" y="255"/>
              </a:cxn>
              <a:cxn ang="0">
                <a:pos x="523" y="260"/>
              </a:cxn>
              <a:cxn ang="0">
                <a:pos x="649" y="215"/>
              </a:cxn>
            </a:cxnLst>
            <a:rect l="0" t="0" r="r" b="b"/>
            <a:pathLst>
              <a:path w="649" h="312">
                <a:moveTo>
                  <a:pt x="289" y="0"/>
                </a:moveTo>
                <a:cubicBezTo>
                  <a:pt x="267" y="8"/>
                  <a:pt x="267" y="8"/>
                  <a:pt x="267" y="8"/>
                </a:cubicBezTo>
                <a:cubicBezTo>
                  <a:pt x="219" y="24"/>
                  <a:pt x="219" y="24"/>
                  <a:pt x="219" y="24"/>
                </a:cubicBezTo>
                <a:cubicBezTo>
                  <a:pt x="208" y="40"/>
                  <a:pt x="208" y="40"/>
                  <a:pt x="208" y="40"/>
                </a:cubicBezTo>
                <a:cubicBezTo>
                  <a:pt x="186" y="71"/>
                  <a:pt x="186" y="71"/>
                  <a:pt x="186" y="71"/>
                </a:cubicBezTo>
                <a:cubicBezTo>
                  <a:pt x="180" y="80"/>
                  <a:pt x="180" y="80"/>
                  <a:pt x="180" y="80"/>
                </a:cubicBezTo>
                <a:cubicBezTo>
                  <a:pt x="180" y="80"/>
                  <a:pt x="180" y="80"/>
                  <a:pt x="179" y="80"/>
                </a:cubicBezTo>
                <a:cubicBezTo>
                  <a:pt x="179" y="80"/>
                  <a:pt x="179" y="80"/>
                  <a:pt x="179" y="80"/>
                </a:cubicBezTo>
                <a:cubicBezTo>
                  <a:pt x="176" y="77"/>
                  <a:pt x="176" y="77"/>
                  <a:pt x="176" y="77"/>
                </a:cubicBezTo>
                <a:cubicBezTo>
                  <a:pt x="165" y="69"/>
                  <a:pt x="165" y="69"/>
                  <a:pt x="165" y="69"/>
                </a:cubicBezTo>
                <a:cubicBezTo>
                  <a:pt x="159" y="63"/>
                  <a:pt x="159" y="63"/>
                  <a:pt x="159" y="63"/>
                </a:cubicBezTo>
                <a:cubicBezTo>
                  <a:pt x="36" y="112"/>
                  <a:pt x="36" y="112"/>
                  <a:pt x="36" y="112"/>
                </a:cubicBezTo>
                <a:cubicBezTo>
                  <a:pt x="25" y="116"/>
                  <a:pt x="25" y="116"/>
                  <a:pt x="25" y="116"/>
                </a:cubicBezTo>
                <a:cubicBezTo>
                  <a:pt x="0" y="154"/>
                  <a:pt x="0" y="154"/>
                  <a:pt x="0" y="154"/>
                </a:cubicBezTo>
                <a:cubicBezTo>
                  <a:pt x="31" y="157"/>
                  <a:pt x="31" y="157"/>
                  <a:pt x="31" y="157"/>
                </a:cubicBezTo>
                <a:cubicBezTo>
                  <a:pt x="31" y="157"/>
                  <a:pt x="31" y="157"/>
                  <a:pt x="31" y="158"/>
                </a:cubicBezTo>
                <a:cubicBezTo>
                  <a:pt x="46" y="186"/>
                  <a:pt x="46" y="186"/>
                  <a:pt x="46" y="186"/>
                </a:cubicBezTo>
                <a:cubicBezTo>
                  <a:pt x="61" y="237"/>
                  <a:pt x="61" y="237"/>
                  <a:pt x="61" y="237"/>
                </a:cubicBezTo>
                <a:cubicBezTo>
                  <a:pt x="61" y="238"/>
                  <a:pt x="61" y="238"/>
                  <a:pt x="61" y="238"/>
                </a:cubicBezTo>
                <a:cubicBezTo>
                  <a:pt x="44" y="264"/>
                  <a:pt x="44" y="264"/>
                  <a:pt x="44" y="264"/>
                </a:cubicBezTo>
                <a:cubicBezTo>
                  <a:pt x="101" y="292"/>
                  <a:pt x="101" y="292"/>
                  <a:pt x="101" y="292"/>
                </a:cubicBezTo>
                <a:cubicBezTo>
                  <a:pt x="101" y="292"/>
                  <a:pt x="101" y="292"/>
                  <a:pt x="101" y="292"/>
                </a:cubicBezTo>
                <a:cubicBezTo>
                  <a:pt x="120" y="312"/>
                  <a:pt x="120" y="312"/>
                  <a:pt x="120" y="312"/>
                </a:cubicBezTo>
                <a:cubicBezTo>
                  <a:pt x="144" y="309"/>
                  <a:pt x="144" y="309"/>
                  <a:pt x="144" y="309"/>
                </a:cubicBezTo>
                <a:cubicBezTo>
                  <a:pt x="181" y="304"/>
                  <a:pt x="181" y="304"/>
                  <a:pt x="181" y="304"/>
                </a:cubicBezTo>
                <a:cubicBezTo>
                  <a:pt x="173" y="282"/>
                  <a:pt x="173" y="282"/>
                  <a:pt x="173" y="282"/>
                </a:cubicBezTo>
                <a:cubicBezTo>
                  <a:pt x="172" y="282"/>
                  <a:pt x="173" y="281"/>
                  <a:pt x="173" y="281"/>
                </a:cubicBezTo>
                <a:cubicBezTo>
                  <a:pt x="207" y="242"/>
                  <a:pt x="207" y="242"/>
                  <a:pt x="207" y="242"/>
                </a:cubicBezTo>
                <a:cubicBezTo>
                  <a:pt x="234" y="200"/>
                  <a:pt x="234" y="200"/>
                  <a:pt x="234" y="200"/>
                </a:cubicBezTo>
                <a:cubicBezTo>
                  <a:pt x="234" y="199"/>
                  <a:pt x="235" y="199"/>
                  <a:pt x="235" y="199"/>
                </a:cubicBezTo>
                <a:cubicBezTo>
                  <a:pt x="296" y="219"/>
                  <a:pt x="296" y="219"/>
                  <a:pt x="296" y="219"/>
                </a:cubicBezTo>
                <a:cubicBezTo>
                  <a:pt x="342" y="127"/>
                  <a:pt x="342" y="127"/>
                  <a:pt x="342" y="127"/>
                </a:cubicBezTo>
                <a:cubicBezTo>
                  <a:pt x="342" y="127"/>
                  <a:pt x="342" y="126"/>
                  <a:pt x="342" y="126"/>
                </a:cubicBezTo>
                <a:cubicBezTo>
                  <a:pt x="342" y="126"/>
                  <a:pt x="343" y="126"/>
                  <a:pt x="343" y="126"/>
                </a:cubicBezTo>
                <a:cubicBezTo>
                  <a:pt x="425" y="174"/>
                  <a:pt x="425" y="174"/>
                  <a:pt x="425" y="174"/>
                </a:cubicBezTo>
                <a:cubicBezTo>
                  <a:pt x="426" y="175"/>
                  <a:pt x="426" y="175"/>
                  <a:pt x="426" y="175"/>
                </a:cubicBezTo>
                <a:cubicBezTo>
                  <a:pt x="423" y="234"/>
                  <a:pt x="423" y="234"/>
                  <a:pt x="423" y="234"/>
                </a:cubicBezTo>
                <a:cubicBezTo>
                  <a:pt x="451" y="250"/>
                  <a:pt x="451" y="250"/>
                  <a:pt x="451" y="250"/>
                </a:cubicBezTo>
                <a:cubicBezTo>
                  <a:pt x="489" y="255"/>
                  <a:pt x="489" y="255"/>
                  <a:pt x="489" y="255"/>
                </a:cubicBezTo>
                <a:cubicBezTo>
                  <a:pt x="523" y="260"/>
                  <a:pt x="523" y="260"/>
                  <a:pt x="523" y="260"/>
                </a:cubicBezTo>
                <a:cubicBezTo>
                  <a:pt x="649" y="215"/>
                  <a:pt x="649" y="215"/>
                  <a:pt x="649" y="215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7" name="Freeform 63"/>
          <p:cNvSpPr>
            <a:spLocks/>
          </p:cNvSpPr>
          <p:nvPr/>
        </p:nvSpPr>
        <p:spPr bwMode="auto">
          <a:xfrm>
            <a:off x="2970213" y="3995738"/>
            <a:ext cx="668338" cy="985838"/>
          </a:xfrm>
          <a:custGeom>
            <a:avLst/>
            <a:gdLst/>
            <a:ahLst/>
            <a:cxnLst>
              <a:cxn ang="0">
                <a:pos x="148" y="2"/>
              </a:cxn>
              <a:cxn ang="0">
                <a:pos x="167" y="0"/>
              </a:cxn>
              <a:cxn ang="0">
                <a:pos x="168" y="0"/>
              </a:cxn>
              <a:cxn ang="0">
                <a:pos x="168" y="0"/>
              </a:cxn>
              <a:cxn ang="0">
                <a:pos x="170" y="29"/>
              </a:cxn>
              <a:cxn ang="0">
                <a:pos x="173" y="63"/>
              </a:cxn>
              <a:cxn ang="0">
                <a:pos x="172" y="64"/>
              </a:cxn>
              <a:cxn ang="0">
                <a:pos x="141" y="88"/>
              </a:cxn>
              <a:cxn ang="0">
                <a:pos x="128" y="97"/>
              </a:cxn>
              <a:cxn ang="0">
                <a:pos x="134" y="111"/>
              </a:cxn>
              <a:cxn ang="0">
                <a:pos x="150" y="142"/>
              </a:cxn>
              <a:cxn ang="0">
                <a:pos x="165" y="147"/>
              </a:cxn>
              <a:cxn ang="0">
                <a:pos x="200" y="156"/>
              </a:cxn>
              <a:cxn ang="0">
                <a:pos x="201" y="157"/>
              </a:cxn>
              <a:cxn ang="0">
                <a:pos x="213" y="198"/>
              </a:cxn>
              <a:cxn ang="0">
                <a:pos x="213" y="199"/>
              </a:cxn>
              <a:cxn ang="0">
                <a:pos x="107" y="313"/>
              </a:cxn>
              <a:cxn ang="0">
                <a:pos x="107" y="314"/>
              </a:cxn>
              <a:cxn ang="0">
                <a:pos x="106" y="313"/>
              </a:cxn>
              <a:cxn ang="0">
                <a:pos x="94" y="309"/>
              </a:cxn>
              <a:cxn ang="0">
                <a:pos x="36" y="286"/>
              </a:cxn>
              <a:cxn ang="0">
                <a:pos x="1" y="294"/>
              </a:cxn>
              <a:cxn ang="0">
                <a:pos x="0" y="294"/>
              </a:cxn>
            </a:cxnLst>
            <a:rect l="0" t="0" r="r" b="b"/>
            <a:pathLst>
              <a:path w="213" h="314">
                <a:moveTo>
                  <a:pt x="148" y="2"/>
                </a:moveTo>
                <a:cubicBezTo>
                  <a:pt x="167" y="0"/>
                  <a:pt x="167" y="0"/>
                  <a:pt x="167" y="0"/>
                </a:cubicBezTo>
                <a:cubicBezTo>
                  <a:pt x="167" y="0"/>
                  <a:pt x="167" y="0"/>
                  <a:pt x="168" y="0"/>
                </a:cubicBezTo>
                <a:cubicBezTo>
                  <a:pt x="168" y="0"/>
                  <a:pt x="168" y="0"/>
                  <a:pt x="168" y="0"/>
                </a:cubicBezTo>
                <a:cubicBezTo>
                  <a:pt x="170" y="29"/>
                  <a:pt x="170" y="29"/>
                  <a:pt x="170" y="29"/>
                </a:cubicBezTo>
                <a:cubicBezTo>
                  <a:pt x="173" y="63"/>
                  <a:pt x="173" y="63"/>
                  <a:pt x="173" y="63"/>
                </a:cubicBezTo>
                <a:cubicBezTo>
                  <a:pt x="173" y="63"/>
                  <a:pt x="173" y="64"/>
                  <a:pt x="172" y="64"/>
                </a:cubicBezTo>
                <a:cubicBezTo>
                  <a:pt x="141" y="88"/>
                  <a:pt x="141" y="88"/>
                  <a:pt x="141" y="88"/>
                </a:cubicBezTo>
                <a:cubicBezTo>
                  <a:pt x="128" y="97"/>
                  <a:pt x="128" y="97"/>
                  <a:pt x="128" y="97"/>
                </a:cubicBezTo>
                <a:cubicBezTo>
                  <a:pt x="134" y="111"/>
                  <a:pt x="134" y="111"/>
                  <a:pt x="134" y="111"/>
                </a:cubicBezTo>
                <a:cubicBezTo>
                  <a:pt x="150" y="142"/>
                  <a:pt x="150" y="142"/>
                  <a:pt x="150" y="142"/>
                </a:cubicBezTo>
                <a:cubicBezTo>
                  <a:pt x="165" y="147"/>
                  <a:pt x="165" y="147"/>
                  <a:pt x="165" y="147"/>
                </a:cubicBezTo>
                <a:cubicBezTo>
                  <a:pt x="200" y="156"/>
                  <a:pt x="200" y="156"/>
                  <a:pt x="200" y="156"/>
                </a:cubicBezTo>
                <a:cubicBezTo>
                  <a:pt x="200" y="156"/>
                  <a:pt x="201" y="156"/>
                  <a:pt x="201" y="157"/>
                </a:cubicBezTo>
                <a:cubicBezTo>
                  <a:pt x="213" y="198"/>
                  <a:pt x="213" y="198"/>
                  <a:pt x="213" y="198"/>
                </a:cubicBezTo>
                <a:cubicBezTo>
                  <a:pt x="213" y="198"/>
                  <a:pt x="213" y="199"/>
                  <a:pt x="213" y="199"/>
                </a:cubicBezTo>
                <a:cubicBezTo>
                  <a:pt x="107" y="313"/>
                  <a:pt x="107" y="313"/>
                  <a:pt x="107" y="313"/>
                </a:cubicBezTo>
                <a:cubicBezTo>
                  <a:pt x="107" y="313"/>
                  <a:pt x="107" y="314"/>
                  <a:pt x="107" y="314"/>
                </a:cubicBezTo>
                <a:cubicBezTo>
                  <a:pt x="107" y="314"/>
                  <a:pt x="106" y="314"/>
                  <a:pt x="106" y="313"/>
                </a:cubicBezTo>
                <a:cubicBezTo>
                  <a:pt x="94" y="309"/>
                  <a:pt x="94" y="309"/>
                  <a:pt x="94" y="309"/>
                </a:cubicBezTo>
                <a:cubicBezTo>
                  <a:pt x="36" y="286"/>
                  <a:pt x="36" y="286"/>
                  <a:pt x="36" y="286"/>
                </a:cubicBezTo>
                <a:cubicBezTo>
                  <a:pt x="1" y="294"/>
                  <a:pt x="1" y="294"/>
                  <a:pt x="1" y="294"/>
                </a:cubicBezTo>
                <a:cubicBezTo>
                  <a:pt x="1" y="294"/>
                  <a:pt x="0" y="294"/>
                  <a:pt x="0" y="294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8" name="Freeform 64"/>
          <p:cNvSpPr>
            <a:spLocks/>
          </p:cNvSpPr>
          <p:nvPr/>
        </p:nvSpPr>
        <p:spPr bwMode="auto">
          <a:xfrm>
            <a:off x="1214438" y="357188"/>
            <a:ext cx="5608638" cy="8429625"/>
          </a:xfrm>
          <a:custGeom>
            <a:avLst/>
            <a:gdLst/>
            <a:ahLst/>
            <a:cxnLst>
              <a:cxn ang="0">
                <a:pos x="63" y="473"/>
              </a:cxn>
              <a:cxn ang="0">
                <a:pos x="125" y="454"/>
              </a:cxn>
              <a:cxn ang="0">
                <a:pos x="175" y="453"/>
              </a:cxn>
              <a:cxn ang="0">
                <a:pos x="200" y="459"/>
              </a:cxn>
              <a:cxn ang="0">
                <a:pos x="202" y="459"/>
              </a:cxn>
              <a:cxn ang="0">
                <a:pos x="263" y="425"/>
              </a:cxn>
              <a:cxn ang="0">
                <a:pos x="414" y="128"/>
              </a:cxn>
              <a:cxn ang="0">
                <a:pos x="527" y="151"/>
              </a:cxn>
              <a:cxn ang="0">
                <a:pos x="575" y="260"/>
              </a:cxn>
              <a:cxn ang="0">
                <a:pos x="626" y="326"/>
              </a:cxn>
              <a:cxn ang="0">
                <a:pos x="674" y="383"/>
              </a:cxn>
              <a:cxn ang="0">
                <a:pos x="759" y="361"/>
              </a:cxn>
              <a:cxn ang="0">
                <a:pos x="850" y="395"/>
              </a:cxn>
              <a:cxn ang="0">
                <a:pos x="881" y="304"/>
              </a:cxn>
              <a:cxn ang="0">
                <a:pos x="968" y="203"/>
              </a:cxn>
              <a:cxn ang="0">
                <a:pos x="1124" y="72"/>
              </a:cxn>
              <a:cxn ang="0">
                <a:pos x="1337" y="3"/>
              </a:cxn>
              <a:cxn ang="0">
                <a:pos x="1304" y="232"/>
              </a:cxn>
              <a:cxn ang="0">
                <a:pos x="1333" y="265"/>
              </a:cxn>
              <a:cxn ang="0">
                <a:pos x="1413" y="260"/>
              </a:cxn>
              <a:cxn ang="0">
                <a:pos x="1703" y="301"/>
              </a:cxn>
              <a:cxn ang="0">
                <a:pos x="1684" y="384"/>
              </a:cxn>
              <a:cxn ang="0">
                <a:pos x="1579" y="467"/>
              </a:cxn>
              <a:cxn ang="0">
                <a:pos x="1535" y="604"/>
              </a:cxn>
              <a:cxn ang="0">
                <a:pos x="1515" y="728"/>
              </a:cxn>
              <a:cxn ang="0">
                <a:pos x="1446" y="747"/>
              </a:cxn>
              <a:cxn ang="0">
                <a:pos x="1447" y="801"/>
              </a:cxn>
              <a:cxn ang="0">
                <a:pos x="1417" y="851"/>
              </a:cxn>
              <a:cxn ang="0">
                <a:pos x="1355" y="1152"/>
              </a:cxn>
              <a:cxn ang="0">
                <a:pos x="1384" y="1240"/>
              </a:cxn>
              <a:cxn ang="0">
                <a:pos x="1158" y="1492"/>
              </a:cxn>
              <a:cxn ang="0">
                <a:pos x="1047" y="1611"/>
              </a:cxn>
              <a:cxn ang="0">
                <a:pos x="1047" y="1656"/>
              </a:cxn>
              <a:cxn ang="0">
                <a:pos x="978" y="1856"/>
              </a:cxn>
              <a:cxn ang="0">
                <a:pos x="919" y="2015"/>
              </a:cxn>
              <a:cxn ang="0">
                <a:pos x="877" y="2051"/>
              </a:cxn>
              <a:cxn ang="0">
                <a:pos x="924" y="2126"/>
              </a:cxn>
              <a:cxn ang="0">
                <a:pos x="1003" y="2126"/>
              </a:cxn>
              <a:cxn ang="0">
                <a:pos x="1005" y="2162"/>
              </a:cxn>
              <a:cxn ang="0">
                <a:pos x="1002" y="2176"/>
              </a:cxn>
              <a:cxn ang="0">
                <a:pos x="980" y="2339"/>
              </a:cxn>
              <a:cxn ang="0">
                <a:pos x="995" y="2437"/>
              </a:cxn>
              <a:cxn ang="0">
                <a:pos x="969" y="2471"/>
              </a:cxn>
              <a:cxn ang="0">
                <a:pos x="911" y="2630"/>
              </a:cxn>
              <a:cxn ang="0">
                <a:pos x="830" y="2659"/>
              </a:cxn>
            </a:cxnLst>
            <a:rect l="0" t="0" r="r" b="b"/>
            <a:pathLst>
              <a:path w="1786" h="2685">
                <a:moveTo>
                  <a:pt x="0" y="439"/>
                </a:moveTo>
                <a:cubicBezTo>
                  <a:pt x="30" y="444"/>
                  <a:pt x="30" y="444"/>
                  <a:pt x="30" y="444"/>
                </a:cubicBezTo>
                <a:cubicBezTo>
                  <a:pt x="63" y="473"/>
                  <a:pt x="63" y="473"/>
                  <a:pt x="63" y="473"/>
                </a:cubicBezTo>
                <a:cubicBezTo>
                  <a:pt x="73" y="481"/>
                  <a:pt x="73" y="481"/>
                  <a:pt x="73" y="481"/>
                </a:cubicBezTo>
                <a:cubicBezTo>
                  <a:pt x="73" y="481"/>
                  <a:pt x="74" y="481"/>
                  <a:pt x="74" y="481"/>
                </a:cubicBezTo>
                <a:cubicBezTo>
                  <a:pt x="125" y="454"/>
                  <a:pt x="125" y="454"/>
                  <a:pt x="125" y="454"/>
                </a:cubicBezTo>
                <a:cubicBezTo>
                  <a:pt x="147" y="477"/>
                  <a:pt x="147" y="477"/>
                  <a:pt x="147" y="477"/>
                </a:cubicBezTo>
                <a:cubicBezTo>
                  <a:pt x="149" y="478"/>
                  <a:pt x="149" y="478"/>
                  <a:pt x="149" y="478"/>
                </a:cubicBezTo>
                <a:cubicBezTo>
                  <a:pt x="175" y="453"/>
                  <a:pt x="175" y="453"/>
                  <a:pt x="175" y="453"/>
                </a:cubicBezTo>
                <a:cubicBezTo>
                  <a:pt x="188" y="456"/>
                  <a:pt x="188" y="456"/>
                  <a:pt x="188" y="456"/>
                </a:cubicBezTo>
                <a:cubicBezTo>
                  <a:pt x="200" y="459"/>
                  <a:pt x="200" y="459"/>
                  <a:pt x="200" y="459"/>
                </a:cubicBezTo>
                <a:cubicBezTo>
                  <a:pt x="200" y="459"/>
                  <a:pt x="200" y="459"/>
                  <a:pt x="200" y="459"/>
                </a:cubicBezTo>
                <a:cubicBezTo>
                  <a:pt x="200" y="459"/>
                  <a:pt x="200" y="459"/>
                  <a:pt x="201" y="460"/>
                </a:cubicBezTo>
                <a:cubicBezTo>
                  <a:pt x="201" y="460"/>
                  <a:pt x="201" y="460"/>
                  <a:pt x="202" y="459"/>
                </a:cubicBezTo>
                <a:cubicBezTo>
                  <a:pt x="202" y="459"/>
                  <a:pt x="202" y="459"/>
                  <a:pt x="202" y="459"/>
                </a:cubicBezTo>
                <a:cubicBezTo>
                  <a:pt x="209" y="460"/>
                  <a:pt x="209" y="460"/>
                  <a:pt x="209" y="460"/>
                </a:cubicBezTo>
                <a:cubicBezTo>
                  <a:pt x="212" y="436"/>
                  <a:pt x="212" y="436"/>
                  <a:pt x="212" y="436"/>
                </a:cubicBezTo>
                <a:cubicBezTo>
                  <a:pt x="263" y="425"/>
                  <a:pt x="263" y="425"/>
                  <a:pt x="263" y="425"/>
                </a:cubicBezTo>
                <a:cubicBezTo>
                  <a:pt x="283" y="385"/>
                  <a:pt x="283" y="385"/>
                  <a:pt x="283" y="385"/>
                </a:cubicBezTo>
                <a:cubicBezTo>
                  <a:pt x="375" y="40"/>
                  <a:pt x="375" y="40"/>
                  <a:pt x="375" y="40"/>
                </a:cubicBezTo>
                <a:cubicBezTo>
                  <a:pt x="414" y="128"/>
                  <a:pt x="414" y="128"/>
                  <a:pt x="414" y="128"/>
                </a:cubicBezTo>
                <a:cubicBezTo>
                  <a:pt x="415" y="141"/>
                  <a:pt x="415" y="141"/>
                  <a:pt x="415" y="141"/>
                </a:cubicBezTo>
                <a:cubicBezTo>
                  <a:pt x="456" y="172"/>
                  <a:pt x="456" y="172"/>
                  <a:pt x="456" y="172"/>
                </a:cubicBezTo>
                <a:cubicBezTo>
                  <a:pt x="527" y="151"/>
                  <a:pt x="527" y="151"/>
                  <a:pt x="527" y="151"/>
                </a:cubicBezTo>
                <a:cubicBezTo>
                  <a:pt x="527" y="253"/>
                  <a:pt x="527" y="253"/>
                  <a:pt x="527" y="253"/>
                </a:cubicBezTo>
                <a:cubicBezTo>
                  <a:pt x="545" y="256"/>
                  <a:pt x="545" y="256"/>
                  <a:pt x="545" y="256"/>
                </a:cubicBezTo>
                <a:cubicBezTo>
                  <a:pt x="575" y="260"/>
                  <a:pt x="575" y="260"/>
                  <a:pt x="575" y="260"/>
                </a:cubicBezTo>
                <a:cubicBezTo>
                  <a:pt x="607" y="302"/>
                  <a:pt x="607" y="302"/>
                  <a:pt x="607" y="302"/>
                </a:cubicBezTo>
                <a:cubicBezTo>
                  <a:pt x="625" y="324"/>
                  <a:pt x="625" y="324"/>
                  <a:pt x="625" y="324"/>
                </a:cubicBezTo>
                <a:cubicBezTo>
                  <a:pt x="626" y="326"/>
                  <a:pt x="626" y="326"/>
                  <a:pt x="626" y="326"/>
                </a:cubicBezTo>
                <a:cubicBezTo>
                  <a:pt x="626" y="326"/>
                  <a:pt x="627" y="326"/>
                  <a:pt x="627" y="326"/>
                </a:cubicBezTo>
                <a:cubicBezTo>
                  <a:pt x="674" y="344"/>
                  <a:pt x="674" y="344"/>
                  <a:pt x="674" y="344"/>
                </a:cubicBezTo>
                <a:cubicBezTo>
                  <a:pt x="674" y="383"/>
                  <a:pt x="674" y="383"/>
                  <a:pt x="674" y="383"/>
                </a:cubicBezTo>
                <a:cubicBezTo>
                  <a:pt x="674" y="383"/>
                  <a:pt x="674" y="383"/>
                  <a:pt x="675" y="384"/>
                </a:cubicBezTo>
                <a:cubicBezTo>
                  <a:pt x="675" y="384"/>
                  <a:pt x="675" y="384"/>
                  <a:pt x="675" y="384"/>
                </a:cubicBezTo>
                <a:cubicBezTo>
                  <a:pt x="759" y="361"/>
                  <a:pt x="759" y="361"/>
                  <a:pt x="759" y="361"/>
                </a:cubicBezTo>
                <a:cubicBezTo>
                  <a:pt x="817" y="384"/>
                  <a:pt x="817" y="384"/>
                  <a:pt x="817" y="384"/>
                </a:cubicBezTo>
                <a:cubicBezTo>
                  <a:pt x="848" y="395"/>
                  <a:pt x="848" y="395"/>
                  <a:pt x="848" y="395"/>
                </a:cubicBezTo>
                <a:cubicBezTo>
                  <a:pt x="850" y="395"/>
                  <a:pt x="850" y="395"/>
                  <a:pt x="850" y="395"/>
                </a:cubicBezTo>
                <a:cubicBezTo>
                  <a:pt x="864" y="397"/>
                  <a:pt x="864" y="397"/>
                  <a:pt x="864" y="397"/>
                </a:cubicBezTo>
                <a:cubicBezTo>
                  <a:pt x="865" y="396"/>
                  <a:pt x="865" y="396"/>
                  <a:pt x="865" y="396"/>
                </a:cubicBezTo>
                <a:cubicBezTo>
                  <a:pt x="881" y="304"/>
                  <a:pt x="881" y="304"/>
                  <a:pt x="881" y="304"/>
                </a:cubicBezTo>
                <a:cubicBezTo>
                  <a:pt x="926" y="230"/>
                  <a:pt x="926" y="230"/>
                  <a:pt x="926" y="230"/>
                </a:cubicBezTo>
                <a:cubicBezTo>
                  <a:pt x="968" y="203"/>
                  <a:pt x="968" y="203"/>
                  <a:pt x="968" y="203"/>
                </a:cubicBezTo>
                <a:cubicBezTo>
                  <a:pt x="968" y="203"/>
                  <a:pt x="968" y="203"/>
                  <a:pt x="968" y="203"/>
                </a:cubicBezTo>
                <a:cubicBezTo>
                  <a:pt x="981" y="140"/>
                  <a:pt x="981" y="140"/>
                  <a:pt x="981" y="140"/>
                </a:cubicBezTo>
                <a:cubicBezTo>
                  <a:pt x="1038" y="75"/>
                  <a:pt x="1038" y="75"/>
                  <a:pt x="1038" y="75"/>
                </a:cubicBezTo>
                <a:cubicBezTo>
                  <a:pt x="1124" y="72"/>
                  <a:pt x="1124" y="72"/>
                  <a:pt x="1124" y="72"/>
                </a:cubicBezTo>
                <a:cubicBezTo>
                  <a:pt x="1124" y="72"/>
                  <a:pt x="1124" y="72"/>
                  <a:pt x="1124" y="72"/>
                </a:cubicBezTo>
                <a:cubicBezTo>
                  <a:pt x="1222" y="0"/>
                  <a:pt x="1222" y="0"/>
                  <a:pt x="1222" y="0"/>
                </a:cubicBezTo>
                <a:cubicBezTo>
                  <a:pt x="1337" y="3"/>
                  <a:pt x="1337" y="3"/>
                  <a:pt x="1337" y="3"/>
                </a:cubicBezTo>
                <a:cubicBezTo>
                  <a:pt x="1359" y="28"/>
                  <a:pt x="1359" y="28"/>
                  <a:pt x="1359" y="28"/>
                </a:cubicBezTo>
                <a:cubicBezTo>
                  <a:pt x="1350" y="136"/>
                  <a:pt x="1350" y="136"/>
                  <a:pt x="1350" y="136"/>
                </a:cubicBezTo>
                <a:cubicBezTo>
                  <a:pt x="1304" y="232"/>
                  <a:pt x="1304" y="232"/>
                  <a:pt x="1304" y="232"/>
                </a:cubicBezTo>
                <a:cubicBezTo>
                  <a:pt x="1304" y="232"/>
                  <a:pt x="1304" y="233"/>
                  <a:pt x="1304" y="233"/>
                </a:cubicBezTo>
                <a:cubicBezTo>
                  <a:pt x="1331" y="264"/>
                  <a:pt x="1331" y="264"/>
                  <a:pt x="1331" y="264"/>
                </a:cubicBezTo>
                <a:cubicBezTo>
                  <a:pt x="1333" y="265"/>
                  <a:pt x="1333" y="265"/>
                  <a:pt x="1333" y="265"/>
                </a:cubicBezTo>
                <a:cubicBezTo>
                  <a:pt x="1404" y="265"/>
                  <a:pt x="1404" y="265"/>
                  <a:pt x="1404" y="265"/>
                </a:cubicBezTo>
                <a:cubicBezTo>
                  <a:pt x="1404" y="265"/>
                  <a:pt x="1404" y="265"/>
                  <a:pt x="1404" y="265"/>
                </a:cubicBezTo>
                <a:cubicBezTo>
                  <a:pt x="1413" y="260"/>
                  <a:pt x="1413" y="260"/>
                  <a:pt x="1413" y="260"/>
                </a:cubicBezTo>
                <a:cubicBezTo>
                  <a:pt x="1603" y="163"/>
                  <a:pt x="1603" y="163"/>
                  <a:pt x="1603" y="163"/>
                </a:cubicBezTo>
                <a:cubicBezTo>
                  <a:pt x="1708" y="157"/>
                  <a:pt x="1708" y="157"/>
                  <a:pt x="1708" y="157"/>
                </a:cubicBezTo>
                <a:cubicBezTo>
                  <a:pt x="1703" y="301"/>
                  <a:pt x="1703" y="301"/>
                  <a:pt x="1703" y="301"/>
                </a:cubicBezTo>
                <a:cubicBezTo>
                  <a:pt x="1703" y="302"/>
                  <a:pt x="1703" y="302"/>
                  <a:pt x="1704" y="302"/>
                </a:cubicBezTo>
                <a:cubicBezTo>
                  <a:pt x="1786" y="358"/>
                  <a:pt x="1786" y="358"/>
                  <a:pt x="1786" y="358"/>
                </a:cubicBezTo>
                <a:cubicBezTo>
                  <a:pt x="1684" y="384"/>
                  <a:pt x="1684" y="384"/>
                  <a:pt x="1684" y="384"/>
                </a:cubicBezTo>
                <a:cubicBezTo>
                  <a:pt x="1684" y="384"/>
                  <a:pt x="1683" y="384"/>
                  <a:pt x="1683" y="384"/>
                </a:cubicBezTo>
                <a:cubicBezTo>
                  <a:pt x="1626" y="490"/>
                  <a:pt x="1626" y="490"/>
                  <a:pt x="1626" y="490"/>
                </a:cubicBezTo>
                <a:cubicBezTo>
                  <a:pt x="1579" y="467"/>
                  <a:pt x="1579" y="467"/>
                  <a:pt x="1579" y="467"/>
                </a:cubicBezTo>
                <a:cubicBezTo>
                  <a:pt x="1579" y="466"/>
                  <a:pt x="1578" y="466"/>
                  <a:pt x="1578" y="466"/>
                </a:cubicBezTo>
                <a:cubicBezTo>
                  <a:pt x="1578" y="467"/>
                  <a:pt x="1578" y="467"/>
                  <a:pt x="1578" y="467"/>
                </a:cubicBezTo>
                <a:cubicBezTo>
                  <a:pt x="1535" y="604"/>
                  <a:pt x="1535" y="604"/>
                  <a:pt x="1535" y="604"/>
                </a:cubicBezTo>
                <a:cubicBezTo>
                  <a:pt x="1535" y="605"/>
                  <a:pt x="1535" y="605"/>
                  <a:pt x="1535" y="605"/>
                </a:cubicBezTo>
                <a:cubicBezTo>
                  <a:pt x="1580" y="672"/>
                  <a:pt x="1580" y="672"/>
                  <a:pt x="1580" y="672"/>
                </a:cubicBezTo>
                <a:cubicBezTo>
                  <a:pt x="1515" y="728"/>
                  <a:pt x="1515" y="728"/>
                  <a:pt x="1515" y="728"/>
                </a:cubicBezTo>
                <a:cubicBezTo>
                  <a:pt x="1447" y="746"/>
                  <a:pt x="1447" y="746"/>
                  <a:pt x="1447" y="746"/>
                </a:cubicBezTo>
                <a:cubicBezTo>
                  <a:pt x="1446" y="746"/>
                  <a:pt x="1446" y="746"/>
                  <a:pt x="1446" y="746"/>
                </a:cubicBezTo>
                <a:cubicBezTo>
                  <a:pt x="1446" y="747"/>
                  <a:pt x="1446" y="747"/>
                  <a:pt x="1446" y="747"/>
                </a:cubicBezTo>
                <a:cubicBezTo>
                  <a:pt x="1454" y="765"/>
                  <a:pt x="1454" y="765"/>
                  <a:pt x="1454" y="765"/>
                </a:cubicBezTo>
                <a:cubicBezTo>
                  <a:pt x="1482" y="801"/>
                  <a:pt x="1482" y="801"/>
                  <a:pt x="1482" y="801"/>
                </a:cubicBezTo>
                <a:cubicBezTo>
                  <a:pt x="1447" y="801"/>
                  <a:pt x="1447" y="801"/>
                  <a:pt x="1447" y="801"/>
                </a:cubicBezTo>
                <a:cubicBezTo>
                  <a:pt x="1447" y="801"/>
                  <a:pt x="1446" y="801"/>
                  <a:pt x="1446" y="801"/>
                </a:cubicBezTo>
                <a:cubicBezTo>
                  <a:pt x="1418" y="849"/>
                  <a:pt x="1418" y="849"/>
                  <a:pt x="1418" y="849"/>
                </a:cubicBezTo>
                <a:cubicBezTo>
                  <a:pt x="1417" y="851"/>
                  <a:pt x="1417" y="851"/>
                  <a:pt x="1417" y="851"/>
                </a:cubicBezTo>
                <a:cubicBezTo>
                  <a:pt x="1364" y="997"/>
                  <a:pt x="1364" y="997"/>
                  <a:pt x="1364" y="997"/>
                </a:cubicBezTo>
                <a:cubicBezTo>
                  <a:pt x="1363" y="1001"/>
                  <a:pt x="1363" y="1001"/>
                  <a:pt x="1363" y="1001"/>
                </a:cubicBezTo>
                <a:cubicBezTo>
                  <a:pt x="1355" y="1152"/>
                  <a:pt x="1355" y="1152"/>
                  <a:pt x="1355" y="1152"/>
                </a:cubicBezTo>
                <a:cubicBezTo>
                  <a:pt x="1356" y="1154"/>
                  <a:pt x="1356" y="1154"/>
                  <a:pt x="1356" y="1154"/>
                </a:cubicBezTo>
                <a:cubicBezTo>
                  <a:pt x="1442" y="1183"/>
                  <a:pt x="1442" y="1183"/>
                  <a:pt x="1442" y="1183"/>
                </a:cubicBezTo>
                <a:cubicBezTo>
                  <a:pt x="1384" y="1240"/>
                  <a:pt x="1384" y="1240"/>
                  <a:pt x="1384" y="1240"/>
                </a:cubicBezTo>
                <a:cubicBezTo>
                  <a:pt x="1384" y="1241"/>
                  <a:pt x="1384" y="1241"/>
                  <a:pt x="1384" y="1241"/>
                </a:cubicBezTo>
                <a:cubicBezTo>
                  <a:pt x="1397" y="1297"/>
                  <a:pt x="1397" y="1297"/>
                  <a:pt x="1397" y="1297"/>
                </a:cubicBezTo>
                <a:cubicBezTo>
                  <a:pt x="1158" y="1492"/>
                  <a:pt x="1158" y="1492"/>
                  <a:pt x="1158" y="1492"/>
                </a:cubicBezTo>
                <a:cubicBezTo>
                  <a:pt x="1156" y="1494"/>
                  <a:pt x="1156" y="1494"/>
                  <a:pt x="1156" y="1494"/>
                </a:cubicBezTo>
                <a:cubicBezTo>
                  <a:pt x="1118" y="1568"/>
                  <a:pt x="1118" y="1568"/>
                  <a:pt x="1118" y="1568"/>
                </a:cubicBezTo>
                <a:cubicBezTo>
                  <a:pt x="1047" y="1611"/>
                  <a:pt x="1047" y="1611"/>
                  <a:pt x="1047" y="1611"/>
                </a:cubicBezTo>
                <a:cubicBezTo>
                  <a:pt x="1047" y="1611"/>
                  <a:pt x="1047" y="1611"/>
                  <a:pt x="1047" y="1612"/>
                </a:cubicBezTo>
                <a:cubicBezTo>
                  <a:pt x="1047" y="1655"/>
                  <a:pt x="1047" y="1655"/>
                  <a:pt x="1047" y="1655"/>
                </a:cubicBezTo>
                <a:cubicBezTo>
                  <a:pt x="1047" y="1655"/>
                  <a:pt x="1047" y="1656"/>
                  <a:pt x="1047" y="1656"/>
                </a:cubicBezTo>
                <a:cubicBezTo>
                  <a:pt x="1083" y="1670"/>
                  <a:pt x="1083" y="1670"/>
                  <a:pt x="1083" y="1670"/>
                </a:cubicBezTo>
                <a:cubicBezTo>
                  <a:pt x="977" y="1854"/>
                  <a:pt x="977" y="1854"/>
                  <a:pt x="977" y="1854"/>
                </a:cubicBezTo>
                <a:cubicBezTo>
                  <a:pt x="978" y="1856"/>
                  <a:pt x="978" y="1856"/>
                  <a:pt x="978" y="1856"/>
                </a:cubicBezTo>
                <a:cubicBezTo>
                  <a:pt x="1026" y="1865"/>
                  <a:pt x="1026" y="1865"/>
                  <a:pt x="1026" y="1865"/>
                </a:cubicBezTo>
                <a:cubicBezTo>
                  <a:pt x="1054" y="1989"/>
                  <a:pt x="1054" y="1989"/>
                  <a:pt x="1054" y="1989"/>
                </a:cubicBezTo>
                <a:cubicBezTo>
                  <a:pt x="919" y="2015"/>
                  <a:pt x="919" y="2015"/>
                  <a:pt x="919" y="2015"/>
                </a:cubicBezTo>
                <a:cubicBezTo>
                  <a:pt x="919" y="2015"/>
                  <a:pt x="919" y="2015"/>
                  <a:pt x="918" y="2015"/>
                </a:cubicBezTo>
                <a:cubicBezTo>
                  <a:pt x="876" y="2049"/>
                  <a:pt x="876" y="2049"/>
                  <a:pt x="876" y="2049"/>
                </a:cubicBezTo>
                <a:cubicBezTo>
                  <a:pt x="877" y="2051"/>
                  <a:pt x="877" y="2051"/>
                  <a:pt x="877" y="2051"/>
                </a:cubicBezTo>
                <a:cubicBezTo>
                  <a:pt x="907" y="2099"/>
                  <a:pt x="907" y="2099"/>
                  <a:pt x="907" y="2099"/>
                </a:cubicBezTo>
                <a:cubicBezTo>
                  <a:pt x="922" y="2125"/>
                  <a:pt x="922" y="2125"/>
                  <a:pt x="922" y="2125"/>
                </a:cubicBezTo>
                <a:cubicBezTo>
                  <a:pt x="924" y="2126"/>
                  <a:pt x="924" y="2126"/>
                  <a:pt x="924" y="2126"/>
                </a:cubicBezTo>
                <a:cubicBezTo>
                  <a:pt x="959" y="2100"/>
                  <a:pt x="959" y="2100"/>
                  <a:pt x="959" y="2100"/>
                </a:cubicBezTo>
                <a:cubicBezTo>
                  <a:pt x="1002" y="2126"/>
                  <a:pt x="1002" y="2126"/>
                  <a:pt x="1002" y="2126"/>
                </a:cubicBezTo>
                <a:cubicBezTo>
                  <a:pt x="1002" y="2126"/>
                  <a:pt x="1003" y="2126"/>
                  <a:pt x="1003" y="2126"/>
                </a:cubicBezTo>
                <a:cubicBezTo>
                  <a:pt x="1014" y="2121"/>
                  <a:pt x="1014" y="2121"/>
                  <a:pt x="1014" y="2121"/>
                </a:cubicBezTo>
                <a:cubicBezTo>
                  <a:pt x="1031" y="2114"/>
                  <a:pt x="1031" y="2114"/>
                  <a:pt x="1031" y="2114"/>
                </a:cubicBezTo>
                <a:cubicBezTo>
                  <a:pt x="1005" y="2162"/>
                  <a:pt x="1005" y="2162"/>
                  <a:pt x="1005" y="2162"/>
                </a:cubicBezTo>
                <a:cubicBezTo>
                  <a:pt x="1001" y="2169"/>
                  <a:pt x="1001" y="2169"/>
                  <a:pt x="1001" y="2169"/>
                </a:cubicBezTo>
                <a:cubicBezTo>
                  <a:pt x="1001" y="2169"/>
                  <a:pt x="1001" y="2169"/>
                  <a:pt x="1001" y="2170"/>
                </a:cubicBezTo>
                <a:cubicBezTo>
                  <a:pt x="1002" y="2176"/>
                  <a:pt x="1002" y="2176"/>
                  <a:pt x="1002" y="2176"/>
                </a:cubicBezTo>
                <a:cubicBezTo>
                  <a:pt x="1013" y="2221"/>
                  <a:pt x="1013" y="2221"/>
                  <a:pt x="1013" y="2221"/>
                </a:cubicBezTo>
                <a:cubicBezTo>
                  <a:pt x="980" y="2338"/>
                  <a:pt x="980" y="2338"/>
                  <a:pt x="980" y="2338"/>
                </a:cubicBezTo>
                <a:cubicBezTo>
                  <a:pt x="979" y="2338"/>
                  <a:pt x="980" y="2339"/>
                  <a:pt x="980" y="2339"/>
                </a:cubicBezTo>
                <a:cubicBezTo>
                  <a:pt x="1000" y="2390"/>
                  <a:pt x="1000" y="2390"/>
                  <a:pt x="1000" y="2390"/>
                </a:cubicBezTo>
                <a:cubicBezTo>
                  <a:pt x="1010" y="2416"/>
                  <a:pt x="1010" y="2416"/>
                  <a:pt x="1010" y="2416"/>
                </a:cubicBezTo>
                <a:cubicBezTo>
                  <a:pt x="995" y="2437"/>
                  <a:pt x="995" y="2437"/>
                  <a:pt x="995" y="2437"/>
                </a:cubicBezTo>
                <a:cubicBezTo>
                  <a:pt x="990" y="2444"/>
                  <a:pt x="990" y="2444"/>
                  <a:pt x="990" y="2444"/>
                </a:cubicBezTo>
                <a:cubicBezTo>
                  <a:pt x="976" y="2464"/>
                  <a:pt x="976" y="2464"/>
                  <a:pt x="976" y="2464"/>
                </a:cubicBezTo>
                <a:cubicBezTo>
                  <a:pt x="969" y="2471"/>
                  <a:pt x="969" y="2471"/>
                  <a:pt x="969" y="2471"/>
                </a:cubicBezTo>
                <a:cubicBezTo>
                  <a:pt x="969" y="2471"/>
                  <a:pt x="969" y="2472"/>
                  <a:pt x="969" y="2472"/>
                </a:cubicBezTo>
                <a:cubicBezTo>
                  <a:pt x="972" y="2550"/>
                  <a:pt x="972" y="2550"/>
                  <a:pt x="972" y="2550"/>
                </a:cubicBezTo>
                <a:cubicBezTo>
                  <a:pt x="911" y="2630"/>
                  <a:pt x="911" y="2630"/>
                  <a:pt x="911" y="2630"/>
                </a:cubicBezTo>
                <a:cubicBezTo>
                  <a:pt x="856" y="2651"/>
                  <a:pt x="856" y="2651"/>
                  <a:pt x="856" y="2651"/>
                </a:cubicBezTo>
                <a:cubicBezTo>
                  <a:pt x="832" y="2659"/>
                  <a:pt x="832" y="2659"/>
                  <a:pt x="832" y="2659"/>
                </a:cubicBezTo>
                <a:cubicBezTo>
                  <a:pt x="830" y="2659"/>
                  <a:pt x="830" y="2659"/>
                  <a:pt x="830" y="2659"/>
                </a:cubicBezTo>
                <a:cubicBezTo>
                  <a:pt x="817" y="2664"/>
                  <a:pt x="817" y="2664"/>
                  <a:pt x="817" y="2664"/>
                </a:cubicBezTo>
                <a:cubicBezTo>
                  <a:pt x="746" y="2685"/>
                  <a:pt x="746" y="2685"/>
                  <a:pt x="746" y="2685"/>
                </a:cubicBezTo>
              </a:path>
            </a:pathLst>
          </a:custGeom>
          <a:noFill/>
          <a:ln w="25400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9" name="Rectangle 65"/>
          <p:cNvSpPr>
            <a:spLocks noChangeArrowheads="1"/>
          </p:cNvSpPr>
          <p:nvPr/>
        </p:nvSpPr>
        <p:spPr bwMode="auto">
          <a:xfrm>
            <a:off x="3330575" y="8267701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1111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0" name="Rectangle 66"/>
          <p:cNvSpPr>
            <a:spLocks noChangeArrowheads="1"/>
          </p:cNvSpPr>
          <p:nvPr/>
        </p:nvSpPr>
        <p:spPr bwMode="auto">
          <a:xfrm>
            <a:off x="3751263" y="7559676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1112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1" name="Rectangle 67"/>
          <p:cNvSpPr>
            <a:spLocks noChangeArrowheads="1"/>
          </p:cNvSpPr>
          <p:nvPr/>
        </p:nvSpPr>
        <p:spPr bwMode="auto">
          <a:xfrm>
            <a:off x="2743200" y="7631113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1101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2" name="Rectangle 68"/>
          <p:cNvSpPr>
            <a:spLocks noChangeArrowheads="1"/>
          </p:cNvSpPr>
          <p:nvPr/>
        </p:nvSpPr>
        <p:spPr bwMode="auto">
          <a:xfrm>
            <a:off x="3189288" y="6677026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1114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3" name="Rectangle 69"/>
          <p:cNvSpPr>
            <a:spLocks noChangeArrowheads="1"/>
          </p:cNvSpPr>
          <p:nvPr/>
        </p:nvSpPr>
        <p:spPr bwMode="auto">
          <a:xfrm>
            <a:off x="1792288" y="6889751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1119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4" name="Rectangle 70"/>
          <p:cNvSpPr>
            <a:spLocks noChangeArrowheads="1"/>
          </p:cNvSpPr>
          <p:nvPr/>
        </p:nvSpPr>
        <p:spPr bwMode="auto">
          <a:xfrm>
            <a:off x="3770313" y="5878513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1122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5" name="Rectangle 71"/>
          <p:cNvSpPr>
            <a:spLocks noChangeArrowheads="1"/>
          </p:cNvSpPr>
          <p:nvPr/>
        </p:nvSpPr>
        <p:spPr bwMode="auto">
          <a:xfrm>
            <a:off x="2009775" y="6224588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1121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6" name="Rectangle 72"/>
          <p:cNvSpPr>
            <a:spLocks noChangeArrowheads="1"/>
          </p:cNvSpPr>
          <p:nvPr/>
        </p:nvSpPr>
        <p:spPr bwMode="auto">
          <a:xfrm>
            <a:off x="1536700" y="5864226"/>
            <a:ext cx="258763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7" name="Rectangle 73"/>
          <p:cNvSpPr>
            <a:spLocks noChangeArrowheads="1"/>
          </p:cNvSpPr>
          <p:nvPr/>
        </p:nvSpPr>
        <p:spPr bwMode="auto">
          <a:xfrm>
            <a:off x="2311400" y="5481638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1102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8" name="Rectangle 74"/>
          <p:cNvSpPr>
            <a:spLocks noChangeArrowheads="1"/>
          </p:cNvSpPr>
          <p:nvPr/>
        </p:nvSpPr>
        <p:spPr bwMode="auto">
          <a:xfrm>
            <a:off x="1739900" y="5167313"/>
            <a:ext cx="258763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1124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9" name="Rectangle 75"/>
          <p:cNvSpPr>
            <a:spLocks noChangeArrowheads="1"/>
          </p:cNvSpPr>
          <p:nvPr/>
        </p:nvSpPr>
        <p:spPr bwMode="auto">
          <a:xfrm>
            <a:off x="4664075" y="4643438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1129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0" name="Rectangle 76"/>
          <p:cNvSpPr>
            <a:spLocks noChangeArrowheads="1"/>
          </p:cNvSpPr>
          <p:nvPr/>
        </p:nvSpPr>
        <p:spPr bwMode="auto">
          <a:xfrm>
            <a:off x="2295525" y="4727576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1103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1" name="Rectangle 77"/>
          <p:cNvSpPr>
            <a:spLocks noChangeArrowheads="1"/>
          </p:cNvSpPr>
          <p:nvPr/>
        </p:nvSpPr>
        <p:spPr bwMode="auto">
          <a:xfrm>
            <a:off x="1408113" y="4552951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1127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2" name="Rectangle 78"/>
          <p:cNvSpPr>
            <a:spLocks noChangeArrowheads="1"/>
          </p:cNvSpPr>
          <p:nvPr/>
        </p:nvSpPr>
        <p:spPr bwMode="auto">
          <a:xfrm>
            <a:off x="3003550" y="4394201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3" name="Rectangle 79"/>
          <p:cNvSpPr>
            <a:spLocks noChangeArrowheads="1"/>
          </p:cNvSpPr>
          <p:nvPr/>
        </p:nvSpPr>
        <p:spPr bwMode="auto">
          <a:xfrm>
            <a:off x="4375150" y="3689351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1133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4" name="Rectangle 80"/>
          <p:cNvSpPr>
            <a:spLocks noChangeArrowheads="1"/>
          </p:cNvSpPr>
          <p:nvPr/>
        </p:nvSpPr>
        <p:spPr bwMode="auto">
          <a:xfrm>
            <a:off x="2697163" y="3384551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1141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5" name="Rectangle 81"/>
          <p:cNvSpPr>
            <a:spLocks noChangeArrowheads="1"/>
          </p:cNvSpPr>
          <p:nvPr/>
        </p:nvSpPr>
        <p:spPr bwMode="auto">
          <a:xfrm>
            <a:off x="2017713" y="3711576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1142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6" name="Rectangle 82"/>
          <p:cNvSpPr>
            <a:spLocks noChangeArrowheads="1"/>
          </p:cNvSpPr>
          <p:nvPr/>
        </p:nvSpPr>
        <p:spPr bwMode="auto">
          <a:xfrm>
            <a:off x="1068388" y="4079876"/>
            <a:ext cx="258763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1144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7" name="Rectangle 83"/>
          <p:cNvSpPr>
            <a:spLocks noChangeArrowheads="1"/>
          </p:cNvSpPr>
          <p:nvPr/>
        </p:nvSpPr>
        <p:spPr bwMode="auto">
          <a:xfrm>
            <a:off x="1706563" y="3286126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1145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8" name="Rectangle 84"/>
          <p:cNvSpPr>
            <a:spLocks noChangeArrowheads="1"/>
          </p:cNvSpPr>
          <p:nvPr/>
        </p:nvSpPr>
        <p:spPr bwMode="auto">
          <a:xfrm>
            <a:off x="984250" y="3168651"/>
            <a:ext cx="25717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1149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9" name="Rectangle 85"/>
          <p:cNvSpPr>
            <a:spLocks noChangeArrowheads="1"/>
          </p:cNvSpPr>
          <p:nvPr/>
        </p:nvSpPr>
        <p:spPr bwMode="auto">
          <a:xfrm>
            <a:off x="4729163" y="2230438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1134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0" name="Rectangle 86"/>
          <p:cNvSpPr>
            <a:spLocks noChangeArrowheads="1"/>
          </p:cNvSpPr>
          <p:nvPr/>
        </p:nvSpPr>
        <p:spPr bwMode="auto">
          <a:xfrm>
            <a:off x="4665663" y="1114426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1135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1" name="Rectangle 87"/>
          <p:cNvSpPr>
            <a:spLocks noChangeArrowheads="1"/>
          </p:cNvSpPr>
          <p:nvPr/>
        </p:nvSpPr>
        <p:spPr bwMode="auto">
          <a:xfrm>
            <a:off x="2662238" y="1651001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1160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2" name="Rectangle 88"/>
          <p:cNvSpPr>
            <a:spLocks noChangeArrowheads="1"/>
          </p:cNvSpPr>
          <p:nvPr/>
        </p:nvSpPr>
        <p:spPr bwMode="auto">
          <a:xfrm>
            <a:off x="1838325" y="2562226"/>
            <a:ext cx="258763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1146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3" name="Rectangle 89"/>
          <p:cNvSpPr>
            <a:spLocks noChangeArrowheads="1"/>
          </p:cNvSpPr>
          <p:nvPr/>
        </p:nvSpPr>
        <p:spPr bwMode="auto">
          <a:xfrm>
            <a:off x="979488" y="1714501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1106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4" name="Rectangle 90"/>
          <p:cNvSpPr>
            <a:spLocks noChangeArrowheads="1"/>
          </p:cNvSpPr>
          <p:nvPr/>
        </p:nvSpPr>
        <p:spPr bwMode="auto">
          <a:xfrm>
            <a:off x="301625" y="2547938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1151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5" name="Rectangle 91"/>
          <p:cNvSpPr>
            <a:spLocks noChangeArrowheads="1"/>
          </p:cNvSpPr>
          <p:nvPr/>
        </p:nvSpPr>
        <p:spPr bwMode="auto">
          <a:xfrm>
            <a:off x="2498725" y="1508126"/>
            <a:ext cx="54502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Vindafjord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0" name="Rectangle 96"/>
          <p:cNvSpPr>
            <a:spLocks noChangeArrowheads="1"/>
          </p:cNvSpPr>
          <p:nvPr/>
        </p:nvSpPr>
        <p:spPr bwMode="auto">
          <a:xfrm>
            <a:off x="1763713" y="2416176"/>
            <a:ext cx="37189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Tysvær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4" name="Rectangle 100"/>
          <p:cNvSpPr>
            <a:spLocks noChangeArrowheads="1"/>
          </p:cNvSpPr>
          <p:nvPr/>
        </p:nvSpPr>
        <p:spPr bwMode="auto">
          <a:xfrm>
            <a:off x="795338" y="1568451"/>
            <a:ext cx="58509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Haugesund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7" name="Rectangle 103"/>
          <p:cNvSpPr>
            <a:spLocks noChangeArrowheads="1"/>
          </p:cNvSpPr>
          <p:nvPr/>
        </p:nvSpPr>
        <p:spPr bwMode="auto">
          <a:xfrm>
            <a:off x="890588" y="3022601"/>
            <a:ext cx="40075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Karmøy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1" name="Rectangle 107"/>
          <p:cNvSpPr>
            <a:spLocks noChangeArrowheads="1"/>
          </p:cNvSpPr>
          <p:nvPr/>
        </p:nvSpPr>
        <p:spPr bwMode="auto">
          <a:xfrm>
            <a:off x="252413" y="2401888"/>
            <a:ext cx="30938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Utsira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4" name="Rectangle 110"/>
          <p:cNvSpPr>
            <a:spLocks noChangeArrowheads="1"/>
          </p:cNvSpPr>
          <p:nvPr/>
        </p:nvSpPr>
        <p:spPr bwMode="auto">
          <a:xfrm>
            <a:off x="1679575" y="3143251"/>
            <a:ext cx="323850" cy="18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Bokn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5" name="Rectangle 111"/>
          <p:cNvSpPr>
            <a:spLocks noChangeArrowheads="1"/>
          </p:cNvSpPr>
          <p:nvPr/>
        </p:nvSpPr>
        <p:spPr bwMode="auto">
          <a:xfrm>
            <a:off x="992188" y="3933826"/>
            <a:ext cx="37189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Kvitsøy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9" name="Rectangle 115"/>
          <p:cNvSpPr>
            <a:spLocks noChangeArrowheads="1"/>
          </p:cNvSpPr>
          <p:nvPr/>
        </p:nvSpPr>
        <p:spPr bwMode="auto">
          <a:xfrm>
            <a:off x="2627313" y="3240088"/>
            <a:ext cx="347852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Finnøy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2" name="Rectangle 118"/>
          <p:cNvSpPr>
            <a:spLocks noChangeArrowheads="1"/>
          </p:cNvSpPr>
          <p:nvPr/>
        </p:nvSpPr>
        <p:spPr bwMode="auto">
          <a:xfrm>
            <a:off x="4184650" y="3543301"/>
            <a:ext cx="650875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Hjelmeland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3" name="Rectangle 119"/>
          <p:cNvSpPr>
            <a:spLocks noChangeArrowheads="1"/>
          </p:cNvSpPr>
          <p:nvPr/>
        </p:nvSpPr>
        <p:spPr bwMode="auto">
          <a:xfrm>
            <a:off x="4676775" y="2084388"/>
            <a:ext cx="374650" cy="18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Suldal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4" name="Rectangle 120"/>
          <p:cNvSpPr>
            <a:spLocks noChangeArrowheads="1"/>
          </p:cNvSpPr>
          <p:nvPr/>
        </p:nvSpPr>
        <p:spPr bwMode="auto">
          <a:xfrm>
            <a:off x="4613275" y="968376"/>
            <a:ext cx="376238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Sauda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5" name="Rectangle 121"/>
          <p:cNvSpPr>
            <a:spLocks noChangeArrowheads="1"/>
          </p:cNvSpPr>
          <p:nvPr/>
        </p:nvSpPr>
        <p:spPr bwMode="auto">
          <a:xfrm>
            <a:off x="4562475" y="4498976"/>
            <a:ext cx="41678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Forsand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9" name="Rectangle 125"/>
          <p:cNvSpPr>
            <a:spLocks noChangeArrowheads="1"/>
          </p:cNvSpPr>
          <p:nvPr/>
        </p:nvSpPr>
        <p:spPr bwMode="auto">
          <a:xfrm>
            <a:off x="2938463" y="4248151"/>
            <a:ext cx="34304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Strand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2" name="Rectangle 128"/>
          <p:cNvSpPr>
            <a:spLocks noChangeArrowheads="1"/>
          </p:cNvSpPr>
          <p:nvPr/>
        </p:nvSpPr>
        <p:spPr bwMode="auto">
          <a:xfrm>
            <a:off x="1871663" y="3565526"/>
            <a:ext cx="506549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Rennesøy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6" name="Rectangle 132"/>
          <p:cNvSpPr>
            <a:spLocks noChangeArrowheads="1"/>
          </p:cNvSpPr>
          <p:nvPr/>
        </p:nvSpPr>
        <p:spPr bwMode="auto">
          <a:xfrm>
            <a:off x="1235075" y="4406901"/>
            <a:ext cx="56265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Randaberg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9" name="Rectangle 135"/>
          <p:cNvSpPr>
            <a:spLocks noChangeArrowheads="1"/>
          </p:cNvSpPr>
          <p:nvPr/>
        </p:nvSpPr>
        <p:spPr bwMode="auto">
          <a:xfrm>
            <a:off x="1735138" y="5021263"/>
            <a:ext cx="279400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Sola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0" name="Rectangle 136"/>
          <p:cNvSpPr>
            <a:spLocks noChangeArrowheads="1"/>
          </p:cNvSpPr>
          <p:nvPr/>
        </p:nvSpPr>
        <p:spPr bwMode="auto">
          <a:xfrm>
            <a:off x="2200275" y="5335588"/>
            <a:ext cx="492125" cy="18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Sandnes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1" name="Rectangle 137"/>
          <p:cNvSpPr>
            <a:spLocks noChangeArrowheads="1"/>
          </p:cNvSpPr>
          <p:nvPr/>
        </p:nvSpPr>
        <p:spPr bwMode="auto">
          <a:xfrm>
            <a:off x="3684588" y="5732463"/>
            <a:ext cx="442913" cy="18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Gjesdal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2" name="Rectangle 138"/>
          <p:cNvSpPr>
            <a:spLocks noChangeArrowheads="1"/>
          </p:cNvSpPr>
          <p:nvPr/>
        </p:nvSpPr>
        <p:spPr bwMode="auto">
          <a:xfrm>
            <a:off x="1495425" y="5719763"/>
            <a:ext cx="354013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Klepp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3" name="Rectangle 139"/>
          <p:cNvSpPr>
            <a:spLocks noChangeArrowheads="1"/>
          </p:cNvSpPr>
          <p:nvPr/>
        </p:nvSpPr>
        <p:spPr bwMode="auto">
          <a:xfrm>
            <a:off x="1984375" y="6080126"/>
            <a:ext cx="317500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Time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4" name="Rectangle 140"/>
          <p:cNvSpPr>
            <a:spLocks noChangeArrowheads="1"/>
          </p:cNvSpPr>
          <p:nvPr/>
        </p:nvSpPr>
        <p:spPr bwMode="auto">
          <a:xfrm>
            <a:off x="3043238" y="6530976"/>
            <a:ext cx="508152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Bjerkreim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7" name="Rectangle 143"/>
          <p:cNvSpPr>
            <a:spLocks noChangeArrowheads="1"/>
          </p:cNvSpPr>
          <p:nvPr/>
        </p:nvSpPr>
        <p:spPr bwMode="auto">
          <a:xfrm>
            <a:off x="1824038" y="6743701"/>
            <a:ext cx="204788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Hå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8" name="Rectangle 144"/>
          <p:cNvSpPr>
            <a:spLocks noChangeArrowheads="1"/>
          </p:cNvSpPr>
          <p:nvPr/>
        </p:nvSpPr>
        <p:spPr bwMode="auto">
          <a:xfrm>
            <a:off x="2595563" y="7485063"/>
            <a:ext cx="51296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Eigersund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3" name="Rectangle 149"/>
          <p:cNvSpPr>
            <a:spLocks noChangeArrowheads="1"/>
          </p:cNvSpPr>
          <p:nvPr/>
        </p:nvSpPr>
        <p:spPr bwMode="auto">
          <a:xfrm>
            <a:off x="3727450" y="7415213"/>
            <a:ext cx="317500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Lund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4" name="Rectangle 150"/>
          <p:cNvSpPr>
            <a:spLocks noChangeArrowheads="1"/>
          </p:cNvSpPr>
          <p:nvPr/>
        </p:nvSpPr>
        <p:spPr bwMode="auto">
          <a:xfrm>
            <a:off x="3230563" y="8121651"/>
            <a:ext cx="468313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Sokndal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5" name="Rectangle 151"/>
          <p:cNvSpPr>
            <a:spLocks noChangeArrowheads="1"/>
          </p:cNvSpPr>
          <p:nvPr/>
        </p:nvSpPr>
        <p:spPr bwMode="auto">
          <a:xfrm>
            <a:off x="2146300" y="4581526"/>
            <a:ext cx="51937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Stavanger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2" name="Line 158"/>
          <p:cNvSpPr>
            <a:spLocks noChangeShapeType="1"/>
          </p:cNvSpPr>
          <p:nvPr/>
        </p:nvSpPr>
        <p:spPr bwMode="auto">
          <a:xfrm flipV="1">
            <a:off x="1039813" y="8626476"/>
            <a:ext cx="1588" cy="825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3" name="Line 159"/>
          <p:cNvSpPr>
            <a:spLocks noChangeShapeType="1"/>
          </p:cNvSpPr>
          <p:nvPr/>
        </p:nvSpPr>
        <p:spPr bwMode="auto">
          <a:xfrm flipV="1">
            <a:off x="1971675" y="8626476"/>
            <a:ext cx="1588" cy="825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4" name="Line 160"/>
          <p:cNvSpPr>
            <a:spLocks noChangeShapeType="1"/>
          </p:cNvSpPr>
          <p:nvPr/>
        </p:nvSpPr>
        <p:spPr bwMode="auto">
          <a:xfrm flipV="1">
            <a:off x="2439988" y="8626476"/>
            <a:ext cx="1588" cy="7937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5" name="Line 161"/>
          <p:cNvSpPr>
            <a:spLocks noChangeShapeType="1"/>
          </p:cNvSpPr>
          <p:nvPr/>
        </p:nvSpPr>
        <p:spPr bwMode="auto">
          <a:xfrm flipV="1">
            <a:off x="1271588" y="8664576"/>
            <a:ext cx="1588" cy="444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6" name="Line 162"/>
          <p:cNvSpPr>
            <a:spLocks noChangeShapeType="1"/>
          </p:cNvSpPr>
          <p:nvPr/>
        </p:nvSpPr>
        <p:spPr bwMode="auto">
          <a:xfrm flipV="1">
            <a:off x="1503363" y="8626476"/>
            <a:ext cx="1588" cy="825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7" name="Line 163"/>
          <p:cNvSpPr>
            <a:spLocks noChangeShapeType="1"/>
          </p:cNvSpPr>
          <p:nvPr/>
        </p:nvSpPr>
        <p:spPr bwMode="auto">
          <a:xfrm flipV="1">
            <a:off x="1739900" y="8664576"/>
            <a:ext cx="1588" cy="444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8" name="Line 164"/>
          <p:cNvSpPr>
            <a:spLocks noChangeShapeType="1"/>
          </p:cNvSpPr>
          <p:nvPr/>
        </p:nvSpPr>
        <p:spPr bwMode="auto">
          <a:xfrm flipV="1">
            <a:off x="2205038" y="8664576"/>
            <a:ext cx="1588" cy="444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9" name="Line 165"/>
          <p:cNvSpPr>
            <a:spLocks noChangeShapeType="1"/>
          </p:cNvSpPr>
          <p:nvPr/>
        </p:nvSpPr>
        <p:spPr bwMode="auto">
          <a:xfrm>
            <a:off x="1039813" y="8709026"/>
            <a:ext cx="1400175" cy="15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0" name="Rectangle 166"/>
          <p:cNvSpPr>
            <a:spLocks noChangeArrowheads="1"/>
          </p:cNvSpPr>
          <p:nvPr/>
        </p:nvSpPr>
        <p:spPr bwMode="auto">
          <a:xfrm>
            <a:off x="1008063" y="8478838"/>
            <a:ext cx="1174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1" name="Rectangle 167"/>
          <p:cNvSpPr>
            <a:spLocks noChangeArrowheads="1"/>
          </p:cNvSpPr>
          <p:nvPr/>
        </p:nvSpPr>
        <p:spPr bwMode="auto">
          <a:xfrm>
            <a:off x="1914525" y="8478838"/>
            <a:ext cx="171450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2" name="Rectangle 168"/>
          <p:cNvSpPr>
            <a:spLocks noChangeArrowheads="1"/>
          </p:cNvSpPr>
          <p:nvPr/>
        </p:nvSpPr>
        <p:spPr bwMode="auto">
          <a:xfrm>
            <a:off x="2384425" y="8483601"/>
            <a:ext cx="173038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3" name="Rectangle 169"/>
          <p:cNvSpPr>
            <a:spLocks noChangeArrowheads="1"/>
          </p:cNvSpPr>
          <p:nvPr/>
        </p:nvSpPr>
        <p:spPr bwMode="auto">
          <a:xfrm>
            <a:off x="1446213" y="8478838"/>
            <a:ext cx="173038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4" name="Rectangle 170"/>
          <p:cNvSpPr>
            <a:spLocks noChangeArrowheads="1"/>
          </p:cNvSpPr>
          <p:nvPr/>
        </p:nvSpPr>
        <p:spPr bwMode="auto">
          <a:xfrm>
            <a:off x="2540000" y="8477251"/>
            <a:ext cx="201613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5" name="Freeform 171"/>
          <p:cNvSpPr>
            <a:spLocks/>
          </p:cNvSpPr>
          <p:nvPr/>
        </p:nvSpPr>
        <p:spPr bwMode="auto">
          <a:xfrm>
            <a:off x="1670050" y="8086726"/>
            <a:ext cx="150813" cy="150813"/>
          </a:xfrm>
          <a:custGeom>
            <a:avLst/>
            <a:gdLst/>
            <a:ahLst/>
            <a:cxnLst>
              <a:cxn ang="0">
                <a:pos x="37" y="4"/>
              </a:cxn>
              <a:cxn ang="0">
                <a:pos x="48" y="24"/>
              </a:cxn>
              <a:cxn ang="0">
                <a:pos x="24" y="48"/>
              </a:cxn>
              <a:cxn ang="0">
                <a:pos x="0" y="24"/>
              </a:cxn>
              <a:cxn ang="0">
                <a:pos x="12" y="4"/>
              </a:cxn>
              <a:cxn ang="0">
                <a:pos x="17" y="2"/>
              </a:cxn>
              <a:cxn ang="0">
                <a:pos x="24" y="0"/>
              </a:cxn>
              <a:cxn ang="0">
                <a:pos x="37" y="4"/>
              </a:cxn>
            </a:cxnLst>
            <a:rect l="0" t="0" r="r" b="b"/>
            <a:pathLst>
              <a:path w="48" h="48">
                <a:moveTo>
                  <a:pt x="37" y="4"/>
                </a:moveTo>
                <a:cubicBezTo>
                  <a:pt x="44" y="8"/>
                  <a:pt x="48" y="16"/>
                  <a:pt x="48" y="24"/>
                </a:cubicBezTo>
                <a:cubicBezTo>
                  <a:pt x="48" y="38"/>
                  <a:pt x="38" y="48"/>
                  <a:pt x="24" y="48"/>
                </a:cubicBezTo>
                <a:cubicBezTo>
                  <a:pt x="11" y="48"/>
                  <a:pt x="0" y="38"/>
                  <a:pt x="0" y="24"/>
                </a:cubicBezTo>
                <a:cubicBezTo>
                  <a:pt x="0" y="16"/>
                  <a:pt x="5" y="8"/>
                  <a:pt x="12" y="4"/>
                </a:cubicBezTo>
                <a:cubicBezTo>
                  <a:pt x="14" y="3"/>
                  <a:pt x="15" y="2"/>
                  <a:pt x="17" y="2"/>
                </a:cubicBezTo>
                <a:cubicBezTo>
                  <a:pt x="19" y="1"/>
                  <a:pt x="22" y="0"/>
                  <a:pt x="24" y="0"/>
                </a:cubicBezTo>
                <a:cubicBezTo>
                  <a:pt x="29" y="0"/>
                  <a:pt x="33" y="2"/>
                  <a:pt x="37" y="4"/>
                </a:cubicBez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6" name="Freeform 172"/>
          <p:cNvSpPr>
            <a:spLocks/>
          </p:cNvSpPr>
          <p:nvPr/>
        </p:nvSpPr>
        <p:spPr bwMode="auto">
          <a:xfrm>
            <a:off x="1708150" y="7986713"/>
            <a:ext cx="77788" cy="112713"/>
          </a:xfrm>
          <a:custGeom>
            <a:avLst/>
            <a:gdLst/>
            <a:ahLst/>
            <a:cxnLst>
              <a:cxn ang="0">
                <a:pos x="0" y="36"/>
              </a:cxn>
              <a:cxn ang="0">
                <a:pos x="5" y="34"/>
              </a:cxn>
              <a:cxn ang="0">
                <a:pos x="12" y="32"/>
              </a:cxn>
              <a:cxn ang="0">
                <a:pos x="25" y="36"/>
              </a:cxn>
              <a:cxn ang="0">
                <a:pos x="12" y="0"/>
              </a:cxn>
              <a:cxn ang="0">
                <a:pos x="0" y="36"/>
              </a:cxn>
            </a:cxnLst>
            <a:rect l="0" t="0" r="r" b="b"/>
            <a:pathLst>
              <a:path w="25" h="36">
                <a:moveTo>
                  <a:pt x="0" y="36"/>
                </a:moveTo>
                <a:cubicBezTo>
                  <a:pt x="2" y="35"/>
                  <a:pt x="3" y="34"/>
                  <a:pt x="5" y="34"/>
                </a:cubicBezTo>
                <a:cubicBezTo>
                  <a:pt x="7" y="33"/>
                  <a:pt x="10" y="32"/>
                  <a:pt x="12" y="32"/>
                </a:cubicBezTo>
                <a:cubicBezTo>
                  <a:pt x="17" y="32"/>
                  <a:pt x="21" y="34"/>
                  <a:pt x="25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7" name="Freeform 173"/>
          <p:cNvSpPr>
            <a:spLocks/>
          </p:cNvSpPr>
          <p:nvPr/>
        </p:nvSpPr>
        <p:spPr bwMode="auto">
          <a:xfrm>
            <a:off x="1746250" y="7986713"/>
            <a:ext cx="39688" cy="112713"/>
          </a:xfrm>
          <a:custGeom>
            <a:avLst/>
            <a:gdLst/>
            <a:ahLst/>
            <a:cxnLst>
              <a:cxn ang="0">
                <a:pos x="0" y="32"/>
              </a:cxn>
              <a:cxn ang="0">
                <a:pos x="13" y="36"/>
              </a:cxn>
              <a:cxn ang="0">
                <a:pos x="0" y="0"/>
              </a:cxn>
              <a:cxn ang="0">
                <a:pos x="0" y="33"/>
              </a:cxn>
              <a:cxn ang="0">
                <a:pos x="0" y="32"/>
              </a:cxn>
            </a:cxnLst>
            <a:rect l="0" t="0" r="r" b="b"/>
            <a:pathLst>
              <a:path w="13" h="36">
                <a:moveTo>
                  <a:pt x="0" y="32"/>
                </a:moveTo>
                <a:cubicBezTo>
                  <a:pt x="5" y="32"/>
                  <a:pt x="9" y="34"/>
                  <a:pt x="13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lnTo>
                  <a:pt x="0" y="32"/>
                </a:ln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8" name="Freeform 174"/>
          <p:cNvSpPr>
            <a:spLocks/>
          </p:cNvSpPr>
          <p:nvPr/>
        </p:nvSpPr>
        <p:spPr bwMode="auto">
          <a:xfrm>
            <a:off x="1570038" y="8124826"/>
            <a:ext cx="112713" cy="77788"/>
          </a:xfrm>
          <a:custGeom>
            <a:avLst/>
            <a:gdLst/>
            <a:ahLst/>
            <a:cxnLst>
              <a:cxn ang="0">
                <a:pos x="36" y="25"/>
              </a:cxn>
              <a:cxn ang="0">
                <a:pos x="34" y="20"/>
              </a:cxn>
              <a:cxn ang="0">
                <a:pos x="32" y="12"/>
              </a:cxn>
              <a:cxn ang="0">
                <a:pos x="36" y="0"/>
              </a:cxn>
              <a:cxn ang="0">
                <a:pos x="0" y="13"/>
              </a:cxn>
              <a:cxn ang="0">
                <a:pos x="36" y="25"/>
              </a:cxn>
            </a:cxnLst>
            <a:rect l="0" t="0" r="r" b="b"/>
            <a:pathLst>
              <a:path w="36" h="25">
                <a:moveTo>
                  <a:pt x="36" y="25"/>
                </a:moveTo>
                <a:cubicBezTo>
                  <a:pt x="35" y="23"/>
                  <a:pt x="34" y="21"/>
                  <a:pt x="34" y="20"/>
                </a:cubicBezTo>
                <a:cubicBezTo>
                  <a:pt x="33" y="17"/>
                  <a:pt x="32" y="15"/>
                  <a:pt x="32" y="12"/>
                </a:cubicBezTo>
                <a:cubicBezTo>
                  <a:pt x="32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lnTo>
                  <a:pt x="36" y="25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9" name="Freeform 175"/>
          <p:cNvSpPr>
            <a:spLocks/>
          </p:cNvSpPr>
          <p:nvPr/>
        </p:nvSpPr>
        <p:spPr bwMode="auto">
          <a:xfrm>
            <a:off x="1570038" y="8124826"/>
            <a:ext cx="112713" cy="41275"/>
          </a:xfrm>
          <a:custGeom>
            <a:avLst/>
            <a:gdLst/>
            <a:ahLst/>
            <a:cxnLst>
              <a:cxn ang="0">
                <a:pos x="32" y="12"/>
              </a:cxn>
              <a:cxn ang="0">
                <a:pos x="36" y="0"/>
              </a:cxn>
              <a:cxn ang="0">
                <a:pos x="0" y="13"/>
              </a:cxn>
              <a:cxn ang="0">
                <a:pos x="32" y="13"/>
              </a:cxn>
              <a:cxn ang="0">
                <a:pos x="32" y="12"/>
              </a:cxn>
            </a:cxnLst>
            <a:rect l="0" t="0" r="r" b="b"/>
            <a:pathLst>
              <a:path w="36" h="13">
                <a:moveTo>
                  <a:pt x="32" y="12"/>
                </a:moveTo>
                <a:cubicBezTo>
                  <a:pt x="32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32" y="13"/>
                  <a:pt x="32" y="13"/>
                  <a:pt x="32" y="13"/>
                </a:cubicBezTo>
                <a:lnTo>
                  <a:pt x="32" y="12"/>
                </a:ln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0" name="Freeform 176"/>
          <p:cNvSpPr>
            <a:spLocks/>
          </p:cNvSpPr>
          <p:nvPr/>
        </p:nvSpPr>
        <p:spPr bwMode="auto">
          <a:xfrm>
            <a:off x="1708150" y="8228013"/>
            <a:ext cx="77788" cy="112713"/>
          </a:xfrm>
          <a:custGeom>
            <a:avLst/>
            <a:gdLst/>
            <a:ahLst/>
            <a:cxnLst>
              <a:cxn ang="0">
                <a:pos x="25" y="0"/>
              </a:cxn>
              <a:cxn ang="0">
                <a:pos x="20" y="2"/>
              </a:cxn>
              <a:cxn ang="0">
                <a:pos x="12" y="3"/>
              </a:cxn>
              <a:cxn ang="0">
                <a:pos x="0" y="0"/>
              </a:cxn>
              <a:cxn ang="0">
                <a:pos x="13" y="36"/>
              </a:cxn>
              <a:cxn ang="0">
                <a:pos x="25" y="0"/>
              </a:cxn>
            </a:cxnLst>
            <a:rect l="0" t="0" r="r" b="b"/>
            <a:pathLst>
              <a:path w="25" h="36">
                <a:moveTo>
                  <a:pt x="25" y="0"/>
                </a:moveTo>
                <a:cubicBezTo>
                  <a:pt x="23" y="1"/>
                  <a:pt x="21" y="2"/>
                  <a:pt x="20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lnTo>
                  <a:pt x="25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1" name="Freeform 177"/>
          <p:cNvSpPr>
            <a:spLocks/>
          </p:cNvSpPr>
          <p:nvPr/>
        </p:nvSpPr>
        <p:spPr bwMode="auto">
          <a:xfrm>
            <a:off x="1708150" y="8228013"/>
            <a:ext cx="41275" cy="112713"/>
          </a:xfrm>
          <a:custGeom>
            <a:avLst/>
            <a:gdLst/>
            <a:ahLst/>
            <a:cxnLst>
              <a:cxn ang="0">
                <a:pos x="12" y="3"/>
              </a:cxn>
              <a:cxn ang="0">
                <a:pos x="0" y="0"/>
              </a:cxn>
              <a:cxn ang="0">
                <a:pos x="13" y="36"/>
              </a:cxn>
              <a:cxn ang="0">
                <a:pos x="13" y="3"/>
              </a:cxn>
              <a:cxn ang="0">
                <a:pos x="12" y="3"/>
              </a:cxn>
            </a:cxnLst>
            <a:rect l="0" t="0" r="r" b="b"/>
            <a:pathLst>
              <a:path w="13" h="36">
                <a:moveTo>
                  <a:pt x="12" y="3"/>
                </a:move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cubicBezTo>
                  <a:pt x="13" y="3"/>
                  <a:pt x="13" y="3"/>
                  <a:pt x="13" y="3"/>
                </a:cubicBezTo>
                <a:lnTo>
                  <a:pt x="12" y="3"/>
                </a:ln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2" name="Freeform 178"/>
          <p:cNvSpPr>
            <a:spLocks/>
          </p:cNvSpPr>
          <p:nvPr/>
        </p:nvSpPr>
        <p:spPr bwMode="auto">
          <a:xfrm>
            <a:off x="1811338" y="8124826"/>
            <a:ext cx="112713" cy="7778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3" y="12"/>
              </a:cxn>
              <a:cxn ang="0">
                <a:pos x="0" y="25"/>
              </a:cxn>
              <a:cxn ang="0">
                <a:pos x="36" y="12"/>
              </a:cxn>
              <a:cxn ang="0">
                <a:pos x="0" y="0"/>
              </a:cxn>
            </a:cxnLst>
            <a:rect l="0" t="0" r="r" b="b"/>
            <a:pathLst>
              <a:path w="36" h="25">
                <a:moveTo>
                  <a:pt x="0" y="0"/>
                </a:moveTo>
                <a:cubicBezTo>
                  <a:pt x="1" y="2"/>
                  <a:pt x="2" y="3"/>
                  <a:pt x="2" y="5"/>
                </a:cubicBezTo>
                <a:cubicBezTo>
                  <a:pt x="3" y="7"/>
                  <a:pt x="3" y="10"/>
                  <a:pt x="3" y="12"/>
                </a:cubicBezTo>
                <a:cubicBezTo>
                  <a:pt x="3" y="17"/>
                  <a:pt x="2" y="21"/>
                  <a:pt x="0" y="25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3" name="Freeform 179"/>
          <p:cNvSpPr>
            <a:spLocks/>
          </p:cNvSpPr>
          <p:nvPr/>
        </p:nvSpPr>
        <p:spPr bwMode="auto">
          <a:xfrm>
            <a:off x="1811338" y="8162926"/>
            <a:ext cx="112713" cy="39688"/>
          </a:xfrm>
          <a:custGeom>
            <a:avLst/>
            <a:gdLst/>
            <a:ahLst/>
            <a:cxnLst>
              <a:cxn ang="0">
                <a:pos x="3" y="0"/>
              </a:cxn>
              <a:cxn ang="0">
                <a:pos x="0" y="13"/>
              </a:cxn>
              <a:cxn ang="0">
                <a:pos x="36" y="0"/>
              </a:cxn>
              <a:cxn ang="0">
                <a:pos x="3" y="0"/>
              </a:cxn>
            </a:cxnLst>
            <a:rect l="0" t="0" r="r" b="b"/>
            <a:pathLst>
              <a:path w="36" h="13">
                <a:moveTo>
                  <a:pt x="3" y="0"/>
                </a:moveTo>
                <a:cubicBezTo>
                  <a:pt x="3" y="5"/>
                  <a:pt x="2" y="9"/>
                  <a:pt x="0" y="13"/>
                </a:cubicBezTo>
                <a:cubicBezTo>
                  <a:pt x="36" y="0"/>
                  <a:pt x="36" y="0"/>
                  <a:pt x="36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4" name="Freeform 180"/>
          <p:cNvSpPr>
            <a:spLocks/>
          </p:cNvSpPr>
          <p:nvPr/>
        </p:nvSpPr>
        <p:spPr bwMode="auto">
          <a:xfrm>
            <a:off x="1720850" y="7904163"/>
            <a:ext cx="53975" cy="60325"/>
          </a:xfrm>
          <a:custGeom>
            <a:avLst/>
            <a:gdLst/>
            <a:ahLst/>
            <a:cxnLst>
              <a:cxn ang="0">
                <a:pos x="17" y="1"/>
              </a:cxn>
              <a:cxn ang="0">
                <a:pos x="15" y="4"/>
              </a:cxn>
              <a:cxn ang="0">
                <a:pos x="15" y="19"/>
              </a:cxn>
              <a:cxn ang="0">
                <a:pos x="14" y="19"/>
              </a:cxn>
              <a:cxn ang="0">
                <a:pos x="3" y="4"/>
              </a:cxn>
              <a:cxn ang="0">
                <a:pos x="3" y="4"/>
              </a:cxn>
              <a:cxn ang="0">
                <a:pos x="3" y="15"/>
              </a:cxn>
              <a:cxn ang="0">
                <a:pos x="6" y="18"/>
              </a:cxn>
              <a:cxn ang="0">
                <a:pos x="6" y="19"/>
              </a:cxn>
              <a:cxn ang="0">
                <a:pos x="0" y="19"/>
              </a:cxn>
              <a:cxn ang="0">
                <a:pos x="0" y="18"/>
              </a:cxn>
              <a:cxn ang="0">
                <a:pos x="2" y="15"/>
              </a:cxn>
              <a:cxn ang="0">
                <a:pos x="2" y="2"/>
              </a:cxn>
              <a:cxn ang="0">
                <a:pos x="0" y="1"/>
              </a:cxn>
              <a:cxn ang="0">
                <a:pos x="0" y="0"/>
              </a:cxn>
              <a:cxn ang="0">
                <a:pos x="4" y="0"/>
              </a:cxn>
              <a:cxn ang="0">
                <a:pos x="14" y="14"/>
              </a:cxn>
              <a:cxn ang="0">
                <a:pos x="14" y="14"/>
              </a:cxn>
              <a:cxn ang="0">
                <a:pos x="14" y="4"/>
              </a:cxn>
              <a:cxn ang="0">
                <a:pos x="11" y="1"/>
              </a:cxn>
              <a:cxn ang="0">
                <a:pos x="11" y="0"/>
              </a:cxn>
              <a:cxn ang="0">
                <a:pos x="17" y="0"/>
              </a:cxn>
              <a:cxn ang="0">
                <a:pos x="17" y="1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3" y="4"/>
                  <a:pt x="3" y="4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7"/>
                  <a:pt x="4" y="18"/>
                  <a:pt x="6" y="18"/>
                </a:cubicBezTo>
                <a:cubicBezTo>
                  <a:pt x="6" y="19"/>
                  <a:pt x="6" y="19"/>
                  <a:pt x="6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2" y="18"/>
                  <a:pt x="2" y="15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1"/>
                  <a:pt x="11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57</Words>
  <Application>Microsoft Office PowerPoint</Application>
  <PresentationFormat>Skjermfremvisning (4:3)</PresentationFormat>
  <Paragraphs>57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1</cp:revision>
  <dcterms:created xsi:type="dcterms:W3CDTF">2013-02-04T14:05:14Z</dcterms:created>
  <dcterms:modified xsi:type="dcterms:W3CDTF">2013-02-04T14:13:37Z</dcterms:modified>
</cp:coreProperties>
</file>

<file path=docProps/thumbnail.jpeg>
</file>