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6858000" cy="9144000" type="screen4x3"/>
  <p:notesSz cx="6858000" cy="9144000"/>
  <p:defaultTextStyle>
    <a:defPPr>
      <a:defRPr lang="nb-N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90" d="100"/>
          <a:sy n="90" d="100"/>
        </p:scale>
        <p:origin x="-3168" y="-22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tellysbil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Undertittel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b-NO" smtClean="0"/>
              <a:t>Klikk for å redigere undertittelstil i malen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685DCC-A3AC-4745-9395-3C4E48D3CCBF}" type="datetimeFigureOut">
              <a:rPr lang="nb-NO" smtClean="0"/>
              <a:t>01.02.2013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2D3011-7848-4F0F-BD55-B65E6F661C14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Loddrett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685DCC-A3AC-4745-9395-3C4E48D3CCBF}" type="datetimeFigureOut">
              <a:rPr lang="nb-NO" smtClean="0"/>
              <a:t>01.02.2013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2D3011-7848-4F0F-BD55-B65E6F661C14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drett tittel og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drett tittel 1"/>
          <p:cNvSpPr>
            <a:spLocks noGrp="1"/>
          </p:cNvSpPr>
          <p:nvPr>
            <p:ph type="title" orient="vert"/>
          </p:nvPr>
        </p:nvSpPr>
        <p:spPr>
          <a:xfrm>
            <a:off x="3729037" y="488951"/>
            <a:ext cx="1157288" cy="10401300"/>
          </a:xfrm>
        </p:spPr>
        <p:txBody>
          <a:bodyPr vert="eaVert"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>
          <a:xfrm>
            <a:off x="257175" y="488951"/>
            <a:ext cx="3357563" cy="10401300"/>
          </a:xfrm>
        </p:spPr>
        <p:txBody>
          <a:bodyPr vert="eaVert"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685DCC-A3AC-4745-9395-3C4E48D3CCBF}" type="datetimeFigureOut">
              <a:rPr lang="nb-NO" smtClean="0"/>
              <a:t>01.02.2013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2D3011-7848-4F0F-BD55-B65E6F661C14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tel og innho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685DCC-A3AC-4745-9395-3C4E48D3CCBF}" type="datetimeFigureOut">
              <a:rPr lang="nb-NO" smtClean="0"/>
              <a:t>01.02.2013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2D3011-7848-4F0F-BD55-B65E6F661C14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ndelingsoversk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685DCC-A3AC-4745-9395-3C4E48D3CCBF}" type="datetimeFigureOut">
              <a:rPr lang="nb-NO" smtClean="0"/>
              <a:t>01.02.2013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2D3011-7848-4F0F-BD55-B65E6F661C14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o innholdsdel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sz="half" idx="1"/>
          </p:nvPr>
        </p:nvSpPr>
        <p:spPr>
          <a:xfrm>
            <a:off x="257175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2628900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685DCC-A3AC-4745-9395-3C4E48D3CCBF}" type="datetimeFigureOut">
              <a:rPr lang="nb-NO" smtClean="0"/>
              <a:t>01.02.2013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2D3011-7848-4F0F-BD55-B65E6F661C14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Sammenlign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</p:spPr>
        <p:txBody>
          <a:bodyPr/>
          <a:lstStyle>
            <a:lvl1pPr>
              <a:defRPr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5" name="Plassholder for tekst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6" name="Plassholder for innhold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7" name="Plassholder for dato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685DCC-A3AC-4745-9395-3C4E48D3CCBF}" type="datetimeFigureOut">
              <a:rPr lang="nb-NO" smtClean="0"/>
              <a:t>01.02.2013</a:t>
            </a:fld>
            <a:endParaRPr lang="nb-NO"/>
          </a:p>
        </p:txBody>
      </p:sp>
      <p:sp>
        <p:nvSpPr>
          <p:cNvPr id="8" name="Plassholder for bunn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9" name="Plassholder for lysbilde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2D3011-7848-4F0F-BD55-B65E6F661C14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Bare tit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dato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685DCC-A3AC-4745-9395-3C4E48D3CCBF}" type="datetimeFigureOut">
              <a:rPr lang="nb-NO" smtClean="0"/>
              <a:t>01.02.2013</a:t>
            </a:fld>
            <a:endParaRPr lang="nb-NO"/>
          </a:p>
        </p:txBody>
      </p:sp>
      <p:sp>
        <p:nvSpPr>
          <p:cNvPr id="4" name="Plassholder for bunn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5" name="Plassholder for lysbilde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2D3011-7848-4F0F-BD55-B65E6F661C14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dato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685DCC-A3AC-4745-9395-3C4E48D3CCBF}" type="datetimeFigureOut">
              <a:rPr lang="nb-NO" smtClean="0"/>
              <a:t>01.02.2013</a:t>
            </a:fld>
            <a:endParaRPr lang="nb-NO"/>
          </a:p>
        </p:txBody>
      </p:sp>
      <p:sp>
        <p:nvSpPr>
          <p:cNvPr id="3" name="Plassholder for bunn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4" name="Plassholder for lysbilde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2D3011-7848-4F0F-BD55-B65E6F661C14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nhold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685DCC-A3AC-4745-9395-3C4E48D3CCBF}" type="datetimeFigureOut">
              <a:rPr lang="nb-NO" smtClean="0"/>
              <a:t>01.02.2013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2D3011-7848-4F0F-BD55-B65E6F661C14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e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bilde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b-NO"/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685DCC-A3AC-4745-9395-3C4E48D3CCBF}" type="datetimeFigureOut">
              <a:rPr lang="nb-NO" smtClean="0"/>
              <a:t>01.02.2013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2D3011-7848-4F0F-BD55-B65E6F661C14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tittel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342900" y="2133601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2"/>
          </p:nvPr>
        </p:nvSpPr>
        <p:spPr>
          <a:xfrm>
            <a:off x="342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685DCC-A3AC-4745-9395-3C4E48D3CCBF}" type="datetimeFigureOut">
              <a:rPr lang="nb-NO" smtClean="0"/>
              <a:t>01.02.2013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3"/>
          </p:nvPr>
        </p:nvSpPr>
        <p:spPr>
          <a:xfrm>
            <a:off x="2343150" y="8475134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4"/>
          </p:nvPr>
        </p:nvSpPr>
        <p:spPr>
          <a:xfrm>
            <a:off x="4914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02D3011-7848-4F0F-BD55-B65E6F661C14}" type="slidenum">
              <a:rPr lang="nb-NO" smtClean="0"/>
              <a:t>‹#›</a:t>
            </a:fld>
            <a:endParaRPr lang="nb-NO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b-N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7" name="AutoShape 3"/>
          <p:cNvSpPr>
            <a:spLocks noChangeAspect="1" noChangeArrowheads="1" noTextEdit="1"/>
          </p:cNvSpPr>
          <p:nvPr/>
        </p:nvSpPr>
        <p:spPr bwMode="auto">
          <a:xfrm>
            <a:off x="1039813" y="0"/>
            <a:ext cx="4778375" cy="9144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29" name="Freeform 5"/>
          <p:cNvSpPr>
            <a:spLocks/>
          </p:cNvSpPr>
          <p:nvPr/>
        </p:nvSpPr>
        <p:spPr bwMode="auto">
          <a:xfrm>
            <a:off x="1789113" y="1317625"/>
            <a:ext cx="1200150" cy="1176338"/>
          </a:xfrm>
          <a:custGeom>
            <a:avLst/>
            <a:gdLst/>
            <a:ahLst/>
            <a:cxnLst>
              <a:cxn ang="0">
                <a:pos x="720" y="543"/>
              </a:cxn>
              <a:cxn ang="0">
                <a:pos x="739" y="599"/>
              </a:cxn>
              <a:cxn ang="0">
                <a:pos x="741" y="605"/>
              </a:cxn>
              <a:cxn ang="0">
                <a:pos x="756" y="644"/>
              </a:cxn>
              <a:cxn ang="0">
                <a:pos x="747" y="659"/>
              </a:cxn>
              <a:cxn ang="0">
                <a:pos x="723" y="704"/>
              </a:cxn>
              <a:cxn ang="0">
                <a:pos x="720" y="634"/>
              </a:cxn>
              <a:cxn ang="0">
                <a:pos x="720" y="636"/>
              </a:cxn>
              <a:cxn ang="0">
                <a:pos x="704" y="648"/>
              </a:cxn>
              <a:cxn ang="0">
                <a:pos x="671" y="669"/>
              </a:cxn>
              <a:cxn ang="0">
                <a:pos x="605" y="654"/>
              </a:cxn>
              <a:cxn ang="0">
                <a:pos x="425" y="741"/>
              </a:cxn>
              <a:cxn ang="0">
                <a:pos x="396" y="640"/>
              </a:cxn>
              <a:cxn ang="0">
                <a:pos x="304" y="632"/>
              </a:cxn>
              <a:cxn ang="0">
                <a:pos x="209" y="648"/>
              </a:cxn>
              <a:cxn ang="0">
                <a:pos x="165" y="723"/>
              </a:cxn>
              <a:cxn ang="0">
                <a:pos x="29" y="646"/>
              </a:cxn>
              <a:cxn ang="0">
                <a:pos x="0" y="595"/>
              </a:cxn>
              <a:cxn ang="0">
                <a:pos x="52" y="460"/>
              </a:cxn>
              <a:cxn ang="0">
                <a:pos x="141" y="339"/>
              </a:cxn>
              <a:cxn ang="0">
                <a:pos x="170" y="301"/>
              </a:cxn>
              <a:cxn ang="0">
                <a:pos x="223" y="231"/>
              </a:cxn>
              <a:cxn ang="0">
                <a:pos x="275" y="161"/>
              </a:cxn>
              <a:cxn ang="0">
                <a:pos x="275" y="159"/>
              </a:cxn>
              <a:cxn ang="0">
                <a:pos x="238" y="60"/>
              </a:cxn>
              <a:cxn ang="0">
                <a:pos x="252" y="0"/>
              </a:cxn>
              <a:cxn ang="0">
                <a:pos x="285" y="29"/>
              </a:cxn>
              <a:cxn ang="0">
                <a:pos x="322" y="62"/>
              </a:cxn>
              <a:cxn ang="0">
                <a:pos x="353" y="35"/>
              </a:cxn>
              <a:cxn ang="0">
                <a:pos x="427" y="130"/>
              </a:cxn>
              <a:cxn ang="0">
                <a:pos x="493" y="134"/>
              </a:cxn>
              <a:cxn ang="0">
                <a:pos x="506" y="134"/>
              </a:cxn>
              <a:cxn ang="0">
                <a:pos x="520" y="136"/>
              </a:cxn>
              <a:cxn ang="0">
                <a:pos x="526" y="136"/>
              </a:cxn>
              <a:cxn ang="0">
                <a:pos x="535" y="138"/>
              </a:cxn>
              <a:cxn ang="0">
                <a:pos x="590" y="144"/>
              </a:cxn>
              <a:cxn ang="0">
                <a:pos x="592" y="165"/>
              </a:cxn>
              <a:cxn ang="0">
                <a:pos x="595" y="180"/>
              </a:cxn>
              <a:cxn ang="0">
                <a:pos x="593" y="190"/>
              </a:cxn>
              <a:cxn ang="0">
                <a:pos x="574" y="235"/>
              </a:cxn>
              <a:cxn ang="0">
                <a:pos x="588" y="303"/>
              </a:cxn>
              <a:cxn ang="0">
                <a:pos x="601" y="367"/>
              </a:cxn>
              <a:cxn ang="0">
                <a:pos x="720" y="543"/>
              </a:cxn>
            </a:cxnLst>
            <a:rect l="0" t="0" r="r" b="b"/>
            <a:pathLst>
              <a:path w="756" h="741">
                <a:moveTo>
                  <a:pt x="720" y="543"/>
                </a:moveTo>
                <a:lnTo>
                  <a:pt x="739" y="599"/>
                </a:lnTo>
                <a:lnTo>
                  <a:pt x="741" y="605"/>
                </a:lnTo>
                <a:lnTo>
                  <a:pt x="756" y="644"/>
                </a:lnTo>
                <a:lnTo>
                  <a:pt x="747" y="659"/>
                </a:lnTo>
                <a:lnTo>
                  <a:pt x="723" y="704"/>
                </a:lnTo>
                <a:lnTo>
                  <a:pt x="720" y="634"/>
                </a:lnTo>
                <a:lnTo>
                  <a:pt x="720" y="636"/>
                </a:lnTo>
                <a:lnTo>
                  <a:pt x="704" y="648"/>
                </a:lnTo>
                <a:lnTo>
                  <a:pt x="671" y="669"/>
                </a:lnTo>
                <a:lnTo>
                  <a:pt x="605" y="654"/>
                </a:lnTo>
                <a:lnTo>
                  <a:pt x="425" y="741"/>
                </a:lnTo>
                <a:lnTo>
                  <a:pt x="396" y="640"/>
                </a:lnTo>
                <a:lnTo>
                  <a:pt x="304" y="632"/>
                </a:lnTo>
                <a:lnTo>
                  <a:pt x="209" y="648"/>
                </a:lnTo>
                <a:lnTo>
                  <a:pt x="165" y="723"/>
                </a:lnTo>
                <a:lnTo>
                  <a:pt x="29" y="646"/>
                </a:lnTo>
                <a:lnTo>
                  <a:pt x="0" y="595"/>
                </a:lnTo>
                <a:lnTo>
                  <a:pt x="52" y="460"/>
                </a:lnTo>
                <a:lnTo>
                  <a:pt x="141" y="339"/>
                </a:lnTo>
                <a:lnTo>
                  <a:pt x="170" y="301"/>
                </a:lnTo>
                <a:lnTo>
                  <a:pt x="223" y="231"/>
                </a:lnTo>
                <a:lnTo>
                  <a:pt x="275" y="161"/>
                </a:lnTo>
                <a:lnTo>
                  <a:pt x="275" y="159"/>
                </a:lnTo>
                <a:lnTo>
                  <a:pt x="238" y="60"/>
                </a:lnTo>
                <a:lnTo>
                  <a:pt x="252" y="0"/>
                </a:lnTo>
                <a:lnTo>
                  <a:pt x="285" y="29"/>
                </a:lnTo>
                <a:lnTo>
                  <a:pt x="322" y="62"/>
                </a:lnTo>
                <a:lnTo>
                  <a:pt x="353" y="35"/>
                </a:lnTo>
                <a:lnTo>
                  <a:pt x="427" y="130"/>
                </a:lnTo>
                <a:lnTo>
                  <a:pt x="493" y="134"/>
                </a:lnTo>
                <a:lnTo>
                  <a:pt x="506" y="134"/>
                </a:lnTo>
                <a:lnTo>
                  <a:pt x="520" y="136"/>
                </a:lnTo>
                <a:lnTo>
                  <a:pt x="526" y="136"/>
                </a:lnTo>
                <a:lnTo>
                  <a:pt x="535" y="138"/>
                </a:lnTo>
                <a:lnTo>
                  <a:pt x="590" y="144"/>
                </a:lnTo>
                <a:lnTo>
                  <a:pt x="592" y="165"/>
                </a:lnTo>
                <a:lnTo>
                  <a:pt x="595" y="180"/>
                </a:lnTo>
                <a:lnTo>
                  <a:pt x="593" y="190"/>
                </a:lnTo>
                <a:lnTo>
                  <a:pt x="574" y="235"/>
                </a:lnTo>
                <a:lnTo>
                  <a:pt x="588" y="303"/>
                </a:lnTo>
                <a:lnTo>
                  <a:pt x="601" y="367"/>
                </a:lnTo>
                <a:lnTo>
                  <a:pt x="720" y="543"/>
                </a:lnTo>
                <a:close/>
              </a:path>
            </a:pathLst>
          </a:custGeom>
          <a:solidFill>
            <a:srgbClr val="E3ECAE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0" name="Freeform 6"/>
          <p:cNvSpPr>
            <a:spLocks/>
          </p:cNvSpPr>
          <p:nvPr/>
        </p:nvSpPr>
        <p:spPr bwMode="auto">
          <a:xfrm>
            <a:off x="3362326" y="4827588"/>
            <a:ext cx="1325563" cy="1449388"/>
          </a:xfrm>
          <a:custGeom>
            <a:avLst/>
            <a:gdLst/>
            <a:ahLst/>
            <a:cxnLst>
              <a:cxn ang="0">
                <a:pos x="773" y="345"/>
              </a:cxn>
              <a:cxn ang="0">
                <a:pos x="796" y="471"/>
              </a:cxn>
              <a:cxn ang="0">
                <a:pos x="794" y="568"/>
              </a:cxn>
              <a:cxn ang="0">
                <a:pos x="695" y="524"/>
              </a:cxn>
              <a:cxn ang="0">
                <a:pos x="664" y="590"/>
              </a:cxn>
              <a:cxn ang="0">
                <a:pos x="660" y="652"/>
              </a:cxn>
              <a:cxn ang="0">
                <a:pos x="619" y="688"/>
              </a:cxn>
              <a:cxn ang="0">
                <a:pos x="650" y="723"/>
              </a:cxn>
              <a:cxn ang="0">
                <a:pos x="614" y="764"/>
              </a:cxn>
              <a:cxn ang="0">
                <a:pos x="507" y="811"/>
              </a:cxn>
              <a:cxn ang="0">
                <a:pos x="441" y="879"/>
              </a:cxn>
              <a:cxn ang="0">
                <a:pos x="406" y="898"/>
              </a:cxn>
              <a:cxn ang="0">
                <a:pos x="387" y="908"/>
              </a:cxn>
              <a:cxn ang="0">
                <a:pos x="247" y="859"/>
              </a:cxn>
              <a:cxn ang="0">
                <a:pos x="142" y="648"/>
              </a:cxn>
              <a:cxn ang="0">
                <a:pos x="132" y="603"/>
              </a:cxn>
              <a:cxn ang="0">
                <a:pos x="22" y="386"/>
              </a:cxn>
              <a:cxn ang="0">
                <a:pos x="16" y="351"/>
              </a:cxn>
              <a:cxn ang="0">
                <a:pos x="86" y="337"/>
              </a:cxn>
              <a:cxn ang="0">
                <a:pos x="159" y="322"/>
              </a:cxn>
              <a:cxn ang="0">
                <a:pos x="291" y="169"/>
              </a:cxn>
              <a:cxn ang="0">
                <a:pos x="309" y="143"/>
              </a:cxn>
              <a:cxn ang="0">
                <a:pos x="412" y="91"/>
              </a:cxn>
              <a:cxn ang="0">
                <a:pos x="441" y="0"/>
              </a:cxn>
              <a:cxn ang="0">
                <a:pos x="511" y="87"/>
              </a:cxn>
              <a:cxn ang="0">
                <a:pos x="577" y="231"/>
              </a:cxn>
              <a:cxn ang="0">
                <a:pos x="588" y="252"/>
              </a:cxn>
              <a:cxn ang="0">
                <a:pos x="610" y="275"/>
              </a:cxn>
              <a:cxn ang="0">
                <a:pos x="631" y="308"/>
              </a:cxn>
              <a:cxn ang="0">
                <a:pos x="643" y="299"/>
              </a:cxn>
              <a:cxn ang="0">
                <a:pos x="724" y="295"/>
              </a:cxn>
              <a:cxn ang="0">
                <a:pos x="800" y="264"/>
              </a:cxn>
              <a:cxn ang="0">
                <a:pos x="835" y="304"/>
              </a:cxn>
            </a:cxnLst>
            <a:rect l="0" t="0" r="r" b="b"/>
            <a:pathLst>
              <a:path w="835" h="913">
                <a:moveTo>
                  <a:pt x="835" y="304"/>
                </a:moveTo>
                <a:lnTo>
                  <a:pt x="773" y="345"/>
                </a:lnTo>
                <a:lnTo>
                  <a:pt x="804" y="432"/>
                </a:lnTo>
                <a:lnTo>
                  <a:pt x="796" y="471"/>
                </a:lnTo>
                <a:lnTo>
                  <a:pt x="775" y="498"/>
                </a:lnTo>
                <a:lnTo>
                  <a:pt x="794" y="568"/>
                </a:lnTo>
                <a:lnTo>
                  <a:pt x="744" y="526"/>
                </a:lnTo>
                <a:lnTo>
                  <a:pt x="695" y="524"/>
                </a:lnTo>
                <a:lnTo>
                  <a:pt x="668" y="510"/>
                </a:lnTo>
                <a:lnTo>
                  <a:pt x="664" y="590"/>
                </a:lnTo>
                <a:lnTo>
                  <a:pt x="664" y="611"/>
                </a:lnTo>
                <a:lnTo>
                  <a:pt x="660" y="652"/>
                </a:lnTo>
                <a:lnTo>
                  <a:pt x="641" y="669"/>
                </a:lnTo>
                <a:lnTo>
                  <a:pt x="619" y="688"/>
                </a:lnTo>
                <a:lnTo>
                  <a:pt x="625" y="694"/>
                </a:lnTo>
                <a:lnTo>
                  <a:pt x="650" y="723"/>
                </a:lnTo>
                <a:lnTo>
                  <a:pt x="660" y="733"/>
                </a:lnTo>
                <a:lnTo>
                  <a:pt x="614" y="764"/>
                </a:lnTo>
                <a:lnTo>
                  <a:pt x="524" y="805"/>
                </a:lnTo>
                <a:lnTo>
                  <a:pt x="507" y="811"/>
                </a:lnTo>
                <a:lnTo>
                  <a:pt x="454" y="832"/>
                </a:lnTo>
                <a:lnTo>
                  <a:pt x="441" y="879"/>
                </a:lnTo>
                <a:lnTo>
                  <a:pt x="439" y="880"/>
                </a:lnTo>
                <a:lnTo>
                  <a:pt x="406" y="898"/>
                </a:lnTo>
                <a:lnTo>
                  <a:pt x="394" y="904"/>
                </a:lnTo>
                <a:lnTo>
                  <a:pt x="387" y="908"/>
                </a:lnTo>
                <a:lnTo>
                  <a:pt x="286" y="913"/>
                </a:lnTo>
                <a:lnTo>
                  <a:pt x="247" y="859"/>
                </a:lnTo>
                <a:lnTo>
                  <a:pt x="185" y="828"/>
                </a:lnTo>
                <a:lnTo>
                  <a:pt x="142" y="648"/>
                </a:lnTo>
                <a:lnTo>
                  <a:pt x="138" y="626"/>
                </a:lnTo>
                <a:lnTo>
                  <a:pt x="132" y="603"/>
                </a:lnTo>
                <a:lnTo>
                  <a:pt x="93" y="502"/>
                </a:lnTo>
                <a:lnTo>
                  <a:pt x="22" y="386"/>
                </a:lnTo>
                <a:lnTo>
                  <a:pt x="0" y="353"/>
                </a:lnTo>
                <a:lnTo>
                  <a:pt x="16" y="351"/>
                </a:lnTo>
                <a:lnTo>
                  <a:pt x="57" y="343"/>
                </a:lnTo>
                <a:lnTo>
                  <a:pt x="86" y="337"/>
                </a:lnTo>
                <a:lnTo>
                  <a:pt x="92" y="337"/>
                </a:lnTo>
                <a:lnTo>
                  <a:pt x="159" y="322"/>
                </a:lnTo>
                <a:lnTo>
                  <a:pt x="237" y="239"/>
                </a:lnTo>
                <a:lnTo>
                  <a:pt x="291" y="169"/>
                </a:lnTo>
                <a:lnTo>
                  <a:pt x="330" y="200"/>
                </a:lnTo>
                <a:lnTo>
                  <a:pt x="309" y="143"/>
                </a:lnTo>
                <a:lnTo>
                  <a:pt x="398" y="99"/>
                </a:lnTo>
                <a:lnTo>
                  <a:pt x="412" y="91"/>
                </a:lnTo>
                <a:lnTo>
                  <a:pt x="437" y="19"/>
                </a:lnTo>
                <a:lnTo>
                  <a:pt x="441" y="0"/>
                </a:lnTo>
                <a:lnTo>
                  <a:pt x="447" y="10"/>
                </a:lnTo>
                <a:lnTo>
                  <a:pt x="511" y="87"/>
                </a:lnTo>
                <a:lnTo>
                  <a:pt x="567" y="217"/>
                </a:lnTo>
                <a:lnTo>
                  <a:pt x="577" y="231"/>
                </a:lnTo>
                <a:lnTo>
                  <a:pt x="581" y="244"/>
                </a:lnTo>
                <a:lnTo>
                  <a:pt x="588" y="252"/>
                </a:lnTo>
                <a:lnTo>
                  <a:pt x="598" y="264"/>
                </a:lnTo>
                <a:lnTo>
                  <a:pt x="610" y="275"/>
                </a:lnTo>
                <a:lnTo>
                  <a:pt x="631" y="306"/>
                </a:lnTo>
                <a:lnTo>
                  <a:pt x="631" y="308"/>
                </a:lnTo>
                <a:lnTo>
                  <a:pt x="637" y="301"/>
                </a:lnTo>
                <a:lnTo>
                  <a:pt x="643" y="299"/>
                </a:lnTo>
                <a:lnTo>
                  <a:pt x="654" y="285"/>
                </a:lnTo>
                <a:lnTo>
                  <a:pt x="724" y="295"/>
                </a:lnTo>
                <a:lnTo>
                  <a:pt x="763" y="242"/>
                </a:lnTo>
                <a:lnTo>
                  <a:pt x="800" y="264"/>
                </a:lnTo>
                <a:lnTo>
                  <a:pt x="817" y="275"/>
                </a:lnTo>
                <a:lnTo>
                  <a:pt x="835" y="304"/>
                </a:lnTo>
                <a:close/>
              </a:path>
            </a:pathLst>
          </a:custGeom>
          <a:solidFill>
            <a:srgbClr val="FFFAC2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1" name="Freeform 7"/>
          <p:cNvSpPr>
            <a:spLocks/>
          </p:cNvSpPr>
          <p:nvPr/>
        </p:nvSpPr>
        <p:spPr bwMode="auto">
          <a:xfrm>
            <a:off x="3794126" y="5310188"/>
            <a:ext cx="1133475" cy="1527175"/>
          </a:xfrm>
          <a:custGeom>
            <a:avLst/>
            <a:gdLst/>
            <a:ahLst/>
            <a:cxnLst>
              <a:cxn ang="0">
                <a:pos x="631" y="125"/>
              </a:cxn>
              <a:cxn ang="0">
                <a:pos x="658" y="200"/>
              </a:cxn>
              <a:cxn ang="0">
                <a:pos x="691" y="284"/>
              </a:cxn>
              <a:cxn ang="0">
                <a:pos x="708" y="332"/>
              </a:cxn>
              <a:cxn ang="0">
                <a:pos x="714" y="353"/>
              </a:cxn>
              <a:cxn ang="0">
                <a:pos x="712" y="421"/>
              </a:cxn>
              <a:cxn ang="0">
                <a:pos x="687" y="435"/>
              </a:cxn>
              <a:cxn ang="0">
                <a:pos x="600" y="377"/>
              </a:cxn>
              <a:cxn ang="0">
                <a:pos x="536" y="357"/>
              </a:cxn>
              <a:cxn ang="0">
                <a:pos x="569" y="437"/>
              </a:cxn>
              <a:cxn ang="0">
                <a:pos x="487" y="542"/>
              </a:cxn>
              <a:cxn ang="0">
                <a:pos x="435" y="553"/>
              </a:cxn>
              <a:cxn ang="0">
                <a:pos x="357" y="609"/>
              </a:cxn>
              <a:cxn ang="0">
                <a:pos x="328" y="699"/>
              </a:cxn>
              <a:cxn ang="0">
                <a:pos x="283" y="710"/>
              </a:cxn>
              <a:cxn ang="0">
                <a:pos x="283" y="755"/>
              </a:cxn>
              <a:cxn ang="0">
                <a:pos x="311" y="788"/>
              </a:cxn>
              <a:cxn ang="0">
                <a:pos x="287" y="850"/>
              </a:cxn>
              <a:cxn ang="0">
                <a:pos x="283" y="862"/>
              </a:cxn>
              <a:cxn ang="0">
                <a:pos x="276" y="885"/>
              </a:cxn>
              <a:cxn ang="0">
                <a:pos x="146" y="962"/>
              </a:cxn>
              <a:cxn ang="0">
                <a:pos x="19" y="924"/>
              </a:cxn>
              <a:cxn ang="0">
                <a:pos x="2" y="799"/>
              </a:cxn>
              <a:cxn ang="0">
                <a:pos x="4" y="767"/>
              </a:cxn>
              <a:cxn ang="0">
                <a:pos x="4" y="737"/>
              </a:cxn>
              <a:cxn ang="0">
                <a:pos x="27" y="704"/>
              </a:cxn>
              <a:cxn ang="0">
                <a:pos x="8" y="658"/>
              </a:cxn>
              <a:cxn ang="0">
                <a:pos x="115" y="604"/>
              </a:cxn>
              <a:cxn ang="0">
                <a:pos x="134" y="594"/>
              </a:cxn>
              <a:cxn ang="0">
                <a:pos x="169" y="575"/>
              </a:cxn>
              <a:cxn ang="0">
                <a:pos x="235" y="507"/>
              </a:cxn>
              <a:cxn ang="0">
                <a:pos x="342" y="460"/>
              </a:cxn>
              <a:cxn ang="0">
                <a:pos x="378" y="419"/>
              </a:cxn>
              <a:cxn ang="0">
                <a:pos x="347" y="384"/>
              </a:cxn>
              <a:cxn ang="0">
                <a:pos x="388" y="348"/>
              </a:cxn>
              <a:cxn ang="0">
                <a:pos x="392" y="286"/>
              </a:cxn>
              <a:cxn ang="0">
                <a:pos x="423" y="220"/>
              </a:cxn>
              <a:cxn ang="0">
                <a:pos x="522" y="264"/>
              </a:cxn>
              <a:cxn ang="0">
                <a:pos x="524" y="167"/>
              </a:cxn>
              <a:cxn ang="0">
                <a:pos x="501" y="41"/>
              </a:cxn>
              <a:cxn ang="0">
                <a:pos x="567" y="6"/>
              </a:cxn>
            </a:cxnLst>
            <a:rect l="0" t="0" r="r" b="b"/>
            <a:pathLst>
              <a:path w="714" h="962">
                <a:moveTo>
                  <a:pt x="619" y="99"/>
                </a:moveTo>
                <a:lnTo>
                  <a:pt x="631" y="125"/>
                </a:lnTo>
                <a:lnTo>
                  <a:pt x="644" y="167"/>
                </a:lnTo>
                <a:lnTo>
                  <a:pt x="658" y="200"/>
                </a:lnTo>
                <a:lnTo>
                  <a:pt x="671" y="239"/>
                </a:lnTo>
                <a:lnTo>
                  <a:pt x="691" y="284"/>
                </a:lnTo>
                <a:lnTo>
                  <a:pt x="701" y="309"/>
                </a:lnTo>
                <a:lnTo>
                  <a:pt x="708" y="332"/>
                </a:lnTo>
                <a:lnTo>
                  <a:pt x="714" y="348"/>
                </a:lnTo>
                <a:lnTo>
                  <a:pt x="714" y="353"/>
                </a:lnTo>
                <a:lnTo>
                  <a:pt x="714" y="365"/>
                </a:lnTo>
                <a:lnTo>
                  <a:pt x="712" y="421"/>
                </a:lnTo>
                <a:lnTo>
                  <a:pt x="714" y="437"/>
                </a:lnTo>
                <a:lnTo>
                  <a:pt x="687" y="435"/>
                </a:lnTo>
                <a:lnTo>
                  <a:pt x="656" y="414"/>
                </a:lnTo>
                <a:lnTo>
                  <a:pt x="600" y="377"/>
                </a:lnTo>
                <a:lnTo>
                  <a:pt x="557" y="340"/>
                </a:lnTo>
                <a:lnTo>
                  <a:pt x="536" y="357"/>
                </a:lnTo>
                <a:lnTo>
                  <a:pt x="584" y="435"/>
                </a:lnTo>
                <a:lnTo>
                  <a:pt x="569" y="437"/>
                </a:lnTo>
                <a:lnTo>
                  <a:pt x="462" y="509"/>
                </a:lnTo>
                <a:lnTo>
                  <a:pt x="487" y="542"/>
                </a:lnTo>
                <a:lnTo>
                  <a:pt x="462" y="538"/>
                </a:lnTo>
                <a:lnTo>
                  <a:pt x="435" y="553"/>
                </a:lnTo>
                <a:lnTo>
                  <a:pt x="425" y="565"/>
                </a:lnTo>
                <a:lnTo>
                  <a:pt x="357" y="609"/>
                </a:lnTo>
                <a:lnTo>
                  <a:pt x="340" y="668"/>
                </a:lnTo>
                <a:lnTo>
                  <a:pt x="328" y="699"/>
                </a:lnTo>
                <a:lnTo>
                  <a:pt x="287" y="708"/>
                </a:lnTo>
                <a:lnTo>
                  <a:pt x="283" y="710"/>
                </a:lnTo>
                <a:lnTo>
                  <a:pt x="283" y="728"/>
                </a:lnTo>
                <a:lnTo>
                  <a:pt x="283" y="755"/>
                </a:lnTo>
                <a:lnTo>
                  <a:pt x="307" y="784"/>
                </a:lnTo>
                <a:lnTo>
                  <a:pt x="311" y="788"/>
                </a:lnTo>
                <a:lnTo>
                  <a:pt x="295" y="831"/>
                </a:lnTo>
                <a:lnTo>
                  <a:pt x="287" y="850"/>
                </a:lnTo>
                <a:lnTo>
                  <a:pt x="283" y="858"/>
                </a:lnTo>
                <a:lnTo>
                  <a:pt x="283" y="862"/>
                </a:lnTo>
                <a:lnTo>
                  <a:pt x="278" y="881"/>
                </a:lnTo>
                <a:lnTo>
                  <a:pt x="276" y="885"/>
                </a:lnTo>
                <a:lnTo>
                  <a:pt x="229" y="912"/>
                </a:lnTo>
                <a:lnTo>
                  <a:pt x="146" y="962"/>
                </a:lnTo>
                <a:lnTo>
                  <a:pt x="19" y="929"/>
                </a:lnTo>
                <a:lnTo>
                  <a:pt x="19" y="924"/>
                </a:lnTo>
                <a:lnTo>
                  <a:pt x="12" y="908"/>
                </a:lnTo>
                <a:lnTo>
                  <a:pt x="2" y="799"/>
                </a:lnTo>
                <a:lnTo>
                  <a:pt x="2" y="780"/>
                </a:lnTo>
                <a:lnTo>
                  <a:pt x="4" y="767"/>
                </a:lnTo>
                <a:lnTo>
                  <a:pt x="0" y="739"/>
                </a:lnTo>
                <a:lnTo>
                  <a:pt x="4" y="737"/>
                </a:lnTo>
                <a:lnTo>
                  <a:pt x="17" y="720"/>
                </a:lnTo>
                <a:lnTo>
                  <a:pt x="27" y="704"/>
                </a:lnTo>
                <a:lnTo>
                  <a:pt x="4" y="670"/>
                </a:lnTo>
                <a:lnTo>
                  <a:pt x="8" y="658"/>
                </a:lnTo>
                <a:lnTo>
                  <a:pt x="14" y="609"/>
                </a:lnTo>
                <a:lnTo>
                  <a:pt x="115" y="604"/>
                </a:lnTo>
                <a:lnTo>
                  <a:pt x="122" y="600"/>
                </a:lnTo>
                <a:lnTo>
                  <a:pt x="134" y="594"/>
                </a:lnTo>
                <a:lnTo>
                  <a:pt x="167" y="576"/>
                </a:lnTo>
                <a:lnTo>
                  <a:pt x="169" y="575"/>
                </a:lnTo>
                <a:lnTo>
                  <a:pt x="182" y="528"/>
                </a:lnTo>
                <a:lnTo>
                  <a:pt x="235" y="507"/>
                </a:lnTo>
                <a:lnTo>
                  <a:pt x="252" y="501"/>
                </a:lnTo>
                <a:lnTo>
                  <a:pt x="342" y="460"/>
                </a:lnTo>
                <a:lnTo>
                  <a:pt x="388" y="429"/>
                </a:lnTo>
                <a:lnTo>
                  <a:pt x="378" y="419"/>
                </a:lnTo>
                <a:lnTo>
                  <a:pt x="353" y="390"/>
                </a:lnTo>
                <a:lnTo>
                  <a:pt x="347" y="384"/>
                </a:lnTo>
                <a:lnTo>
                  <a:pt x="369" y="365"/>
                </a:lnTo>
                <a:lnTo>
                  <a:pt x="388" y="348"/>
                </a:lnTo>
                <a:lnTo>
                  <a:pt x="392" y="307"/>
                </a:lnTo>
                <a:lnTo>
                  <a:pt x="392" y="286"/>
                </a:lnTo>
                <a:lnTo>
                  <a:pt x="396" y="206"/>
                </a:lnTo>
                <a:lnTo>
                  <a:pt x="423" y="220"/>
                </a:lnTo>
                <a:lnTo>
                  <a:pt x="472" y="222"/>
                </a:lnTo>
                <a:lnTo>
                  <a:pt x="522" y="264"/>
                </a:lnTo>
                <a:lnTo>
                  <a:pt x="503" y="194"/>
                </a:lnTo>
                <a:lnTo>
                  <a:pt x="524" y="167"/>
                </a:lnTo>
                <a:lnTo>
                  <a:pt x="532" y="128"/>
                </a:lnTo>
                <a:lnTo>
                  <a:pt x="501" y="41"/>
                </a:lnTo>
                <a:lnTo>
                  <a:pt x="563" y="0"/>
                </a:lnTo>
                <a:lnTo>
                  <a:pt x="567" y="6"/>
                </a:lnTo>
                <a:lnTo>
                  <a:pt x="619" y="99"/>
                </a:lnTo>
                <a:close/>
              </a:path>
            </a:pathLst>
          </a:custGeom>
          <a:solidFill>
            <a:srgbClr val="E3ECAE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2" name="Freeform 8"/>
          <p:cNvSpPr>
            <a:spLocks/>
          </p:cNvSpPr>
          <p:nvPr/>
        </p:nvSpPr>
        <p:spPr bwMode="auto">
          <a:xfrm>
            <a:off x="4062413" y="3284538"/>
            <a:ext cx="1739900" cy="2182813"/>
          </a:xfrm>
          <a:custGeom>
            <a:avLst/>
            <a:gdLst/>
            <a:ahLst/>
            <a:cxnLst>
              <a:cxn ang="0">
                <a:pos x="588" y="163"/>
              </a:cxn>
              <a:cxn ang="0">
                <a:pos x="611" y="185"/>
              </a:cxn>
              <a:cxn ang="0">
                <a:pos x="650" y="245"/>
              </a:cxn>
              <a:cxn ang="0">
                <a:pos x="681" y="291"/>
              </a:cxn>
              <a:cxn ang="0">
                <a:pos x="733" y="285"/>
              </a:cxn>
              <a:cxn ang="0">
                <a:pos x="778" y="285"/>
              </a:cxn>
              <a:cxn ang="0">
                <a:pos x="850" y="326"/>
              </a:cxn>
              <a:cxn ang="0">
                <a:pos x="881" y="373"/>
              </a:cxn>
              <a:cxn ang="0">
                <a:pos x="924" y="442"/>
              </a:cxn>
              <a:cxn ang="0">
                <a:pos x="966" y="512"/>
              </a:cxn>
              <a:cxn ang="0">
                <a:pos x="1003" y="570"/>
              </a:cxn>
              <a:cxn ang="0">
                <a:pos x="1071" y="675"/>
              </a:cxn>
              <a:cxn ang="0">
                <a:pos x="1085" y="772"/>
              </a:cxn>
              <a:cxn ang="0">
                <a:pos x="1075" y="813"/>
              </a:cxn>
              <a:cxn ang="0">
                <a:pos x="1058" y="892"/>
              </a:cxn>
              <a:cxn ang="0">
                <a:pos x="1042" y="937"/>
              </a:cxn>
              <a:cxn ang="0">
                <a:pos x="1007" y="1030"/>
              </a:cxn>
              <a:cxn ang="0">
                <a:pos x="968" y="1077"/>
              </a:cxn>
              <a:cxn ang="0">
                <a:pos x="924" y="1135"/>
              </a:cxn>
              <a:cxn ang="0">
                <a:pos x="910" y="1216"/>
              </a:cxn>
              <a:cxn ang="0">
                <a:pos x="895" y="1294"/>
              </a:cxn>
              <a:cxn ang="0">
                <a:pos x="885" y="1306"/>
              </a:cxn>
              <a:cxn ang="0">
                <a:pos x="871" y="1311"/>
              </a:cxn>
              <a:cxn ang="0">
                <a:pos x="827" y="1321"/>
              </a:cxn>
              <a:cxn ang="0">
                <a:pos x="817" y="1321"/>
              </a:cxn>
              <a:cxn ang="0">
                <a:pos x="811" y="1321"/>
              </a:cxn>
              <a:cxn ang="0">
                <a:pos x="708" y="1307"/>
              </a:cxn>
              <a:cxn ang="0">
                <a:pos x="617" y="1321"/>
              </a:cxn>
              <a:cxn ang="0">
                <a:pos x="567" y="1337"/>
              </a:cxn>
              <a:cxn ang="0">
                <a:pos x="520" y="1348"/>
              </a:cxn>
              <a:cxn ang="0">
                <a:pos x="473" y="1360"/>
              </a:cxn>
              <a:cxn ang="0">
                <a:pos x="450" y="1375"/>
              </a:cxn>
              <a:cxn ang="0">
                <a:pos x="394" y="1276"/>
              </a:cxn>
              <a:cxn ang="0">
                <a:pos x="359" y="1236"/>
              </a:cxn>
              <a:cxn ang="0">
                <a:pos x="283" y="1267"/>
              </a:cxn>
              <a:cxn ang="0">
                <a:pos x="202" y="1271"/>
              </a:cxn>
              <a:cxn ang="0">
                <a:pos x="190" y="1280"/>
              </a:cxn>
              <a:cxn ang="0">
                <a:pos x="169" y="1247"/>
              </a:cxn>
              <a:cxn ang="0">
                <a:pos x="147" y="1224"/>
              </a:cxn>
              <a:cxn ang="0">
                <a:pos x="136" y="1203"/>
              </a:cxn>
              <a:cxn ang="0">
                <a:pos x="70" y="1059"/>
              </a:cxn>
              <a:cxn ang="0">
                <a:pos x="0" y="972"/>
              </a:cxn>
              <a:cxn ang="0">
                <a:pos x="48" y="939"/>
              </a:cxn>
              <a:cxn ang="0">
                <a:pos x="118" y="892"/>
              </a:cxn>
              <a:cxn ang="0">
                <a:pos x="167" y="799"/>
              </a:cxn>
              <a:cxn ang="0">
                <a:pos x="140" y="693"/>
              </a:cxn>
              <a:cxn ang="0">
                <a:pos x="99" y="522"/>
              </a:cxn>
              <a:cxn ang="0">
                <a:pos x="81" y="452"/>
              </a:cxn>
              <a:cxn ang="0">
                <a:pos x="64" y="373"/>
              </a:cxn>
              <a:cxn ang="0">
                <a:pos x="149" y="198"/>
              </a:cxn>
              <a:cxn ang="0">
                <a:pos x="145" y="161"/>
              </a:cxn>
              <a:cxn ang="0">
                <a:pos x="149" y="144"/>
              </a:cxn>
              <a:cxn ang="0">
                <a:pos x="153" y="122"/>
              </a:cxn>
              <a:cxn ang="0">
                <a:pos x="204" y="0"/>
              </a:cxn>
              <a:cxn ang="0">
                <a:pos x="299" y="188"/>
              </a:cxn>
              <a:cxn ang="0">
                <a:pos x="365" y="175"/>
              </a:cxn>
              <a:cxn ang="0">
                <a:pos x="553" y="132"/>
              </a:cxn>
            </a:cxnLst>
            <a:rect l="0" t="0" r="r" b="b"/>
            <a:pathLst>
              <a:path w="1096" h="1375">
                <a:moveTo>
                  <a:pt x="553" y="132"/>
                </a:moveTo>
                <a:lnTo>
                  <a:pt x="588" y="163"/>
                </a:lnTo>
                <a:lnTo>
                  <a:pt x="605" y="181"/>
                </a:lnTo>
                <a:lnTo>
                  <a:pt x="611" y="185"/>
                </a:lnTo>
                <a:lnTo>
                  <a:pt x="633" y="216"/>
                </a:lnTo>
                <a:lnTo>
                  <a:pt x="650" y="245"/>
                </a:lnTo>
                <a:lnTo>
                  <a:pt x="660" y="256"/>
                </a:lnTo>
                <a:lnTo>
                  <a:pt x="681" y="291"/>
                </a:lnTo>
                <a:lnTo>
                  <a:pt x="708" y="283"/>
                </a:lnTo>
                <a:lnTo>
                  <a:pt x="733" y="285"/>
                </a:lnTo>
                <a:lnTo>
                  <a:pt x="751" y="285"/>
                </a:lnTo>
                <a:lnTo>
                  <a:pt x="778" y="285"/>
                </a:lnTo>
                <a:lnTo>
                  <a:pt x="823" y="285"/>
                </a:lnTo>
                <a:lnTo>
                  <a:pt x="850" y="326"/>
                </a:lnTo>
                <a:lnTo>
                  <a:pt x="871" y="359"/>
                </a:lnTo>
                <a:lnTo>
                  <a:pt x="881" y="373"/>
                </a:lnTo>
                <a:lnTo>
                  <a:pt x="900" y="406"/>
                </a:lnTo>
                <a:lnTo>
                  <a:pt x="924" y="442"/>
                </a:lnTo>
                <a:lnTo>
                  <a:pt x="962" y="503"/>
                </a:lnTo>
                <a:lnTo>
                  <a:pt x="966" y="512"/>
                </a:lnTo>
                <a:lnTo>
                  <a:pt x="982" y="534"/>
                </a:lnTo>
                <a:lnTo>
                  <a:pt x="1003" y="570"/>
                </a:lnTo>
                <a:lnTo>
                  <a:pt x="1036" y="619"/>
                </a:lnTo>
                <a:lnTo>
                  <a:pt x="1071" y="675"/>
                </a:lnTo>
                <a:lnTo>
                  <a:pt x="1096" y="716"/>
                </a:lnTo>
                <a:lnTo>
                  <a:pt x="1085" y="772"/>
                </a:lnTo>
                <a:lnTo>
                  <a:pt x="1079" y="794"/>
                </a:lnTo>
                <a:lnTo>
                  <a:pt x="1075" y="813"/>
                </a:lnTo>
                <a:lnTo>
                  <a:pt x="1065" y="854"/>
                </a:lnTo>
                <a:lnTo>
                  <a:pt x="1058" y="892"/>
                </a:lnTo>
                <a:lnTo>
                  <a:pt x="1054" y="908"/>
                </a:lnTo>
                <a:lnTo>
                  <a:pt x="1042" y="937"/>
                </a:lnTo>
                <a:lnTo>
                  <a:pt x="1026" y="984"/>
                </a:lnTo>
                <a:lnTo>
                  <a:pt x="1007" y="1030"/>
                </a:lnTo>
                <a:lnTo>
                  <a:pt x="988" y="1057"/>
                </a:lnTo>
                <a:lnTo>
                  <a:pt x="968" y="1077"/>
                </a:lnTo>
                <a:lnTo>
                  <a:pt x="959" y="1092"/>
                </a:lnTo>
                <a:lnTo>
                  <a:pt x="924" y="1135"/>
                </a:lnTo>
                <a:lnTo>
                  <a:pt x="918" y="1174"/>
                </a:lnTo>
                <a:lnTo>
                  <a:pt x="910" y="1216"/>
                </a:lnTo>
                <a:lnTo>
                  <a:pt x="900" y="1267"/>
                </a:lnTo>
                <a:lnTo>
                  <a:pt x="895" y="1294"/>
                </a:lnTo>
                <a:lnTo>
                  <a:pt x="895" y="1300"/>
                </a:lnTo>
                <a:lnTo>
                  <a:pt x="885" y="1306"/>
                </a:lnTo>
                <a:lnTo>
                  <a:pt x="881" y="1307"/>
                </a:lnTo>
                <a:lnTo>
                  <a:pt x="871" y="1311"/>
                </a:lnTo>
                <a:lnTo>
                  <a:pt x="863" y="1313"/>
                </a:lnTo>
                <a:lnTo>
                  <a:pt x="827" y="1321"/>
                </a:lnTo>
                <a:lnTo>
                  <a:pt x="819" y="1321"/>
                </a:lnTo>
                <a:lnTo>
                  <a:pt x="817" y="1321"/>
                </a:lnTo>
                <a:lnTo>
                  <a:pt x="813" y="1321"/>
                </a:lnTo>
                <a:lnTo>
                  <a:pt x="811" y="1321"/>
                </a:lnTo>
                <a:lnTo>
                  <a:pt x="757" y="1315"/>
                </a:lnTo>
                <a:lnTo>
                  <a:pt x="708" y="1307"/>
                </a:lnTo>
                <a:lnTo>
                  <a:pt x="669" y="1309"/>
                </a:lnTo>
                <a:lnTo>
                  <a:pt x="617" y="1321"/>
                </a:lnTo>
                <a:lnTo>
                  <a:pt x="601" y="1325"/>
                </a:lnTo>
                <a:lnTo>
                  <a:pt x="567" y="1337"/>
                </a:lnTo>
                <a:lnTo>
                  <a:pt x="522" y="1348"/>
                </a:lnTo>
                <a:lnTo>
                  <a:pt x="520" y="1348"/>
                </a:lnTo>
                <a:lnTo>
                  <a:pt x="479" y="1358"/>
                </a:lnTo>
                <a:lnTo>
                  <a:pt x="473" y="1360"/>
                </a:lnTo>
                <a:lnTo>
                  <a:pt x="466" y="1362"/>
                </a:lnTo>
                <a:lnTo>
                  <a:pt x="450" y="1375"/>
                </a:lnTo>
                <a:lnTo>
                  <a:pt x="398" y="1282"/>
                </a:lnTo>
                <a:lnTo>
                  <a:pt x="394" y="1276"/>
                </a:lnTo>
                <a:lnTo>
                  <a:pt x="376" y="1247"/>
                </a:lnTo>
                <a:lnTo>
                  <a:pt x="359" y="1236"/>
                </a:lnTo>
                <a:lnTo>
                  <a:pt x="322" y="1214"/>
                </a:lnTo>
                <a:lnTo>
                  <a:pt x="283" y="1267"/>
                </a:lnTo>
                <a:lnTo>
                  <a:pt x="213" y="1257"/>
                </a:lnTo>
                <a:lnTo>
                  <a:pt x="202" y="1271"/>
                </a:lnTo>
                <a:lnTo>
                  <a:pt x="196" y="1273"/>
                </a:lnTo>
                <a:lnTo>
                  <a:pt x="190" y="1280"/>
                </a:lnTo>
                <a:lnTo>
                  <a:pt x="190" y="1278"/>
                </a:lnTo>
                <a:lnTo>
                  <a:pt x="169" y="1247"/>
                </a:lnTo>
                <a:lnTo>
                  <a:pt x="157" y="1236"/>
                </a:lnTo>
                <a:lnTo>
                  <a:pt x="147" y="1224"/>
                </a:lnTo>
                <a:lnTo>
                  <a:pt x="140" y="1216"/>
                </a:lnTo>
                <a:lnTo>
                  <a:pt x="136" y="1203"/>
                </a:lnTo>
                <a:lnTo>
                  <a:pt x="126" y="1189"/>
                </a:lnTo>
                <a:lnTo>
                  <a:pt x="70" y="1059"/>
                </a:lnTo>
                <a:lnTo>
                  <a:pt x="6" y="982"/>
                </a:lnTo>
                <a:lnTo>
                  <a:pt x="0" y="972"/>
                </a:lnTo>
                <a:lnTo>
                  <a:pt x="13" y="964"/>
                </a:lnTo>
                <a:lnTo>
                  <a:pt x="48" y="939"/>
                </a:lnTo>
                <a:lnTo>
                  <a:pt x="76" y="922"/>
                </a:lnTo>
                <a:lnTo>
                  <a:pt x="118" y="892"/>
                </a:lnTo>
                <a:lnTo>
                  <a:pt x="178" y="854"/>
                </a:lnTo>
                <a:lnTo>
                  <a:pt x="167" y="799"/>
                </a:lnTo>
                <a:lnTo>
                  <a:pt x="165" y="794"/>
                </a:lnTo>
                <a:lnTo>
                  <a:pt x="140" y="693"/>
                </a:lnTo>
                <a:lnTo>
                  <a:pt x="132" y="666"/>
                </a:lnTo>
                <a:lnTo>
                  <a:pt x="99" y="522"/>
                </a:lnTo>
                <a:lnTo>
                  <a:pt x="83" y="462"/>
                </a:lnTo>
                <a:lnTo>
                  <a:pt x="81" y="452"/>
                </a:lnTo>
                <a:lnTo>
                  <a:pt x="70" y="402"/>
                </a:lnTo>
                <a:lnTo>
                  <a:pt x="64" y="373"/>
                </a:lnTo>
                <a:lnTo>
                  <a:pt x="138" y="245"/>
                </a:lnTo>
                <a:lnTo>
                  <a:pt x="149" y="198"/>
                </a:lnTo>
                <a:lnTo>
                  <a:pt x="145" y="163"/>
                </a:lnTo>
                <a:lnTo>
                  <a:pt x="145" y="161"/>
                </a:lnTo>
                <a:lnTo>
                  <a:pt x="147" y="154"/>
                </a:lnTo>
                <a:lnTo>
                  <a:pt x="149" y="144"/>
                </a:lnTo>
                <a:lnTo>
                  <a:pt x="151" y="136"/>
                </a:lnTo>
                <a:lnTo>
                  <a:pt x="153" y="122"/>
                </a:lnTo>
                <a:lnTo>
                  <a:pt x="167" y="90"/>
                </a:lnTo>
                <a:lnTo>
                  <a:pt x="204" y="0"/>
                </a:lnTo>
                <a:lnTo>
                  <a:pt x="273" y="194"/>
                </a:lnTo>
                <a:lnTo>
                  <a:pt x="299" y="188"/>
                </a:lnTo>
                <a:lnTo>
                  <a:pt x="330" y="183"/>
                </a:lnTo>
                <a:lnTo>
                  <a:pt x="365" y="175"/>
                </a:lnTo>
                <a:lnTo>
                  <a:pt x="504" y="144"/>
                </a:lnTo>
                <a:lnTo>
                  <a:pt x="553" y="132"/>
                </a:lnTo>
                <a:close/>
              </a:path>
            </a:pathLst>
          </a:custGeom>
          <a:solidFill>
            <a:srgbClr val="DBD4E9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3" name="Freeform 9"/>
          <p:cNvSpPr>
            <a:spLocks/>
          </p:cNvSpPr>
          <p:nvPr/>
        </p:nvSpPr>
        <p:spPr bwMode="auto">
          <a:xfrm>
            <a:off x="2065338" y="4470400"/>
            <a:ext cx="1020763" cy="1963738"/>
          </a:xfrm>
          <a:custGeom>
            <a:avLst/>
            <a:gdLst/>
            <a:ahLst/>
            <a:cxnLst>
              <a:cxn ang="0">
                <a:pos x="518" y="81"/>
              </a:cxn>
              <a:cxn ang="0">
                <a:pos x="542" y="122"/>
              </a:cxn>
              <a:cxn ang="0">
                <a:pos x="555" y="250"/>
              </a:cxn>
              <a:cxn ang="0">
                <a:pos x="565" y="328"/>
              </a:cxn>
              <a:cxn ang="0">
                <a:pos x="571" y="392"/>
              </a:cxn>
              <a:cxn ang="0">
                <a:pos x="582" y="413"/>
              </a:cxn>
              <a:cxn ang="0">
                <a:pos x="643" y="551"/>
              </a:cxn>
              <a:cxn ang="0">
                <a:pos x="625" y="595"/>
              </a:cxn>
              <a:cxn ang="0">
                <a:pos x="604" y="646"/>
              </a:cxn>
              <a:cxn ang="0">
                <a:pos x="608" y="879"/>
              </a:cxn>
              <a:cxn ang="0">
                <a:pos x="596" y="904"/>
              </a:cxn>
              <a:cxn ang="0">
                <a:pos x="584" y="925"/>
              </a:cxn>
              <a:cxn ang="0">
                <a:pos x="565" y="960"/>
              </a:cxn>
              <a:cxn ang="0">
                <a:pos x="549" y="933"/>
              </a:cxn>
              <a:cxn ang="0">
                <a:pos x="522" y="943"/>
              </a:cxn>
              <a:cxn ang="0">
                <a:pos x="503" y="946"/>
              </a:cxn>
              <a:cxn ang="0">
                <a:pos x="487" y="952"/>
              </a:cxn>
              <a:cxn ang="0">
                <a:pos x="528" y="1040"/>
              </a:cxn>
              <a:cxn ang="0">
                <a:pos x="549" y="1175"/>
              </a:cxn>
              <a:cxn ang="0">
                <a:pos x="530" y="1237"/>
              </a:cxn>
              <a:cxn ang="0">
                <a:pos x="359" y="1074"/>
              </a:cxn>
              <a:cxn ang="0">
                <a:pos x="253" y="1022"/>
              </a:cxn>
              <a:cxn ang="0">
                <a:pos x="210" y="923"/>
              </a:cxn>
              <a:cxn ang="0">
                <a:pos x="245" y="834"/>
              </a:cxn>
              <a:cxn ang="0">
                <a:pos x="206" y="716"/>
              </a:cxn>
              <a:cxn ang="0">
                <a:pos x="185" y="659"/>
              </a:cxn>
              <a:cxn ang="0">
                <a:pos x="18" y="496"/>
              </a:cxn>
              <a:cxn ang="0">
                <a:pos x="0" y="432"/>
              </a:cxn>
              <a:cxn ang="0">
                <a:pos x="26" y="427"/>
              </a:cxn>
              <a:cxn ang="0">
                <a:pos x="45" y="423"/>
              </a:cxn>
              <a:cxn ang="0">
                <a:pos x="53" y="421"/>
              </a:cxn>
              <a:cxn ang="0">
                <a:pos x="130" y="401"/>
              </a:cxn>
              <a:cxn ang="0">
                <a:pos x="225" y="250"/>
              </a:cxn>
              <a:cxn ang="0">
                <a:pos x="243" y="219"/>
              </a:cxn>
              <a:cxn ang="0">
                <a:pos x="303" y="122"/>
              </a:cxn>
              <a:cxn ang="0">
                <a:pos x="311" y="109"/>
              </a:cxn>
              <a:cxn ang="0">
                <a:pos x="346" y="89"/>
              </a:cxn>
              <a:cxn ang="0">
                <a:pos x="410" y="60"/>
              </a:cxn>
              <a:cxn ang="0">
                <a:pos x="416" y="54"/>
              </a:cxn>
              <a:cxn ang="0">
                <a:pos x="423" y="47"/>
              </a:cxn>
              <a:cxn ang="0">
                <a:pos x="466" y="0"/>
              </a:cxn>
              <a:cxn ang="0">
                <a:pos x="495" y="47"/>
              </a:cxn>
              <a:cxn ang="0">
                <a:pos x="518" y="81"/>
              </a:cxn>
            </a:cxnLst>
            <a:rect l="0" t="0" r="r" b="b"/>
            <a:pathLst>
              <a:path w="643" h="1237">
                <a:moveTo>
                  <a:pt x="518" y="81"/>
                </a:moveTo>
                <a:lnTo>
                  <a:pt x="542" y="122"/>
                </a:lnTo>
                <a:lnTo>
                  <a:pt x="555" y="250"/>
                </a:lnTo>
                <a:lnTo>
                  <a:pt x="565" y="328"/>
                </a:lnTo>
                <a:lnTo>
                  <a:pt x="571" y="392"/>
                </a:lnTo>
                <a:lnTo>
                  <a:pt x="582" y="413"/>
                </a:lnTo>
                <a:lnTo>
                  <a:pt x="643" y="551"/>
                </a:lnTo>
                <a:lnTo>
                  <a:pt x="625" y="595"/>
                </a:lnTo>
                <a:lnTo>
                  <a:pt x="604" y="646"/>
                </a:lnTo>
                <a:lnTo>
                  <a:pt x="608" y="879"/>
                </a:lnTo>
                <a:lnTo>
                  <a:pt x="596" y="904"/>
                </a:lnTo>
                <a:lnTo>
                  <a:pt x="584" y="925"/>
                </a:lnTo>
                <a:lnTo>
                  <a:pt x="565" y="960"/>
                </a:lnTo>
                <a:lnTo>
                  <a:pt x="549" y="933"/>
                </a:lnTo>
                <a:lnTo>
                  <a:pt x="522" y="943"/>
                </a:lnTo>
                <a:lnTo>
                  <a:pt x="503" y="946"/>
                </a:lnTo>
                <a:lnTo>
                  <a:pt x="487" y="952"/>
                </a:lnTo>
                <a:lnTo>
                  <a:pt x="528" y="1040"/>
                </a:lnTo>
                <a:lnTo>
                  <a:pt x="549" y="1175"/>
                </a:lnTo>
                <a:lnTo>
                  <a:pt x="530" y="1237"/>
                </a:lnTo>
                <a:lnTo>
                  <a:pt x="359" y="1074"/>
                </a:lnTo>
                <a:lnTo>
                  <a:pt x="253" y="1022"/>
                </a:lnTo>
                <a:lnTo>
                  <a:pt x="210" y="923"/>
                </a:lnTo>
                <a:lnTo>
                  <a:pt x="245" y="834"/>
                </a:lnTo>
                <a:lnTo>
                  <a:pt x="206" y="716"/>
                </a:lnTo>
                <a:lnTo>
                  <a:pt x="185" y="659"/>
                </a:lnTo>
                <a:lnTo>
                  <a:pt x="18" y="496"/>
                </a:lnTo>
                <a:lnTo>
                  <a:pt x="0" y="432"/>
                </a:lnTo>
                <a:lnTo>
                  <a:pt x="26" y="427"/>
                </a:lnTo>
                <a:lnTo>
                  <a:pt x="45" y="423"/>
                </a:lnTo>
                <a:lnTo>
                  <a:pt x="53" y="421"/>
                </a:lnTo>
                <a:lnTo>
                  <a:pt x="130" y="401"/>
                </a:lnTo>
                <a:lnTo>
                  <a:pt x="225" y="250"/>
                </a:lnTo>
                <a:lnTo>
                  <a:pt x="243" y="219"/>
                </a:lnTo>
                <a:lnTo>
                  <a:pt x="303" y="122"/>
                </a:lnTo>
                <a:lnTo>
                  <a:pt x="311" y="109"/>
                </a:lnTo>
                <a:lnTo>
                  <a:pt x="346" y="89"/>
                </a:lnTo>
                <a:lnTo>
                  <a:pt x="410" y="60"/>
                </a:lnTo>
                <a:lnTo>
                  <a:pt x="416" y="54"/>
                </a:lnTo>
                <a:lnTo>
                  <a:pt x="423" y="47"/>
                </a:lnTo>
                <a:lnTo>
                  <a:pt x="466" y="0"/>
                </a:lnTo>
                <a:lnTo>
                  <a:pt x="495" y="47"/>
                </a:lnTo>
                <a:lnTo>
                  <a:pt x="518" y="81"/>
                </a:lnTo>
                <a:close/>
              </a:path>
            </a:pathLst>
          </a:custGeom>
          <a:solidFill>
            <a:srgbClr val="FCD8D7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4" name="Freeform 10"/>
          <p:cNvSpPr>
            <a:spLocks/>
          </p:cNvSpPr>
          <p:nvPr/>
        </p:nvSpPr>
        <p:spPr bwMode="auto">
          <a:xfrm>
            <a:off x="2887663" y="3876675"/>
            <a:ext cx="1457325" cy="1511300"/>
          </a:xfrm>
          <a:custGeom>
            <a:avLst/>
            <a:gdLst/>
            <a:ahLst/>
            <a:cxnLst>
              <a:cxn ang="0">
                <a:pos x="736" y="618"/>
              </a:cxn>
              <a:cxn ang="0">
                <a:pos x="697" y="698"/>
              </a:cxn>
              <a:cxn ang="0">
                <a:pos x="629" y="799"/>
              </a:cxn>
              <a:cxn ang="0">
                <a:pos x="536" y="838"/>
              </a:cxn>
              <a:cxn ang="0">
                <a:pos x="391" y="936"/>
              </a:cxn>
              <a:cxn ang="0">
                <a:pos x="356" y="942"/>
              </a:cxn>
              <a:cxn ang="0">
                <a:pos x="299" y="952"/>
              </a:cxn>
              <a:cxn ang="0">
                <a:pos x="245" y="870"/>
              </a:cxn>
              <a:cxn ang="0">
                <a:pos x="127" y="710"/>
              </a:cxn>
              <a:cxn ang="0">
                <a:pos x="24" y="496"/>
              </a:cxn>
              <a:cxn ang="0">
                <a:pos x="78" y="461"/>
              </a:cxn>
              <a:cxn ang="0">
                <a:pos x="185" y="498"/>
              </a:cxn>
              <a:cxn ang="0">
                <a:pos x="193" y="525"/>
              </a:cxn>
              <a:cxn ang="0">
                <a:pos x="301" y="566"/>
              </a:cxn>
              <a:cxn ang="0">
                <a:pos x="334" y="574"/>
              </a:cxn>
              <a:cxn ang="0">
                <a:pos x="361" y="552"/>
              </a:cxn>
              <a:cxn ang="0">
                <a:pos x="361" y="541"/>
              </a:cxn>
              <a:cxn ang="0">
                <a:pos x="342" y="465"/>
              </a:cxn>
              <a:cxn ang="0">
                <a:pos x="344" y="450"/>
              </a:cxn>
              <a:cxn ang="0">
                <a:pos x="398" y="421"/>
              </a:cxn>
              <a:cxn ang="0">
                <a:pos x="330" y="165"/>
              </a:cxn>
              <a:cxn ang="0">
                <a:pos x="396" y="149"/>
              </a:cxn>
              <a:cxn ang="0">
                <a:pos x="517" y="124"/>
              </a:cxn>
              <a:cxn ang="0">
                <a:pos x="583" y="95"/>
              </a:cxn>
              <a:cxn ang="0">
                <a:pos x="722" y="35"/>
              </a:cxn>
              <a:cxn ang="0">
                <a:pos x="775" y="13"/>
              </a:cxn>
              <a:cxn ang="0">
                <a:pos x="810" y="29"/>
              </a:cxn>
              <a:cxn ang="0">
                <a:pos x="823" y="89"/>
              </a:cxn>
              <a:cxn ang="0">
                <a:pos x="872" y="293"/>
              </a:cxn>
              <a:cxn ang="0">
                <a:pos x="905" y="421"/>
              </a:cxn>
              <a:cxn ang="0">
                <a:pos x="918" y="481"/>
              </a:cxn>
              <a:cxn ang="0">
                <a:pos x="816" y="549"/>
              </a:cxn>
              <a:cxn ang="0">
                <a:pos x="753" y="591"/>
              </a:cxn>
            </a:cxnLst>
            <a:rect l="0" t="0" r="r" b="b"/>
            <a:pathLst>
              <a:path w="918" h="952">
                <a:moveTo>
                  <a:pt x="740" y="599"/>
                </a:moveTo>
                <a:lnTo>
                  <a:pt x="736" y="618"/>
                </a:lnTo>
                <a:lnTo>
                  <a:pt x="711" y="690"/>
                </a:lnTo>
                <a:lnTo>
                  <a:pt x="697" y="698"/>
                </a:lnTo>
                <a:lnTo>
                  <a:pt x="608" y="742"/>
                </a:lnTo>
                <a:lnTo>
                  <a:pt x="629" y="799"/>
                </a:lnTo>
                <a:lnTo>
                  <a:pt x="590" y="768"/>
                </a:lnTo>
                <a:lnTo>
                  <a:pt x="536" y="838"/>
                </a:lnTo>
                <a:lnTo>
                  <a:pt x="458" y="921"/>
                </a:lnTo>
                <a:lnTo>
                  <a:pt x="391" y="936"/>
                </a:lnTo>
                <a:lnTo>
                  <a:pt x="385" y="936"/>
                </a:lnTo>
                <a:lnTo>
                  <a:pt x="356" y="942"/>
                </a:lnTo>
                <a:lnTo>
                  <a:pt x="315" y="950"/>
                </a:lnTo>
                <a:lnTo>
                  <a:pt x="299" y="952"/>
                </a:lnTo>
                <a:lnTo>
                  <a:pt x="259" y="892"/>
                </a:lnTo>
                <a:lnTo>
                  <a:pt x="245" y="870"/>
                </a:lnTo>
                <a:lnTo>
                  <a:pt x="144" y="742"/>
                </a:lnTo>
                <a:lnTo>
                  <a:pt x="127" y="710"/>
                </a:lnTo>
                <a:lnTo>
                  <a:pt x="113" y="680"/>
                </a:lnTo>
                <a:lnTo>
                  <a:pt x="24" y="496"/>
                </a:lnTo>
                <a:lnTo>
                  <a:pt x="0" y="455"/>
                </a:lnTo>
                <a:lnTo>
                  <a:pt x="78" y="461"/>
                </a:lnTo>
                <a:lnTo>
                  <a:pt x="185" y="473"/>
                </a:lnTo>
                <a:lnTo>
                  <a:pt x="185" y="498"/>
                </a:lnTo>
                <a:lnTo>
                  <a:pt x="189" y="516"/>
                </a:lnTo>
                <a:lnTo>
                  <a:pt x="193" y="525"/>
                </a:lnTo>
                <a:lnTo>
                  <a:pt x="220" y="582"/>
                </a:lnTo>
                <a:lnTo>
                  <a:pt x="301" y="566"/>
                </a:lnTo>
                <a:lnTo>
                  <a:pt x="326" y="570"/>
                </a:lnTo>
                <a:lnTo>
                  <a:pt x="334" y="574"/>
                </a:lnTo>
                <a:lnTo>
                  <a:pt x="359" y="554"/>
                </a:lnTo>
                <a:lnTo>
                  <a:pt x="361" y="552"/>
                </a:lnTo>
                <a:lnTo>
                  <a:pt x="365" y="550"/>
                </a:lnTo>
                <a:lnTo>
                  <a:pt x="361" y="541"/>
                </a:lnTo>
                <a:lnTo>
                  <a:pt x="354" y="510"/>
                </a:lnTo>
                <a:lnTo>
                  <a:pt x="342" y="465"/>
                </a:lnTo>
                <a:lnTo>
                  <a:pt x="336" y="452"/>
                </a:lnTo>
                <a:lnTo>
                  <a:pt x="344" y="450"/>
                </a:lnTo>
                <a:lnTo>
                  <a:pt x="358" y="442"/>
                </a:lnTo>
                <a:lnTo>
                  <a:pt x="398" y="421"/>
                </a:lnTo>
                <a:lnTo>
                  <a:pt x="402" y="419"/>
                </a:lnTo>
                <a:lnTo>
                  <a:pt x="330" y="165"/>
                </a:lnTo>
                <a:lnTo>
                  <a:pt x="365" y="157"/>
                </a:lnTo>
                <a:lnTo>
                  <a:pt x="396" y="149"/>
                </a:lnTo>
                <a:lnTo>
                  <a:pt x="511" y="126"/>
                </a:lnTo>
                <a:lnTo>
                  <a:pt x="517" y="124"/>
                </a:lnTo>
                <a:lnTo>
                  <a:pt x="522" y="122"/>
                </a:lnTo>
                <a:lnTo>
                  <a:pt x="583" y="95"/>
                </a:lnTo>
                <a:lnTo>
                  <a:pt x="678" y="54"/>
                </a:lnTo>
                <a:lnTo>
                  <a:pt x="722" y="35"/>
                </a:lnTo>
                <a:lnTo>
                  <a:pt x="753" y="23"/>
                </a:lnTo>
                <a:lnTo>
                  <a:pt x="775" y="13"/>
                </a:lnTo>
                <a:lnTo>
                  <a:pt x="804" y="0"/>
                </a:lnTo>
                <a:lnTo>
                  <a:pt x="810" y="29"/>
                </a:lnTo>
                <a:lnTo>
                  <a:pt x="821" y="79"/>
                </a:lnTo>
                <a:lnTo>
                  <a:pt x="823" y="89"/>
                </a:lnTo>
                <a:lnTo>
                  <a:pt x="839" y="149"/>
                </a:lnTo>
                <a:lnTo>
                  <a:pt x="872" y="293"/>
                </a:lnTo>
                <a:lnTo>
                  <a:pt x="880" y="320"/>
                </a:lnTo>
                <a:lnTo>
                  <a:pt x="905" y="421"/>
                </a:lnTo>
                <a:lnTo>
                  <a:pt x="907" y="426"/>
                </a:lnTo>
                <a:lnTo>
                  <a:pt x="918" y="481"/>
                </a:lnTo>
                <a:lnTo>
                  <a:pt x="858" y="519"/>
                </a:lnTo>
                <a:lnTo>
                  <a:pt x="816" y="549"/>
                </a:lnTo>
                <a:lnTo>
                  <a:pt x="788" y="566"/>
                </a:lnTo>
                <a:lnTo>
                  <a:pt x="753" y="591"/>
                </a:lnTo>
                <a:lnTo>
                  <a:pt x="740" y="599"/>
                </a:lnTo>
                <a:close/>
              </a:path>
            </a:pathLst>
          </a:custGeom>
          <a:solidFill>
            <a:srgbClr val="FFE0A8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5" name="Freeform 11"/>
          <p:cNvSpPr>
            <a:spLocks/>
          </p:cNvSpPr>
          <p:nvPr/>
        </p:nvSpPr>
        <p:spPr bwMode="auto">
          <a:xfrm>
            <a:off x="3230563" y="5257800"/>
            <a:ext cx="606425" cy="1225550"/>
          </a:xfrm>
          <a:custGeom>
            <a:avLst/>
            <a:gdLst/>
            <a:ahLst/>
            <a:cxnLst>
              <a:cxn ang="0">
                <a:pos x="83" y="82"/>
              </a:cxn>
              <a:cxn ang="0">
                <a:pos x="105" y="115"/>
              </a:cxn>
              <a:cxn ang="0">
                <a:pos x="176" y="231"/>
              </a:cxn>
              <a:cxn ang="0">
                <a:pos x="215" y="332"/>
              </a:cxn>
              <a:cxn ang="0">
                <a:pos x="221" y="355"/>
              </a:cxn>
              <a:cxn ang="0">
                <a:pos x="225" y="377"/>
              </a:cxn>
              <a:cxn ang="0">
                <a:pos x="268" y="557"/>
              </a:cxn>
              <a:cxn ang="0">
                <a:pos x="330" y="588"/>
              </a:cxn>
              <a:cxn ang="0">
                <a:pos x="369" y="642"/>
              </a:cxn>
              <a:cxn ang="0">
                <a:pos x="363" y="691"/>
              </a:cxn>
              <a:cxn ang="0">
                <a:pos x="359" y="703"/>
              </a:cxn>
              <a:cxn ang="0">
                <a:pos x="382" y="737"/>
              </a:cxn>
              <a:cxn ang="0">
                <a:pos x="372" y="753"/>
              </a:cxn>
              <a:cxn ang="0">
                <a:pos x="359" y="770"/>
              </a:cxn>
              <a:cxn ang="0">
                <a:pos x="355" y="772"/>
              </a:cxn>
              <a:cxn ang="0">
                <a:pos x="209" y="672"/>
              </a:cxn>
              <a:cxn ang="0">
                <a:pos x="198" y="640"/>
              </a:cxn>
              <a:cxn ang="0">
                <a:pos x="180" y="631"/>
              </a:cxn>
              <a:cxn ang="0">
                <a:pos x="161" y="602"/>
              </a:cxn>
              <a:cxn ang="0">
                <a:pos x="89" y="590"/>
              </a:cxn>
              <a:cxn ang="0">
                <a:pos x="77" y="536"/>
              </a:cxn>
              <a:cxn ang="0">
                <a:pos x="60" y="536"/>
              </a:cxn>
              <a:cxn ang="0">
                <a:pos x="54" y="534"/>
              </a:cxn>
              <a:cxn ang="0">
                <a:pos x="27" y="534"/>
              </a:cxn>
              <a:cxn ang="0">
                <a:pos x="6" y="532"/>
              </a:cxn>
              <a:cxn ang="0">
                <a:pos x="2" y="530"/>
              </a:cxn>
              <a:cxn ang="0">
                <a:pos x="31" y="452"/>
              </a:cxn>
              <a:cxn ang="0">
                <a:pos x="46" y="404"/>
              </a:cxn>
              <a:cxn ang="0">
                <a:pos x="43" y="377"/>
              </a:cxn>
              <a:cxn ang="0">
                <a:pos x="43" y="373"/>
              </a:cxn>
              <a:cxn ang="0">
                <a:pos x="8" y="253"/>
              </a:cxn>
              <a:cxn ang="0">
                <a:pos x="0" y="220"/>
              </a:cxn>
              <a:cxn ang="0">
                <a:pos x="29" y="6"/>
              </a:cxn>
              <a:cxn ang="0">
                <a:pos x="29" y="0"/>
              </a:cxn>
              <a:cxn ang="0">
                <a:pos x="43" y="22"/>
              </a:cxn>
              <a:cxn ang="0">
                <a:pos x="83" y="82"/>
              </a:cxn>
            </a:cxnLst>
            <a:rect l="0" t="0" r="r" b="b"/>
            <a:pathLst>
              <a:path w="382" h="772">
                <a:moveTo>
                  <a:pt x="83" y="82"/>
                </a:moveTo>
                <a:lnTo>
                  <a:pt x="105" y="115"/>
                </a:lnTo>
                <a:lnTo>
                  <a:pt x="176" y="231"/>
                </a:lnTo>
                <a:lnTo>
                  <a:pt x="215" y="332"/>
                </a:lnTo>
                <a:lnTo>
                  <a:pt x="221" y="355"/>
                </a:lnTo>
                <a:lnTo>
                  <a:pt x="225" y="377"/>
                </a:lnTo>
                <a:lnTo>
                  <a:pt x="268" y="557"/>
                </a:lnTo>
                <a:lnTo>
                  <a:pt x="330" y="588"/>
                </a:lnTo>
                <a:lnTo>
                  <a:pt x="369" y="642"/>
                </a:lnTo>
                <a:lnTo>
                  <a:pt x="363" y="691"/>
                </a:lnTo>
                <a:lnTo>
                  <a:pt x="359" y="703"/>
                </a:lnTo>
                <a:lnTo>
                  <a:pt x="382" y="737"/>
                </a:lnTo>
                <a:lnTo>
                  <a:pt x="372" y="753"/>
                </a:lnTo>
                <a:lnTo>
                  <a:pt x="359" y="770"/>
                </a:lnTo>
                <a:lnTo>
                  <a:pt x="355" y="772"/>
                </a:lnTo>
                <a:lnTo>
                  <a:pt x="209" y="672"/>
                </a:lnTo>
                <a:lnTo>
                  <a:pt x="198" y="640"/>
                </a:lnTo>
                <a:lnTo>
                  <a:pt x="180" y="631"/>
                </a:lnTo>
                <a:lnTo>
                  <a:pt x="161" y="602"/>
                </a:lnTo>
                <a:lnTo>
                  <a:pt x="89" y="590"/>
                </a:lnTo>
                <a:lnTo>
                  <a:pt x="77" y="536"/>
                </a:lnTo>
                <a:lnTo>
                  <a:pt x="60" y="536"/>
                </a:lnTo>
                <a:lnTo>
                  <a:pt x="54" y="534"/>
                </a:lnTo>
                <a:lnTo>
                  <a:pt x="27" y="534"/>
                </a:lnTo>
                <a:lnTo>
                  <a:pt x="6" y="532"/>
                </a:lnTo>
                <a:lnTo>
                  <a:pt x="2" y="530"/>
                </a:lnTo>
                <a:lnTo>
                  <a:pt x="31" y="452"/>
                </a:lnTo>
                <a:lnTo>
                  <a:pt x="46" y="404"/>
                </a:lnTo>
                <a:lnTo>
                  <a:pt x="43" y="377"/>
                </a:lnTo>
                <a:lnTo>
                  <a:pt x="43" y="373"/>
                </a:lnTo>
                <a:lnTo>
                  <a:pt x="8" y="253"/>
                </a:lnTo>
                <a:lnTo>
                  <a:pt x="0" y="220"/>
                </a:lnTo>
                <a:lnTo>
                  <a:pt x="29" y="6"/>
                </a:lnTo>
                <a:lnTo>
                  <a:pt x="29" y="0"/>
                </a:lnTo>
                <a:lnTo>
                  <a:pt x="43" y="22"/>
                </a:lnTo>
                <a:lnTo>
                  <a:pt x="83" y="82"/>
                </a:lnTo>
                <a:close/>
              </a:path>
            </a:pathLst>
          </a:custGeom>
          <a:solidFill>
            <a:srgbClr val="D4E5F6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6" name="Freeform 12"/>
          <p:cNvSpPr>
            <a:spLocks/>
          </p:cNvSpPr>
          <p:nvPr/>
        </p:nvSpPr>
        <p:spPr bwMode="auto">
          <a:xfrm>
            <a:off x="2271713" y="1649413"/>
            <a:ext cx="2009775" cy="2489200"/>
          </a:xfrm>
          <a:custGeom>
            <a:avLst/>
            <a:gdLst/>
            <a:ahLst/>
            <a:cxnLst>
              <a:cxn ang="0">
                <a:pos x="1095" y="346"/>
              </a:cxn>
              <a:cxn ang="0">
                <a:pos x="1167" y="530"/>
              </a:cxn>
              <a:cxn ang="0">
                <a:pos x="1182" y="664"/>
              </a:cxn>
              <a:cxn ang="0">
                <a:pos x="1172" y="763"/>
              </a:cxn>
              <a:cxn ang="0">
                <a:pos x="1085" y="862"/>
              </a:cxn>
              <a:cxn ang="0">
                <a:pos x="1085" y="959"/>
              </a:cxn>
              <a:cxn ang="0">
                <a:pos x="1120" y="1054"/>
              </a:cxn>
              <a:cxn ang="0">
                <a:pos x="1145" y="1125"/>
              </a:cxn>
              <a:cxn ang="0">
                <a:pos x="1266" y="1275"/>
              </a:cxn>
              <a:cxn ang="0">
                <a:pos x="1163" y="1416"/>
              </a:cxn>
              <a:cxn ang="0">
                <a:pos x="1110" y="1438"/>
              </a:cxn>
              <a:cxn ang="0">
                <a:pos x="971" y="1498"/>
              </a:cxn>
              <a:cxn ang="0">
                <a:pos x="905" y="1527"/>
              </a:cxn>
              <a:cxn ang="0">
                <a:pos x="784" y="1552"/>
              </a:cxn>
              <a:cxn ang="0">
                <a:pos x="718" y="1568"/>
              </a:cxn>
              <a:cxn ang="0">
                <a:pos x="590" y="1248"/>
              </a:cxn>
              <a:cxn ang="0">
                <a:pos x="548" y="1046"/>
              </a:cxn>
              <a:cxn ang="0">
                <a:pos x="526" y="990"/>
              </a:cxn>
              <a:cxn ang="0">
                <a:pos x="511" y="970"/>
              </a:cxn>
              <a:cxn ang="0">
                <a:pos x="421" y="840"/>
              </a:cxn>
              <a:cxn ang="0">
                <a:pos x="330" y="885"/>
              </a:cxn>
              <a:cxn ang="0">
                <a:pos x="317" y="895"/>
              </a:cxn>
              <a:cxn ang="0">
                <a:pos x="196" y="714"/>
              </a:cxn>
              <a:cxn ang="0">
                <a:pos x="0" y="423"/>
              </a:cxn>
              <a:cxn ang="0">
                <a:pos x="121" y="532"/>
              </a:cxn>
              <a:cxn ang="0">
                <a:pos x="367" y="460"/>
              </a:cxn>
              <a:cxn ang="0">
                <a:pos x="416" y="427"/>
              </a:cxn>
              <a:cxn ang="0">
                <a:pos x="419" y="495"/>
              </a:cxn>
              <a:cxn ang="0">
                <a:pos x="452" y="435"/>
              </a:cxn>
              <a:cxn ang="0">
                <a:pos x="435" y="390"/>
              </a:cxn>
              <a:cxn ang="0">
                <a:pos x="449" y="328"/>
              </a:cxn>
              <a:cxn ang="0">
                <a:pos x="497" y="319"/>
              </a:cxn>
              <a:cxn ang="0">
                <a:pos x="487" y="225"/>
              </a:cxn>
              <a:cxn ang="0">
                <a:pos x="509" y="150"/>
              </a:cxn>
              <a:cxn ang="0">
                <a:pos x="530" y="121"/>
              </a:cxn>
              <a:cxn ang="0">
                <a:pos x="608" y="107"/>
              </a:cxn>
              <a:cxn ang="0">
                <a:pos x="676" y="99"/>
              </a:cxn>
              <a:cxn ang="0">
                <a:pos x="689" y="49"/>
              </a:cxn>
              <a:cxn ang="0">
                <a:pos x="746" y="0"/>
              </a:cxn>
              <a:cxn ang="0">
                <a:pos x="872" y="92"/>
              </a:cxn>
              <a:cxn ang="0">
                <a:pos x="959" y="88"/>
              </a:cxn>
              <a:cxn ang="0">
                <a:pos x="1011" y="128"/>
              </a:cxn>
            </a:cxnLst>
            <a:rect l="0" t="0" r="r" b="b"/>
            <a:pathLst>
              <a:path w="1266" h="1568">
                <a:moveTo>
                  <a:pt x="1011" y="128"/>
                </a:moveTo>
                <a:lnTo>
                  <a:pt x="1095" y="346"/>
                </a:lnTo>
                <a:lnTo>
                  <a:pt x="1128" y="431"/>
                </a:lnTo>
                <a:lnTo>
                  <a:pt x="1167" y="530"/>
                </a:lnTo>
                <a:lnTo>
                  <a:pt x="1178" y="619"/>
                </a:lnTo>
                <a:lnTo>
                  <a:pt x="1182" y="664"/>
                </a:lnTo>
                <a:lnTo>
                  <a:pt x="1184" y="672"/>
                </a:lnTo>
                <a:lnTo>
                  <a:pt x="1172" y="763"/>
                </a:lnTo>
                <a:lnTo>
                  <a:pt x="1141" y="813"/>
                </a:lnTo>
                <a:lnTo>
                  <a:pt x="1085" y="862"/>
                </a:lnTo>
                <a:lnTo>
                  <a:pt x="1075" y="867"/>
                </a:lnTo>
                <a:lnTo>
                  <a:pt x="1085" y="959"/>
                </a:lnTo>
                <a:lnTo>
                  <a:pt x="1085" y="962"/>
                </a:lnTo>
                <a:lnTo>
                  <a:pt x="1120" y="1054"/>
                </a:lnTo>
                <a:lnTo>
                  <a:pt x="1143" y="1118"/>
                </a:lnTo>
                <a:lnTo>
                  <a:pt x="1145" y="1125"/>
                </a:lnTo>
                <a:lnTo>
                  <a:pt x="1200" y="1191"/>
                </a:lnTo>
                <a:lnTo>
                  <a:pt x="1266" y="1275"/>
                </a:lnTo>
                <a:lnTo>
                  <a:pt x="1192" y="1403"/>
                </a:lnTo>
                <a:lnTo>
                  <a:pt x="1163" y="1416"/>
                </a:lnTo>
                <a:lnTo>
                  <a:pt x="1141" y="1426"/>
                </a:lnTo>
                <a:lnTo>
                  <a:pt x="1110" y="1438"/>
                </a:lnTo>
                <a:lnTo>
                  <a:pt x="1066" y="1457"/>
                </a:lnTo>
                <a:lnTo>
                  <a:pt x="971" y="1498"/>
                </a:lnTo>
                <a:lnTo>
                  <a:pt x="910" y="1525"/>
                </a:lnTo>
                <a:lnTo>
                  <a:pt x="905" y="1527"/>
                </a:lnTo>
                <a:lnTo>
                  <a:pt x="899" y="1529"/>
                </a:lnTo>
                <a:lnTo>
                  <a:pt x="784" y="1552"/>
                </a:lnTo>
                <a:lnTo>
                  <a:pt x="753" y="1560"/>
                </a:lnTo>
                <a:lnTo>
                  <a:pt x="718" y="1568"/>
                </a:lnTo>
                <a:lnTo>
                  <a:pt x="584" y="1259"/>
                </a:lnTo>
                <a:lnTo>
                  <a:pt x="590" y="1248"/>
                </a:lnTo>
                <a:lnTo>
                  <a:pt x="606" y="1195"/>
                </a:lnTo>
                <a:lnTo>
                  <a:pt x="548" y="1046"/>
                </a:lnTo>
                <a:lnTo>
                  <a:pt x="536" y="1003"/>
                </a:lnTo>
                <a:lnTo>
                  <a:pt x="526" y="990"/>
                </a:lnTo>
                <a:lnTo>
                  <a:pt x="518" y="980"/>
                </a:lnTo>
                <a:lnTo>
                  <a:pt x="511" y="970"/>
                </a:lnTo>
                <a:lnTo>
                  <a:pt x="464" y="856"/>
                </a:lnTo>
                <a:lnTo>
                  <a:pt x="421" y="840"/>
                </a:lnTo>
                <a:lnTo>
                  <a:pt x="332" y="885"/>
                </a:lnTo>
                <a:lnTo>
                  <a:pt x="330" y="885"/>
                </a:lnTo>
                <a:lnTo>
                  <a:pt x="321" y="893"/>
                </a:lnTo>
                <a:lnTo>
                  <a:pt x="317" y="895"/>
                </a:lnTo>
                <a:lnTo>
                  <a:pt x="204" y="722"/>
                </a:lnTo>
                <a:lnTo>
                  <a:pt x="196" y="714"/>
                </a:lnTo>
                <a:lnTo>
                  <a:pt x="59" y="598"/>
                </a:lnTo>
                <a:lnTo>
                  <a:pt x="0" y="423"/>
                </a:lnTo>
                <a:lnTo>
                  <a:pt x="92" y="431"/>
                </a:lnTo>
                <a:lnTo>
                  <a:pt x="121" y="532"/>
                </a:lnTo>
                <a:lnTo>
                  <a:pt x="301" y="445"/>
                </a:lnTo>
                <a:lnTo>
                  <a:pt x="367" y="460"/>
                </a:lnTo>
                <a:lnTo>
                  <a:pt x="400" y="439"/>
                </a:lnTo>
                <a:lnTo>
                  <a:pt x="416" y="427"/>
                </a:lnTo>
                <a:lnTo>
                  <a:pt x="416" y="425"/>
                </a:lnTo>
                <a:lnTo>
                  <a:pt x="419" y="495"/>
                </a:lnTo>
                <a:lnTo>
                  <a:pt x="443" y="450"/>
                </a:lnTo>
                <a:lnTo>
                  <a:pt x="452" y="435"/>
                </a:lnTo>
                <a:lnTo>
                  <a:pt x="437" y="396"/>
                </a:lnTo>
                <a:lnTo>
                  <a:pt x="435" y="390"/>
                </a:lnTo>
                <a:lnTo>
                  <a:pt x="416" y="334"/>
                </a:lnTo>
                <a:lnTo>
                  <a:pt x="449" y="328"/>
                </a:lnTo>
                <a:lnTo>
                  <a:pt x="487" y="320"/>
                </a:lnTo>
                <a:lnTo>
                  <a:pt x="497" y="319"/>
                </a:lnTo>
                <a:lnTo>
                  <a:pt x="482" y="239"/>
                </a:lnTo>
                <a:lnTo>
                  <a:pt x="487" y="225"/>
                </a:lnTo>
                <a:lnTo>
                  <a:pt x="497" y="192"/>
                </a:lnTo>
                <a:lnTo>
                  <a:pt x="509" y="150"/>
                </a:lnTo>
                <a:lnTo>
                  <a:pt x="522" y="132"/>
                </a:lnTo>
                <a:lnTo>
                  <a:pt x="530" y="121"/>
                </a:lnTo>
                <a:lnTo>
                  <a:pt x="583" y="111"/>
                </a:lnTo>
                <a:lnTo>
                  <a:pt x="608" y="107"/>
                </a:lnTo>
                <a:lnTo>
                  <a:pt x="639" y="72"/>
                </a:lnTo>
                <a:lnTo>
                  <a:pt x="676" y="99"/>
                </a:lnTo>
                <a:lnTo>
                  <a:pt x="681" y="72"/>
                </a:lnTo>
                <a:lnTo>
                  <a:pt x="689" y="49"/>
                </a:lnTo>
                <a:lnTo>
                  <a:pt x="730" y="16"/>
                </a:lnTo>
                <a:lnTo>
                  <a:pt x="746" y="0"/>
                </a:lnTo>
                <a:lnTo>
                  <a:pt x="843" y="30"/>
                </a:lnTo>
                <a:lnTo>
                  <a:pt x="872" y="92"/>
                </a:lnTo>
                <a:lnTo>
                  <a:pt x="909" y="90"/>
                </a:lnTo>
                <a:lnTo>
                  <a:pt x="959" y="88"/>
                </a:lnTo>
                <a:lnTo>
                  <a:pt x="978" y="88"/>
                </a:lnTo>
                <a:lnTo>
                  <a:pt x="1011" y="128"/>
                </a:lnTo>
                <a:close/>
              </a:path>
            </a:pathLst>
          </a:custGeom>
          <a:solidFill>
            <a:srgbClr val="D4E5F6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7" name="Freeform 13"/>
          <p:cNvSpPr>
            <a:spLocks/>
          </p:cNvSpPr>
          <p:nvPr/>
        </p:nvSpPr>
        <p:spPr bwMode="auto">
          <a:xfrm>
            <a:off x="3581401" y="7442200"/>
            <a:ext cx="644525" cy="1033463"/>
          </a:xfrm>
          <a:custGeom>
            <a:avLst/>
            <a:gdLst/>
            <a:ahLst/>
            <a:cxnLst>
              <a:cxn ang="0">
                <a:pos x="311" y="44"/>
              </a:cxn>
              <a:cxn ang="0">
                <a:pos x="392" y="166"/>
              </a:cxn>
              <a:cxn ang="0">
                <a:pos x="402" y="207"/>
              </a:cxn>
              <a:cxn ang="0">
                <a:pos x="406" y="232"/>
              </a:cxn>
              <a:cxn ang="0">
                <a:pos x="379" y="325"/>
              </a:cxn>
              <a:cxn ang="0">
                <a:pos x="379" y="337"/>
              </a:cxn>
              <a:cxn ang="0">
                <a:pos x="363" y="358"/>
              </a:cxn>
              <a:cxn ang="0">
                <a:pos x="357" y="384"/>
              </a:cxn>
              <a:cxn ang="0">
                <a:pos x="371" y="407"/>
              </a:cxn>
              <a:cxn ang="0">
                <a:pos x="380" y="422"/>
              </a:cxn>
              <a:cxn ang="0">
                <a:pos x="379" y="449"/>
              </a:cxn>
              <a:cxn ang="0">
                <a:pos x="357" y="496"/>
              </a:cxn>
              <a:cxn ang="0">
                <a:pos x="367" y="535"/>
              </a:cxn>
              <a:cxn ang="0">
                <a:pos x="367" y="570"/>
              </a:cxn>
              <a:cxn ang="0">
                <a:pos x="367" y="609"/>
              </a:cxn>
              <a:cxn ang="0">
                <a:pos x="274" y="641"/>
              </a:cxn>
              <a:cxn ang="0">
                <a:pos x="214" y="554"/>
              </a:cxn>
              <a:cxn ang="0">
                <a:pos x="165" y="529"/>
              </a:cxn>
              <a:cxn ang="0">
                <a:pos x="54" y="403"/>
              </a:cxn>
              <a:cxn ang="0">
                <a:pos x="49" y="393"/>
              </a:cxn>
              <a:cxn ang="0">
                <a:pos x="47" y="353"/>
              </a:cxn>
              <a:cxn ang="0">
                <a:pos x="54" y="302"/>
              </a:cxn>
              <a:cxn ang="0">
                <a:pos x="70" y="236"/>
              </a:cxn>
              <a:cxn ang="0">
                <a:pos x="0" y="145"/>
              </a:cxn>
              <a:cxn ang="0">
                <a:pos x="20" y="133"/>
              </a:cxn>
              <a:cxn ang="0">
                <a:pos x="54" y="114"/>
              </a:cxn>
              <a:cxn ang="0">
                <a:pos x="76" y="120"/>
              </a:cxn>
              <a:cxn ang="0">
                <a:pos x="91" y="129"/>
              </a:cxn>
              <a:cxn ang="0">
                <a:pos x="103" y="120"/>
              </a:cxn>
              <a:cxn ang="0">
                <a:pos x="95" y="0"/>
              </a:cxn>
              <a:cxn ang="0">
                <a:pos x="188" y="27"/>
              </a:cxn>
              <a:cxn ang="0">
                <a:pos x="229" y="19"/>
              </a:cxn>
              <a:cxn ang="0">
                <a:pos x="268" y="19"/>
              </a:cxn>
              <a:cxn ang="0">
                <a:pos x="285" y="27"/>
              </a:cxn>
            </a:cxnLst>
            <a:rect l="0" t="0" r="r" b="b"/>
            <a:pathLst>
              <a:path w="406" h="651">
                <a:moveTo>
                  <a:pt x="295" y="36"/>
                </a:moveTo>
                <a:lnTo>
                  <a:pt x="311" y="44"/>
                </a:lnTo>
                <a:lnTo>
                  <a:pt x="382" y="149"/>
                </a:lnTo>
                <a:lnTo>
                  <a:pt x="392" y="166"/>
                </a:lnTo>
                <a:lnTo>
                  <a:pt x="394" y="190"/>
                </a:lnTo>
                <a:lnTo>
                  <a:pt x="402" y="207"/>
                </a:lnTo>
                <a:lnTo>
                  <a:pt x="404" y="217"/>
                </a:lnTo>
                <a:lnTo>
                  <a:pt x="406" y="232"/>
                </a:lnTo>
                <a:lnTo>
                  <a:pt x="365" y="275"/>
                </a:lnTo>
                <a:lnTo>
                  <a:pt x="379" y="325"/>
                </a:lnTo>
                <a:lnTo>
                  <a:pt x="380" y="337"/>
                </a:lnTo>
                <a:lnTo>
                  <a:pt x="379" y="337"/>
                </a:lnTo>
                <a:lnTo>
                  <a:pt x="373" y="345"/>
                </a:lnTo>
                <a:lnTo>
                  <a:pt x="363" y="358"/>
                </a:lnTo>
                <a:lnTo>
                  <a:pt x="351" y="372"/>
                </a:lnTo>
                <a:lnTo>
                  <a:pt x="357" y="384"/>
                </a:lnTo>
                <a:lnTo>
                  <a:pt x="367" y="395"/>
                </a:lnTo>
                <a:lnTo>
                  <a:pt x="371" y="407"/>
                </a:lnTo>
                <a:lnTo>
                  <a:pt x="382" y="413"/>
                </a:lnTo>
                <a:lnTo>
                  <a:pt x="380" y="422"/>
                </a:lnTo>
                <a:lnTo>
                  <a:pt x="379" y="430"/>
                </a:lnTo>
                <a:lnTo>
                  <a:pt x="379" y="449"/>
                </a:lnTo>
                <a:lnTo>
                  <a:pt x="355" y="488"/>
                </a:lnTo>
                <a:lnTo>
                  <a:pt x="357" y="496"/>
                </a:lnTo>
                <a:lnTo>
                  <a:pt x="359" y="517"/>
                </a:lnTo>
                <a:lnTo>
                  <a:pt x="367" y="535"/>
                </a:lnTo>
                <a:lnTo>
                  <a:pt x="359" y="543"/>
                </a:lnTo>
                <a:lnTo>
                  <a:pt x="367" y="570"/>
                </a:lnTo>
                <a:lnTo>
                  <a:pt x="371" y="577"/>
                </a:lnTo>
                <a:lnTo>
                  <a:pt x="367" y="609"/>
                </a:lnTo>
                <a:lnTo>
                  <a:pt x="291" y="612"/>
                </a:lnTo>
                <a:lnTo>
                  <a:pt x="274" y="641"/>
                </a:lnTo>
                <a:lnTo>
                  <a:pt x="243" y="651"/>
                </a:lnTo>
                <a:lnTo>
                  <a:pt x="214" y="554"/>
                </a:lnTo>
                <a:lnTo>
                  <a:pt x="173" y="541"/>
                </a:lnTo>
                <a:lnTo>
                  <a:pt x="165" y="529"/>
                </a:lnTo>
                <a:lnTo>
                  <a:pt x="60" y="420"/>
                </a:lnTo>
                <a:lnTo>
                  <a:pt x="54" y="403"/>
                </a:lnTo>
                <a:lnTo>
                  <a:pt x="53" y="395"/>
                </a:lnTo>
                <a:lnTo>
                  <a:pt x="49" y="393"/>
                </a:lnTo>
                <a:lnTo>
                  <a:pt x="37" y="389"/>
                </a:lnTo>
                <a:lnTo>
                  <a:pt x="47" y="353"/>
                </a:lnTo>
                <a:lnTo>
                  <a:pt x="49" y="337"/>
                </a:lnTo>
                <a:lnTo>
                  <a:pt x="54" y="302"/>
                </a:lnTo>
                <a:lnTo>
                  <a:pt x="68" y="244"/>
                </a:lnTo>
                <a:lnTo>
                  <a:pt x="70" y="236"/>
                </a:lnTo>
                <a:lnTo>
                  <a:pt x="76" y="205"/>
                </a:lnTo>
                <a:lnTo>
                  <a:pt x="0" y="145"/>
                </a:lnTo>
                <a:lnTo>
                  <a:pt x="10" y="141"/>
                </a:lnTo>
                <a:lnTo>
                  <a:pt x="20" y="133"/>
                </a:lnTo>
                <a:lnTo>
                  <a:pt x="33" y="124"/>
                </a:lnTo>
                <a:lnTo>
                  <a:pt x="54" y="114"/>
                </a:lnTo>
                <a:lnTo>
                  <a:pt x="66" y="114"/>
                </a:lnTo>
                <a:lnTo>
                  <a:pt x="76" y="120"/>
                </a:lnTo>
                <a:lnTo>
                  <a:pt x="89" y="131"/>
                </a:lnTo>
                <a:lnTo>
                  <a:pt x="91" y="129"/>
                </a:lnTo>
                <a:lnTo>
                  <a:pt x="103" y="122"/>
                </a:lnTo>
                <a:lnTo>
                  <a:pt x="103" y="120"/>
                </a:lnTo>
                <a:lnTo>
                  <a:pt x="103" y="65"/>
                </a:lnTo>
                <a:lnTo>
                  <a:pt x="95" y="0"/>
                </a:lnTo>
                <a:lnTo>
                  <a:pt x="181" y="25"/>
                </a:lnTo>
                <a:lnTo>
                  <a:pt x="188" y="27"/>
                </a:lnTo>
                <a:lnTo>
                  <a:pt x="210" y="40"/>
                </a:lnTo>
                <a:lnTo>
                  <a:pt x="229" y="19"/>
                </a:lnTo>
                <a:lnTo>
                  <a:pt x="245" y="0"/>
                </a:lnTo>
                <a:lnTo>
                  <a:pt x="268" y="19"/>
                </a:lnTo>
                <a:lnTo>
                  <a:pt x="280" y="21"/>
                </a:lnTo>
                <a:lnTo>
                  <a:pt x="285" y="27"/>
                </a:lnTo>
                <a:lnTo>
                  <a:pt x="295" y="36"/>
                </a:lnTo>
                <a:close/>
              </a:path>
            </a:pathLst>
          </a:custGeom>
          <a:solidFill>
            <a:srgbClr val="DBD4E9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8" name="Freeform 14"/>
          <p:cNvSpPr>
            <a:spLocks/>
          </p:cNvSpPr>
          <p:nvPr/>
        </p:nvSpPr>
        <p:spPr bwMode="auto">
          <a:xfrm>
            <a:off x="4075113" y="7410450"/>
            <a:ext cx="1093788" cy="1311275"/>
          </a:xfrm>
          <a:custGeom>
            <a:avLst/>
            <a:gdLst/>
            <a:ahLst/>
            <a:cxnLst>
              <a:cxn ang="0">
                <a:pos x="659" y="250"/>
              </a:cxn>
              <a:cxn ang="0">
                <a:pos x="665" y="297"/>
              </a:cxn>
              <a:cxn ang="0">
                <a:pos x="673" y="353"/>
              </a:cxn>
              <a:cxn ang="0">
                <a:pos x="673" y="468"/>
              </a:cxn>
              <a:cxn ang="0">
                <a:pos x="659" y="526"/>
              </a:cxn>
              <a:cxn ang="0">
                <a:pos x="642" y="590"/>
              </a:cxn>
              <a:cxn ang="0">
                <a:pos x="636" y="607"/>
              </a:cxn>
              <a:cxn ang="0">
                <a:pos x="595" y="693"/>
              </a:cxn>
              <a:cxn ang="0">
                <a:pos x="559" y="741"/>
              </a:cxn>
              <a:cxn ang="0">
                <a:pos x="514" y="788"/>
              </a:cxn>
              <a:cxn ang="0">
                <a:pos x="500" y="809"/>
              </a:cxn>
              <a:cxn ang="0">
                <a:pos x="469" y="786"/>
              </a:cxn>
              <a:cxn ang="0">
                <a:pos x="465" y="739"/>
              </a:cxn>
              <a:cxn ang="0">
                <a:pos x="444" y="698"/>
              </a:cxn>
              <a:cxn ang="0">
                <a:pos x="380" y="640"/>
              </a:cxn>
              <a:cxn ang="0">
                <a:pos x="407" y="541"/>
              </a:cxn>
              <a:cxn ang="0">
                <a:pos x="306" y="504"/>
              </a:cxn>
              <a:cxn ang="0">
                <a:pos x="275" y="526"/>
              </a:cxn>
              <a:cxn ang="0">
                <a:pos x="240" y="547"/>
              </a:cxn>
              <a:cxn ang="0">
                <a:pos x="200" y="597"/>
              </a:cxn>
              <a:cxn ang="0">
                <a:pos x="56" y="590"/>
              </a:cxn>
              <a:cxn ang="0">
                <a:pos x="56" y="555"/>
              </a:cxn>
              <a:cxn ang="0">
                <a:pos x="46" y="516"/>
              </a:cxn>
              <a:cxn ang="0">
                <a:pos x="68" y="469"/>
              </a:cxn>
              <a:cxn ang="0">
                <a:pos x="69" y="442"/>
              </a:cxn>
              <a:cxn ang="0">
                <a:pos x="60" y="427"/>
              </a:cxn>
              <a:cxn ang="0">
                <a:pos x="46" y="404"/>
              </a:cxn>
              <a:cxn ang="0">
                <a:pos x="52" y="378"/>
              </a:cxn>
              <a:cxn ang="0">
                <a:pos x="68" y="357"/>
              </a:cxn>
              <a:cxn ang="0">
                <a:pos x="68" y="345"/>
              </a:cxn>
              <a:cxn ang="0">
                <a:pos x="95" y="252"/>
              </a:cxn>
              <a:cxn ang="0">
                <a:pos x="91" y="227"/>
              </a:cxn>
              <a:cxn ang="0">
                <a:pos x="81" y="186"/>
              </a:cxn>
              <a:cxn ang="0">
                <a:pos x="0" y="64"/>
              </a:cxn>
              <a:cxn ang="0">
                <a:pos x="89" y="76"/>
              </a:cxn>
              <a:cxn ang="0">
                <a:pos x="201" y="45"/>
              </a:cxn>
              <a:cxn ang="0">
                <a:pos x="219" y="39"/>
              </a:cxn>
              <a:cxn ang="0">
                <a:pos x="240" y="43"/>
              </a:cxn>
              <a:cxn ang="0">
                <a:pos x="343" y="105"/>
              </a:cxn>
              <a:cxn ang="0">
                <a:pos x="396" y="171"/>
              </a:cxn>
              <a:cxn ang="0">
                <a:pos x="394" y="136"/>
              </a:cxn>
              <a:cxn ang="0">
                <a:pos x="452" y="93"/>
              </a:cxn>
              <a:cxn ang="0">
                <a:pos x="479" y="0"/>
              </a:cxn>
              <a:cxn ang="0">
                <a:pos x="522" y="51"/>
              </a:cxn>
              <a:cxn ang="0">
                <a:pos x="593" y="60"/>
              </a:cxn>
              <a:cxn ang="0">
                <a:pos x="607" y="140"/>
              </a:cxn>
              <a:cxn ang="0">
                <a:pos x="630" y="210"/>
              </a:cxn>
            </a:cxnLst>
            <a:rect l="0" t="0" r="r" b="b"/>
            <a:pathLst>
              <a:path w="689" h="826">
                <a:moveTo>
                  <a:pt x="659" y="246"/>
                </a:moveTo>
                <a:lnTo>
                  <a:pt x="659" y="250"/>
                </a:lnTo>
                <a:lnTo>
                  <a:pt x="665" y="289"/>
                </a:lnTo>
                <a:lnTo>
                  <a:pt x="665" y="297"/>
                </a:lnTo>
                <a:lnTo>
                  <a:pt x="669" y="326"/>
                </a:lnTo>
                <a:lnTo>
                  <a:pt x="673" y="353"/>
                </a:lnTo>
                <a:lnTo>
                  <a:pt x="689" y="413"/>
                </a:lnTo>
                <a:lnTo>
                  <a:pt x="673" y="468"/>
                </a:lnTo>
                <a:lnTo>
                  <a:pt x="667" y="497"/>
                </a:lnTo>
                <a:lnTo>
                  <a:pt x="659" y="526"/>
                </a:lnTo>
                <a:lnTo>
                  <a:pt x="644" y="578"/>
                </a:lnTo>
                <a:lnTo>
                  <a:pt x="642" y="590"/>
                </a:lnTo>
                <a:lnTo>
                  <a:pt x="640" y="599"/>
                </a:lnTo>
                <a:lnTo>
                  <a:pt x="636" y="607"/>
                </a:lnTo>
                <a:lnTo>
                  <a:pt x="619" y="650"/>
                </a:lnTo>
                <a:lnTo>
                  <a:pt x="595" y="693"/>
                </a:lnTo>
                <a:lnTo>
                  <a:pt x="584" y="716"/>
                </a:lnTo>
                <a:lnTo>
                  <a:pt x="559" y="741"/>
                </a:lnTo>
                <a:lnTo>
                  <a:pt x="529" y="760"/>
                </a:lnTo>
                <a:lnTo>
                  <a:pt x="514" y="788"/>
                </a:lnTo>
                <a:lnTo>
                  <a:pt x="510" y="793"/>
                </a:lnTo>
                <a:lnTo>
                  <a:pt x="500" y="809"/>
                </a:lnTo>
                <a:lnTo>
                  <a:pt x="491" y="826"/>
                </a:lnTo>
                <a:lnTo>
                  <a:pt x="469" y="786"/>
                </a:lnTo>
                <a:lnTo>
                  <a:pt x="458" y="766"/>
                </a:lnTo>
                <a:lnTo>
                  <a:pt x="465" y="739"/>
                </a:lnTo>
                <a:lnTo>
                  <a:pt x="456" y="722"/>
                </a:lnTo>
                <a:lnTo>
                  <a:pt x="444" y="698"/>
                </a:lnTo>
                <a:lnTo>
                  <a:pt x="450" y="683"/>
                </a:lnTo>
                <a:lnTo>
                  <a:pt x="380" y="640"/>
                </a:lnTo>
                <a:lnTo>
                  <a:pt x="419" y="601"/>
                </a:lnTo>
                <a:lnTo>
                  <a:pt x="407" y="541"/>
                </a:lnTo>
                <a:lnTo>
                  <a:pt x="382" y="512"/>
                </a:lnTo>
                <a:lnTo>
                  <a:pt x="306" y="504"/>
                </a:lnTo>
                <a:lnTo>
                  <a:pt x="298" y="502"/>
                </a:lnTo>
                <a:lnTo>
                  <a:pt x="275" y="526"/>
                </a:lnTo>
                <a:lnTo>
                  <a:pt x="254" y="539"/>
                </a:lnTo>
                <a:lnTo>
                  <a:pt x="240" y="547"/>
                </a:lnTo>
                <a:lnTo>
                  <a:pt x="211" y="582"/>
                </a:lnTo>
                <a:lnTo>
                  <a:pt x="200" y="597"/>
                </a:lnTo>
                <a:lnTo>
                  <a:pt x="60" y="597"/>
                </a:lnTo>
                <a:lnTo>
                  <a:pt x="56" y="590"/>
                </a:lnTo>
                <a:lnTo>
                  <a:pt x="48" y="563"/>
                </a:lnTo>
                <a:lnTo>
                  <a:pt x="56" y="555"/>
                </a:lnTo>
                <a:lnTo>
                  <a:pt x="48" y="537"/>
                </a:lnTo>
                <a:lnTo>
                  <a:pt x="46" y="516"/>
                </a:lnTo>
                <a:lnTo>
                  <a:pt x="44" y="508"/>
                </a:lnTo>
                <a:lnTo>
                  <a:pt x="68" y="469"/>
                </a:lnTo>
                <a:lnTo>
                  <a:pt x="68" y="450"/>
                </a:lnTo>
                <a:lnTo>
                  <a:pt x="69" y="442"/>
                </a:lnTo>
                <a:lnTo>
                  <a:pt x="71" y="433"/>
                </a:lnTo>
                <a:lnTo>
                  <a:pt x="60" y="427"/>
                </a:lnTo>
                <a:lnTo>
                  <a:pt x="56" y="415"/>
                </a:lnTo>
                <a:lnTo>
                  <a:pt x="46" y="404"/>
                </a:lnTo>
                <a:lnTo>
                  <a:pt x="40" y="392"/>
                </a:lnTo>
                <a:lnTo>
                  <a:pt x="52" y="378"/>
                </a:lnTo>
                <a:lnTo>
                  <a:pt x="62" y="365"/>
                </a:lnTo>
                <a:lnTo>
                  <a:pt x="68" y="357"/>
                </a:lnTo>
                <a:lnTo>
                  <a:pt x="69" y="357"/>
                </a:lnTo>
                <a:lnTo>
                  <a:pt x="68" y="345"/>
                </a:lnTo>
                <a:lnTo>
                  <a:pt x="54" y="295"/>
                </a:lnTo>
                <a:lnTo>
                  <a:pt x="95" y="252"/>
                </a:lnTo>
                <a:lnTo>
                  <a:pt x="93" y="237"/>
                </a:lnTo>
                <a:lnTo>
                  <a:pt x="91" y="227"/>
                </a:lnTo>
                <a:lnTo>
                  <a:pt x="83" y="210"/>
                </a:lnTo>
                <a:lnTo>
                  <a:pt x="81" y="186"/>
                </a:lnTo>
                <a:lnTo>
                  <a:pt x="71" y="169"/>
                </a:lnTo>
                <a:lnTo>
                  <a:pt x="0" y="64"/>
                </a:lnTo>
                <a:lnTo>
                  <a:pt x="44" y="70"/>
                </a:lnTo>
                <a:lnTo>
                  <a:pt x="89" y="76"/>
                </a:lnTo>
                <a:lnTo>
                  <a:pt x="176" y="51"/>
                </a:lnTo>
                <a:lnTo>
                  <a:pt x="201" y="45"/>
                </a:lnTo>
                <a:lnTo>
                  <a:pt x="209" y="43"/>
                </a:lnTo>
                <a:lnTo>
                  <a:pt x="219" y="39"/>
                </a:lnTo>
                <a:lnTo>
                  <a:pt x="225" y="37"/>
                </a:lnTo>
                <a:lnTo>
                  <a:pt x="240" y="43"/>
                </a:lnTo>
                <a:lnTo>
                  <a:pt x="322" y="78"/>
                </a:lnTo>
                <a:lnTo>
                  <a:pt x="343" y="105"/>
                </a:lnTo>
                <a:lnTo>
                  <a:pt x="363" y="122"/>
                </a:lnTo>
                <a:lnTo>
                  <a:pt x="396" y="171"/>
                </a:lnTo>
                <a:lnTo>
                  <a:pt x="397" y="175"/>
                </a:lnTo>
                <a:lnTo>
                  <a:pt x="394" y="136"/>
                </a:lnTo>
                <a:lnTo>
                  <a:pt x="394" y="105"/>
                </a:lnTo>
                <a:lnTo>
                  <a:pt x="452" y="93"/>
                </a:lnTo>
                <a:lnTo>
                  <a:pt x="430" y="2"/>
                </a:lnTo>
                <a:lnTo>
                  <a:pt x="479" y="0"/>
                </a:lnTo>
                <a:lnTo>
                  <a:pt x="494" y="60"/>
                </a:lnTo>
                <a:lnTo>
                  <a:pt x="522" y="51"/>
                </a:lnTo>
                <a:lnTo>
                  <a:pt x="549" y="84"/>
                </a:lnTo>
                <a:lnTo>
                  <a:pt x="593" y="60"/>
                </a:lnTo>
                <a:lnTo>
                  <a:pt x="597" y="99"/>
                </a:lnTo>
                <a:lnTo>
                  <a:pt x="607" y="140"/>
                </a:lnTo>
                <a:lnTo>
                  <a:pt x="623" y="186"/>
                </a:lnTo>
                <a:lnTo>
                  <a:pt x="630" y="210"/>
                </a:lnTo>
                <a:lnTo>
                  <a:pt x="659" y="246"/>
                </a:lnTo>
                <a:close/>
              </a:path>
            </a:pathLst>
          </a:custGeom>
          <a:solidFill>
            <a:srgbClr val="E3ECAE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9" name="Freeform 15"/>
          <p:cNvSpPr>
            <a:spLocks/>
          </p:cNvSpPr>
          <p:nvPr/>
        </p:nvSpPr>
        <p:spPr bwMode="auto">
          <a:xfrm>
            <a:off x="1763713" y="9525"/>
            <a:ext cx="1692275" cy="2170113"/>
          </a:xfrm>
          <a:custGeom>
            <a:avLst/>
            <a:gdLst/>
            <a:ahLst/>
            <a:cxnLst>
              <a:cxn ang="0">
                <a:pos x="689" y="182"/>
              </a:cxn>
              <a:cxn ang="0">
                <a:pos x="598" y="308"/>
              </a:cxn>
              <a:cxn ang="0">
                <a:pos x="489" y="318"/>
              </a:cxn>
              <a:cxn ang="0">
                <a:pos x="452" y="351"/>
              </a:cxn>
              <a:cxn ang="0">
                <a:pos x="423" y="386"/>
              </a:cxn>
              <a:cxn ang="0">
                <a:pos x="528" y="500"/>
              </a:cxn>
              <a:cxn ang="0">
                <a:pos x="575" y="591"/>
              </a:cxn>
              <a:cxn ang="0">
                <a:pos x="753" y="723"/>
              </a:cxn>
              <a:cxn ang="0">
                <a:pos x="757" y="729"/>
              </a:cxn>
              <a:cxn ang="0">
                <a:pos x="757" y="748"/>
              </a:cxn>
              <a:cxn ang="0">
                <a:pos x="794" y="731"/>
              </a:cxn>
              <a:cxn ang="0">
                <a:pos x="821" y="727"/>
              </a:cxn>
              <a:cxn ang="0">
                <a:pos x="858" y="735"/>
              </a:cxn>
              <a:cxn ang="0">
                <a:pos x="870" y="807"/>
              </a:cxn>
              <a:cxn ang="0">
                <a:pos x="887" y="985"/>
              </a:cxn>
              <a:cxn ang="0">
                <a:pos x="957" y="1008"/>
              </a:cxn>
              <a:cxn ang="0">
                <a:pos x="1029" y="1022"/>
              </a:cxn>
              <a:cxn ang="0">
                <a:pos x="1066" y="1033"/>
              </a:cxn>
              <a:cxn ang="0">
                <a:pos x="1009" y="1082"/>
              </a:cxn>
              <a:cxn ang="0">
                <a:pos x="996" y="1132"/>
              </a:cxn>
              <a:cxn ang="0">
                <a:pos x="928" y="1140"/>
              </a:cxn>
              <a:cxn ang="0">
                <a:pos x="850" y="1154"/>
              </a:cxn>
              <a:cxn ang="0">
                <a:pos x="829" y="1183"/>
              </a:cxn>
              <a:cxn ang="0">
                <a:pos x="807" y="1258"/>
              </a:cxn>
              <a:cxn ang="0">
                <a:pos x="817" y="1352"/>
              </a:cxn>
              <a:cxn ang="0">
                <a:pos x="769" y="1361"/>
              </a:cxn>
              <a:cxn ang="0">
                <a:pos x="617" y="1191"/>
              </a:cxn>
              <a:cxn ang="0">
                <a:pos x="590" y="1059"/>
              </a:cxn>
              <a:cxn ang="0">
                <a:pos x="611" y="1004"/>
              </a:cxn>
              <a:cxn ang="0">
                <a:pos x="606" y="968"/>
              </a:cxn>
              <a:cxn ang="0">
                <a:pos x="542" y="960"/>
              </a:cxn>
              <a:cxn ang="0">
                <a:pos x="522" y="958"/>
              </a:cxn>
              <a:cxn ang="0">
                <a:pos x="443" y="954"/>
              </a:cxn>
              <a:cxn ang="0">
                <a:pos x="338" y="886"/>
              </a:cxn>
              <a:cxn ang="0">
                <a:pos x="268" y="824"/>
              </a:cxn>
              <a:cxn ang="0">
                <a:pos x="260" y="807"/>
              </a:cxn>
              <a:cxn ang="0">
                <a:pos x="243" y="785"/>
              </a:cxn>
              <a:cxn ang="0">
                <a:pos x="186" y="626"/>
              </a:cxn>
              <a:cxn ang="0">
                <a:pos x="120" y="566"/>
              </a:cxn>
              <a:cxn ang="0">
                <a:pos x="64" y="516"/>
              </a:cxn>
              <a:cxn ang="0">
                <a:pos x="31" y="196"/>
              </a:cxn>
              <a:cxn ang="0">
                <a:pos x="117" y="50"/>
              </a:cxn>
              <a:cxn ang="0">
                <a:pos x="146" y="4"/>
              </a:cxn>
              <a:cxn ang="0">
                <a:pos x="235" y="2"/>
              </a:cxn>
              <a:cxn ang="0">
                <a:pos x="549" y="79"/>
              </a:cxn>
              <a:cxn ang="0">
                <a:pos x="681" y="124"/>
              </a:cxn>
            </a:cxnLst>
            <a:rect l="0" t="0" r="r" b="b"/>
            <a:pathLst>
              <a:path w="1066" h="1367">
                <a:moveTo>
                  <a:pt x="681" y="124"/>
                </a:moveTo>
                <a:lnTo>
                  <a:pt x="689" y="182"/>
                </a:lnTo>
                <a:lnTo>
                  <a:pt x="656" y="215"/>
                </a:lnTo>
                <a:lnTo>
                  <a:pt x="598" y="308"/>
                </a:lnTo>
                <a:lnTo>
                  <a:pt x="557" y="312"/>
                </a:lnTo>
                <a:lnTo>
                  <a:pt x="489" y="318"/>
                </a:lnTo>
                <a:lnTo>
                  <a:pt x="477" y="320"/>
                </a:lnTo>
                <a:lnTo>
                  <a:pt x="452" y="351"/>
                </a:lnTo>
                <a:lnTo>
                  <a:pt x="425" y="382"/>
                </a:lnTo>
                <a:lnTo>
                  <a:pt x="423" y="386"/>
                </a:lnTo>
                <a:lnTo>
                  <a:pt x="474" y="442"/>
                </a:lnTo>
                <a:lnTo>
                  <a:pt x="528" y="500"/>
                </a:lnTo>
                <a:lnTo>
                  <a:pt x="563" y="539"/>
                </a:lnTo>
                <a:lnTo>
                  <a:pt x="575" y="591"/>
                </a:lnTo>
                <a:lnTo>
                  <a:pt x="617" y="607"/>
                </a:lnTo>
                <a:lnTo>
                  <a:pt x="753" y="723"/>
                </a:lnTo>
                <a:lnTo>
                  <a:pt x="755" y="727"/>
                </a:lnTo>
                <a:lnTo>
                  <a:pt x="757" y="729"/>
                </a:lnTo>
                <a:lnTo>
                  <a:pt x="757" y="737"/>
                </a:lnTo>
                <a:lnTo>
                  <a:pt x="757" y="748"/>
                </a:lnTo>
                <a:lnTo>
                  <a:pt x="772" y="743"/>
                </a:lnTo>
                <a:lnTo>
                  <a:pt x="794" y="731"/>
                </a:lnTo>
                <a:lnTo>
                  <a:pt x="807" y="727"/>
                </a:lnTo>
                <a:lnTo>
                  <a:pt x="821" y="727"/>
                </a:lnTo>
                <a:lnTo>
                  <a:pt x="829" y="723"/>
                </a:lnTo>
                <a:lnTo>
                  <a:pt x="858" y="735"/>
                </a:lnTo>
                <a:lnTo>
                  <a:pt x="866" y="781"/>
                </a:lnTo>
                <a:lnTo>
                  <a:pt x="870" y="807"/>
                </a:lnTo>
                <a:lnTo>
                  <a:pt x="881" y="872"/>
                </a:lnTo>
                <a:lnTo>
                  <a:pt x="887" y="985"/>
                </a:lnTo>
                <a:lnTo>
                  <a:pt x="912" y="1002"/>
                </a:lnTo>
                <a:lnTo>
                  <a:pt x="957" y="1008"/>
                </a:lnTo>
                <a:lnTo>
                  <a:pt x="978" y="1039"/>
                </a:lnTo>
                <a:lnTo>
                  <a:pt x="1029" y="1022"/>
                </a:lnTo>
                <a:lnTo>
                  <a:pt x="1060" y="1012"/>
                </a:lnTo>
                <a:lnTo>
                  <a:pt x="1066" y="1033"/>
                </a:lnTo>
                <a:lnTo>
                  <a:pt x="1050" y="1049"/>
                </a:lnTo>
                <a:lnTo>
                  <a:pt x="1009" y="1082"/>
                </a:lnTo>
                <a:lnTo>
                  <a:pt x="1001" y="1105"/>
                </a:lnTo>
                <a:lnTo>
                  <a:pt x="996" y="1132"/>
                </a:lnTo>
                <a:lnTo>
                  <a:pt x="959" y="1105"/>
                </a:lnTo>
                <a:lnTo>
                  <a:pt x="928" y="1140"/>
                </a:lnTo>
                <a:lnTo>
                  <a:pt x="903" y="1144"/>
                </a:lnTo>
                <a:lnTo>
                  <a:pt x="850" y="1154"/>
                </a:lnTo>
                <a:lnTo>
                  <a:pt x="842" y="1165"/>
                </a:lnTo>
                <a:lnTo>
                  <a:pt x="829" y="1183"/>
                </a:lnTo>
                <a:lnTo>
                  <a:pt x="817" y="1225"/>
                </a:lnTo>
                <a:lnTo>
                  <a:pt x="807" y="1258"/>
                </a:lnTo>
                <a:lnTo>
                  <a:pt x="802" y="1272"/>
                </a:lnTo>
                <a:lnTo>
                  <a:pt x="817" y="1352"/>
                </a:lnTo>
                <a:lnTo>
                  <a:pt x="807" y="1353"/>
                </a:lnTo>
                <a:lnTo>
                  <a:pt x="769" y="1361"/>
                </a:lnTo>
                <a:lnTo>
                  <a:pt x="736" y="1367"/>
                </a:lnTo>
                <a:lnTo>
                  <a:pt x="617" y="1191"/>
                </a:lnTo>
                <a:lnTo>
                  <a:pt x="604" y="1127"/>
                </a:lnTo>
                <a:lnTo>
                  <a:pt x="590" y="1059"/>
                </a:lnTo>
                <a:lnTo>
                  <a:pt x="609" y="1014"/>
                </a:lnTo>
                <a:lnTo>
                  <a:pt x="611" y="1004"/>
                </a:lnTo>
                <a:lnTo>
                  <a:pt x="608" y="989"/>
                </a:lnTo>
                <a:lnTo>
                  <a:pt x="606" y="968"/>
                </a:lnTo>
                <a:lnTo>
                  <a:pt x="551" y="962"/>
                </a:lnTo>
                <a:lnTo>
                  <a:pt x="542" y="960"/>
                </a:lnTo>
                <a:lnTo>
                  <a:pt x="536" y="960"/>
                </a:lnTo>
                <a:lnTo>
                  <a:pt x="522" y="958"/>
                </a:lnTo>
                <a:lnTo>
                  <a:pt x="509" y="958"/>
                </a:lnTo>
                <a:lnTo>
                  <a:pt x="443" y="954"/>
                </a:lnTo>
                <a:lnTo>
                  <a:pt x="369" y="859"/>
                </a:lnTo>
                <a:lnTo>
                  <a:pt x="338" y="886"/>
                </a:lnTo>
                <a:lnTo>
                  <a:pt x="301" y="853"/>
                </a:lnTo>
                <a:lnTo>
                  <a:pt x="268" y="824"/>
                </a:lnTo>
                <a:lnTo>
                  <a:pt x="266" y="816"/>
                </a:lnTo>
                <a:lnTo>
                  <a:pt x="260" y="807"/>
                </a:lnTo>
                <a:lnTo>
                  <a:pt x="256" y="793"/>
                </a:lnTo>
                <a:lnTo>
                  <a:pt x="243" y="785"/>
                </a:lnTo>
                <a:lnTo>
                  <a:pt x="161" y="731"/>
                </a:lnTo>
                <a:lnTo>
                  <a:pt x="186" y="626"/>
                </a:lnTo>
                <a:lnTo>
                  <a:pt x="120" y="593"/>
                </a:lnTo>
                <a:lnTo>
                  <a:pt x="120" y="566"/>
                </a:lnTo>
                <a:lnTo>
                  <a:pt x="66" y="570"/>
                </a:lnTo>
                <a:lnTo>
                  <a:pt x="64" y="516"/>
                </a:lnTo>
                <a:lnTo>
                  <a:pt x="0" y="250"/>
                </a:lnTo>
                <a:lnTo>
                  <a:pt x="31" y="196"/>
                </a:lnTo>
                <a:lnTo>
                  <a:pt x="64" y="139"/>
                </a:lnTo>
                <a:lnTo>
                  <a:pt x="117" y="50"/>
                </a:lnTo>
                <a:lnTo>
                  <a:pt x="142" y="8"/>
                </a:lnTo>
                <a:lnTo>
                  <a:pt x="146" y="4"/>
                </a:lnTo>
                <a:lnTo>
                  <a:pt x="150" y="4"/>
                </a:lnTo>
                <a:lnTo>
                  <a:pt x="235" y="2"/>
                </a:lnTo>
                <a:lnTo>
                  <a:pt x="311" y="0"/>
                </a:lnTo>
                <a:lnTo>
                  <a:pt x="549" y="79"/>
                </a:lnTo>
                <a:lnTo>
                  <a:pt x="623" y="62"/>
                </a:lnTo>
                <a:lnTo>
                  <a:pt x="681" y="124"/>
                </a:lnTo>
                <a:close/>
              </a:path>
            </a:pathLst>
          </a:custGeom>
          <a:solidFill>
            <a:srgbClr val="FFE0A8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0" name="Freeform 16"/>
          <p:cNvSpPr>
            <a:spLocks/>
          </p:cNvSpPr>
          <p:nvPr/>
        </p:nvSpPr>
        <p:spPr bwMode="auto">
          <a:xfrm>
            <a:off x="2435226" y="350838"/>
            <a:ext cx="1722438" cy="1501775"/>
          </a:xfrm>
          <a:custGeom>
            <a:avLst/>
            <a:gdLst/>
            <a:ahLst/>
            <a:cxnLst>
              <a:cxn ang="0">
                <a:pos x="1060" y="927"/>
              </a:cxn>
              <a:cxn ang="0">
                <a:pos x="1025" y="941"/>
              </a:cxn>
              <a:cxn ang="0">
                <a:pos x="908" y="946"/>
              </a:cxn>
              <a:cxn ang="0">
                <a:pos x="856" y="906"/>
              </a:cxn>
              <a:cxn ang="0">
                <a:pos x="769" y="910"/>
              </a:cxn>
              <a:cxn ang="0">
                <a:pos x="643" y="818"/>
              </a:cxn>
              <a:cxn ang="0">
                <a:pos x="606" y="807"/>
              </a:cxn>
              <a:cxn ang="0">
                <a:pos x="534" y="793"/>
              </a:cxn>
              <a:cxn ang="0">
                <a:pos x="464" y="770"/>
              </a:cxn>
              <a:cxn ang="0">
                <a:pos x="447" y="592"/>
              </a:cxn>
              <a:cxn ang="0">
                <a:pos x="435" y="520"/>
              </a:cxn>
              <a:cxn ang="0">
                <a:pos x="398" y="512"/>
              </a:cxn>
              <a:cxn ang="0">
                <a:pos x="371" y="516"/>
              </a:cxn>
              <a:cxn ang="0">
                <a:pos x="334" y="533"/>
              </a:cxn>
              <a:cxn ang="0">
                <a:pos x="334" y="514"/>
              </a:cxn>
              <a:cxn ang="0">
                <a:pos x="330" y="508"/>
              </a:cxn>
              <a:cxn ang="0">
                <a:pos x="152" y="376"/>
              </a:cxn>
              <a:cxn ang="0">
                <a:pos x="105" y="285"/>
              </a:cxn>
              <a:cxn ang="0">
                <a:pos x="0" y="171"/>
              </a:cxn>
              <a:cxn ang="0">
                <a:pos x="29" y="136"/>
              </a:cxn>
              <a:cxn ang="0">
                <a:pos x="66" y="103"/>
              </a:cxn>
              <a:cxn ang="0">
                <a:pos x="175" y="93"/>
              </a:cxn>
              <a:cxn ang="0">
                <a:pos x="394" y="157"/>
              </a:cxn>
              <a:cxn ang="0">
                <a:pos x="435" y="237"/>
              </a:cxn>
              <a:cxn ang="0">
                <a:pos x="458" y="242"/>
              </a:cxn>
              <a:cxn ang="0">
                <a:pos x="493" y="258"/>
              </a:cxn>
              <a:cxn ang="0">
                <a:pos x="524" y="295"/>
              </a:cxn>
              <a:cxn ang="0">
                <a:pos x="565" y="305"/>
              </a:cxn>
              <a:cxn ang="0">
                <a:pos x="571" y="343"/>
              </a:cxn>
              <a:cxn ang="0">
                <a:pos x="621" y="384"/>
              </a:cxn>
              <a:cxn ang="0">
                <a:pos x="644" y="361"/>
              </a:cxn>
              <a:cxn ang="0">
                <a:pos x="759" y="405"/>
              </a:cxn>
              <a:cxn ang="0">
                <a:pos x="776" y="566"/>
              </a:cxn>
              <a:cxn ang="0">
                <a:pos x="862" y="625"/>
              </a:cxn>
              <a:cxn ang="0">
                <a:pos x="926" y="667"/>
              </a:cxn>
              <a:cxn ang="0">
                <a:pos x="1085" y="886"/>
              </a:cxn>
            </a:cxnLst>
            <a:rect l="0" t="0" r="r" b="b"/>
            <a:pathLst>
              <a:path w="1085" h="946">
                <a:moveTo>
                  <a:pt x="1085" y="886"/>
                </a:moveTo>
                <a:lnTo>
                  <a:pt x="1060" y="927"/>
                </a:lnTo>
                <a:lnTo>
                  <a:pt x="1054" y="939"/>
                </a:lnTo>
                <a:lnTo>
                  <a:pt x="1025" y="941"/>
                </a:lnTo>
                <a:lnTo>
                  <a:pt x="959" y="945"/>
                </a:lnTo>
                <a:lnTo>
                  <a:pt x="908" y="946"/>
                </a:lnTo>
                <a:lnTo>
                  <a:pt x="875" y="906"/>
                </a:lnTo>
                <a:lnTo>
                  <a:pt x="856" y="906"/>
                </a:lnTo>
                <a:lnTo>
                  <a:pt x="806" y="908"/>
                </a:lnTo>
                <a:lnTo>
                  <a:pt x="769" y="910"/>
                </a:lnTo>
                <a:lnTo>
                  <a:pt x="740" y="848"/>
                </a:lnTo>
                <a:lnTo>
                  <a:pt x="643" y="818"/>
                </a:lnTo>
                <a:lnTo>
                  <a:pt x="637" y="797"/>
                </a:lnTo>
                <a:lnTo>
                  <a:pt x="606" y="807"/>
                </a:lnTo>
                <a:lnTo>
                  <a:pt x="555" y="824"/>
                </a:lnTo>
                <a:lnTo>
                  <a:pt x="534" y="793"/>
                </a:lnTo>
                <a:lnTo>
                  <a:pt x="489" y="787"/>
                </a:lnTo>
                <a:lnTo>
                  <a:pt x="464" y="770"/>
                </a:lnTo>
                <a:lnTo>
                  <a:pt x="458" y="657"/>
                </a:lnTo>
                <a:lnTo>
                  <a:pt x="447" y="592"/>
                </a:lnTo>
                <a:lnTo>
                  <a:pt x="443" y="566"/>
                </a:lnTo>
                <a:lnTo>
                  <a:pt x="435" y="520"/>
                </a:lnTo>
                <a:lnTo>
                  <a:pt x="406" y="508"/>
                </a:lnTo>
                <a:lnTo>
                  <a:pt x="398" y="512"/>
                </a:lnTo>
                <a:lnTo>
                  <a:pt x="384" y="512"/>
                </a:lnTo>
                <a:lnTo>
                  <a:pt x="371" y="516"/>
                </a:lnTo>
                <a:lnTo>
                  <a:pt x="349" y="528"/>
                </a:lnTo>
                <a:lnTo>
                  <a:pt x="334" y="533"/>
                </a:lnTo>
                <a:lnTo>
                  <a:pt x="334" y="522"/>
                </a:lnTo>
                <a:lnTo>
                  <a:pt x="334" y="514"/>
                </a:lnTo>
                <a:lnTo>
                  <a:pt x="332" y="512"/>
                </a:lnTo>
                <a:lnTo>
                  <a:pt x="330" y="508"/>
                </a:lnTo>
                <a:lnTo>
                  <a:pt x="194" y="392"/>
                </a:lnTo>
                <a:lnTo>
                  <a:pt x="152" y="376"/>
                </a:lnTo>
                <a:lnTo>
                  <a:pt x="140" y="324"/>
                </a:lnTo>
                <a:lnTo>
                  <a:pt x="105" y="285"/>
                </a:lnTo>
                <a:lnTo>
                  <a:pt x="51" y="227"/>
                </a:lnTo>
                <a:lnTo>
                  <a:pt x="0" y="171"/>
                </a:lnTo>
                <a:lnTo>
                  <a:pt x="2" y="167"/>
                </a:lnTo>
                <a:lnTo>
                  <a:pt x="29" y="136"/>
                </a:lnTo>
                <a:lnTo>
                  <a:pt x="54" y="105"/>
                </a:lnTo>
                <a:lnTo>
                  <a:pt x="66" y="103"/>
                </a:lnTo>
                <a:lnTo>
                  <a:pt x="134" y="97"/>
                </a:lnTo>
                <a:lnTo>
                  <a:pt x="175" y="93"/>
                </a:lnTo>
                <a:lnTo>
                  <a:pt x="233" y="0"/>
                </a:lnTo>
                <a:lnTo>
                  <a:pt x="394" y="157"/>
                </a:lnTo>
                <a:lnTo>
                  <a:pt x="417" y="202"/>
                </a:lnTo>
                <a:lnTo>
                  <a:pt x="435" y="237"/>
                </a:lnTo>
                <a:lnTo>
                  <a:pt x="445" y="256"/>
                </a:lnTo>
                <a:lnTo>
                  <a:pt x="458" y="242"/>
                </a:lnTo>
                <a:lnTo>
                  <a:pt x="489" y="235"/>
                </a:lnTo>
                <a:lnTo>
                  <a:pt x="493" y="258"/>
                </a:lnTo>
                <a:lnTo>
                  <a:pt x="501" y="270"/>
                </a:lnTo>
                <a:lnTo>
                  <a:pt x="524" y="295"/>
                </a:lnTo>
                <a:lnTo>
                  <a:pt x="565" y="301"/>
                </a:lnTo>
                <a:lnTo>
                  <a:pt x="565" y="305"/>
                </a:lnTo>
                <a:lnTo>
                  <a:pt x="569" y="332"/>
                </a:lnTo>
                <a:lnTo>
                  <a:pt x="571" y="343"/>
                </a:lnTo>
                <a:lnTo>
                  <a:pt x="571" y="355"/>
                </a:lnTo>
                <a:lnTo>
                  <a:pt x="621" y="384"/>
                </a:lnTo>
                <a:lnTo>
                  <a:pt x="635" y="372"/>
                </a:lnTo>
                <a:lnTo>
                  <a:pt x="644" y="361"/>
                </a:lnTo>
                <a:lnTo>
                  <a:pt x="722" y="367"/>
                </a:lnTo>
                <a:lnTo>
                  <a:pt x="759" y="405"/>
                </a:lnTo>
                <a:lnTo>
                  <a:pt x="775" y="535"/>
                </a:lnTo>
                <a:lnTo>
                  <a:pt x="776" y="566"/>
                </a:lnTo>
                <a:lnTo>
                  <a:pt x="831" y="603"/>
                </a:lnTo>
                <a:lnTo>
                  <a:pt x="862" y="625"/>
                </a:lnTo>
                <a:lnTo>
                  <a:pt x="908" y="656"/>
                </a:lnTo>
                <a:lnTo>
                  <a:pt x="926" y="667"/>
                </a:lnTo>
                <a:lnTo>
                  <a:pt x="957" y="764"/>
                </a:lnTo>
                <a:lnTo>
                  <a:pt x="1085" y="886"/>
                </a:lnTo>
                <a:close/>
              </a:path>
            </a:pathLst>
          </a:custGeom>
          <a:solidFill>
            <a:srgbClr val="FCD8D7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1" name="Freeform 17"/>
          <p:cNvSpPr>
            <a:spLocks/>
          </p:cNvSpPr>
          <p:nvPr/>
        </p:nvSpPr>
        <p:spPr bwMode="auto">
          <a:xfrm>
            <a:off x="3960813" y="8207375"/>
            <a:ext cx="893763" cy="920750"/>
          </a:xfrm>
          <a:custGeom>
            <a:avLst/>
            <a:gdLst/>
            <a:ahLst/>
            <a:cxnLst>
              <a:cxn ang="0">
                <a:pos x="543" y="355"/>
              </a:cxn>
              <a:cxn ang="0">
                <a:pos x="481" y="394"/>
              </a:cxn>
              <a:cxn ang="0">
                <a:pos x="440" y="421"/>
              </a:cxn>
              <a:cxn ang="0">
                <a:pos x="407" y="456"/>
              </a:cxn>
              <a:cxn ang="0">
                <a:pos x="372" y="499"/>
              </a:cxn>
              <a:cxn ang="0">
                <a:pos x="351" y="505"/>
              </a:cxn>
              <a:cxn ang="0">
                <a:pos x="295" y="495"/>
              </a:cxn>
              <a:cxn ang="0">
                <a:pos x="242" y="499"/>
              </a:cxn>
              <a:cxn ang="0">
                <a:pos x="231" y="495"/>
              </a:cxn>
              <a:cxn ang="0">
                <a:pos x="221" y="491"/>
              </a:cxn>
              <a:cxn ang="0">
                <a:pos x="182" y="468"/>
              </a:cxn>
              <a:cxn ang="0">
                <a:pos x="140" y="489"/>
              </a:cxn>
              <a:cxn ang="0">
                <a:pos x="126" y="497"/>
              </a:cxn>
              <a:cxn ang="0">
                <a:pos x="116" y="507"/>
              </a:cxn>
              <a:cxn ang="0">
                <a:pos x="112" y="522"/>
              </a:cxn>
              <a:cxn ang="0">
                <a:pos x="105" y="522"/>
              </a:cxn>
              <a:cxn ang="0">
                <a:pos x="77" y="526"/>
              </a:cxn>
              <a:cxn ang="0">
                <a:pos x="77" y="538"/>
              </a:cxn>
              <a:cxn ang="0">
                <a:pos x="77" y="553"/>
              </a:cxn>
              <a:cxn ang="0">
                <a:pos x="33" y="578"/>
              </a:cxn>
              <a:cxn ang="0">
                <a:pos x="23" y="522"/>
              </a:cxn>
              <a:cxn ang="0">
                <a:pos x="10" y="472"/>
              </a:cxn>
              <a:cxn ang="0">
                <a:pos x="23" y="402"/>
              </a:cxn>
              <a:cxn ang="0">
                <a:pos x="48" y="235"/>
              </a:cxn>
              <a:cxn ang="0">
                <a:pos x="35" y="159"/>
              </a:cxn>
              <a:cxn ang="0">
                <a:pos x="128" y="127"/>
              </a:cxn>
              <a:cxn ang="0">
                <a:pos x="272" y="95"/>
              </a:cxn>
              <a:cxn ang="0">
                <a:pos x="312" y="45"/>
              </a:cxn>
              <a:cxn ang="0">
                <a:pos x="347" y="24"/>
              </a:cxn>
              <a:cxn ang="0">
                <a:pos x="378" y="2"/>
              </a:cxn>
              <a:cxn ang="0">
                <a:pos x="479" y="39"/>
              </a:cxn>
              <a:cxn ang="0">
                <a:pos x="452" y="138"/>
              </a:cxn>
              <a:cxn ang="0">
                <a:pos x="516" y="196"/>
              </a:cxn>
              <a:cxn ang="0">
                <a:pos x="537" y="237"/>
              </a:cxn>
              <a:cxn ang="0">
                <a:pos x="541" y="284"/>
              </a:cxn>
            </a:cxnLst>
            <a:rect l="0" t="0" r="r" b="b"/>
            <a:pathLst>
              <a:path w="563" h="580">
                <a:moveTo>
                  <a:pt x="563" y="324"/>
                </a:moveTo>
                <a:lnTo>
                  <a:pt x="543" y="355"/>
                </a:lnTo>
                <a:lnTo>
                  <a:pt x="522" y="369"/>
                </a:lnTo>
                <a:lnTo>
                  <a:pt x="481" y="394"/>
                </a:lnTo>
                <a:lnTo>
                  <a:pt x="442" y="419"/>
                </a:lnTo>
                <a:lnTo>
                  <a:pt x="440" y="421"/>
                </a:lnTo>
                <a:lnTo>
                  <a:pt x="431" y="427"/>
                </a:lnTo>
                <a:lnTo>
                  <a:pt x="407" y="456"/>
                </a:lnTo>
                <a:lnTo>
                  <a:pt x="388" y="476"/>
                </a:lnTo>
                <a:lnTo>
                  <a:pt x="372" y="499"/>
                </a:lnTo>
                <a:lnTo>
                  <a:pt x="370" y="499"/>
                </a:lnTo>
                <a:lnTo>
                  <a:pt x="351" y="505"/>
                </a:lnTo>
                <a:lnTo>
                  <a:pt x="322" y="489"/>
                </a:lnTo>
                <a:lnTo>
                  <a:pt x="295" y="495"/>
                </a:lnTo>
                <a:lnTo>
                  <a:pt x="250" y="501"/>
                </a:lnTo>
                <a:lnTo>
                  <a:pt x="242" y="499"/>
                </a:lnTo>
                <a:lnTo>
                  <a:pt x="239" y="497"/>
                </a:lnTo>
                <a:lnTo>
                  <a:pt x="231" y="495"/>
                </a:lnTo>
                <a:lnTo>
                  <a:pt x="223" y="491"/>
                </a:lnTo>
                <a:lnTo>
                  <a:pt x="221" y="491"/>
                </a:lnTo>
                <a:lnTo>
                  <a:pt x="184" y="472"/>
                </a:lnTo>
                <a:lnTo>
                  <a:pt x="182" y="468"/>
                </a:lnTo>
                <a:lnTo>
                  <a:pt x="182" y="470"/>
                </a:lnTo>
                <a:lnTo>
                  <a:pt x="140" y="489"/>
                </a:lnTo>
                <a:lnTo>
                  <a:pt x="132" y="495"/>
                </a:lnTo>
                <a:lnTo>
                  <a:pt x="126" y="497"/>
                </a:lnTo>
                <a:lnTo>
                  <a:pt x="118" y="501"/>
                </a:lnTo>
                <a:lnTo>
                  <a:pt x="116" y="507"/>
                </a:lnTo>
                <a:lnTo>
                  <a:pt x="118" y="516"/>
                </a:lnTo>
                <a:lnTo>
                  <a:pt x="112" y="522"/>
                </a:lnTo>
                <a:lnTo>
                  <a:pt x="107" y="524"/>
                </a:lnTo>
                <a:lnTo>
                  <a:pt x="105" y="522"/>
                </a:lnTo>
                <a:lnTo>
                  <a:pt x="79" y="522"/>
                </a:lnTo>
                <a:lnTo>
                  <a:pt x="77" y="526"/>
                </a:lnTo>
                <a:lnTo>
                  <a:pt x="75" y="532"/>
                </a:lnTo>
                <a:lnTo>
                  <a:pt x="77" y="538"/>
                </a:lnTo>
                <a:lnTo>
                  <a:pt x="81" y="545"/>
                </a:lnTo>
                <a:lnTo>
                  <a:pt x="77" y="553"/>
                </a:lnTo>
                <a:lnTo>
                  <a:pt x="64" y="565"/>
                </a:lnTo>
                <a:lnTo>
                  <a:pt x="33" y="578"/>
                </a:lnTo>
                <a:lnTo>
                  <a:pt x="33" y="580"/>
                </a:lnTo>
                <a:lnTo>
                  <a:pt x="23" y="522"/>
                </a:lnTo>
                <a:lnTo>
                  <a:pt x="13" y="489"/>
                </a:lnTo>
                <a:lnTo>
                  <a:pt x="10" y="472"/>
                </a:lnTo>
                <a:lnTo>
                  <a:pt x="4" y="421"/>
                </a:lnTo>
                <a:lnTo>
                  <a:pt x="23" y="402"/>
                </a:lnTo>
                <a:lnTo>
                  <a:pt x="0" y="332"/>
                </a:lnTo>
                <a:lnTo>
                  <a:pt x="48" y="235"/>
                </a:lnTo>
                <a:lnTo>
                  <a:pt x="29" y="218"/>
                </a:lnTo>
                <a:lnTo>
                  <a:pt x="35" y="159"/>
                </a:lnTo>
                <a:lnTo>
                  <a:pt x="52" y="130"/>
                </a:lnTo>
                <a:lnTo>
                  <a:pt x="128" y="127"/>
                </a:lnTo>
                <a:lnTo>
                  <a:pt x="132" y="95"/>
                </a:lnTo>
                <a:lnTo>
                  <a:pt x="272" y="95"/>
                </a:lnTo>
                <a:lnTo>
                  <a:pt x="283" y="80"/>
                </a:lnTo>
                <a:lnTo>
                  <a:pt x="312" y="45"/>
                </a:lnTo>
                <a:lnTo>
                  <a:pt x="326" y="37"/>
                </a:lnTo>
                <a:lnTo>
                  <a:pt x="347" y="24"/>
                </a:lnTo>
                <a:lnTo>
                  <a:pt x="370" y="0"/>
                </a:lnTo>
                <a:lnTo>
                  <a:pt x="378" y="2"/>
                </a:lnTo>
                <a:lnTo>
                  <a:pt x="454" y="10"/>
                </a:lnTo>
                <a:lnTo>
                  <a:pt x="479" y="39"/>
                </a:lnTo>
                <a:lnTo>
                  <a:pt x="491" y="99"/>
                </a:lnTo>
                <a:lnTo>
                  <a:pt x="452" y="138"/>
                </a:lnTo>
                <a:lnTo>
                  <a:pt x="522" y="181"/>
                </a:lnTo>
                <a:lnTo>
                  <a:pt x="516" y="196"/>
                </a:lnTo>
                <a:lnTo>
                  <a:pt x="528" y="220"/>
                </a:lnTo>
                <a:lnTo>
                  <a:pt x="537" y="237"/>
                </a:lnTo>
                <a:lnTo>
                  <a:pt x="530" y="264"/>
                </a:lnTo>
                <a:lnTo>
                  <a:pt x="541" y="284"/>
                </a:lnTo>
                <a:lnTo>
                  <a:pt x="563" y="324"/>
                </a:lnTo>
                <a:close/>
              </a:path>
            </a:pathLst>
          </a:custGeom>
          <a:solidFill>
            <a:srgbClr val="FFE0A8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2" name="Freeform 18"/>
          <p:cNvSpPr>
            <a:spLocks/>
          </p:cNvSpPr>
          <p:nvPr/>
        </p:nvSpPr>
        <p:spPr bwMode="auto">
          <a:xfrm>
            <a:off x="4037013" y="6915150"/>
            <a:ext cx="1266825" cy="885825"/>
          </a:xfrm>
          <a:custGeom>
            <a:avLst/>
            <a:gdLst/>
            <a:ahLst/>
            <a:cxnLst>
              <a:cxn ang="0">
                <a:pos x="798" y="93"/>
              </a:cxn>
              <a:cxn ang="0">
                <a:pos x="796" y="165"/>
              </a:cxn>
              <a:cxn ang="0">
                <a:pos x="794" y="231"/>
              </a:cxn>
              <a:cxn ang="0">
                <a:pos x="790" y="306"/>
              </a:cxn>
              <a:cxn ang="0">
                <a:pos x="753" y="374"/>
              </a:cxn>
              <a:cxn ang="0">
                <a:pos x="720" y="427"/>
              </a:cxn>
              <a:cxn ang="0">
                <a:pos x="699" y="444"/>
              </a:cxn>
              <a:cxn ang="0">
                <a:pos x="680" y="498"/>
              </a:cxn>
              <a:cxn ang="0">
                <a:pos x="682" y="549"/>
              </a:cxn>
              <a:cxn ang="0">
                <a:pos x="654" y="522"/>
              </a:cxn>
              <a:cxn ang="0">
                <a:pos x="631" y="452"/>
              </a:cxn>
              <a:cxn ang="0">
                <a:pos x="617" y="372"/>
              </a:cxn>
              <a:cxn ang="0">
                <a:pos x="546" y="363"/>
              </a:cxn>
              <a:cxn ang="0">
                <a:pos x="503" y="312"/>
              </a:cxn>
              <a:cxn ang="0">
                <a:pos x="476" y="405"/>
              </a:cxn>
              <a:cxn ang="0">
                <a:pos x="418" y="448"/>
              </a:cxn>
              <a:cxn ang="0">
                <a:pos x="420" y="483"/>
              </a:cxn>
              <a:cxn ang="0">
                <a:pos x="367" y="417"/>
              </a:cxn>
              <a:cxn ang="0">
                <a:pos x="264" y="355"/>
              </a:cxn>
              <a:cxn ang="0">
                <a:pos x="243" y="351"/>
              </a:cxn>
              <a:cxn ang="0">
                <a:pos x="225" y="357"/>
              </a:cxn>
              <a:cxn ang="0">
                <a:pos x="113" y="388"/>
              </a:cxn>
              <a:cxn ang="0">
                <a:pos x="24" y="376"/>
              </a:cxn>
              <a:cxn ang="0">
                <a:pos x="10" y="364"/>
              </a:cxn>
              <a:cxn ang="0">
                <a:pos x="20" y="302"/>
              </a:cxn>
              <a:cxn ang="0">
                <a:pos x="37" y="235"/>
              </a:cxn>
              <a:cxn ang="0">
                <a:pos x="6" y="112"/>
              </a:cxn>
              <a:cxn ang="0">
                <a:pos x="185" y="72"/>
              </a:cxn>
              <a:cxn ang="0">
                <a:pos x="245" y="21"/>
              </a:cxn>
              <a:cxn ang="0">
                <a:pos x="270" y="0"/>
              </a:cxn>
              <a:cxn ang="0">
                <a:pos x="303" y="8"/>
              </a:cxn>
              <a:cxn ang="0">
                <a:pos x="369" y="13"/>
              </a:cxn>
              <a:cxn ang="0">
                <a:pos x="388" y="4"/>
              </a:cxn>
              <a:cxn ang="0">
                <a:pos x="460" y="52"/>
              </a:cxn>
              <a:cxn ang="0">
                <a:pos x="524" y="48"/>
              </a:cxn>
              <a:cxn ang="0">
                <a:pos x="577" y="37"/>
              </a:cxn>
              <a:cxn ang="0">
                <a:pos x="586" y="25"/>
              </a:cxn>
              <a:cxn ang="0">
                <a:pos x="598" y="17"/>
              </a:cxn>
              <a:cxn ang="0">
                <a:pos x="614" y="19"/>
              </a:cxn>
              <a:cxn ang="0">
                <a:pos x="680" y="62"/>
              </a:cxn>
            </a:cxnLst>
            <a:rect l="0" t="0" r="r" b="b"/>
            <a:pathLst>
              <a:path w="798" h="558">
                <a:moveTo>
                  <a:pt x="792" y="70"/>
                </a:moveTo>
                <a:lnTo>
                  <a:pt x="798" y="93"/>
                </a:lnTo>
                <a:lnTo>
                  <a:pt x="798" y="136"/>
                </a:lnTo>
                <a:lnTo>
                  <a:pt x="796" y="165"/>
                </a:lnTo>
                <a:lnTo>
                  <a:pt x="796" y="184"/>
                </a:lnTo>
                <a:lnTo>
                  <a:pt x="794" y="231"/>
                </a:lnTo>
                <a:lnTo>
                  <a:pt x="792" y="264"/>
                </a:lnTo>
                <a:lnTo>
                  <a:pt x="790" y="306"/>
                </a:lnTo>
                <a:lnTo>
                  <a:pt x="769" y="343"/>
                </a:lnTo>
                <a:lnTo>
                  <a:pt x="753" y="374"/>
                </a:lnTo>
                <a:lnTo>
                  <a:pt x="728" y="417"/>
                </a:lnTo>
                <a:lnTo>
                  <a:pt x="720" y="427"/>
                </a:lnTo>
                <a:lnTo>
                  <a:pt x="716" y="430"/>
                </a:lnTo>
                <a:lnTo>
                  <a:pt x="699" y="444"/>
                </a:lnTo>
                <a:lnTo>
                  <a:pt x="680" y="465"/>
                </a:lnTo>
                <a:lnTo>
                  <a:pt x="680" y="498"/>
                </a:lnTo>
                <a:lnTo>
                  <a:pt x="682" y="512"/>
                </a:lnTo>
                <a:lnTo>
                  <a:pt x="682" y="549"/>
                </a:lnTo>
                <a:lnTo>
                  <a:pt x="683" y="558"/>
                </a:lnTo>
                <a:lnTo>
                  <a:pt x="654" y="522"/>
                </a:lnTo>
                <a:lnTo>
                  <a:pt x="647" y="498"/>
                </a:lnTo>
                <a:lnTo>
                  <a:pt x="631" y="452"/>
                </a:lnTo>
                <a:lnTo>
                  <a:pt x="621" y="411"/>
                </a:lnTo>
                <a:lnTo>
                  <a:pt x="617" y="372"/>
                </a:lnTo>
                <a:lnTo>
                  <a:pt x="573" y="396"/>
                </a:lnTo>
                <a:lnTo>
                  <a:pt x="546" y="363"/>
                </a:lnTo>
                <a:lnTo>
                  <a:pt x="518" y="372"/>
                </a:lnTo>
                <a:lnTo>
                  <a:pt x="503" y="312"/>
                </a:lnTo>
                <a:lnTo>
                  <a:pt x="454" y="314"/>
                </a:lnTo>
                <a:lnTo>
                  <a:pt x="476" y="405"/>
                </a:lnTo>
                <a:lnTo>
                  <a:pt x="418" y="417"/>
                </a:lnTo>
                <a:lnTo>
                  <a:pt x="418" y="448"/>
                </a:lnTo>
                <a:lnTo>
                  <a:pt x="421" y="487"/>
                </a:lnTo>
                <a:lnTo>
                  <a:pt x="420" y="483"/>
                </a:lnTo>
                <a:lnTo>
                  <a:pt x="387" y="434"/>
                </a:lnTo>
                <a:lnTo>
                  <a:pt x="367" y="417"/>
                </a:lnTo>
                <a:lnTo>
                  <a:pt x="346" y="390"/>
                </a:lnTo>
                <a:lnTo>
                  <a:pt x="264" y="355"/>
                </a:lnTo>
                <a:lnTo>
                  <a:pt x="249" y="349"/>
                </a:lnTo>
                <a:lnTo>
                  <a:pt x="243" y="351"/>
                </a:lnTo>
                <a:lnTo>
                  <a:pt x="233" y="355"/>
                </a:lnTo>
                <a:lnTo>
                  <a:pt x="225" y="357"/>
                </a:lnTo>
                <a:lnTo>
                  <a:pt x="200" y="363"/>
                </a:lnTo>
                <a:lnTo>
                  <a:pt x="113" y="388"/>
                </a:lnTo>
                <a:lnTo>
                  <a:pt x="68" y="382"/>
                </a:lnTo>
                <a:lnTo>
                  <a:pt x="24" y="376"/>
                </a:lnTo>
                <a:lnTo>
                  <a:pt x="8" y="368"/>
                </a:lnTo>
                <a:lnTo>
                  <a:pt x="10" y="364"/>
                </a:lnTo>
                <a:lnTo>
                  <a:pt x="14" y="353"/>
                </a:lnTo>
                <a:lnTo>
                  <a:pt x="20" y="302"/>
                </a:lnTo>
                <a:lnTo>
                  <a:pt x="24" y="285"/>
                </a:lnTo>
                <a:lnTo>
                  <a:pt x="37" y="235"/>
                </a:lnTo>
                <a:lnTo>
                  <a:pt x="0" y="172"/>
                </a:lnTo>
                <a:lnTo>
                  <a:pt x="6" y="112"/>
                </a:lnTo>
                <a:lnTo>
                  <a:pt x="146" y="66"/>
                </a:lnTo>
                <a:lnTo>
                  <a:pt x="185" y="72"/>
                </a:lnTo>
                <a:lnTo>
                  <a:pt x="255" y="81"/>
                </a:lnTo>
                <a:lnTo>
                  <a:pt x="245" y="21"/>
                </a:lnTo>
                <a:lnTo>
                  <a:pt x="255" y="13"/>
                </a:lnTo>
                <a:lnTo>
                  <a:pt x="270" y="0"/>
                </a:lnTo>
                <a:lnTo>
                  <a:pt x="301" y="8"/>
                </a:lnTo>
                <a:lnTo>
                  <a:pt x="303" y="8"/>
                </a:lnTo>
                <a:lnTo>
                  <a:pt x="363" y="21"/>
                </a:lnTo>
                <a:lnTo>
                  <a:pt x="369" y="13"/>
                </a:lnTo>
                <a:lnTo>
                  <a:pt x="383" y="4"/>
                </a:lnTo>
                <a:lnTo>
                  <a:pt x="388" y="4"/>
                </a:lnTo>
                <a:lnTo>
                  <a:pt x="460" y="35"/>
                </a:lnTo>
                <a:lnTo>
                  <a:pt x="460" y="52"/>
                </a:lnTo>
                <a:lnTo>
                  <a:pt x="468" y="60"/>
                </a:lnTo>
                <a:lnTo>
                  <a:pt x="524" y="48"/>
                </a:lnTo>
                <a:lnTo>
                  <a:pt x="557" y="35"/>
                </a:lnTo>
                <a:lnTo>
                  <a:pt x="577" y="37"/>
                </a:lnTo>
                <a:lnTo>
                  <a:pt x="581" y="37"/>
                </a:lnTo>
                <a:lnTo>
                  <a:pt x="586" y="25"/>
                </a:lnTo>
                <a:lnTo>
                  <a:pt x="592" y="23"/>
                </a:lnTo>
                <a:lnTo>
                  <a:pt x="598" y="17"/>
                </a:lnTo>
                <a:lnTo>
                  <a:pt x="600" y="17"/>
                </a:lnTo>
                <a:lnTo>
                  <a:pt x="614" y="19"/>
                </a:lnTo>
                <a:lnTo>
                  <a:pt x="641" y="33"/>
                </a:lnTo>
                <a:lnTo>
                  <a:pt x="680" y="62"/>
                </a:lnTo>
                <a:lnTo>
                  <a:pt x="792" y="70"/>
                </a:lnTo>
                <a:close/>
              </a:path>
            </a:pathLst>
          </a:custGeom>
          <a:solidFill>
            <a:srgbClr val="D4E5F6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3" name="Freeform 19"/>
          <p:cNvSpPr>
            <a:spLocks/>
          </p:cNvSpPr>
          <p:nvPr/>
        </p:nvSpPr>
        <p:spPr bwMode="auto">
          <a:xfrm>
            <a:off x="2838451" y="4664075"/>
            <a:ext cx="465138" cy="1490663"/>
          </a:xfrm>
          <a:custGeom>
            <a:avLst/>
            <a:gdLst/>
            <a:ahLst/>
            <a:cxnLst>
              <a:cxn ang="0">
                <a:pos x="276" y="374"/>
              </a:cxn>
              <a:cxn ang="0">
                <a:pos x="276" y="380"/>
              </a:cxn>
              <a:cxn ang="0">
                <a:pos x="247" y="594"/>
              </a:cxn>
              <a:cxn ang="0">
                <a:pos x="255" y="627"/>
              </a:cxn>
              <a:cxn ang="0">
                <a:pos x="290" y="747"/>
              </a:cxn>
              <a:cxn ang="0">
                <a:pos x="290" y="751"/>
              </a:cxn>
              <a:cxn ang="0">
                <a:pos x="293" y="778"/>
              </a:cxn>
              <a:cxn ang="0">
                <a:pos x="278" y="826"/>
              </a:cxn>
              <a:cxn ang="0">
                <a:pos x="249" y="904"/>
              </a:cxn>
              <a:cxn ang="0">
                <a:pos x="249" y="906"/>
              </a:cxn>
              <a:cxn ang="0">
                <a:pos x="206" y="939"/>
              </a:cxn>
              <a:cxn ang="0">
                <a:pos x="154" y="902"/>
              </a:cxn>
              <a:cxn ang="0">
                <a:pos x="140" y="892"/>
              </a:cxn>
              <a:cxn ang="0">
                <a:pos x="138" y="890"/>
              </a:cxn>
              <a:cxn ang="0">
                <a:pos x="105" y="898"/>
              </a:cxn>
              <a:cxn ang="0">
                <a:pos x="41" y="918"/>
              </a:cxn>
              <a:cxn ang="0">
                <a:pos x="0" y="830"/>
              </a:cxn>
              <a:cxn ang="0">
                <a:pos x="16" y="824"/>
              </a:cxn>
              <a:cxn ang="0">
                <a:pos x="35" y="821"/>
              </a:cxn>
              <a:cxn ang="0">
                <a:pos x="62" y="811"/>
              </a:cxn>
              <a:cxn ang="0">
                <a:pos x="78" y="838"/>
              </a:cxn>
              <a:cxn ang="0">
                <a:pos x="97" y="803"/>
              </a:cxn>
              <a:cxn ang="0">
                <a:pos x="109" y="782"/>
              </a:cxn>
              <a:cxn ang="0">
                <a:pos x="121" y="757"/>
              </a:cxn>
              <a:cxn ang="0">
                <a:pos x="117" y="524"/>
              </a:cxn>
              <a:cxn ang="0">
                <a:pos x="138" y="473"/>
              </a:cxn>
              <a:cxn ang="0">
                <a:pos x="156" y="429"/>
              </a:cxn>
              <a:cxn ang="0">
                <a:pos x="95" y="291"/>
              </a:cxn>
              <a:cxn ang="0">
                <a:pos x="84" y="270"/>
              </a:cxn>
              <a:cxn ang="0">
                <a:pos x="78" y="206"/>
              </a:cxn>
              <a:cxn ang="0">
                <a:pos x="68" y="128"/>
              </a:cxn>
              <a:cxn ang="0">
                <a:pos x="55" y="0"/>
              </a:cxn>
              <a:cxn ang="0">
                <a:pos x="144" y="184"/>
              </a:cxn>
              <a:cxn ang="0">
                <a:pos x="158" y="214"/>
              </a:cxn>
              <a:cxn ang="0">
                <a:pos x="175" y="246"/>
              </a:cxn>
              <a:cxn ang="0">
                <a:pos x="276" y="374"/>
              </a:cxn>
            </a:cxnLst>
            <a:rect l="0" t="0" r="r" b="b"/>
            <a:pathLst>
              <a:path w="293" h="939">
                <a:moveTo>
                  <a:pt x="276" y="374"/>
                </a:moveTo>
                <a:lnTo>
                  <a:pt x="276" y="380"/>
                </a:lnTo>
                <a:lnTo>
                  <a:pt x="247" y="594"/>
                </a:lnTo>
                <a:lnTo>
                  <a:pt x="255" y="627"/>
                </a:lnTo>
                <a:lnTo>
                  <a:pt x="290" y="747"/>
                </a:lnTo>
                <a:lnTo>
                  <a:pt x="290" y="751"/>
                </a:lnTo>
                <a:lnTo>
                  <a:pt x="293" y="778"/>
                </a:lnTo>
                <a:lnTo>
                  <a:pt x="278" y="826"/>
                </a:lnTo>
                <a:lnTo>
                  <a:pt x="249" y="904"/>
                </a:lnTo>
                <a:lnTo>
                  <a:pt x="249" y="906"/>
                </a:lnTo>
                <a:lnTo>
                  <a:pt x="206" y="939"/>
                </a:lnTo>
                <a:lnTo>
                  <a:pt x="154" y="902"/>
                </a:lnTo>
                <a:lnTo>
                  <a:pt x="140" y="892"/>
                </a:lnTo>
                <a:lnTo>
                  <a:pt x="138" y="890"/>
                </a:lnTo>
                <a:lnTo>
                  <a:pt x="105" y="898"/>
                </a:lnTo>
                <a:lnTo>
                  <a:pt x="41" y="918"/>
                </a:lnTo>
                <a:lnTo>
                  <a:pt x="0" y="830"/>
                </a:lnTo>
                <a:lnTo>
                  <a:pt x="16" y="824"/>
                </a:lnTo>
                <a:lnTo>
                  <a:pt x="35" y="821"/>
                </a:lnTo>
                <a:lnTo>
                  <a:pt x="62" y="811"/>
                </a:lnTo>
                <a:lnTo>
                  <a:pt x="78" y="838"/>
                </a:lnTo>
                <a:lnTo>
                  <a:pt x="97" y="803"/>
                </a:lnTo>
                <a:lnTo>
                  <a:pt x="109" y="782"/>
                </a:lnTo>
                <a:lnTo>
                  <a:pt x="121" y="757"/>
                </a:lnTo>
                <a:lnTo>
                  <a:pt x="117" y="524"/>
                </a:lnTo>
                <a:lnTo>
                  <a:pt x="138" y="473"/>
                </a:lnTo>
                <a:lnTo>
                  <a:pt x="156" y="429"/>
                </a:lnTo>
                <a:lnTo>
                  <a:pt x="95" y="291"/>
                </a:lnTo>
                <a:lnTo>
                  <a:pt x="84" y="270"/>
                </a:lnTo>
                <a:lnTo>
                  <a:pt x="78" y="206"/>
                </a:lnTo>
                <a:lnTo>
                  <a:pt x="68" y="128"/>
                </a:lnTo>
                <a:lnTo>
                  <a:pt x="55" y="0"/>
                </a:lnTo>
                <a:lnTo>
                  <a:pt x="144" y="184"/>
                </a:lnTo>
                <a:lnTo>
                  <a:pt x="158" y="214"/>
                </a:lnTo>
                <a:lnTo>
                  <a:pt x="175" y="246"/>
                </a:lnTo>
                <a:lnTo>
                  <a:pt x="276" y="374"/>
                </a:lnTo>
                <a:close/>
              </a:path>
            </a:pathLst>
          </a:custGeom>
          <a:solidFill>
            <a:srgbClr val="E3ECAE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4" name="Freeform 20"/>
          <p:cNvSpPr>
            <a:spLocks/>
          </p:cNvSpPr>
          <p:nvPr/>
        </p:nvSpPr>
        <p:spPr bwMode="auto">
          <a:xfrm>
            <a:off x="1049338" y="828675"/>
            <a:ext cx="1176338" cy="1695450"/>
          </a:xfrm>
          <a:custGeom>
            <a:avLst/>
            <a:gdLst/>
            <a:ahLst/>
            <a:cxnLst>
              <a:cxn ang="0">
                <a:pos x="718" y="308"/>
              </a:cxn>
              <a:cxn ang="0">
                <a:pos x="704" y="368"/>
              </a:cxn>
              <a:cxn ang="0">
                <a:pos x="741" y="467"/>
              </a:cxn>
              <a:cxn ang="0">
                <a:pos x="741" y="469"/>
              </a:cxn>
              <a:cxn ang="0">
                <a:pos x="689" y="539"/>
              </a:cxn>
              <a:cxn ang="0">
                <a:pos x="636" y="609"/>
              </a:cxn>
              <a:cxn ang="0">
                <a:pos x="607" y="647"/>
              </a:cxn>
              <a:cxn ang="0">
                <a:pos x="518" y="768"/>
              </a:cxn>
              <a:cxn ang="0">
                <a:pos x="466" y="903"/>
              </a:cxn>
              <a:cxn ang="0">
                <a:pos x="495" y="954"/>
              </a:cxn>
              <a:cxn ang="0">
                <a:pos x="471" y="950"/>
              </a:cxn>
              <a:cxn ang="0">
                <a:pos x="433" y="1012"/>
              </a:cxn>
              <a:cxn ang="0">
                <a:pos x="427" y="1026"/>
              </a:cxn>
              <a:cxn ang="0">
                <a:pos x="423" y="1029"/>
              </a:cxn>
              <a:cxn ang="0">
                <a:pos x="402" y="1028"/>
              </a:cxn>
              <a:cxn ang="0">
                <a:pos x="367" y="1020"/>
              </a:cxn>
              <a:cxn ang="0">
                <a:pos x="357" y="1020"/>
              </a:cxn>
              <a:cxn ang="0">
                <a:pos x="355" y="1039"/>
              </a:cxn>
              <a:cxn ang="0">
                <a:pos x="355" y="1068"/>
              </a:cxn>
              <a:cxn ang="0">
                <a:pos x="349" y="1066"/>
              </a:cxn>
              <a:cxn ang="0">
                <a:pos x="347" y="1066"/>
              </a:cxn>
              <a:cxn ang="0">
                <a:pos x="202" y="1020"/>
              </a:cxn>
              <a:cxn ang="0">
                <a:pos x="227" y="929"/>
              </a:cxn>
              <a:cxn ang="0">
                <a:pos x="213" y="822"/>
              </a:cxn>
              <a:cxn ang="0">
                <a:pos x="211" y="805"/>
              </a:cxn>
              <a:cxn ang="0">
                <a:pos x="209" y="801"/>
              </a:cxn>
              <a:cxn ang="0">
                <a:pos x="242" y="758"/>
              </a:cxn>
              <a:cxn ang="0">
                <a:pos x="248" y="750"/>
              </a:cxn>
              <a:cxn ang="0">
                <a:pos x="297" y="741"/>
              </a:cxn>
              <a:cxn ang="0">
                <a:pos x="291" y="715"/>
              </a:cxn>
              <a:cxn ang="0">
                <a:pos x="289" y="702"/>
              </a:cxn>
              <a:cxn ang="0">
                <a:pos x="268" y="680"/>
              </a:cxn>
              <a:cxn ang="0">
                <a:pos x="184" y="603"/>
              </a:cxn>
              <a:cxn ang="0">
                <a:pos x="159" y="578"/>
              </a:cxn>
              <a:cxn ang="0">
                <a:pos x="56" y="537"/>
              </a:cxn>
              <a:cxn ang="0">
                <a:pos x="10" y="459"/>
              </a:cxn>
              <a:cxn ang="0">
                <a:pos x="0" y="442"/>
              </a:cxn>
              <a:cxn ang="0">
                <a:pos x="62" y="419"/>
              </a:cxn>
              <a:cxn ang="0">
                <a:pos x="68" y="409"/>
              </a:cxn>
              <a:cxn ang="0">
                <a:pos x="74" y="401"/>
              </a:cxn>
              <a:cxn ang="0">
                <a:pos x="93" y="374"/>
              </a:cxn>
              <a:cxn ang="0">
                <a:pos x="136" y="310"/>
              </a:cxn>
              <a:cxn ang="0">
                <a:pos x="138" y="306"/>
              </a:cxn>
              <a:cxn ang="0">
                <a:pos x="209" y="254"/>
              </a:cxn>
              <a:cxn ang="0">
                <a:pos x="275" y="172"/>
              </a:cxn>
              <a:cxn ang="0">
                <a:pos x="246" y="147"/>
              </a:cxn>
              <a:cxn ang="0">
                <a:pos x="266" y="110"/>
              </a:cxn>
              <a:cxn ang="0">
                <a:pos x="318" y="149"/>
              </a:cxn>
              <a:cxn ang="0">
                <a:pos x="351" y="130"/>
              </a:cxn>
              <a:cxn ang="0">
                <a:pos x="374" y="48"/>
              </a:cxn>
              <a:cxn ang="0">
                <a:pos x="514" y="0"/>
              </a:cxn>
              <a:cxn ang="0">
                <a:pos x="516" y="54"/>
              </a:cxn>
              <a:cxn ang="0">
                <a:pos x="570" y="50"/>
              </a:cxn>
              <a:cxn ang="0">
                <a:pos x="570" y="77"/>
              </a:cxn>
              <a:cxn ang="0">
                <a:pos x="636" y="110"/>
              </a:cxn>
              <a:cxn ang="0">
                <a:pos x="611" y="215"/>
              </a:cxn>
              <a:cxn ang="0">
                <a:pos x="693" y="269"/>
              </a:cxn>
              <a:cxn ang="0">
                <a:pos x="706" y="277"/>
              </a:cxn>
              <a:cxn ang="0">
                <a:pos x="710" y="291"/>
              </a:cxn>
              <a:cxn ang="0">
                <a:pos x="716" y="300"/>
              </a:cxn>
              <a:cxn ang="0">
                <a:pos x="718" y="308"/>
              </a:cxn>
            </a:cxnLst>
            <a:rect l="0" t="0" r="r" b="b"/>
            <a:pathLst>
              <a:path w="741" h="1068">
                <a:moveTo>
                  <a:pt x="718" y="308"/>
                </a:moveTo>
                <a:lnTo>
                  <a:pt x="704" y="368"/>
                </a:lnTo>
                <a:lnTo>
                  <a:pt x="741" y="467"/>
                </a:lnTo>
                <a:lnTo>
                  <a:pt x="741" y="469"/>
                </a:lnTo>
                <a:lnTo>
                  <a:pt x="689" y="539"/>
                </a:lnTo>
                <a:lnTo>
                  <a:pt x="636" y="609"/>
                </a:lnTo>
                <a:lnTo>
                  <a:pt x="607" y="647"/>
                </a:lnTo>
                <a:lnTo>
                  <a:pt x="518" y="768"/>
                </a:lnTo>
                <a:lnTo>
                  <a:pt x="466" y="903"/>
                </a:lnTo>
                <a:lnTo>
                  <a:pt x="495" y="954"/>
                </a:lnTo>
                <a:lnTo>
                  <a:pt x="471" y="950"/>
                </a:lnTo>
                <a:lnTo>
                  <a:pt x="433" y="1012"/>
                </a:lnTo>
                <a:lnTo>
                  <a:pt x="427" y="1026"/>
                </a:lnTo>
                <a:lnTo>
                  <a:pt x="423" y="1029"/>
                </a:lnTo>
                <a:lnTo>
                  <a:pt x="402" y="1028"/>
                </a:lnTo>
                <a:lnTo>
                  <a:pt x="367" y="1020"/>
                </a:lnTo>
                <a:lnTo>
                  <a:pt x="357" y="1020"/>
                </a:lnTo>
                <a:lnTo>
                  <a:pt x="355" y="1039"/>
                </a:lnTo>
                <a:lnTo>
                  <a:pt x="355" y="1068"/>
                </a:lnTo>
                <a:lnTo>
                  <a:pt x="349" y="1066"/>
                </a:lnTo>
                <a:lnTo>
                  <a:pt x="347" y="1066"/>
                </a:lnTo>
                <a:lnTo>
                  <a:pt x="202" y="1020"/>
                </a:lnTo>
                <a:lnTo>
                  <a:pt x="227" y="929"/>
                </a:lnTo>
                <a:lnTo>
                  <a:pt x="213" y="822"/>
                </a:lnTo>
                <a:lnTo>
                  <a:pt x="211" y="805"/>
                </a:lnTo>
                <a:lnTo>
                  <a:pt x="209" y="801"/>
                </a:lnTo>
                <a:lnTo>
                  <a:pt x="242" y="758"/>
                </a:lnTo>
                <a:lnTo>
                  <a:pt x="248" y="750"/>
                </a:lnTo>
                <a:lnTo>
                  <a:pt x="297" y="741"/>
                </a:lnTo>
                <a:lnTo>
                  <a:pt x="291" y="715"/>
                </a:lnTo>
                <a:lnTo>
                  <a:pt x="289" y="702"/>
                </a:lnTo>
                <a:lnTo>
                  <a:pt x="268" y="680"/>
                </a:lnTo>
                <a:lnTo>
                  <a:pt x="184" y="603"/>
                </a:lnTo>
                <a:lnTo>
                  <a:pt x="159" y="578"/>
                </a:lnTo>
                <a:lnTo>
                  <a:pt x="56" y="537"/>
                </a:lnTo>
                <a:lnTo>
                  <a:pt x="10" y="459"/>
                </a:lnTo>
                <a:lnTo>
                  <a:pt x="0" y="442"/>
                </a:lnTo>
                <a:lnTo>
                  <a:pt x="62" y="419"/>
                </a:lnTo>
                <a:lnTo>
                  <a:pt x="68" y="409"/>
                </a:lnTo>
                <a:lnTo>
                  <a:pt x="74" y="401"/>
                </a:lnTo>
                <a:lnTo>
                  <a:pt x="93" y="374"/>
                </a:lnTo>
                <a:lnTo>
                  <a:pt x="136" y="310"/>
                </a:lnTo>
                <a:lnTo>
                  <a:pt x="138" y="306"/>
                </a:lnTo>
                <a:lnTo>
                  <a:pt x="209" y="254"/>
                </a:lnTo>
                <a:lnTo>
                  <a:pt x="275" y="172"/>
                </a:lnTo>
                <a:lnTo>
                  <a:pt x="246" y="147"/>
                </a:lnTo>
                <a:lnTo>
                  <a:pt x="266" y="110"/>
                </a:lnTo>
                <a:lnTo>
                  <a:pt x="318" y="149"/>
                </a:lnTo>
                <a:lnTo>
                  <a:pt x="351" y="130"/>
                </a:lnTo>
                <a:lnTo>
                  <a:pt x="374" y="48"/>
                </a:lnTo>
                <a:lnTo>
                  <a:pt x="514" y="0"/>
                </a:lnTo>
                <a:lnTo>
                  <a:pt x="516" y="54"/>
                </a:lnTo>
                <a:lnTo>
                  <a:pt x="570" y="50"/>
                </a:lnTo>
                <a:lnTo>
                  <a:pt x="570" y="77"/>
                </a:lnTo>
                <a:lnTo>
                  <a:pt x="636" y="110"/>
                </a:lnTo>
                <a:lnTo>
                  <a:pt x="611" y="215"/>
                </a:lnTo>
                <a:lnTo>
                  <a:pt x="693" y="269"/>
                </a:lnTo>
                <a:lnTo>
                  <a:pt x="706" y="277"/>
                </a:lnTo>
                <a:lnTo>
                  <a:pt x="710" y="291"/>
                </a:lnTo>
                <a:lnTo>
                  <a:pt x="716" y="300"/>
                </a:lnTo>
                <a:lnTo>
                  <a:pt x="718" y="308"/>
                </a:lnTo>
                <a:close/>
              </a:path>
            </a:pathLst>
          </a:custGeom>
          <a:solidFill>
            <a:srgbClr val="DBD4E9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5" name="Freeform 21"/>
          <p:cNvSpPr>
            <a:spLocks/>
          </p:cNvSpPr>
          <p:nvPr/>
        </p:nvSpPr>
        <p:spPr bwMode="auto">
          <a:xfrm>
            <a:off x="2903538" y="6076950"/>
            <a:ext cx="930275" cy="1068388"/>
          </a:xfrm>
          <a:custGeom>
            <a:avLst/>
            <a:gdLst/>
            <a:ahLst/>
            <a:cxnLst>
              <a:cxn ang="0">
                <a:pos x="208" y="14"/>
              </a:cxn>
              <a:cxn ang="0">
                <a:pos x="212" y="16"/>
              </a:cxn>
              <a:cxn ang="0">
                <a:pos x="233" y="18"/>
              </a:cxn>
              <a:cxn ang="0">
                <a:pos x="260" y="18"/>
              </a:cxn>
              <a:cxn ang="0">
                <a:pos x="266" y="20"/>
              </a:cxn>
              <a:cxn ang="0">
                <a:pos x="283" y="20"/>
              </a:cxn>
              <a:cxn ang="0">
                <a:pos x="295" y="74"/>
              </a:cxn>
              <a:cxn ang="0">
                <a:pos x="367" y="86"/>
              </a:cxn>
              <a:cxn ang="0">
                <a:pos x="386" y="115"/>
              </a:cxn>
              <a:cxn ang="0">
                <a:pos x="404" y="124"/>
              </a:cxn>
              <a:cxn ang="0">
                <a:pos x="415" y="156"/>
              </a:cxn>
              <a:cxn ang="0">
                <a:pos x="561" y="256"/>
              </a:cxn>
              <a:cxn ang="0">
                <a:pos x="565" y="284"/>
              </a:cxn>
              <a:cxn ang="0">
                <a:pos x="563" y="297"/>
              </a:cxn>
              <a:cxn ang="0">
                <a:pos x="563" y="316"/>
              </a:cxn>
              <a:cxn ang="0">
                <a:pos x="573" y="425"/>
              </a:cxn>
              <a:cxn ang="0">
                <a:pos x="580" y="441"/>
              </a:cxn>
              <a:cxn ang="0">
                <a:pos x="580" y="446"/>
              </a:cxn>
              <a:cxn ang="0">
                <a:pos x="582" y="468"/>
              </a:cxn>
              <a:cxn ang="0">
                <a:pos x="586" y="477"/>
              </a:cxn>
              <a:cxn ang="0">
                <a:pos x="551" y="439"/>
              </a:cxn>
              <a:cxn ang="0">
                <a:pos x="474" y="468"/>
              </a:cxn>
              <a:cxn ang="0">
                <a:pos x="478" y="567"/>
              </a:cxn>
              <a:cxn ang="0">
                <a:pos x="441" y="574"/>
              </a:cxn>
              <a:cxn ang="0">
                <a:pos x="382" y="584"/>
              </a:cxn>
              <a:cxn ang="0">
                <a:pos x="283" y="553"/>
              </a:cxn>
              <a:cxn ang="0">
                <a:pos x="270" y="673"/>
              </a:cxn>
              <a:cxn ang="0">
                <a:pos x="210" y="619"/>
              </a:cxn>
              <a:cxn ang="0">
                <a:pos x="200" y="611"/>
              </a:cxn>
              <a:cxn ang="0">
                <a:pos x="181" y="596"/>
              </a:cxn>
              <a:cxn ang="0">
                <a:pos x="175" y="588"/>
              </a:cxn>
              <a:cxn ang="0">
                <a:pos x="171" y="586"/>
              </a:cxn>
              <a:cxn ang="0">
                <a:pos x="144" y="574"/>
              </a:cxn>
              <a:cxn ang="0">
                <a:pos x="157" y="458"/>
              </a:cxn>
              <a:cxn ang="0">
                <a:pos x="103" y="367"/>
              </a:cxn>
              <a:cxn ang="0">
                <a:pos x="2" y="225"/>
              </a:cxn>
              <a:cxn ang="0">
                <a:pos x="21" y="163"/>
              </a:cxn>
              <a:cxn ang="0">
                <a:pos x="0" y="28"/>
              </a:cxn>
              <a:cxn ang="0">
                <a:pos x="64" y="8"/>
              </a:cxn>
              <a:cxn ang="0">
                <a:pos x="97" y="0"/>
              </a:cxn>
              <a:cxn ang="0">
                <a:pos x="99" y="2"/>
              </a:cxn>
              <a:cxn ang="0">
                <a:pos x="113" y="12"/>
              </a:cxn>
              <a:cxn ang="0">
                <a:pos x="165" y="49"/>
              </a:cxn>
              <a:cxn ang="0">
                <a:pos x="208" y="16"/>
              </a:cxn>
              <a:cxn ang="0">
                <a:pos x="208" y="14"/>
              </a:cxn>
            </a:cxnLst>
            <a:rect l="0" t="0" r="r" b="b"/>
            <a:pathLst>
              <a:path w="586" h="673">
                <a:moveTo>
                  <a:pt x="208" y="14"/>
                </a:moveTo>
                <a:lnTo>
                  <a:pt x="212" y="16"/>
                </a:lnTo>
                <a:lnTo>
                  <a:pt x="233" y="18"/>
                </a:lnTo>
                <a:lnTo>
                  <a:pt x="260" y="18"/>
                </a:lnTo>
                <a:lnTo>
                  <a:pt x="266" y="20"/>
                </a:lnTo>
                <a:lnTo>
                  <a:pt x="283" y="20"/>
                </a:lnTo>
                <a:lnTo>
                  <a:pt x="295" y="74"/>
                </a:lnTo>
                <a:lnTo>
                  <a:pt x="367" y="86"/>
                </a:lnTo>
                <a:lnTo>
                  <a:pt x="386" y="115"/>
                </a:lnTo>
                <a:lnTo>
                  <a:pt x="404" y="124"/>
                </a:lnTo>
                <a:lnTo>
                  <a:pt x="415" y="156"/>
                </a:lnTo>
                <a:lnTo>
                  <a:pt x="561" y="256"/>
                </a:lnTo>
                <a:lnTo>
                  <a:pt x="565" y="284"/>
                </a:lnTo>
                <a:lnTo>
                  <a:pt x="563" y="297"/>
                </a:lnTo>
                <a:lnTo>
                  <a:pt x="563" y="316"/>
                </a:lnTo>
                <a:lnTo>
                  <a:pt x="573" y="425"/>
                </a:lnTo>
                <a:lnTo>
                  <a:pt x="580" y="441"/>
                </a:lnTo>
                <a:lnTo>
                  <a:pt x="580" y="446"/>
                </a:lnTo>
                <a:lnTo>
                  <a:pt x="582" y="468"/>
                </a:lnTo>
                <a:lnTo>
                  <a:pt x="586" y="477"/>
                </a:lnTo>
                <a:lnTo>
                  <a:pt x="551" y="439"/>
                </a:lnTo>
                <a:lnTo>
                  <a:pt x="474" y="468"/>
                </a:lnTo>
                <a:lnTo>
                  <a:pt x="478" y="567"/>
                </a:lnTo>
                <a:lnTo>
                  <a:pt x="441" y="574"/>
                </a:lnTo>
                <a:lnTo>
                  <a:pt x="382" y="584"/>
                </a:lnTo>
                <a:lnTo>
                  <a:pt x="283" y="553"/>
                </a:lnTo>
                <a:lnTo>
                  <a:pt x="270" y="673"/>
                </a:lnTo>
                <a:lnTo>
                  <a:pt x="210" y="619"/>
                </a:lnTo>
                <a:lnTo>
                  <a:pt x="200" y="611"/>
                </a:lnTo>
                <a:lnTo>
                  <a:pt x="181" y="596"/>
                </a:lnTo>
                <a:lnTo>
                  <a:pt x="175" y="588"/>
                </a:lnTo>
                <a:lnTo>
                  <a:pt x="171" y="586"/>
                </a:lnTo>
                <a:lnTo>
                  <a:pt x="144" y="574"/>
                </a:lnTo>
                <a:lnTo>
                  <a:pt x="157" y="458"/>
                </a:lnTo>
                <a:lnTo>
                  <a:pt x="103" y="367"/>
                </a:lnTo>
                <a:lnTo>
                  <a:pt x="2" y="225"/>
                </a:lnTo>
                <a:lnTo>
                  <a:pt x="21" y="163"/>
                </a:lnTo>
                <a:lnTo>
                  <a:pt x="0" y="28"/>
                </a:lnTo>
                <a:lnTo>
                  <a:pt x="64" y="8"/>
                </a:lnTo>
                <a:lnTo>
                  <a:pt x="97" y="0"/>
                </a:lnTo>
                <a:lnTo>
                  <a:pt x="99" y="2"/>
                </a:lnTo>
                <a:lnTo>
                  <a:pt x="113" y="12"/>
                </a:lnTo>
                <a:lnTo>
                  <a:pt x="165" y="49"/>
                </a:lnTo>
                <a:lnTo>
                  <a:pt x="208" y="16"/>
                </a:lnTo>
                <a:lnTo>
                  <a:pt x="208" y="14"/>
                </a:lnTo>
                <a:close/>
              </a:path>
            </a:pathLst>
          </a:custGeom>
          <a:solidFill>
            <a:srgbClr val="FFE0A8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6" name="Freeform 22"/>
          <p:cNvSpPr>
            <a:spLocks/>
          </p:cNvSpPr>
          <p:nvPr/>
        </p:nvSpPr>
        <p:spPr bwMode="auto">
          <a:xfrm>
            <a:off x="1638301" y="2320925"/>
            <a:ext cx="1887538" cy="2479675"/>
          </a:xfrm>
          <a:custGeom>
            <a:avLst/>
            <a:gdLst/>
            <a:ahLst/>
            <a:cxnLst>
              <a:cxn ang="0">
                <a:pos x="1189" y="1399"/>
              </a:cxn>
              <a:cxn ang="0">
                <a:pos x="1145" y="1422"/>
              </a:cxn>
              <a:cxn ang="0">
                <a:pos x="1123" y="1432"/>
              </a:cxn>
              <a:cxn ang="0">
                <a:pos x="1141" y="1490"/>
              </a:cxn>
              <a:cxn ang="0">
                <a:pos x="1152" y="1530"/>
              </a:cxn>
              <a:cxn ang="0">
                <a:pos x="1146" y="1534"/>
              </a:cxn>
              <a:cxn ang="0">
                <a:pos x="1113" y="1550"/>
              </a:cxn>
              <a:cxn ang="0">
                <a:pos x="1007" y="1562"/>
              </a:cxn>
              <a:cxn ang="0">
                <a:pos x="976" y="1496"/>
              </a:cxn>
              <a:cxn ang="0">
                <a:pos x="972" y="1453"/>
              </a:cxn>
              <a:cxn ang="0">
                <a:pos x="787" y="1435"/>
              </a:cxn>
              <a:cxn ang="0">
                <a:pos x="735" y="1354"/>
              </a:cxn>
              <a:cxn ang="0">
                <a:pos x="685" y="1408"/>
              </a:cxn>
              <a:cxn ang="0">
                <a:pos x="588" y="1104"/>
              </a:cxn>
              <a:cxn ang="0">
                <a:pos x="551" y="993"/>
              </a:cxn>
              <a:cxn ang="0">
                <a:pos x="578" y="935"/>
              </a:cxn>
              <a:cxn ang="0">
                <a:pos x="543" y="735"/>
              </a:cxn>
              <a:cxn ang="0">
                <a:pos x="543" y="658"/>
              </a:cxn>
              <a:cxn ang="0">
                <a:pos x="491" y="446"/>
              </a:cxn>
              <a:cxn ang="0">
                <a:pos x="395" y="497"/>
              </a:cxn>
              <a:cxn ang="0">
                <a:pos x="217" y="487"/>
              </a:cxn>
              <a:cxn ang="0">
                <a:pos x="89" y="435"/>
              </a:cxn>
              <a:cxn ang="0">
                <a:pos x="73" y="245"/>
              </a:cxn>
              <a:cxn ang="0">
                <a:pos x="122" y="144"/>
              </a:cxn>
              <a:cxn ang="0">
                <a:pos x="83" y="111"/>
              </a:cxn>
              <a:cxn ang="0">
                <a:pos x="56" y="86"/>
              </a:cxn>
              <a:cxn ang="0">
                <a:pos x="100" y="10"/>
              </a:cxn>
              <a:cxn ang="0">
                <a:pos x="260" y="91"/>
              </a:cxn>
              <a:cxn ang="0">
                <a:pos x="399" y="0"/>
              </a:cxn>
              <a:cxn ang="0">
                <a:pos x="595" y="291"/>
              </a:cxn>
              <a:cxn ang="0">
                <a:pos x="716" y="472"/>
              </a:cxn>
              <a:cxn ang="0">
                <a:pos x="729" y="462"/>
              </a:cxn>
              <a:cxn ang="0">
                <a:pos x="820" y="417"/>
              </a:cxn>
              <a:cxn ang="0">
                <a:pos x="910" y="547"/>
              </a:cxn>
              <a:cxn ang="0">
                <a:pos x="925" y="567"/>
              </a:cxn>
              <a:cxn ang="0">
                <a:pos x="947" y="623"/>
              </a:cxn>
              <a:cxn ang="0">
                <a:pos x="989" y="825"/>
              </a:cxn>
              <a:cxn ang="0">
                <a:pos x="1117" y="1145"/>
              </a:cxn>
            </a:cxnLst>
            <a:rect l="0" t="0" r="r" b="b"/>
            <a:pathLst>
              <a:path w="1189" h="1562">
                <a:moveTo>
                  <a:pt x="1117" y="1145"/>
                </a:moveTo>
                <a:lnTo>
                  <a:pt x="1189" y="1399"/>
                </a:lnTo>
                <a:lnTo>
                  <a:pt x="1185" y="1401"/>
                </a:lnTo>
                <a:lnTo>
                  <a:pt x="1145" y="1422"/>
                </a:lnTo>
                <a:lnTo>
                  <a:pt x="1131" y="1430"/>
                </a:lnTo>
                <a:lnTo>
                  <a:pt x="1123" y="1432"/>
                </a:lnTo>
                <a:lnTo>
                  <a:pt x="1129" y="1445"/>
                </a:lnTo>
                <a:lnTo>
                  <a:pt x="1141" y="1490"/>
                </a:lnTo>
                <a:lnTo>
                  <a:pt x="1148" y="1521"/>
                </a:lnTo>
                <a:lnTo>
                  <a:pt x="1152" y="1530"/>
                </a:lnTo>
                <a:lnTo>
                  <a:pt x="1148" y="1532"/>
                </a:lnTo>
                <a:lnTo>
                  <a:pt x="1146" y="1534"/>
                </a:lnTo>
                <a:lnTo>
                  <a:pt x="1121" y="1554"/>
                </a:lnTo>
                <a:lnTo>
                  <a:pt x="1113" y="1550"/>
                </a:lnTo>
                <a:lnTo>
                  <a:pt x="1088" y="1546"/>
                </a:lnTo>
                <a:lnTo>
                  <a:pt x="1007" y="1562"/>
                </a:lnTo>
                <a:lnTo>
                  <a:pt x="980" y="1505"/>
                </a:lnTo>
                <a:lnTo>
                  <a:pt x="976" y="1496"/>
                </a:lnTo>
                <a:lnTo>
                  <a:pt x="972" y="1478"/>
                </a:lnTo>
                <a:lnTo>
                  <a:pt x="972" y="1453"/>
                </a:lnTo>
                <a:lnTo>
                  <a:pt x="865" y="1441"/>
                </a:lnTo>
                <a:lnTo>
                  <a:pt x="787" y="1435"/>
                </a:lnTo>
                <a:lnTo>
                  <a:pt x="764" y="1401"/>
                </a:lnTo>
                <a:lnTo>
                  <a:pt x="735" y="1354"/>
                </a:lnTo>
                <a:lnTo>
                  <a:pt x="692" y="1401"/>
                </a:lnTo>
                <a:lnTo>
                  <a:pt x="685" y="1408"/>
                </a:lnTo>
                <a:lnTo>
                  <a:pt x="683" y="1401"/>
                </a:lnTo>
                <a:lnTo>
                  <a:pt x="588" y="1104"/>
                </a:lnTo>
                <a:lnTo>
                  <a:pt x="566" y="1034"/>
                </a:lnTo>
                <a:lnTo>
                  <a:pt x="551" y="993"/>
                </a:lnTo>
                <a:lnTo>
                  <a:pt x="553" y="991"/>
                </a:lnTo>
                <a:lnTo>
                  <a:pt x="578" y="935"/>
                </a:lnTo>
                <a:lnTo>
                  <a:pt x="578" y="927"/>
                </a:lnTo>
                <a:lnTo>
                  <a:pt x="543" y="735"/>
                </a:lnTo>
                <a:lnTo>
                  <a:pt x="543" y="733"/>
                </a:lnTo>
                <a:lnTo>
                  <a:pt x="543" y="658"/>
                </a:lnTo>
                <a:lnTo>
                  <a:pt x="545" y="520"/>
                </a:lnTo>
                <a:lnTo>
                  <a:pt x="491" y="446"/>
                </a:lnTo>
                <a:lnTo>
                  <a:pt x="405" y="485"/>
                </a:lnTo>
                <a:lnTo>
                  <a:pt x="395" y="497"/>
                </a:lnTo>
                <a:lnTo>
                  <a:pt x="318" y="584"/>
                </a:lnTo>
                <a:lnTo>
                  <a:pt x="217" y="487"/>
                </a:lnTo>
                <a:lnTo>
                  <a:pt x="118" y="444"/>
                </a:lnTo>
                <a:lnTo>
                  <a:pt x="89" y="435"/>
                </a:lnTo>
                <a:lnTo>
                  <a:pt x="0" y="396"/>
                </a:lnTo>
                <a:lnTo>
                  <a:pt x="73" y="245"/>
                </a:lnTo>
                <a:lnTo>
                  <a:pt x="120" y="152"/>
                </a:lnTo>
                <a:lnTo>
                  <a:pt x="122" y="144"/>
                </a:lnTo>
                <a:lnTo>
                  <a:pt x="91" y="121"/>
                </a:lnTo>
                <a:lnTo>
                  <a:pt x="83" y="111"/>
                </a:lnTo>
                <a:lnTo>
                  <a:pt x="52" y="89"/>
                </a:lnTo>
                <a:lnTo>
                  <a:pt x="56" y="86"/>
                </a:lnTo>
                <a:lnTo>
                  <a:pt x="62" y="72"/>
                </a:lnTo>
                <a:lnTo>
                  <a:pt x="100" y="10"/>
                </a:lnTo>
                <a:lnTo>
                  <a:pt x="124" y="14"/>
                </a:lnTo>
                <a:lnTo>
                  <a:pt x="260" y="91"/>
                </a:lnTo>
                <a:lnTo>
                  <a:pt x="304" y="16"/>
                </a:lnTo>
                <a:lnTo>
                  <a:pt x="399" y="0"/>
                </a:lnTo>
                <a:lnTo>
                  <a:pt x="458" y="175"/>
                </a:lnTo>
                <a:lnTo>
                  <a:pt x="595" y="291"/>
                </a:lnTo>
                <a:lnTo>
                  <a:pt x="603" y="299"/>
                </a:lnTo>
                <a:lnTo>
                  <a:pt x="716" y="472"/>
                </a:lnTo>
                <a:lnTo>
                  <a:pt x="720" y="470"/>
                </a:lnTo>
                <a:lnTo>
                  <a:pt x="729" y="462"/>
                </a:lnTo>
                <a:lnTo>
                  <a:pt x="731" y="462"/>
                </a:lnTo>
                <a:lnTo>
                  <a:pt x="820" y="417"/>
                </a:lnTo>
                <a:lnTo>
                  <a:pt x="863" y="433"/>
                </a:lnTo>
                <a:lnTo>
                  <a:pt x="910" y="547"/>
                </a:lnTo>
                <a:lnTo>
                  <a:pt x="917" y="557"/>
                </a:lnTo>
                <a:lnTo>
                  <a:pt x="925" y="567"/>
                </a:lnTo>
                <a:lnTo>
                  <a:pt x="935" y="580"/>
                </a:lnTo>
                <a:lnTo>
                  <a:pt x="947" y="623"/>
                </a:lnTo>
                <a:lnTo>
                  <a:pt x="1005" y="772"/>
                </a:lnTo>
                <a:lnTo>
                  <a:pt x="989" y="825"/>
                </a:lnTo>
                <a:lnTo>
                  <a:pt x="983" y="836"/>
                </a:lnTo>
                <a:lnTo>
                  <a:pt x="1117" y="1145"/>
                </a:lnTo>
                <a:close/>
              </a:path>
            </a:pathLst>
          </a:custGeom>
          <a:solidFill>
            <a:srgbClr val="FFFAC2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7" name="Freeform 23"/>
          <p:cNvSpPr>
            <a:spLocks/>
          </p:cNvSpPr>
          <p:nvPr/>
        </p:nvSpPr>
        <p:spPr bwMode="auto">
          <a:xfrm>
            <a:off x="2805113" y="65088"/>
            <a:ext cx="1614488" cy="1839913"/>
          </a:xfrm>
          <a:custGeom>
            <a:avLst/>
            <a:gdLst/>
            <a:ahLst/>
            <a:cxnLst>
              <a:cxn ang="0">
                <a:pos x="1017" y="717"/>
              </a:cxn>
              <a:cxn ang="0">
                <a:pos x="1000" y="890"/>
              </a:cxn>
              <a:cxn ang="0">
                <a:pos x="996" y="1066"/>
              </a:cxn>
              <a:cxn ang="0">
                <a:pos x="970" y="1159"/>
              </a:cxn>
              <a:cxn ang="0">
                <a:pos x="930" y="1093"/>
              </a:cxn>
              <a:cxn ang="0">
                <a:pos x="862" y="1070"/>
              </a:cxn>
              <a:cxn ang="0">
                <a:pos x="724" y="944"/>
              </a:cxn>
              <a:cxn ang="0">
                <a:pos x="675" y="836"/>
              </a:cxn>
              <a:cxn ang="0">
                <a:pos x="598" y="783"/>
              </a:cxn>
              <a:cxn ang="0">
                <a:pos x="542" y="715"/>
              </a:cxn>
              <a:cxn ang="0">
                <a:pos x="489" y="547"/>
              </a:cxn>
              <a:cxn ang="0">
                <a:pos x="402" y="552"/>
              </a:cxn>
              <a:cxn ang="0">
                <a:pos x="338" y="535"/>
              </a:cxn>
              <a:cxn ang="0">
                <a:pos x="336" y="512"/>
              </a:cxn>
              <a:cxn ang="0">
                <a:pos x="332" y="481"/>
              </a:cxn>
              <a:cxn ang="0">
                <a:pos x="268" y="450"/>
              </a:cxn>
              <a:cxn ang="0">
                <a:pos x="256" y="415"/>
              </a:cxn>
              <a:cxn ang="0">
                <a:pos x="212" y="436"/>
              </a:cxn>
              <a:cxn ang="0">
                <a:pos x="184" y="382"/>
              </a:cxn>
              <a:cxn ang="0">
                <a:pos x="0" y="180"/>
              </a:cxn>
              <a:cxn ang="0">
                <a:pos x="25" y="89"/>
              </a:cxn>
              <a:cxn ang="0">
                <a:pos x="204" y="0"/>
              </a:cxn>
              <a:cxn ang="0">
                <a:pos x="377" y="79"/>
              </a:cxn>
              <a:cxn ang="0">
                <a:pos x="410" y="110"/>
              </a:cxn>
              <a:cxn ang="0">
                <a:pos x="431" y="236"/>
              </a:cxn>
              <a:cxn ang="0">
                <a:pos x="472" y="271"/>
              </a:cxn>
              <a:cxn ang="0">
                <a:pos x="503" y="353"/>
              </a:cxn>
              <a:cxn ang="0">
                <a:pos x="530" y="368"/>
              </a:cxn>
              <a:cxn ang="0">
                <a:pos x="557" y="384"/>
              </a:cxn>
              <a:cxn ang="0">
                <a:pos x="681" y="533"/>
              </a:cxn>
              <a:cxn ang="0">
                <a:pos x="786" y="671"/>
              </a:cxn>
              <a:cxn ang="0">
                <a:pos x="848" y="663"/>
              </a:cxn>
              <a:cxn ang="0">
                <a:pos x="891" y="733"/>
              </a:cxn>
              <a:cxn ang="0">
                <a:pos x="939" y="667"/>
              </a:cxn>
            </a:cxnLst>
            <a:rect l="0" t="0" r="r" b="b"/>
            <a:pathLst>
              <a:path w="1017" h="1159">
                <a:moveTo>
                  <a:pt x="1001" y="684"/>
                </a:moveTo>
                <a:lnTo>
                  <a:pt x="1017" y="717"/>
                </a:lnTo>
                <a:lnTo>
                  <a:pt x="959" y="803"/>
                </a:lnTo>
                <a:lnTo>
                  <a:pt x="1000" y="890"/>
                </a:lnTo>
                <a:lnTo>
                  <a:pt x="998" y="965"/>
                </a:lnTo>
                <a:lnTo>
                  <a:pt x="996" y="1066"/>
                </a:lnTo>
                <a:lnTo>
                  <a:pt x="994" y="1152"/>
                </a:lnTo>
                <a:lnTo>
                  <a:pt x="970" y="1159"/>
                </a:lnTo>
                <a:lnTo>
                  <a:pt x="951" y="1130"/>
                </a:lnTo>
                <a:lnTo>
                  <a:pt x="930" y="1093"/>
                </a:lnTo>
                <a:lnTo>
                  <a:pt x="887" y="1080"/>
                </a:lnTo>
                <a:lnTo>
                  <a:pt x="862" y="1070"/>
                </a:lnTo>
                <a:lnTo>
                  <a:pt x="852" y="1066"/>
                </a:lnTo>
                <a:lnTo>
                  <a:pt x="724" y="944"/>
                </a:lnTo>
                <a:lnTo>
                  <a:pt x="693" y="847"/>
                </a:lnTo>
                <a:lnTo>
                  <a:pt x="675" y="836"/>
                </a:lnTo>
                <a:lnTo>
                  <a:pt x="629" y="805"/>
                </a:lnTo>
                <a:lnTo>
                  <a:pt x="598" y="783"/>
                </a:lnTo>
                <a:lnTo>
                  <a:pt x="543" y="746"/>
                </a:lnTo>
                <a:lnTo>
                  <a:pt x="542" y="715"/>
                </a:lnTo>
                <a:lnTo>
                  <a:pt x="526" y="585"/>
                </a:lnTo>
                <a:lnTo>
                  <a:pt x="489" y="547"/>
                </a:lnTo>
                <a:lnTo>
                  <a:pt x="411" y="541"/>
                </a:lnTo>
                <a:lnTo>
                  <a:pt x="402" y="552"/>
                </a:lnTo>
                <a:lnTo>
                  <a:pt x="388" y="564"/>
                </a:lnTo>
                <a:lnTo>
                  <a:pt x="338" y="535"/>
                </a:lnTo>
                <a:lnTo>
                  <a:pt x="338" y="523"/>
                </a:lnTo>
                <a:lnTo>
                  <a:pt x="336" y="512"/>
                </a:lnTo>
                <a:lnTo>
                  <a:pt x="332" y="485"/>
                </a:lnTo>
                <a:lnTo>
                  <a:pt x="332" y="481"/>
                </a:lnTo>
                <a:lnTo>
                  <a:pt x="291" y="475"/>
                </a:lnTo>
                <a:lnTo>
                  <a:pt x="268" y="450"/>
                </a:lnTo>
                <a:lnTo>
                  <a:pt x="260" y="438"/>
                </a:lnTo>
                <a:lnTo>
                  <a:pt x="256" y="415"/>
                </a:lnTo>
                <a:lnTo>
                  <a:pt x="225" y="422"/>
                </a:lnTo>
                <a:lnTo>
                  <a:pt x="212" y="436"/>
                </a:lnTo>
                <a:lnTo>
                  <a:pt x="202" y="417"/>
                </a:lnTo>
                <a:lnTo>
                  <a:pt x="184" y="382"/>
                </a:lnTo>
                <a:lnTo>
                  <a:pt x="161" y="337"/>
                </a:lnTo>
                <a:lnTo>
                  <a:pt x="0" y="180"/>
                </a:lnTo>
                <a:lnTo>
                  <a:pt x="33" y="147"/>
                </a:lnTo>
                <a:lnTo>
                  <a:pt x="25" y="89"/>
                </a:lnTo>
                <a:lnTo>
                  <a:pt x="80" y="27"/>
                </a:lnTo>
                <a:lnTo>
                  <a:pt x="204" y="0"/>
                </a:lnTo>
                <a:lnTo>
                  <a:pt x="369" y="75"/>
                </a:lnTo>
                <a:lnTo>
                  <a:pt x="377" y="79"/>
                </a:lnTo>
                <a:lnTo>
                  <a:pt x="378" y="79"/>
                </a:lnTo>
                <a:lnTo>
                  <a:pt x="410" y="110"/>
                </a:lnTo>
                <a:lnTo>
                  <a:pt x="413" y="139"/>
                </a:lnTo>
                <a:lnTo>
                  <a:pt x="431" y="236"/>
                </a:lnTo>
                <a:lnTo>
                  <a:pt x="435" y="252"/>
                </a:lnTo>
                <a:lnTo>
                  <a:pt x="472" y="271"/>
                </a:lnTo>
                <a:lnTo>
                  <a:pt x="481" y="343"/>
                </a:lnTo>
                <a:lnTo>
                  <a:pt x="503" y="353"/>
                </a:lnTo>
                <a:lnTo>
                  <a:pt x="503" y="355"/>
                </a:lnTo>
                <a:lnTo>
                  <a:pt x="530" y="368"/>
                </a:lnTo>
                <a:lnTo>
                  <a:pt x="549" y="380"/>
                </a:lnTo>
                <a:lnTo>
                  <a:pt x="557" y="384"/>
                </a:lnTo>
                <a:lnTo>
                  <a:pt x="637" y="483"/>
                </a:lnTo>
                <a:lnTo>
                  <a:pt x="681" y="533"/>
                </a:lnTo>
                <a:lnTo>
                  <a:pt x="741" y="677"/>
                </a:lnTo>
                <a:lnTo>
                  <a:pt x="786" y="671"/>
                </a:lnTo>
                <a:lnTo>
                  <a:pt x="840" y="663"/>
                </a:lnTo>
                <a:lnTo>
                  <a:pt x="848" y="663"/>
                </a:lnTo>
                <a:lnTo>
                  <a:pt x="862" y="727"/>
                </a:lnTo>
                <a:lnTo>
                  <a:pt x="891" y="733"/>
                </a:lnTo>
                <a:lnTo>
                  <a:pt x="901" y="717"/>
                </a:lnTo>
                <a:lnTo>
                  <a:pt x="939" y="667"/>
                </a:lnTo>
                <a:lnTo>
                  <a:pt x="1001" y="684"/>
                </a:lnTo>
                <a:close/>
              </a:path>
            </a:pathLst>
          </a:custGeom>
          <a:solidFill>
            <a:srgbClr val="FFFAC2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8" name="Freeform 24"/>
          <p:cNvSpPr>
            <a:spLocks/>
          </p:cNvSpPr>
          <p:nvPr/>
        </p:nvSpPr>
        <p:spPr bwMode="auto">
          <a:xfrm>
            <a:off x="3332163" y="6773863"/>
            <a:ext cx="763588" cy="898525"/>
          </a:xfrm>
          <a:custGeom>
            <a:avLst/>
            <a:gdLst/>
            <a:ahLst/>
            <a:cxnLst>
              <a:cxn ang="0">
                <a:pos x="316" y="38"/>
              </a:cxn>
              <a:cxn ang="0">
                <a:pos x="340" y="77"/>
              </a:cxn>
              <a:cxn ang="0">
                <a:pos x="353" y="73"/>
              </a:cxn>
              <a:cxn ang="0">
                <a:pos x="363" y="116"/>
              </a:cxn>
              <a:cxn ang="0">
                <a:pos x="380" y="137"/>
              </a:cxn>
              <a:cxn ang="0">
                <a:pos x="400" y="186"/>
              </a:cxn>
              <a:cxn ang="0">
                <a:pos x="409" y="213"/>
              </a:cxn>
              <a:cxn ang="0">
                <a:pos x="450" y="201"/>
              </a:cxn>
              <a:cxn ang="0">
                <a:pos x="444" y="261"/>
              </a:cxn>
              <a:cxn ang="0">
                <a:pos x="481" y="324"/>
              </a:cxn>
              <a:cxn ang="0">
                <a:pos x="468" y="374"/>
              </a:cxn>
              <a:cxn ang="0">
                <a:pos x="464" y="391"/>
              </a:cxn>
              <a:cxn ang="0">
                <a:pos x="458" y="442"/>
              </a:cxn>
              <a:cxn ang="0">
                <a:pos x="454" y="453"/>
              </a:cxn>
              <a:cxn ang="0">
                <a:pos x="452" y="457"/>
              </a:cxn>
              <a:cxn ang="0">
                <a:pos x="442" y="448"/>
              </a:cxn>
              <a:cxn ang="0">
                <a:pos x="437" y="442"/>
              </a:cxn>
              <a:cxn ang="0">
                <a:pos x="425" y="440"/>
              </a:cxn>
              <a:cxn ang="0">
                <a:pos x="402" y="421"/>
              </a:cxn>
              <a:cxn ang="0">
                <a:pos x="386" y="440"/>
              </a:cxn>
              <a:cxn ang="0">
                <a:pos x="367" y="461"/>
              </a:cxn>
              <a:cxn ang="0">
                <a:pos x="345" y="448"/>
              </a:cxn>
              <a:cxn ang="0">
                <a:pos x="338" y="446"/>
              </a:cxn>
              <a:cxn ang="0">
                <a:pos x="252" y="421"/>
              </a:cxn>
              <a:cxn ang="0">
                <a:pos x="260" y="486"/>
              </a:cxn>
              <a:cxn ang="0">
                <a:pos x="260" y="541"/>
              </a:cxn>
              <a:cxn ang="0">
                <a:pos x="260" y="543"/>
              </a:cxn>
              <a:cxn ang="0">
                <a:pos x="248" y="550"/>
              </a:cxn>
              <a:cxn ang="0">
                <a:pos x="246" y="552"/>
              </a:cxn>
              <a:cxn ang="0">
                <a:pos x="233" y="541"/>
              </a:cxn>
              <a:cxn ang="0">
                <a:pos x="223" y="535"/>
              </a:cxn>
              <a:cxn ang="0">
                <a:pos x="211" y="535"/>
              </a:cxn>
              <a:cxn ang="0">
                <a:pos x="190" y="545"/>
              </a:cxn>
              <a:cxn ang="0">
                <a:pos x="177" y="554"/>
              </a:cxn>
              <a:cxn ang="0">
                <a:pos x="167" y="562"/>
              </a:cxn>
              <a:cxn ang="0">
                <a:pos x="157" y="566"/>
              </a:cxn>
              <a:cxn ang="0">
                <a:pos x="68" y="448"/>
              </a:cxn>
              <a:cxn ang="0">
                <a:pos x="0" y="234"/>
              </a:cxn>
              <a:cxn ang="0">
                <a:pos x="13" y="114"/>
              </a:cxn>
              <a:cxn ang="0">
                <a:pos x="112" y="145"/>
              </a:cxn>
              <a:cxn ang="0">
                <a:pos x="171" y="135"/>
              </a:cxn>
              <a:cxn ang="0">
                <a:pos x="208" y="128"/>
              </a:cxn>
              <a:cxn ang="0">
                <a:pos x="204" y="29"/>
              </a:cxn>
              <a:cxn ang="0">
                <a:pos x="281" y="0"/>
              </a:cxn>
              <a:cxn ang="0">
                <a:pos x="316" y="38"/>
              </a:cxn>
            </a:cxnLst>
            <a:rect l="0" t="0" r="r" b="b"/>
            <a:pathLst>
              <a:path w="481" h="566">
                <a:moveTo>
                  <a:pt x="316" y="38"/>
                </a:moveTo>
                <a:lnTo>
                  <a:pt x="340" y="77"/>
                </a:lnTo>
                <a:lnTo>
                  <a:pt x="353" y="73"/>
                </a:lnTo>
                <a:lnTo>
                  <a:pt x="363" y="116"/>
                </a:lnTo>
                <a:lnTo>
                  <a:pt x="380" y="137"/>
                </a:lnTo>
                <a:lnTo>
                  <a:pt x="400" y="186"/>
                </a:lnTo>
                <a:lnTo>
                  <a:pt x="409" y="213"/>
                </a:lnTo>
                <a:lnTo>
                  <a:pt x="450" y="201"/>
                </a:lnTo>
                <a:lnTo>
                  <a:pt x="444" y="261"/>
                </a:lnTo>
                <a:lnTo>
                  <a:pt x="481" y="324"/>
                </a:lnTo>
                <a:lnTo>
                  <a:pt x="468" y="374"/>
                </a:lnTo>
                <a:lnTo>
                  <a:pt x="464" y="391"/>
                </a:lnTo>
                <a:lnTo>
                  <a:pt x="458" y="442"/>
                </a:lnTo>
                <a:lnTo>
                  <a:pt x="454" y="453"/>
                </a:lnTo>
                <a:lnTo>
                  <a:pt x="452" y="457"/>
                </a:lnTo>
                <a:lnTo>
                  <a:pt x="442" y="448"/>
                </a:lnTo>
                <a:lnTo>
                  <a:pt x="437" y="442"/>
                </a:lnTo>
                <a:lnTo>
                  <a:pt x="425" y="440"/>
                </a:lnTo>
                <a:lnTo>
                  <a:pt x="402" y="421"/>
                </a:lnTo>
                <a:lnTo>
                  <a:pt x="386" y="440"/>
                </a:lnTo>
                <a:lnTo>
                  <a:pt x="367" y="461"/>
                </a:lnTo>
                <a:lnTo>
                  <a:pt x="345" y="448"/>
                </a:lnTo>
                <a:lnTo>
                  <a:pt x="338" y="446"/>
                </a:lnTo>
                <a:lnTo>
                  <a:pt x="252" y="421"/>
                </a:lnTo>
                <a:lnTo>
                  <a:pt x="260" y="486"/>
                </a:lnTo>
                <a:lnTo>
                  <a:pt x="260" y="541"/>
                </a:lnTo>
                <a:lnTo>
                  <a:pt x="260" y="543"/>
                </a:lnTo>
                <a:lnTo>
                  <a:pt x="248" y="550"/>
                </a:lnTo>
                <a:lnTo>
                  <a:pt x="246" y="552"/>
                </a:lnTo>
                <a:lnTo>
                  <a:pt x="233" y="541"/>
                </a:lnTo>
                <a:lnTo>
                  <a:pt x="223" y="535"/>
                </a:lnTo>
                <a:lnTo>
                  <a:pt x="211" y="535"/>
                </a:lnTo>
                <a:lnTo>
                  <a:pt x="190" y="545"/>
                </a:lnTo>
                <a:lnTo>
                  <a:pt x="177" y="554"/>
                </a:lnTo>
                <a:lnTo>
                  <a:pt x="167" y="562"/>
                </a:lnTo>
                <a:lnTo>
                  <a:pt x="157" y="566"/>
                </a:lnTo>
                <a:lnTo>
                  <a:pt x="68" y="448"/>
                </a:lnTo>
                <a:lnTo>
                  <a:pt x="0" y="234"/>
                </a:lnTo>
                <a:lnTo>
                  <a:pt x="13" y="114"/>
                </a:lnTo>
                <a:lnTo>
                  <a:pt x="112" y="145"/>
                </a:lnTo>
                <a:lnTo>
                  <a:pt x="171" y="135"/>
                </a:lnTo>
                <a:lnTo>
                  <a:pt x="208" y="128"/>
                </a:lnTo>
                <a:lnTo>
                  <a:pt x="204" y="29"/>
                </a:lnTo>
                <a:lnTo>
                  <a:pt x="281" y="0"/>
                </a:lnTo>
                <a:lnTo>
                  <a:pt x="316" y="38"/>
                </a:lnTo>
                <a:close/>
              </a:path>
            </a:pathLst>
          </a:custGeom>
          <a:solidFill>
            <a:srgbClr val="FFFAC2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9" name="Freeform 25"/>
          <p:cNvSpPr>
            <a:spLocks/>
          </p:cNvSpPr>
          <p:nvPr/>
        </p:nvSpPr>
        <p:spPr bwMode="auto">
          <a:xfrm>
            <a:off x="3824288" y="5849938"/>
            <a:ext cx="1470025" cy="1262063"/>
          </a:xfrm>
          <a:custGeom>
            <a:avLst/>
            <a:gdLst/>
            <a:ahLst/>
            <a:cxnLst>
              <a:cxn ang="0">
                <a:pos x="697" y="110"/>
              </a:cxn>
              <a:cxn ang="0">
                <a:pos x="718" y="203"/>
              </a:cxn>
              <a:cxn ang="0">
                <a:pos x="732" y="269"/>
              </a:cxn>
              <a:cxn ang="0">
                <a:pos x="744" y="320"/>
              </a:cxn>
              <a:cxn ang="0">
                <a:pos x="775" y="370"/>
              </a:cxn>
              <a:cxn ang="0">
                <a:pos x="823" y="452"/>
              </a:cxn>
              <a:cxn ang="0">
                <a:pos x="850" y="541"/>
              </a:cxn>
              <a:cxn ang="0">
                <a:pos x="866" y="615"/>
              </a:cxn>
              <a:cxn ang="0">
                <a:pos x="899" y="671"/>
              </a:cxn>
              <a:cxn ang="0">
                <a:pos x="926" y="741"/>
              </a:cxn>
              <a:cxn ang="0">
                <a:pos x="775" y="704"/>
              </a:cxn>
              <a:cxn ang="0">
                <a:pos x="734" y="688"/>
              </a:cxn>
              <a:cxn ang="0">
                <a:pos x="726" y="694"/>
              </a:cxn>
              <a:cxn ang="0">
                <a:pos x="715" y="708"/>
              </a:cxn>
              <a:cxn ang="0">
                <a:pos x="691" y="706"/>
              </a:cxn>
              <a:cxn ang="0">
                <a:pos x="602" y="731"/>
              </a:cxn>
              <a:cxn ang="0">
                <a:pos x="594" y="706"/>
              </a:cxn>
              <a:cxn ang="0">
                <a:pos x="517" y="675"/>
              </a:cxn>
              <a:cxn ang="0">
                <a:pos x="497" y="692"/>
              </a:cxn>
              <a:cxn ang="0">
                <a:pos x="435" y="679"/>
              </a:cxn>
              <a:cxn ang="0">
                <a:pos x="389" y="684"/>
              </a:cxn>
              <a:cxn ang="0">
                <a:pos x="389" y="752"/>
              </a:cxn>
              <a:cxn ang="0">
                <a:pos x="280" y="737"/>
              </a:cxn>
              <a:cxn ang="0">
                <a:pos x="99" y="795"/>
              </a:cxn>
              <a:cxn ang="0">
                <a:pos x="70" y="719"/>
              </a:cxn>
              <a:cxn ang="0">
                <a:pos x="43" y="655"/>
              </a:cxn>
              <a:cxn ang="0">
                <a:pos x="6" y="620"/>
              </a:cxn>
              <a:cxn ang="0">
                <a:pos x="0" y="589"/>
              </a:cxn>
              <a:cxn ang="0">
                <a:pos x="210" y="572"/>
              </a:cxn>
              <a:cxn ang="0">
                <a:pos x="259" y="541"/>
              </a:cxn>
              <a:cxn ang="0">
                <a:pos x="264" y="518"/>
              </a:cxn>
              <a:cxn ang="0">
                <a:pos x="276" y="491"/>
              </a:cxn>
              <a:cxn ang="0">
                <a:pos x="288" y="444"/>
              </a:cxn>
              <a:cxn ang="0">
                <a:pos x="264" y="388"/>
              </a:cxn>
              <a:cxn ang="0">
                <a:pos x="268" y="368"/>
              </a:cxn>
              <a:cxn ang="0">
                <a:pos x="321" y="328"/>
              </a:cxn>
              <a:cxn ang="0">
                <a:pos x="406" y="225"/>
              </a:cxn>
              <a:cxn ang="0">
                <a:pos x="443" y="198"/>
              </a:cxn>
              <a:cxn ang="0">
                <a:pos x="443" y="169"/>
              </a:cxn>
              <a:cxn ang="0">
                <a:pos x="565" y="95"/>
              </a:cxn>
              <a:cxn ang="0">
                <a:pos x="538" y="0"/>
              </a:cxn>
              <a:cxn ang="0">
                <a:pos x="637" y="74"/>
              </a:cxn>
              <a:cxn ang="0">
                <a:pos x="695" y="97"/>
              </a:cxn>
            </a:cxnLst>
            <a:rect l="0" t="0" r="r" b="b"/>
            <a:pathLst>
              <a:path w="926" h="795">
                <a:moveTo>
                  <a:pt x="695" y="97"/>
                </a:moveTo>
                <a:lnTo>
                  <a:pt x="697" y="110"/>
                </a:lnTo>
                <a:lnTo>
                  <a:pt x="707" y="151"/>
                </a:lnTo>
                <a:lnTo>
                  <a:pt x="718" y="203"/>
                </a:lnTo>
                <a:lnTo>
                  <a:pt x="726" y="240"/>
                </a:lnTo>
                <a:lnTo>
                  <a:pt x="732" y="269"/>
                </a:lnTo>
                <a:lnTo>
                  <a:pt x="744" y="318"/>
                </a:lnTo>
                <a:lnTo>
                  <a:pt x="744" y="320"/>
                </a:lnTo>
                <a:lnTo>
                  <a:pt x="757" y="341"/>
                </a:lnTo>
                <a:lnTo>
                  <a:pt x="775" y="370"/>
                </a:lnTo>
                <a:lnTo>
                  <a:pt x="802" y="417"/>
                </a:lnTo>
                <a:lnTo>
                  <a:pt x="823" y="452"/>
                </a:lnTo>
                <a:lnTo>
                  <a:pt x="850" y="504"/>
                </a:lnTo>
                <a:lnTo>
                  <a:pt x="850" y="541"/>
                </a:lnTo>
                <a:lnTo>
                  <a:pt x="850" y="587"/>
                </a:lnTo>
                <a:lnTo>
                  <a:pt x="866" y="615"/>
                </a:lnTo>
                <a:lnTo>
                  <a:pt x="882" y="640"/>
                </a:lnTo>
                <a:lnTo>
                  <a:pt x="899" y="671"/>
                </a:lnTo>
                <a:lnTo>
                  <a:pt x="911" y="688"/>
                </a:lnTo>
                <a:lnTo>
                  <a:pt x="926" y="741"/>
                </a:lnTo>
                <a:lnTo>
                  <a:pt x="814" y="733"/>
                </a:lnTo>
                <a:lnTo>
                  <a:pt x="775" y="704"/>
                </a:lnTo>
                <a:lnTo>
                  <a:pt x="748" y="690"/>
                </a:lnTo>
                <a:lnTo>
                  <a:pt x="734" y="688"/>
                </a:lnTo>
                <a:lnTo>
                  <a:pt x="732" y="688"/>
                </a:lnTo>
                <a:lnTo>
                  <a:pt x="726" y="694"/>
                </a:lnTo>
                <a:lnTo>
                  <a:pt x="720" y="696"/>
                </a:lnTo>
                <a:lnTo>
                  <a:pt x="715" y="708"/>
                </a:lnTo>
                <a:lnTo>
                  <a:pt x="711" y="708"/>
                </a:lnTo>
                <a:lnTo>
                  <a:pt x="691" y="706"/>
                </a:lnTo>
                <a:lnTo>
                  <a:pt x="658" y="719"/>
                </a:lnTo>
                <a:lnTo>
                  <a:pt x="602" y="731"/>
                </a:lnTo>
                <a:lnTo>
                  <a:pt x="594" y="723"/>
                </a:lnTo>
                <a:lnTo>
                  <a:pt x="594" y="706"/>
                </a:lnTo>
                <a:lnTo>
                  <a:pt x="522" y="675"/>
                </a:lnTo>
                <a:lnTo>
                  <a:pt x="517" y="675"/>
                </a:lnTo>
                <a:lnTo>
                  <a:pt x="503" y="684"/>
                </a:lnTo>
                <a:lnTo>
                  <a:pt x="497" y="692"/>
                </a:lnTo>
                <a:lnTo>
                  <a:pt x="437" y="679"/>
                </a:lnTo>
                <a:lnTo>
                  <a:pt x="435" y="679"/>
                </a:lnTo>
                <a:lnTo>
                  <a:pt x="404" y="671"/>
                </a:lnTo>
                <a:lnTo>
                  <a:pt x="389" y="684"/>
                </a:lnTo>
                <a:lnTo>
                  <a:pt x="379" y="692"/>
                </a:lnTo>
                <a:lnTo>
                  <a:pt x="389" y="752"/>
                </a:lnTo>
                <a:lnTo>
                  <a:pt x="319" y="743"/>
                </a:lnTo>
                <a:lnTo>
                  <a:pt x="280" y="737"/>
                </a:lnTo>
                <a:lnTo>
                  <a:pt x="140" y="783"/>
                </a:lnTo>
                <a:lnTo>
                  <a:pt x="99" y="795"/>
                </a:lnTo>
                <a:lnTo>
                  <a:pt x="90" y="768"/>
                </a:lnTo>
                <a:lnTo>
                  <a:pt x="70" y="719"/>
                </a:lnTo>
                <a:lnTo>
                  <a:pt x="53" y="698"/>
                </a:lnTo>
                <a:lnTo>
                  <a:pt x="43" y="655"/>
                </a:lnTo>
                <a:lnTo>
                  <a:pt x="30" y="659"/>
                </a:lnTo>
                <a:lnTo>
                  <a:pt x="6" y="620"/>
                </a:lnTo>
                <a:lnTo>
                  <a:pt x="2" y="611"/>
                </a:lnTo>
                <a:lnTo>
                  <a:pt x="0" y="589"/>
                </a:lnTo>
                <a:lnTo>
                  <a:pt x="127" y="622"/>
                </a:lnTo>
                <a:lnTo>
                  <a:pt x="210" y="572"/>
                </a:lnTo>
                <a:lnTo>
                  <a:pt x="257" y="545"/>
                </a:lnTo>
                <a:lnTo>
                  <a:pt x="259" y="541"/>
                </a:lnTo>
                <a:lnTo>
                  <a:pt x="264" y="522"/>
                </a:lnTo>
                <a:lnTo>
                  <a:pt x="264" y="518"/>
                </a:lnTo>
                <a:lnTo>
                  <a:pt x="268" y="510"/>
                </a:lnTo>
                <a:lnTo>
                  <a:pt x="276" y="491"/>
                </a:lnTo>
                <a:lnTo>
                  <a:pt x="292" y="448"/>
                </a:lnTo>
                <a:lnTo>
                  <a:pt x="288" y="444"/>
                </a:lnTo>
                <a:lnTo>
                  <a:pt x="264" y="415"/>
                </a:lnTo>
                <a:lnTo>
                  <a:pt x="264" y="388"/>
                </a:lnTo>
                <a:lnTo>
                  <a:pt x="264" y="370"/>
                </a:lnTo>
                <a:lnTo>
                  <a:pt x="268" y="368"/>
                </a:lnTo>
                <a:lnTo>
                  <a:pt x="309" y="359"/>
                </a:lnTo>
                <a:lnTo>
                  <a:pt x="321" y="328"/>
                </a:lnTo>
                <a:lnTo>
                  <a:pt x="338" y="269"/>
                </a:lnTo>
                <a:lnTo>
                  <a:pt x="406" y="225"/>
                </a:lnTo>
                <a:lnTo>
                  <a:pt x="416" y="213"/>
                </a:lnTo>
                <a:lnTo>
                  <a:pt x="443" y="198"/>
                </a:lnTo>
                <a:lnTo>
                  <a:pt x="468" y="202"/>
                </a:lnTo>
                <a:lnTo>
                  <a:pt x="443" y="169"/>
                </a:lnTo>
                <a:lnTo>
                  <a:pt x="550" y="97"/>
                </a:lnTo>
                <a:lnTo>
                  <a:pt x="565" y="95"/>
                </a:lnTo>
                <a:lnTo>
                  <a:pt x="517" y="17"/>
                </a:lnTo>
                <a:lnTo>
                  <a:pt x="538" y="0"/>
                </a:lnTo>
                <a:lnTo>
                  <a:pt x="581" y="37"/>
                </a:lnTo>
                <a:lnTo>
                  <a:pt x="637" y="74"/>
                </a:lnTo>
                <a:lnTo>
                  <a:pt x="668" y="95"/>
                </a:lnTo>
                <a:lnTo>
                  <a:pt x="695" y="97"/>
                </a:lnTo>
                <a:close/>
              </a:path>
            </a:pathLst>
          </a:custGeom>
          <a:solidFill>
            <a:srgbClr val="FCD8D7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0" name="Freeform 26"/>
          <p:cNvSpPr>
            <a:spLocks/>
          </p:cNvSpPr>
          <p:nvPr/>
        </p:nvSpPr>
        <p:spPr bwMode="auto">
          <a:xfrm>
            <a:off x="3876676" y="1150938"/>
            <a:ext cx="1181100" cy="2522538"/>
          </a:xfrm>
          <a:custGeom>
            <a:avLst/>
            <a:gdLst/>
            <a:ahLst/>
            <a:cxnLst>
              <a:cxn ang="0">
                <a:pos x="621" y="1488"/>
              </a:cxn>
              <a:cxn ang="0">
                <a:pos x="447" y="1527"/>
              </a:cxn>
              <a:cxn ang="0">
                <a:pos x="390" y="1538"/>
              </a:cxn>
              <a:cxn ang="0">
                <a:pos x="284" y="1434"/>
              </a:cxn>
              <a:cxn ang="0">
                <a:pos x="268" y="1480"/>
              </a:cxn>
              <a:cxn ang="0">
                <a:pos x="264" y="1498"/>
              </a:cxn>
              <a:cxn ang="0">
                <a:pos x="262" y="1507"/>
              </a:cxn>
              <a:cxn ang="0">
                <a:pos x="255" y="1589"/>
              </a:cxn>
              <a:cxn ang="0">
                <a:pos x="134" y="1439"/>
              </a:cxn>
              <a:cxn ang="0">
                <a:pos x="109" y="1368"/>
              </a:cxn>
              <a:cxn ang="0">
                <a:pos x="74" y="1273"/>
              </a:cxn>
              <a:cxn ang="0">
                <a:pos x="74" y="1176"/>
              </a:cxn>
              <a:cxn ang="0">
                <a:pos x="161" y="1077"/>
              </a:cxn>
              <a:cxn ang="0">
                <a:pos x="171" y="978"/>
              </a:cxn>
              <a:cxn ang="0">
                <a:pos x="156" y="844"/>
              </a:cxn>
              <a:cxn ang="0">
                <a:pos x="84" y="660"/>
              </a:cxn>
              <a:cxn ang="0">
                <a:pos x="51" y="441"/>
              </a:cxn>
              <a:cxn ang="0">
                <a:pos x="146" y="435"/>
              </a:cxn>
              <a:cxn ang="0">
                <a:pos x="177" y="382"/>
              </a:cxn>
              <a:cxn ang="0">
                <a:pos x="212" y="396"/>
              </a:cxn>
              <a:cxn ang="0">
                <a:pos x="276" y="446"/>
              </a:cxn>
              <a:cxn ang="0">
                <a:pos x="319" y="468"/>
              </a:cxn>
              <a:cxn ang="0">
                <a:pos x="323" y="281"/>
              </a:cxn>
              <a:cxn ang="0">
                <a:pos x="284" y="119"/>
              </a:cxn>
              <a:cxn ang="0">
                <a:pos x="326" y="0"/>
              </a:cxn>
              <a:cxn ang="0">
                <a:pos x="451" y="39"/>
              </a:cxn>
              <a:cxn ang="0">
                <a:pos x="521" y="62"/>
              </a:cxn>
              <a:cxn ang="0">
                <a:pos x="709" y="103"/>
              </a:cxn>
              <a:cxn ang="0">
                <a:pos x="726" y="173"/>
              </a:cxn>
              <a:cxn ang="0">
                <a:pos x="744" y="233"/>
              </a:cxn>
              <a:cxn ang="0">
                <a:pos x="726" y="320"/>
              </a:cxn>
              <a:cxn ang="0">
                <a:pos x="709" y="423"/>
              </a:cxn>
              <a:cxn ang="0">
                <a:pos x="699" y="475"/>
              </a:cxn>
              <a:cxn ang="0">
                <a:pos x="697" y="491"/>
              </a:cxn>
              <a:cxn ang="0">
                <a:pos x="678" y="588"/>
              </a:cxn>
              <a:cxn ang="0">
                <a:pos x="674" y="619"/>
              </a:cxn>
              <a:cxn ang="0">
                <a:pos x="662" y="675"/>
              </a:cxn>
              <a:cxn ang="0">
                <a:pos x="652" y="726"/>
              </a:cxn>
              <a:cxn ang="0">
                <a:pos x="645" y="776"/>
              </a:cxn>
              <a:cxn ang="0">
                <a:pos x="627" y="865"/>
              </a:cxn>
              <a:cxn ang="0">
                <a:pos x="616" y="939"/>
              </a:cxn>
              <a:cxn ang="0">
                <a:pos x="604" y="1001"/>
              </a:cxn>
              <a:cxn ang="0">
                <a:pos x="594" y="1048"/>
              </a:cxn>
              <a:cxn ang="0">
                <a:pos x="587" y="1086"/>
              </a:cxn>
              <a:cxn ang="0">
                <a:pos x="575" y="1156"/>
              </a:cxn>
              <a:cxn ang="0">
                <a:pos x="557" y="1245"/>
              </a:cxn>
              <a:cxn ang="0">
                <a:pos x="546" y="1304"/>
              </a:cxn>
              <a:cxn ang="0">
                <a:pos x="588" y="1364"/>
              </a:cxn>
              <a:cxn ang="0">
                <a:pos x="623" y="1414"/>
              </a:cxn>
              <a:cxn ang="0">
                <a:pos x="670" y="1476"/>
              </a:cxn>
            </a:cxnLst>
            <a:rect l="0" t="0" r="r" b="b"/>
            <a:pathLst>
              <a:path w="744" h="1589">
                <a:moveTo>
                  <a:pt x="670" y="1476"/>
                </a:moveTo>
                <a:lnTo>
                  <a:pt x="621" y="1488"/>
                </a:lnTo>
                <a:lnTo>
                  <a:pt x="482" y="1519"/>
                </a:lnTo>
                <a:lnTo>
                  <a:pt x="447" y="1527"/>
                </a:lnTo>
                <a:lnTo>
                  <a:pt x="416" y="1532"/>
                </a:lnTo>
                <a:lnTo>
                  <a:pt x="390" y="1538"/>
                </a:lnTo>
                <a:lnTo>
                  <a:pt x="321" y="1344"/>
                </a:lnTo>
                <a:lnTo>
                  <a:pt x="284" y="1434"/>
                </a:lnTo>
                <a:lnTo>
                  <a:pt x="270" y="1466"/>
                </a:lnTo>
                <a:lnTo>
                  <a:pt x="268" y="1480"/>
                </a:lnTo>
                <a:lnTo>
                  <a:pt x="266" y="1488"/>
                </a:lnTo>
                <a:lnTo>
                  <a:pt x="264" y="1498"/>
                </a:lnTo>
                <a:lnTo>
                  <a:pt x="262" y="1505"/>
                </a:lnTo>
                <a:lnTo>
                  <a:pt x="262" y="1507"/>
                </a:lnTo>
                <a:lnTo>
                  <a:pt x="266" y="1542"/>
                </a:lnTo>
                <a:lnTo>
                  <a:pt x="255" y="1589"/>
                </a:lnTo>
                <a:lnTo>
                  <a:pt x="189" y="1505"/>
                </a:lnTo>
                <a:lnTo>
                  <a:pt x="134" y="1439"/>
                </a:lnTo>
                <a:lnTo>
                  <a:pt x="132" y="1432"/>
                </a:lnTo>
                <a:lnTo>
                  <a:pt x="109" y="1368"/>
                </a:lnTo>
                <a:lnTo>
                  <a:pt x="74" y="1276"/>
                </a:lnTo>
                <a:lnTo>
                  <a:pt x="74" y="1273"/>
                </a:lnTo>
                <a:lnTo>
                  <a:pt x="64" y="1181"/>
                </a:lnTo>
                <a:lnTo>
                  <a:pt x="74" y="1176"/>
                </a:lnTo>
                <a:lnTo>
                  <a:pt x="130" y="1127"/>
                </a:lnTo>
                <a:lnTo>
                  <a:pt x="161" y="1077"/>
                </a:lnTo>
                <a:lnTo>
                  <a:pt x="173" y="986"/>
                </a:lnTo>
                <a:lnTo>
                  <a:pt x="171" y="978"/>
                </a:lnTo>
                <a:lnTo>
                  <a:pt x="167" y="933"/>
                </a:lnTo>
                <a:lnTo>
                  <a:pt x="156" y="844"/>
                </a:lnTo>
                <a:lnTo>
                  <a:pt x="117" y="745"/>
                </a:lnTo>
                <a:lnTo>
                  <a:pt x="84" y="660"/>
                </a:lnTo>
                <a:lnTo>
                  <a:pt x="0" y="442"/>
                </a:lnTo>
                <a:lnTo>
                  <a:pt x="51" y="441"/>
                </a:lnTo>
                <a:lnTo>
                  <a:pt x="117" y="437"/>
                </a:lnTo>
                <a:lnTo>
                  <a:pt x="146" y="435"/>
                </a:lnTo>
                <a:lnTo>
                  <a:pt x="152" y="423"/>
                </a:lnTo>
                <a:lnTo>
                  <a:pt x="177" y="382"/>
                </a:lnTo>
                <a:lnTo>
                  <a:pt x="187" y="386"/>
                </a:lnTo>
                <a:lnTo>
                  <a:pt x="212" y="396"/>
                </a:lnTo>
                <a:lnTo>
                  <a:pt x="255" y="409"/>
                </a:lnTo>
                <a:lnTo>
                  <a:pt x="276" y="446"/>
                </a:lnTo>
                <a:lnTo>
                  <a:pt x="295" y="475"/>
                </a:lnTo>
                <a:lnTo>
                  <a:pt x="319" y="468"/>
                </a:lnTo>
                <a:lnTo>
                  <a:pt x="321" y="382"/>
                </a:lnTo>
                <a:lnTo>
                  <a:pt x="323" y="281"/>
                </a:lnTo>
                <a:lnTo>
                  <a:pt x="325" y="206"/>
                </a:lnTo>
                <a:lnTo>
                  <a:pt x="284" y="119"/>
                </a:lnTo>
                <a:lnTo>
                  <a:pt x="342" y="33"/>
                </a:lnTo>
                <a:lnTo>
                  <a:pt x="326" y="0"/>
                </a:lnTo>
                <a:lnTo>
                  <a:pt x="389" y="20"/>
                </a:lnTo>
                <a:lnTo>
                  <a:pt x="451" y="39"/>
                </a:lnTo>
                <a:lnTo>
                  <a:pt x="460" y="43"/>
                </a:lnTo>
                <a:lnTo>
                  <a:pt x="521" y="62"/>
                </a:lnTo>
                <a:lnTo>
                  <a:pt x="590" y="140"/>
                </a:lnTo>
                <a:lnTo>
                  <a:pt x="709" y="103"/>
                </a:lnTo>
                <a:lnTo>
                  <a:pt x="715" y="128"/>
                </a:lnTo>
                <a:lnTo>
                  <a:pt x="726" y="173"/>
                </a:lnTo>
                <a:lnTo>
                  <a:pt x="736" y="208"/>
                </a:lnTo>
                <a:lnTo>
                  <a:pt x="744" y="233"/>
                </a:lnTo>
                <a:lnTo>
                  <a:pt x="730" y="297"/>
                </a:lnTo>
                <a:lnTo>
                  <a:pt x="726" y="320"/>
                </a:lnTo>
                <a:lnTo>
                  <a:pt x="718" y="373"/>
                </a:lnTo>
                <a:lnTo>
                  <a:pt x="709" y="423"/>
                </a:lnTo>
                <a:lnTo>
                  <a:pt x="709" y="431"/>
                </a:lnTo>
                <a:lnTo>
                  <a:pt x="699" y="475"/>
                </a:lnTo>
                <a:lnTo>
                  <a:pt x="699" y="477"/>
                </a:lnTo>
                <a:lnTo>
                  <a:pt x="697" y="491"/>
                </a:lnTo>
                <a:lnTo>
                  <a:pt x="693" y="508"/>
                </a:lnTo>
                <a:lnTo>
                  <a:pt x="678" y="588"/>
                </a:lnTo>
                <a:lnTo>
                  <a:pt x="678" y="590"/>
                </a:lnTo>
                <a:lnTo>
                  <a:pt x="674" y="619"/>
                </a:lnTo>
                <a:lnTo>
                  <a:pt x="670" y="636"/>
                </a:lnTo>
                <a:lnTo>
                  <a:pt x="662" y="675"/>
                </a:lnTo>
                <a:lnTo>
                  <a:pt x="662" y="677"/>
                </a:lnTo>
                <a:lnTo>
                  <a:pt x="652" y="726"/>
                </a:lnTo>
                <a:lnTo>
                  <a:pt x="649" y="755"/>
                </a:lnTo>
                <a:lnTo>
                  <a:pt x="645" y="776"/>
                </a:lnTo>
                <a:lnTo>
                  <a:pt x="641" y="801"/>
                </a:lnTo>
                <a:lnTo>
                  <a:pt x="627" y="865"/>
                </a:lnTo>
                <a:lnTo>
                  <a:pt x="623" y="890"/>
                </a:lnTo>
                <a:lnTo>
                  <a:pt x="616" y="939"/>
                </a:lnTo>
                <a:lnTo>
                  <a:pt x="610" y="970"/>
                </a:lnTo>
                <a:lnTo>
                  <a:pt x="604" y="1001"/>
                </a:lnTo>
                <a:lnTo>
                  <a:pt x="602" y="1015"/>
                </a:lnTo>
                <a:lnTo>
                  <a:pt x="594" y="1048"/>
                </a:lnTo>
                <a:lnTo>
                  <a:pt x="590" y="1071"/>
                </a:lnTo>
                <a:lnTo>
                  <a:pt x="587" y="1086"/>
                </a:lnTo>
                <a:lnTo>
                  <a:pt x="583" y="1110"/>
                </a:lnTo>
                <a:lnTo>
                  <a:pt x="575" y="1156"/>
                </a:lnTo>
                <a:lnTo>
                  <a:pt x="561" y="1220"/>
                </a:lnTo>
                <a:lnTo>
                  <a:pt x="557" y="1245"/>
                </a:lnTo>
                <a:lnTo>
                  <a:pt x="554" y="1263"/>
                </a:lnTo>
                <a:lnTo>
                  <a:pt x="546" y="1304"/>
                </a:lnTo>
                <a:lnTo>
                  <a:pt x="585" y="1360"/>
                </a:lnTo>
                <a:lnTo>
                  <a:pt x="588" y="1364"/>
                </a:lnTo>
                <a:lnTo>
                  <a:pt x="619" y="1408"/>
                </a:lnTo>
                <a:lnTo>
                  <a:pt x="623" y="1414"/>
                </a:lnTo>
                <a:lnTo>
                  <a:pt x="643" y="1439"/>
                </a:lnTo>
                <a:lnTo>
                  <a:pt x="670" y="1476"/>
                </a:lnTo>
                <a:close/>
              </a:path>
            </a:pathLst>
          </a:custGeom>
          <a:solidFill>
            <a:srgbClr val="E3ECAE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1" name="Freeform 27"/>
          <p:cNvSpPr>
            <a:spLocks/>
          </p:cNvSpPr>
          <p:nvPr/>
        </p:nvSpPr>
        <p:spPr bwMode="auto">
          <a:xfrm>
            <a:off x="1797051" y="1330325"/>
            <a:ext cx="1128713" cy="1127125"/>
          </a:xfrm>
          <a:custGeom>
            <a:avLst/>
            <a:gdLst/>
            <a:ahLst/>
            <a:cxnLst>
              <a:cxn ang="0">
                <a:pos x="711" y="537"/>
              </a:cxn>
              <a:cxn ang="0">
                <a:pos x="592" y="359"/>
              </a:cxn>
              <a:cxn ang="0">
                <a:pos x="579" y="295"/>
              </a:cxn>
              <a:cxn ang="0">
                <a:pos x="563" y="227"/>
              </a:cxn>
              <a:cxn ang="0">
                <a:pos x="585" y="180"/>
              </a:cxn>
              <a:cxn ang="0">
                <a:pos x="587" y="172"/>
              </a:cxn>
              <a:cxn ang="0">
                <a:pos x="583" y="159"/>
              </a:cxn>
              <a:cxn ang="0">
                <a:pos x="581" y="139"/>
              </a:cxn>
              <a:cxn ang="0">
                <a:pos x="530" y="134"/>
              </a:cxn>
              <a:cxn ang="0">
                <a:pos x="521" y="132"/>
              </a:cxn>
              <a:cxn ang="0">
                <a:pos x="515" y="132"/>
              </a:cxn>
              <a:cxn ang="0">
                <a:pos x="499" y="130"/>
              </a:cxn>
              <a:cxn ang="0">
                <a:pos x="488" y="130"/>
              </a:cxn>
              <a:cxn ang="0">
                <a:pos x="420" y="126"/>
              </a:cxn>
              <a:cxn ang="0">
                <a:pos x="348" y="35"/>
              </a:cxn>
              <a:cxn ang="0">
                <a:pos x="317" y="60"/>
              </a:cxn>
              <a:cxn ang="0">
                <a:pos x="251" y="0"/>
              </a:cxn>
              <a:cxn ang="0">
                <a:pos x="237" y="52"/>
              </a:cxn>
              <a:cxn ang="0">
                <a:pos x="274" y="151"/>
              </a:cxn>
              <a:cxn ang="0">
                <a:pos x="274" y="155"/>
              </a:cxn>
              <a:cxn ang="0">
                <a:pos x="220" y="225"/>
              </a:cxn>
              <a:cxn ang="0">
                <a:pos x="140" y="333"/>
              </a:cxn>
              <a:cxn ang="0">
                <a:pos x="51" y="456"/>
              </a:cxn>
              <a:cxn ang="0">
                <a:pos x="0" y="587"/>
              </a:cxn>
              <a:cxn ang="0">
                <a:pos x="28" y="634"/>
              </a:cxn>
              <a:cxn ang="0">
                <a:pos x="158" y="710"/>
              </a:cxn>
              <a:cxn ang="0">
                <a:pos x="202" y="636"/>
              </a:cxn>
              <a:cxn ang="0">
                <a:pos x="299" y="620"/>
              </a:cxn>
            </a:cxnLst>
            <a:rect l="0" t="0" r="r" b="b"/>
            <a:pathLst>
              <a:path w="711" h="710">
                <a:moveTo>
                  <a:pt x="711" y="537"/>
                </a:moveTo>
                <a:lnTo>
                  <a:pt x="592" y="359"/>
                </a:lnTo>
                <a:lnTo>
                  <a:pt x="579" y="295"/>
                </a:lnTo>
                <a:lnTo>
                  <a:pt x="563" y="227"/>
                </a:lnTo>
                <a:lnTo>
                  <a:pt x="585" y="180"/>
                </a:lnTo>
                <a:lnTo>
                  <a:pt x="587" y="172"/>
                </a:lnTo>
                <a:lnTo>
                  <a:pt x="583" y="159"/>
                </a:lnTo>
                <a:lnTo>
                  <a:pt x="581" y="139"/>
                </a:lnTo>
                <a:lnTo>
                  <a:pt x="530" y="134"/>
                </a:lnTo>
                <a:lnTo>
                  <a:pt x="521" y="132"/>
                </a:lnTo>
                <a:lnTo>
                  <a:pt x="515" y="132"/>
                </a:lnTo>
                <a:lnTo>
                  <a:pt x="499" y="130"/>
                </a:lnTo>
                <a:lnTo>
                  <a:pt x="488" y="130"/>
                </a:lnTo>
                <a:lnTo>
                  <a:pt x="420" y="126"/>
                </a:lnTo>
                <a:lnTo>
                  <a:pt x="348" y="35"/>
                </a:lnTo>
                <a:lnTo>
                  <a:pt x="317" y="60"/>
                </a:lnTo>
                <a:lnTo>
                  <a:pt x="251" y="0"/>
                </a:lnTo>
                <a:lnTo>
                  <a:pt x="237" y="52"/>
                </a:lnTo>
                <a:lnTo>
                  <a:pt x="274" y="151"/>
                </a:lnTo>
                <a:lnTo>
                  <a:pt x="274" y="155"/>
                </a:lnTo>
                <a:lnTo>
                  <a:pt x="220" y="225"/>
                </a:lnTo>
                <a:lnTo>
                  <a:pt x="140" y="333"/>
                </a:lnTo>
                <a:lnTo>
                  <a:pt x="51" y="456"/>
                </a:lnTo>
                <a:lnTo>
                  <a:pt x="0" y="587"/>
                </a:lnTo>
                <a:lnTo>
                  <a:pt x="28" y="634"/>
                </a:lnTo>
                <a:lnTo>
                  <a:pt x="158" y="710"/>
                </a:lnTo>
                <a:lnTo>
                  <a:pt x="202" y="636"/>
                </a:lnTo>
                <a:lnTo>
                  <a:pt x="299" y="620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2" name="Freeform 28"/>
          <p:cNvSpPr>
            <a:spLocks/>
          </p:cNvSpPr>
          <p:nvPr/>
        </p:nvSpPr>
        <p:spPr bwMode="auto">
          <a:xfrm>
            <a:off x="3810001" y="5319713"/>
            <a:ext cx="960438" cy="960438"/>
          </a:xfrm>
          <a:custGeom>
            <a:avLst/>
            <a:gdLst/>
            <a:ahLst/>
            <a:cxnLst>
              <a:cxn ang="0">
                <a:pos x="605" y="95"/>
              </a:cxn>
              <a:cxn ang="0">
                <a:pos x="551" y="0"/>
              </a:cxn>
              <a:cxn ang="0">
                <a:pos x="497" y="37"/>
              </a:cxn>
              <a:cxn ang="0">
                <a:pos x="526" y="121"/>
              </a:cxn>
              <a:cxn ang="0">
                <a:pos x="518" y="163"/>
              </a:cxn>
              <a:cxn ang="0">
                <a:pos x="498" y="190"/>
              </a:cxn>
              <a:cxn ang="0">
                <a:pos x="520" y="272"/>
              </a:cxn>
              <a:cxn ang="0">
                <a:pos x="462" y="219"/>
              </a:cxn>
              <a:cxn ang="0">
                <a:pos x="411" y="217"/>
              </a:cxn>
              <a:cxn ang="0">
                <a:pos x="390" y="206"/>
              </a:cxn>
              <a:cxn ang="0">
                <a:pos x="386" y="280"/>
              </a:cxn>
              <a:cxn ang="0">
                <a:pos x="386" y="301"/>
              </a:cxn>
              <a:cxn ang="0">
                <a:pos x="382" y="344"/>
              </a:cxn>
              <a:cxn ang="0">
                <a:pos x="343" y="378"/>
              </a:cxn>
              <a:cxn ang="0">
                <a:pos x="347" y="380"/>
              </a:cxn>
              <a:cxn ang="0">
                <a:pos x="370" y="409"/>
              </a:cxn>
              <a:cxn ang="0">
                <a:pos x="386" y="423"/>
              </a:cxn>
              <a:cxn ang="0">
                <a:pos x="334" y="458"/>
              </a:cxn>
              <a:cxn ang="0">
                <a:pos x="244" y="499"/>
              </a:cxn>
              <a:cxn ang="0">
                <a:pos x="225" y="505"/>
              </a:cxn>
              <a:cxn ang="0">
                <a:pos x="176" y="526"/>
              </a:cxn>
              <a:cxn ang="0">
                <a:pos x="163" y="570"/>
              </a:cxn>
              <a:cxn ang="0">
                <a:pos x="159" y="574"/>
              </a:cxn>
              <a:cxn ang="0">
                <a:pos x="112" y="598"/>
              </a:cxn>
              <a:cxn ang="0">
                <a:pos x="106" y="601"/>
              </a:cxn>
              <a:cxn ang="0">
                <a:pos x="0" y="605"/>
              </a:cxn>
            </a:cxnLst>
            <a:rect l="0" t="0" r="r" b="b"/>
            <a:pathLst>
              <a:path w="605" h="605">
                <a:moveTo>
                  <a:pt x="605" y="95"/>
                </a:moveTo>
                <a:lnTo>
                  <a:pt x="551" y="0"/>
                </a:lnTo>
                <a:lnTo>
                  <a:pt x="497" y="37"/>
                </a:lnTo>
                <a:lnTo>
                  <a:pt x="526" y="121"/>
                </a:lnTo>
                <a:lnTo>
                  <a:pt x="518" y="163"/>
                </a:lnTo>
                <a:lnTo>
                  <a:pt x="498" y="190"/>
                </a:lnTo>
                <a:lnTo>
                  <a:pt x="520" y="272"/>
                </a:lnTo>
                <a:lnTo>
                  <a:pt x="462" y="219"/>
                </a:lnTo>
                <a:lnTo>
                  <a:pt x="411" y="217"/>
                </a:lnTo>
                <a:lnTo>
                  <a:pt x="390" y="206"/>
                </a:lnTo>
                <a:lnTo>
                  <a:pt x="386" y="280"/>
                </a:lnTo>
                <a:lnTo>
                  <a:pt x="386" y="301"/>
                </a:lnTo>
                <a:lnTo>
                  <a:pt x="382" y="344"/>
                </a:lnTo>
                <a:lnTo>
                  <a:pt x="343" y="378"/>
                </a:lnTo>
                <a:lnTo>
                  <a:pt x="347" y="380"/>
                </a:lnTo>
                <a:lnTo>
                  <a:pt x="370" y="409"/>
                </a:lnTo>
                <a:lnTo>
                  <a:pt x="386" y="423"/>
                </a:lnTo>
                <a:lnTo>
                  <a:pt x="334" y="458"/>
                </a:lnTo>
                <a:lnTo>
                  <a:pt x="244" y="499"/>
                </a:lnTo>
                <a:lnTo>
                  <a:pt x="225" y="505"/>
                </a:lnTo>
                <a:lnTo>
                  <a:pt x="176" y="526"/>
                </a:lnTo>
                <a:lnTo>
                  <a:pt x="163" y="570"/>
                </a:lnTo>
                <a:lnTo>
                  <a:pt x="159" y="574"/>
                </a:lnTo>
                <a:lnTo>
                  <a:pt x="112" y="598"/>
                </a:lnTo>
                <a:lnTo>
                  <a:pt x="106" y="601"/>
                </a:lnTo>
                <a:lnTo>
                  <a:pt x="0" y="605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3" name="Freeform 29"/>
          <p:cNvSpPr>
            <a:spLocks/>
          </p:cNvSpPr>
          <p:nvPr/>
        </p:nvSpPr>
        <p:spPr bwMode="auto">
          <a:xfrm>
            <a:off x="4071938" y="3303588"/>
            <a:ext cx="865188" cy="2152650"/>
          </a:xfrm>
          <a:custGeom>
            <a:avLst/>
            <a:gdLst/>
            <a:ahLst/>
            <a:cxnLst>
              <a:cxn ang="0">
                <a:pos x="545" y="126"/>
              </a:cxn>
              <a:cxn ang="0">
                <a:pos x="361" y="167"/>
              </a:cxn>
              <a:cxn ang="0">
                <a:pos x="326" y="174"/>
              </a:cxn>
              <a:cxn ang="0">
                <a:pos x="295" y="180"/>
              </a:cxn>
              <a:cxn ang="0">
                <a:pos x="264" y="188"/>
              </a:cxn>
              <a:cxn ang="0">
                <a:pos x="196" y="0"/>
              </a:cxn>
              <a:cxn ang="0">
                <a:pos x="165" y="79"/>
              </a:cxn>
              <a:cxn ang="0">
                <a:pos x="151" y="112"/>
              </a:cxn>
              <a:cxn ang="0">
                <a:pos x="149" y="126"/>
              </a:cxn>
              <a:cxn ang="0">
                <a:pos x="147" y="132"/>
              </a:cxn>
              <a:cxn ang="0">
                <a:pos x="143" y="151"/>
              </a:cxn>
              <a:cxn ang="0">
                <a:pos x="147" y="186"/>
              </a:cxn>
              <a:cxn ang="0">
                <a:pos x="136" y="235"/>
              </a:cxn>
              <a:cxn ang="0">
                <a:pos x="62" y="363"/>
              </a:cxn>
              <a:cxn ang="0">
                <a:pos x="68" y="390"/>
              </a:cxn>
              <a:cxn ang="0">
                <a:pos x="97" y="510"/>
              </a:cxn>
              <a:cxn ang="0">
                <a:pos x="130" y="652"/>
              </a:cxn>
              <a:cxn ang="0">
                <a:pos x="137" y="681"/>
              </a:cxn>
              <a:cxn ang="0">
                <a:pos x="163" y="782"/>
              </a:cxn>
              <a:cxn ang="0">
                <a:pos x="165" y="787"/>
              </a:cxn>
              <a:cxn ang="0">
                <a:pos x="176" y="844"/>
              </a:cxn>
              <a:cxn ang="0">
                <a:pos x="71" y="913"/>
              </a:cxn>
              <a:cxn ang="0">
                <a:pos x="11" y="956"/>
              </a:cxn>
              <a:cxn ang="0">
                <a:pos x="0" y="962"/>
              </a:cxn>
              <a:cxn ang="0">
                <a:pos x="4" y="966"/>
              </a:cxn>
              <a:cxn ang="0">
                <a:pos x="68" y="1045"/>
              </a:cxn>
              <a:cxn ang="0">
                <a:pos x="124" y="1177"/>
              </a:cxn>
              <a:cxn ang="0">
                <a:pos x="134" y="1189"/>
              </a:cxn>
              <a:cxn ang="0">
                <a:pos x="137" y="1202"/>
              </a:cxn>
              <a:cxn ang="0">
                <a:pos x="155" y="1220"/>
              </a:cxn>
              <a:cxn ang="0">
                <a:pos x="165" y="1233"/>
              </a:cxn>
              <a:cxn ang="0">
                <a:pos x="186" y="1261"/>
              </a:cxn>
              <a:cxn ang="0">
                <a:pos x="188" y="1257"/>
              </a:cxn>
              <a:cxn ang="0">
                <a:pos x="192" y="1255"/>
              </a:cxn>
              <a:cxn ang="0">
                <a:pos x="205" y="1241"/>
              </a:cxn>
              <a:cxn ang="0">
                <a:pos x="275" y="1249"/>
              </a:cxn>
              <a:cxn ang="0">
                <a:pos x="314" y="1197"/>
              </a:cxn>
              <a:cxn ang="0">
                <a:pos x="355" y="1220"/>
              </a:cxn>
              <a:cxn ang="0">
                <a:pos x="372" y="1233"/>
              </a:cxn>
              <a:cxn ang="0">
                <a:pos x="396" y="1268"/>
              </a:cxn>
              <a:cxn ang="0">
                <a:pos x="444" y="1356"/>
              </a:cxn>
            </a:cxnLst>
            <a:rect l="0" t="0" r="r" b="b"/>
            <a:pathLst>
              <a:path w="545" h="1356">
                <a:moveTo>
                  <a:pt x="545" y="126"/>
                </a:moveTo>
                <a:lnTo>
                  <a:pt x="361" y="167"/>
                </a:lnTo>
                <a:lnTo>
                  <a:pt x="326" y="174"/>
                </a:lnTo>
                <a:lnTo>
                  <a:pt x="295" y="180"/>
                </a:lnTo>
                <a:lnTo>
                  <a:pt x="264" y="188"/>
                </a:lnTo>
                <a:lnTo>
                  <a:pt x="196" y="0"/>
                </a:lnTo>
                <a:lnTo>
                  <a:pt x="165" y="79"/>
                </a:lnTo>
                <a:lnTo>
                  <a:pt x="151" y="112"/>
                </a:lnTo>
                <a:lnTo>
                  <a:pt x="149" y="126"/>
                </a:lnTo>
                <a:lnTo>
                  <a:pt x="147" y="132"/>
                </a:lnTo>
                <a:lnTo>
                  <a:pt x="143" y="151"/>
                </a:lnTo>
                <a:lnTo>
                  <a:pt x="147" y="186"/>
                </a:lnTo>
                <a:lnTo>
                  <a:pt x="136" y="235"/>
                </a:lnTo>
                <a:lnTo>
                  <a:pt x="62" y="363"/>
                </a:lnTo>
                <a:lnTo>
                  <a:pt x="68" y="390"/>
                </a:lnTo>
                <a:lnTo>
                  <a:pt x="97" y="510"/>
                </a:lnTo>
                <a:lnTo>
                  <a:pt x="130" y="652"/>
                </a:lnTo>
                <a:lnTo>
                  <a:pt x="137" y="681"/>
                </a:lnTo>
                <a:lnTo>
                  <a:pt x="163" y="782"/>
                </a:lnTo>
                <a:lnTo>
                  <a:pt x="165" y="787"/>
                </a:lnTo>
                <a:lnTo>
                  <a:pt x="176" y="844"/>
                </a:lnTo>
                <a:lnTo>
                  <a:pt x="71" y="913"/>
                </a:lnTo>
                <a:lnTo>
                  <a:pt x="11" y="956"/>
                </a:lnTo>
                <a:lnTo>
                  <a:pt x="0" y="962"/>
                </a:lnTo>
                <a:lnTo>
                  <a:pt x="4" y="966"/>
                </a:lnTo>
                <a:lnTo>
                  <a:pt x="68" y="1045"/>
                </a:lnTo>
                <a:lnTo>
                  <a:pt x="124" y="1177"/>
                </a:lnTo>
                <a:lnTo>
                  <a:pt x="134" y="1189"/>
                </a:lnTo>
                <a:lnTo>
                  <a:pt x="137" y="1202"/>
                </a:lnTo>
                <a:lnTo>
                  <a:pt x="155" y="1220"/>
                </a:lnTo>
                <a:lnTo>
                  <a:pt x="165" y="1233"/>
                </a:lnTo>
                <a:lnTo>
                  <a:pt x="186" y="1261"/>
                </a:lnTo>
                <a:lnTo>
                  <a:pt x="188" y="1257"/>
                </a:lnTo>
                <a:lnTo>
                  <a:pt x="192" y="1255"/>
                </a:lnTo>
                <a:lnTo>
                  <a:pt x="205" y="1241"/>
                </a:lnTo>
                <a:lnTo>
                  <a:pt x="275" y="1249"/>
                </a:lnTo>
                <a:lnTo>
                  <a:pt x="314" y="1197"/>
                </a:lnTo>
                <a:lnTo>
                  <a:pt x="355" y="1220"/>
                </a:lnTo>
                <a:lnTo>
                  <a:pt x="372" y="1233"/>
                </a:lnTo>
                <a:lnTo>
                  <a:pt x="396" y="1268"/>
                </a:lnTo>
                <a:lnTo>
                  <a:pt x="444" y="1356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4" name="Freeform 30"/>
          <p:cNvSpPr>
            <a:spLocks/>
          </p:cNvSpPr>
          <p:nvPr/>
        </p:nvSpPr>
        <p:spPr bwMode="auto">
          <a:xfrm>
            <a:off x="2722563" y="4457700"/>
            <a:ext cx="171450" cy="138113"/>
          </a:xfrm>
          <a:custGeom>
            <a:avLst/>
            <a:gdLst/>
            <a:ahLst/>
            <a:cxnLst>
              <a:cxn ang="0">
                <a:pos x="0" y="60"/>
              </a:cxn>
              <a:cxn ang="0">
                <a:pos x="7" y="53"/>
              </a:cxn>
              <a:cxn ang="0">
                <a:pos x="54" y="0"/>
              </a:cxn>
              <a:cxn ang="0">
                <a:pos x="85" y="53"/>
              </a:cxn>
              <a:cxn ang="0">
                <a:pos x="108" y="87"/>
              </a:cxn>
            </a:cxnLst>
            <a:rect l="0" t="0" r="r" b="b"/>
            <a:pathLst>
              <a:path w="108" h="87">
                <a:moveTo>
                  <a:pt x="0" y="60"/>
                </a:moveTo>
                <a:lnTo>
                  <a:pt x="7" y="53"/>
                </a:lnTo>
                <a:lnTo>
                  <a:pt x="54" y="0"/>
                </a:lnTo>
                <a:lnTo>
                  <a:pt x="85" y="53"/>
                </a:lnTo>
                <a:lnTo>
                  <a:pt x="108" y="87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5" name="Freeform 31"/>
          <p:cNvSpPr>
            <a:spLocks/>
          </p:cNvSpPr>
          <p:nvPr/>
        </p:nvSpPr>
        <p:spPr bwMode="auto">
          <a:xfrm>
            <a:off x="2894013" y="3867150"/>
            <a:ext cx="1457325" cy="1530350"/>
          </a:xfrm>
          <a:custGeom>
            <a:avLst/>
            <a:gdLst/>
            <a:ahLst/>
            <a:cxnLst>
              <a:cxn ang="0">
                <a:pos x="293" y="964"/>
              </a:cxn>
              <a:cxn ang="0">
                <a:pos x="251" y="900"/>
              </a:cxn>
              <a:cxn ang="0">
                <a:pos x="237" y="878"/>
              </a:cxn>
              <a:cxn ang="0">
                <a:pos x="136" y="750"/>
              </a:cxn>
              <a:cxn ang="0">
                <a:pos x="121" y="717"/>
              </a:cxn>
              <a:cxn ang="0">
                <a:pos x="105" y="686"/>
              </a:cxn>
              <a:cxn ang="0">
                <a:pos x="16" y="504"/>
              </a:cxn>
              <a:cxn ang="0">
                <a:pos x="0" y="459"/>
              </a:cxn>
              <a:cxn ang="0">
                <a:pos x="74" y="463"/>
              </a:cxn>
              <a:cxn ang="0">
                <a:pos x="185" y="475"/>
              </a:cxn>
              <a:cxn ang="0">
                <a:pos x="185" y="504"/>
              </a:cxn>
              <a:cxn ang="0">
                <a:pos x="189" y="520"/>
              </a:cxn>
              <a:cxn ang="0">
                <a:pos x="192" y="529"/>
              </a:cxn>
              <a:cxn ang="0">
                <a:pos x="218" y="582"/>
              </a:cxn>
              <a:cxn ang="0">
                <a:pos x="297" y="568"/>
              </a:cxn>
              <a:cxn ang="0">
                <a:pos x="324" y="572"/>
              </a:cxn>
              <a:cxn ang="0">
                <a:pos x="330" y="574"/>
              </a:cxn>
              <a:cxn ang="0">
                <a:pos x="355" y="555"/>
              </a:cxn>
              <a:cxn ang="0">
                <a:pos x="354" y="547"/>
              </a:cxn>
              <a:cxn ang="0">
                <a:pos x="346" y="516"/>
              </a:cxn>
              <a:cxn ang="0">
                <a:pos x="328" y="456"/>
              </a:cxn>
              <a:cxn ang="0">
                <a:pos x="338" y="452"/>
              </a:cxn>
              <a:cxn ang="0">
                <a:pos x="352" y="444"/>
              </a:cxn>
              <a:cxn ang="0">
                <a:pos x="394" y="423"/>
              </a:cxn>
              <a:cxn ang="0">
                <a:pos x="322" y="167"/>
              </a:cxn>
              <a:cxn ang="0">
                <a:pos x="361" y="159"/>
              </a:cxn>
              <a:cxn ang="0">
                <a:pos x="392" y="151"/>
              </a:cxn>
              <a:cxn ang="0">
                <a:pos x="507" y="128"/>
              </a:cxn>
              <a:cxn ang="0">
                <a:pos x="511" y="126"/>
              </a:cxn>
              <a:cxn ang="0">
                <a:pos x="517" y="124"/>
              </a:cxn>
              <a:cxn ang="0">
                <a:pos x="672" y="56"/>
              </a:cxn>
              <a:cxn ang="0">
                <a:pos x="747" y="25"/>
              </a:cxn>
              <a:cxn ang="0">
                <a:pos x="769" y="15"/>
              </a:cxn>
              <a:cxn ang="0">
                <a:pos x="802" y="0"/>
              </a:cxn>
              <a:cxn ang="0">
                <a:pos x="810" y="35"/>
              </a:cxn>
              <a:cxn ang="0">
                <a:pos x="839" y="155"/>
              </a:cxn>
              <a:cxn ang="0">
                <a:pos x="872" y="297"/>
              </a:cxn>
              <a:cxn ang="0">
                <a:pos x="879" y="326"/>
              </a:cxn>
              <a:cxn ang="0">
                <a:pos x="905" y="427"/>
              </a:cxn>
              <a:cxn ang="0">
                <a:pos x="907" y="432"/>
              </a:cxn>
              <a:cxn ang="0">
                <a:pos x="918" y="489"/>
              </a:cxn>
              <a:cxn ang="0">
                <a:pos x="813" y="558"/>
              </a:cxn>
              <a:cxn ang="0">
                <a:pos x="753" y="601"/>
              </a:cxn>
              <a:cxn ang="0">
                <a:pos x="740" y="609"/>
              </a:cxn>
              <a:cxn ang="0">
                <a:pos x="736" y="624"/>
              </a:cxn>
              <a:cxn ang="0">
                <a:pos x="711" y="698"/>
              </a:cxn>
              <a:cxn ang="0">
                <a:pos x="695" y="708"/>
              </a:cxn>
              <a:cxn ang="0">
                <a:pos x="610" y="750"/>
              </a:cxn>
              <a:cxn ang="0">
                <a:pos x="633" y="818"/>
              </a:cxn>
              <a:cxn ang="0">
                <a:pos x="586" y="780"/>
              </a:cxn>
              <a:cxn ang="0">
                <a:pos x="536" y="845"/>
              </a:cxn>
              <a:cxn ang="0">
                <a:pos x="456" y="931"/>
              </a:cxn>
              <a:cxn ang="0">
                <a:pos x="387" y="946"/>
              </a:cxn>
              <a:cxn ang="0">
                <a:pos x="381" y="946"/>
              </a:cxn>
              <a:cxn ang="0">
                <a:pos x="352" y="952"/>
              </a:cxn>
              <a:cxn ang="0">
                <a:pos x="311" y="960"/>
              </a:cxn>
              <a:cxn ang="0">
                <a:pos x="293" y="964"/>
              </a:cxn>
            </a:cxnLst>
            <a:rect l="0" t="0" r="r" b="b"/>
            <a:pathLst>
              <a:path w="918" h="964">
                <a:moveTo>
                  <a:pt x="293" y="964"/>
                </a:moveTo>
                <a:lnTo>
                  <a:pt x="251" y="900"/>
                </a:lnTo>
                <a:lnTo>
                  <a:pt x="237" y="878"/>
                </a:lnTo>
                <a:lnTo>
                  <a:pt x="136" y="750"/>
                </a:lnTo>
                <a:lnTo>
                  <a:pt x="121" y="717"/>
                </a:lnTo>
                <a:lnTo>
                  <a:pt x="105" y="686"/>
                </a:lnTo>
                <a:lnTo>
                  <a:pt x="16" y="504"/>
                </a:lnTo>
                <a:lnTo>
                  <a:pt x="0" y="459"/>
                </a:lnTo>
                <a:lnTo>
                  <a:pt x="74" y="463"/>
                </a:lnTo>
                <a:lnTo>
                  <a:pt x="185" y="475"/>
                </a:lnTo>
                <a:lnTo>
                  <a:pt x="185" y="504"/>
                </a:lnTo>
                <a:lnTo>
                  <a:pt x="189" y="520"/>
                </a:lnTo>
                <a:lnTo>
                  <a:pt x="192" y="529"/>
                </a:lnTo>
                <a:lnTo>
                  <a:pt x="218" y="582"/>
                </a:lnTo>
                <a:lnTo>
                  <a:pt x="297" y="568"/>
                </a:lnTo>
                <a:lnTo>
                  <a:pt x="324" y="572"/>
                </a:lnTo>
                <a:lnTo>
                  <a:pt x="330" y="574"/>
                </a:lnTo>
                <a:lnTo>
                  <a:pt x="355" y="555"/>
                </a:lnTo>
                <a:lnTo>
                  <a:pt x="354" y="547"/>
                </a:lnTo>
                <a:lnTo>
                  <a:pt x="346" y="516"/>
                </a:lnTo>
                <a:lnTo>
                  <a:pt x="328" y="456"/>
                </a:lnTo>
                <a:lnTo>
                  <a:pt x="338" y="452"/>
                </a:lnTo>
                <a:lnTo>
                  <a:pt x="352" y="444"/>
                </a:lnTo>
                <a:lnTo>
                  <a:pt x="394" y="423"/>
                </a:lnTo>
                <a:lnTo>
                  <a:pt x="322" y="167"/>
                </a:lnTo>
                <a:lnTo>
                  <a:pt x="361" y="159"/>
                </a:lnTo>
                <a:lnTo>
                  <a:pt x="392" y="151"/>
                </a:lnTo>
                <a:lnTo>
                  <a:pt x="507" y="128"/>
                </a:lnTo>
                <a:lnTo>
                  <a:pt x="511" y="126"/>
                </a:lnTo>
                <a:lnTo>
                  <a:pt x="517" y="124"/>
                </a:lnTo>
                <a:lnTo>
                  <a:pt x="672" y="56"/>
                </a:lnTo>
                <a:lnTo>
                  <a:pt x="747" y="25"/>
                </a:lnTo>
                <a:lnTo>
                  <a:pt x="769" y="15"/>
                </a:lnTo>
                <a:lnTo>
                  <a:pt x="802" y="0"/>
                </a:lnTo>
                <a:lnTo>
                  <a:pt x="810" y="35"/>
                </a:lnTo>
                <a:lnTo>
                  <a:pt x="839" y="155"/>
                </a:lnTo>
                <a:lnTo>
                  <a:pt x="872" y="297"/>
                </a:lnTo>
                <a:lnTo>
                  <a:pt x="879" y="326"/>
                </a:lnTo>
                <a:lnTo>
                  <a:pt x="905" y="427"/>
                </a:lnTo>
                <a:lnTo>
                  <a:pt x="907" y="432"/>
                </a:lnTo>
                <a:lnTo>
                  <a:pt x="918" y="489"/>
                </a:lnTo>
                <a:lnTo>
                  <a:pt x="813" y="558"/>
                </a:lnTo>
                <a:lnTo>
                  <a:pt x="753" y="601"/>
                </a:lnTo>
                <a:lnTo>
                  <a:pt x="740" y="609"/>
                </a:lnTo>
                <a:lnTo>
                  <a:pt x="736" y="624"/>
                </a:lnTo>
                <a:lnTo>
                  <a:pt x="711" y="698"/>
                </a:lnTo>
                <a:lnTo>
                  <a:pt x="695" y="708"/>
                </a:lnTo>
                <a:lnTo>
                  <a:pt x="610" y="750"/>
                </a:lnTo>
                <a:lnTo>
                  <a:pt x="633" y="818"/>
                </a:lnTo>
                <a:lnTo>
                  <a:pt x="586" y="780"/>
                </a:lnTo>
                <a:lnTo>
                  <a:pt x="536" y="845"/>
                </a:lnTo>
                <a:lnTo>
                  <a:pt x="456" y="931"/>
                </a:lnTo>
                <a:lnTo>
                  <a:pt x="387" y="946"/>
                </a:lnTo>
                <a:lnTo>
                  <a:pt x="381" y="946"/>
                </a:lnTo>
                <a:lnTo>
                  <a:pt x="352" y="952"/>
                </a:lnTo>
                <a:lnTo>
                  <a:pt x="311" y="960"/>
                </a:lnTo>
                <a:lnTo>
                  <a:pt x="293" y="964"/>
                </a:lnTo>
                <a:close/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6" name="Freeform 32"/>
          <p:cNvSpPr>
            <a:spLocks/>
          </p:cNvSpPr>
          <p:nvPr/>
        </p:nvSpPr>
        <p:spPr bwMode="auto">
          <a:xfrm>
            <a:off x="3236913" y="5276850"/>
            <a:ext cx="590550" cy="1198563"/>
          </a:xfrm>
          <a:custGeom>
            <a:avLst/>
            <a:gdLst/>
            <a:ahLst/>
            <a:cxnLst>
              <a:cxn ang="0">
                <a:pos x="361" y="632"/>
              </a:cxn>
              <a:cxn ang="0">
                <a:pos x="324" y="578"/>
              </a:cxn>
              <a:cxn ang="0">
                <a:pos x="260" y="547"/>
              </a:cxn>
              <a:cxn ang="0">
                <a:pos x="217" y="365"/>
              </a:cxn>
              <a:cxn ang="0">
                <a:pos x="213" y="345"/>
              </a:cxn>
              <a:cxn ang="0">
                <a:pos x="207" y="322"/>
              </a:cxn>
              <a:cxn ang="0">
                <a:pos x="169" y="219"/>
              </a:cxn>
              <a:cxn ang="0">
                <a:pos x="77" y="72"/>
              </a:cxn>
              <a:cxn ang="0">
                <a:pos x="29" y="0"/>
              </a:cxn>
              <a:cxn ang="0">
                <a:pos x="0" y="208"/>
              </a:cxn>
              <a:cxn ang="0">
                <a:pos x="8" y="241"/>
              </a:cxn>
              <a:cxn ang="0">
                <a:pos x="42" y="361"/>
              </a:cxn>
              <a:cxn ang="0">
                <a:pos x="42" y="365"/>
              </a:cxn>
              <a:cxn ang="0">
                <a:pos x="48" y="394"/>
              </a:cxn>
              <a:cxn ang="0">
                <a:pos x="31" y="442"/>
              </a:cxn>
              <a:cxn ang="0">
                <a:pos x="4" y="516"/>
              </a:cxn>
              <a:cxn ang="0">
                <a:pos x="23" y="518"/>
              </a:cxn>
              <a:cxn ang="0">
                <a:pos x="50" y="518"/>
              </a:cxn>
              <a:cxn ang="0">
                <a:pos x="56" y="520"/>
              </a:cxn>
              <a:cxn ang="0">
                <a:pos x="77" y="520"/>
              </a:cxn>
              <a:cxn ang="0">
                <a:pos x="87" y="574"/>
              </a:cxn>
              <a:cxn ang="0">
                <a:pos x="159" y="586"/>
              </a:cxn>
              <a:cxn ang="0">
                <a:pos x="180" y="615"/>
              </a:cxn>
              <a:cxn ang="0">
                <a:pos x="196" y="627"/>
              </a:cxn>
              <a:cxn ang="0">
                <a:pos x="209" y="658"/>
              </a:cxn>
              <a:cxn ang="0">
                <a:pos x="351" y="755"/>
              </a:cxn>
              <a:cxn ang="0">
                <a:pos x="353" y="755"/>
              </a:cxn>
              <a:cxn ang="0">
                <a:pos x="365" y="739"/>
              </a:cxn>
              <a:cxn ang="0">
                <a:pos x="372" y="725"/>
              </a:cxn>
              <a:cxn ang="0">
                <a:pos x="351" y="691"/>
              </a:cxn>
              <a:cxn ang="0">
                <a:pos x="355" y="677"/>
              </a:cxn>
              <a:cxn ang="0">
                <a:pos x="361" y="632"/>
              </a:cxn>
            </a:cxnLst>
            <a:rect l="0" t="0" r="r" b="b"/>
            <a:pathLst>
              <a:path w="372" h="755">
                <a:moveTo>
                  <a:pt x="361" y="632"/>
                </a:moveTo>
                <a:lnTo>
                  <a:pt x="324" y="578"/>
                </a:lnTo>
                <a:lnTo>
                  <a:pt x="260" y="547"/>
                </a:lnTo>
                <a:lnTo>
                  <a:pt x="217" y="365"/>
                </a:lnTo>
                <a:lnTo>
                  <a:pt x="213" y="345"/>
                </a:lnTo>
                <a:lnTo>
                  <a:pt x="207" y="322"/>
                </a:lnTo>
                <a:lnTo>
                  <a:pt x="169" y="219"/>
                </a:lnTo>
                <a:lnTo>
                  <a:pt x="77" y="72"/>
                </a:lnTo>
                <a:lnTo>
                  <a:pt x="29" y="0"/>
                </a:lnTo>
                <a:lnTo>
                  <a:pt x="0" y="208"/>
                </a:lnTo>
                <a:lnTo>
                  <a:pt x="8" y="241"/>
                </a:lnTo>
                <a:lnTo>
                  <a:pt x="42" y="361"/>
                </a:lnTo>
                <a:lnTo>
                  <a:pt x="42" y="365"/>
                </a:lnTo>
                <a:lnTo>
                  <a:pt x="48" y="394"/>
                </a:lnTo>
                <a:lnTo>
                  <a:pt x="31" y="442"/>
                </a:lnTo>
                <a:lnTo>
                  <a:pt x="4" y="516"/>
                </a:lnTo>
                <a:lnTo>
                  <a:pt x="23" y="518"/>
                </a:lnTo>
                <a:lnTo>
                  <a:pt x="50" y="518"/>
                </a:lnTo>
                <a:lnTo>
                  <a:pt x="56" y="520"/>
                </a:lnTo>
                <a:lnTo>
                  <a:pt x="77" y="520"/>
                </a:lnTo>
                <a:lnTo>
                  <a:pt x="87" y="574"/>
                </a:lnTo>
                <a:lnTo>
                  <a:pt x="159" y="586"/>
                </a:lnTo>
                <a:lnTo>
                  <a:pt x="180" y="615"/>
                </a:lnTo>
                <a:lnTo>
                  <a:pt x="196" y="627"/>
                </a:lnTo>
                <a:lnTo>
                  <a:pt x="209" y="658"/>
                </a:lnTo>
                <a:lnTo>
                  <a:pt x="351" y="755"/>
                </a:lnTo>
                <a:lnTo>
                  <a:pt x="353" y="755"/>
                </a:lnTo>
                <a:lnTo>
                  <a:pt x="365" y="739"/>
                </a:lnTo>
                <a:lnTo>
                  <a:pt x="372" y="725"/>
                </a:lnTo>
                <a:lnTo>
                  <a:pt x="351" y="691"/>
                </a:lnTo>
                <a:lnTo>
                  <a:pt x="355" y="677"/>
                </a:lnTo>
                <a:lnTo>
                  <a:pt x="361" y="632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7" name="Freeform 33"/>
          <p:cNvSpPr>
            <a:spLocks/>
          </p:cNvSpPr>
          <p:nvPr/>
        </p:nvSpPr>
        <p:spPr bwMode="auto">
          <a:xfrm>
            <a:off x="2281238" y="1658938"/>
            <a:ext cx="1990725" cy="2470150"/>
          </a:xfrm>
          <a:custGeom>
            <a:avLst/>
            <a:gdLst/>
            <a:ahLst/>
            <a:cxnLst>
              <a:cxn ang="0">
                <a:pos x="1190" y="1189"/>
              </a:cxn>
              <a:cxn ang="0">
                <a:pos x="1133" y="1114"/>
              </a:cxn>
              <a:cxn ang="0">
                <a:pos x="1073" y="956"/>
              </a:cxn>
              <a:cxn ang="0">
                <a:pos x="1066" y="859"/>
              </a:cxn>
              <a:cxn ang="0">
                <a:pos x="1133" y="805"/>
              </a:cxn>
              <a:cxn ang="0">
                <a:pos x="1174" y="667"/>
              </a:cxn>
              <a:cxn ang="0">
                <a:pos x="1168" y="613"/>
              </a:cxn>
              <a:cxn ang="0">
                <a:pos x="1002" y="124"/>
              </a:cxn>
              <a:cxn ang="0">
                <a:pos x="953" y="86"/>
              </a:cxn>
              <a:cxn ang="0">
                <a:pos x="862" y="89"/>
              </a:cxn>
              <a:cxn ang="0">
                <a:pos x="741" y="0"/>
              </a:cxn>
              <a:cxn ang="0">
                <a:pos x="687" y="45"/>
              </a:cxn>
              <a:cxn ang="0">
                <a:pos x="672" y="101"/>
              </a:cxn>
              <a:cxn ang="0">
                <a:pos x="604" y="105"/>
              </a:cxn>
              <a:cxn ang="0">
                <a:pos x="526" y="119"/>
              </a:cxn>
              <a:cxn ang="0">
                <a:pos x="507" y="146"/>
              </a:cxn>
              <a:cxn ang="0">
                <a:pos x="485" y="219"/>
              </a:cxn>
              <a:cxn ang="0">
                <a:pos x="497" y="316"/>
              </a:cxn>
              <a:cxn ang="0">
                <a:pos x="443" y="326"/>
              </a:cxn>
              <a:cxn ang="0">
                <a:pos x="433" y="384"/>
              </a:cxn>
              <a:cxn ang="0">
                <a:pos x="450" y="429"/>
              </a:cxn>
              <a:cxn ang="0">
                <a:pos x="410" y="505"/>
              </a:cxn>
              <a:cxn ang="0">
                <a:pos x="398" y="437"/>
              </a:cxn>
              <a:cxn ang="0">
                <a:pos x="297" y="442"/>
              </a:cxn>
              <a:cxn ang="0">
                <a:pos x="84" y="429"/>
              </a:cxn>
              <a:cxn ang="0">
                <a:pos x="54" y="590"/>
              </a:cxn>
              <a:cxn ang="0">
                <a:pos x="200" y="712"/>
              </a:cxn>
              <a:cxn ang="0">
                <a:pos x="313" y="883"/>
              </a:cxn>
              <a:cxn ang="0">
                <a:pos x="326" y="875"/>
              </a:cxn>
              <a:cxn ang="0">
                <a:pos x="462" y="846"/>
              </a:cxn>
              <a:cxn ang="0">
                <a:pos x="514" y="972"/>
              </a:cxn>
              <a:cxn ang="0">
                <a:pos x="547" y="1038"/>
              </a:cxn>
              <a:cxn ang="0">
                <a:pos x="584" y="1253"/>
              </a:cxn>
              <a:cxn ang="0">
                <a:pos x="747" y="1550"/>
              </a:cxn>
              <a:cxn ang="0">
                <a:pos x="893" y="1519"/>
              </a:cxn>
              <a:cxn ang="0">
                <a:pos x="903" y="1515"/>
              </a:cxn>
              <a:cxn ang="0">
                <a:pos x="1133" y="1416"/>
              </a:cxn>
              <a:cxn ang="0">
                <a:pos x="1182" y="1393"/>
              </a:cxn>
            </a:cxnLst>
            <a:rect l="0" t="0" r="r" b="b"/>
            <a:pathLst>
              <a:path w="1254" h="1556">
                <a:moveTo>
                  <a:pt x="1254" y="1269"/>
                </a:moveTo>
                <a:lnTo>
                  <a:pt x="1190" y="1189"/>
                </a:lnTo>
                <a:lnTo>
                  <a:pt x="1135" y="1121"/>
                </a:lnTo>
                <a:lnTo>
                  <a:pt x="1133" y="1114"/>
                </a:lnTo>
                <a:lnTo>
                  <a:pt x="1110" y="1050"/>
                </a:lnTo>
                <a:lnTo>
                  <a:pt x="1073" y="956"/>
                </a:lnTo>
                <a:lnTo>
                  <a:pt x="1073" y="953"/>
                </a:lnTo>
                <a:lnTo>
                  <a:pt x="1066" y="859"/>
                </a:lnTo>
                <a:lnTo>
                  <a:pt x="1075" y="852"/>
                </a:lnTo>
                <a:lnTo>
                  <a:pt x="1133" y="805"/>
                </a:lnTo>
                <a:lnTo>
                  <a:pt x="1163" y="755"/>
                </a:lnTo>
                <a:lnTo>
                  <a:pt x="1174" y="667"/>
                </a:lnTo>
                <a:lnTo>
                  <a:pt x="1172" y="660"/>
                </a:lnTo>
                <a:lnTo>
                  <a:pt x="1168" y="613"/>
                </a:lnTo>
                <a:lnTo>
                  <a:pt x="1157" y="526"/>
                </a:lnTo>
                <a:lnTo>
                  <a:pt x="1002" y="124"/>
                </a:lnTo>
                <a:lnTo>
                  <a:pt x="970" y="86"/>
                </a:lnTo>
                <a:lnTo>
                  <a:pt x="953" y="86"/>
                </a:lnTo>
                <a:lnTo>
                  <a:pt x="903" y="88"/>
                </a:lnTo>
                <a:lnTo>
                  <a:pt x="862" y="89"/>
                </a:lnTo>
                <a:lnTo>
                  <a:pt x="833" y="27"/>
                </a:lnTo>
                <a:lnTo>
                  <a:pt x="741" y="0"/>
                </a:lnTo>
                <a:lnTo>
                  <a:pt x="726" y="12"/>
                </a:lnTo>
                <a:lnTo>
                  <a:pt x="687" y="45"/>
                </a:lnTo>
                <a:lnTo>
                  <a:pt x="679" y="68"/>
                </a:lnTo>
                <a:lnTo>
                  <a:pt x="672" y="101"/>
                </a:lnTo>
                <a:lnTo>
                  <a:pt x="633" y="72"/>
                </a:lnTo>
                <a:lnTo>
                  <a:pt x="604" y="105"/>
                </a:lnTo>
                <a:lnTo>
                  <a:pt x="578" y="111"/>
                </a:lnTo>
                <a:lnTo>
                  <a:pt x="526" y="119"/>
                </a:lnTo>
                <a:lnTo>
                  <a:pt x="520" y="128"/>
                </a:lnTo>
                <a:lnTo>
                  <a:pt x="507" y="146"/>
                </a:lnTo>
                <a:lnTo>
                  <a:pt x="495" y="186"/>
                </a:lnTo>
                <a:lnTo>
                  <a:pt x="485" y="219"/>
                </a:lnTo>
                <a:lnTo>
                  <a:pt x="479" y="233"/>
                </a:lnTo>
                <a:lnTo>
                  <a:pt x="497" y="316"/>
                </a:lnTo>
                <a:lnTo>
                  <a:pt x="481" y="320"/>
                </a:lnTo>
                <a:lnTo>
                  <a:pt x="443" y="326"/>
                </a:lnTo>
                <a:lnTo>
                  <a:pt x="415" y="330"/>
                </a:lnTo>
                <a:lnTo>
                  <a:pt x="433" y="384"/>
                </a:lnTo>
                <a:lnTo>
                  <a:pt x="435" y="388"/>
                </a:lnTo>
                <a:lnTo>
                  <a:pt x="450" y="429"/>
                </a:lnTo>
                <a:lnTo>
                  <a:pt x="441" y="446"/>
                </a:lnTo>
                <a:lnTo>
                  <a:pt x="410" y="505"/>
                </a:lnTo>
                <a:lnTo>
                  <a:pt x="406" y="431"/>
                </a:lnTo>
                <a:lnTo>
                  <a:pt x="398" y="437"/>
                </a:lnTo>
                <a:lnTo>
                  <a:pt x="363" y="460"/>
                </a:lnTo>
                <a:lnTo>
                  <a:pt x="297" y="442"/>
                </a:lnTo>
                <a:lnTo>
                  <a:pt x="113" y="534"/>
                </a:lnTo>
                <a:lnTo>
                  <a:pt x="84" y="429"/>
                </a:lnTo>
                <a:lnTo>
                  <a:pt x="0" y="423"/>
                </a:lnTo>
                <a:lnTo>
                  <a:pt x="54" y="590"/>
                </a:lnTo>
                <a:lnTo>
                  <a:pt x="194" y="704"/>
                </a:lnTo>
                <a:lnTo>
                  <a:pt x="200" y="712"/>
                </a:lnTo>
                <a:lnTo>
                  <a:pt x="313" y="883"/>
                </a:lnTo>
                <a:lnTo>
                  <a:pt x="313" y="883"/>
                </a:lnTo>
                <a:lnTo>
                  <a:pt x="324" y="875"/>
                </a:lnTo>
                <a:lnTo>
                  <a:pt x="326" y="875"/>
                </a:lnTo>
                <a:lnTo>
                  <a:pt x="415" y="830"/>
                </a:lnTo>
                <a:lnTo>
                  <a:pt x="462" y="846"/>
                </a:lnTo>
                <a:lnTo>
                  <a:pt x="509" y="962"/>
                </a:lnTo>
                <a:lnTo>
                  <a:pt x="514" y="972"/>
                </a:lnTo>
                <a:lnTo>
                  <a:pt x="534" y="995"/>
                </a:lnTo>
                <a:lnTo>
                  <a:pt x="547" y="1038"/>
                </a:lnTo>
                <a:lnTo>
                  <a:pt x="604" y="1189"/>
                </a:lnTo>
                <a:lnTo>
                  <a:pt x="584" y="1253"/>
                </a:lnTo>
                <a:lnTo>
                  <a:pt x="716" y="1556"/>
                </a:lnTo>
                <a:lnTo>
                  <a:pt x="747" y="1550"/>
                </a:lnTo>
                <a:lnTo>
                  <a:pt x="778" y="1542"/>
                </a:lnTo>
                <a:lnTo>
                  <a:pt x="893" y="1519"/>
                </a:lnTo>
                <a:lnTo>
                  <a:pt x="897" y="1517"/>
                </a:lnTo>
                <a:lnTo>
                  <a:pt x="903" y="1515"/>
                </a:lnTo>
                <a:lnTo>
                  <a:pt x="1058" y="1447"/>
                </a:lnTo>
                <a:lnTo>
                  <a:pt x="1133" y="1416"/>
                </a:lnTo>
                <a:lnTo>
                  <a:pt x="1155" y="1406"/>
                </a:lnTo>
                <a:lnTo>
                  <a:pt x="1182" y="1393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8" name="Freeform 34"/>
          <p:cNvSpPr>
            <a:spLocks/>
          </p:cNvSpPr>
          <p:nvPr/>
        </p:nvSpPr>
        <p:spPr bwMode="auto">
          <a:xfrm>
            <a:off x="3594101" y="7450138"/>
            <a:ext cx="622300" cy="1008063"/>
          </a:xfrm>
          <a:custGeom>
            <a:avLst/>
            <a:gdLst/>
            <a:ahLst/>
            <a:cxnLst>
              <a:cxn ang="0">
                <a:pos x="264" y="635"/>
              </a:cxn>
              <a:cxn ang="0">
                <a:pos x="279" y="602"/>
              </a:cxn>
              <a:cxn ang="0">
                <a:pos x="355" y="600"/>
              </a:cxn>
              <a:cxn ang="0">
                <a:pos x="357" y="572"/>
              </a:cxn>
              <a:cxn ang="0">
                <a:pos x="355" y="567"/>
              </a:cxn>
              <a:cxn ang="0">
                <a:pos x="347" y="536"/>
              </a:cxn>
              <a:cxn ang="0">
                <a:pos x="353" y="530"/>
              </a:cxn>
              <a:cxn ang="0">
                <a:pos x="347" y="512"/>
              </a:cxn>
              <a:cxn ang="0">
                <a:pos x="345" y="491"/>
              </a:cxn>
              <a:cxn ang="0">
                <a:pos x="343" y="483"/>
              </a:cxn>
              <a:cxn ang="0">
                <a:pos x="367" y="443"/>
              </a:cxn>
              <a:cxn ang="0">
                <a:pos x="367" y="425"/>
              </a:cxn>
              <a:cxn ang="0">
                <a:pos x="371" y="410"/>
              </a:cxn>
              <a:cxn ang="0">
                <a:pos x="359" y="404"/>
              </a:cxn>
              <a:cxn ang="0">
                <a:pos x="355" y="392"/>
              </a:cxn>
              <a:cxn ang="0">
                <a:pos x="347" y="380"/>
              </a:cxn>
              <a:cxn ang="0">
                <a:pos x="339" y="365"/>
              </a:cxn>
              <a:cxn ang="0">
                <a:pos x="351" y="351"/>
              </a:cxn>
              <a:cxn ang="0">
                <a:pos x="367" y="328"/>
              </a:cxn>
              <a:cxn ang="0">
                <a:pos x="367" y="322"/>
              </a:cxn>
              <a:cxn ang="0">
                <a:pos x="351" y="268"/>
              </a:cxn>
              <a:cxn ang="0">
                <a:pos x="392" y="225"/>
              </a:cxn>
              <a:cxn ang="0">
                <a:pos x="392" y="214"/>
              </a:cxn>
              <a:cxn ang="0">
                <a:pos x="388" y="202"/>
              </a:cxn>
              <a:cxn ang="0">
                <a:pos x="382" y="185"/>
              </a:cxn>
              <a:cxn ang="0">
                <a:pos x="380" y="163"/>
              </a:cxn>
              <a:cxn ang="0">
                <a:pos x="371" y="148"/>
              </a:cxn>
              <a:cxn ang="0">
                <a:pos x="301" y="43"/>
              </a:cxn>
              <a:cxn ang="0">
                <a:pos x="283" y="35"/>
              </a:cxn>
              <a:cxn ang="0">
                <a:pos x="275" y="24"/>
              </a:cxn>
              <a:cxn ang="0">
                <a:pos x="270" y="20"/>
              </a:cxn>
              <a:cxn ang="0">
                <a:pos x="258" y="18"/>
              </a:cxn>
              <a:cxn ang="0">
                <a:pos x="237" y="0"/>
              </a:cxn>
              <a:cxn ang="0">
                <a:pos x="223" y="16"/>
              </a:cxn>
              <a:cxn ang="0">
                <a:pos x="204" y="41"/>
              </a:cxn>
              <a:cxn ang="0">
                <a:pos x="178" y="26"/>
              </a:cxn>
              <a:cxn ang="0">
                <a:pos x="173" y="24"/>
              </a:cxn>
              <a:cxn ang="0">
                <a:pos x="93" y="0"/>
              </a:cxn>
              <a:cxn ang="0">
                <a:pos x="99" y="60"/>
              </a:cxn>
              <a:cxn ang="0">
                <a:pos x="99" y="119"/>
              </a:cxn>
              <a:cxn ang="0">
                <a:pos x="85" y="128"/>
              </a:cxn>
              <a:cxn ang="0">
                <a:pos x="81" y="132"/>
              </a:cxn>
              <a:cxn ang="0">
                <a:pos x="66" y="117"/>
              </a:cxn>
              <a:cxn ang="0">
                <a:pos x="58" y="115"/>
              </a:cxn>
              <a:cxn ang="0">
                <a:pos x="46" y="115"/>
              </a:cxn>
              <a:cxn ang="0">
                <a:pos x="27" y="123"/>
              </a:cxn>
              <a:cxn ang="0">
                <a:pos x="13" y="132"/>
              </a:cxn>
              <a:cxn ang="0">
                <a:pos x="4" y="140"/>
              </a:cxn>
              <a:cxn ang="0">
                <a:pos x="0" y="142"/>
              </a:cxn>
            </a:cxnLst>
            <a:rect l="0" t="0" r="r" b="b"/>
            <a:pathLst>
              <a:path w="392" h="635">
                <a:moveTo>
                  <a:pt x="264" y="635"/>
                </a:moveTo>
                <a:lnTo>
                  <a:pt x="279" y="602"/>
                </a:lnTo>
                <a:lnTo>
                  <a:pt x="355" y="600"/>
                </a:lnTo>
                <a:lnTo>
                  <a:pt x="357" y="572"/>
                </a:lnTo>
                <a:lnTo>
                  <a:pt x="355" y="567"/>
                </a:lnTo>
                <a:lnTo>
                  <a:pt x="347" y="536"/>
                </a:lnTo>
                <a:lnTo>
                  <a:pt x="353" y="530"/>
                </a:lnTo>
                <a:lnTo>
                  <a:pt x="347" y="512"/>
                </a:lnTo>
                <a:lnTo>
                  <a:pt x="345" y="491"/>
                </a:lnTo>
                <a:lnTo>
                  <a:pt x="343" y="483"/>
                </a:lnTo>
                <a:lnTo>
                  <a:pt x="367" y="443"/>
                </a:lnTo>
                <a:lnTo>
                  <a:pt x="367" y="425"/>
                </a:lnTo>
                <a:lnTo>
                  <a:pt x="371" y="410"/>
                </a:lnTo>
                <a:lnTo>
                  <a:pt x="359" y="404"/>
                </a:lnTo>
                <a:lnTo>
                  <a:pt x="355" y="392"/>
                </a:lnTo>
                <a:lnTo>
                  <a:pt x="347" y="380"/>
                </a:lnTo>
                <a:lnTo>
                  <a:pt x="339" y="365"/>
                </a:lnTo>
                <a:lnTo>
                  <a:pt x="351" y="351"/>
                </a:lnTo>
                <a:lnTo>
                  <a:pt x="367" y="328"/>
                </a:lnTo>
                <a:lnTo>
                  <a:pt x="367" y="322"/>
                </a:lnTo>
                <a:lnTo>
                  <a:pt x="351" y="268"/>
                </a:lnTo>
                <a:lnTo>
                  <a:pt x="392" y="225"/>
                </a:lnTo>
                <a:lnTo>
                  <a:pt x="392" y="214"/>
                </a:lnTo>
                <a:lnTo>
                  <a:pt x="388" y="202"/>
                </a:lnTo>
                <a:lnTo>
                  <a:pt x="382" y="185"/>
                </a:lnTo>
                <a:lnTo>
                  <a:pt x="380" y="163"/>
                </a:lnTo>
                <a:lnTo>
                  <a:pt x="371" y="148"/>
                </a:lnTo>
                <a:lnTo>
                  <a:pt x="301" y="43"/>
                </a:lnTo>
                <a:lnTo>
                  <a:pt x="283" y="35"/>
                </a:lnTo>
                <a:lnTo>
                  <a:pt x="275" y="24"/>
                </a:lnTo>
                <a:lnTo>
                  <a:pt x="270" y="20"/>
                </a:lnTo>
                <a:lnTo>
                  <a:pt x="258" y="18"/>
                </a:lnTo>
                <a:lnTo>
                  <a:pt x="237" y="0"/>
                </a:lnTo>
                <a:lnTo>
                  <a:pt x="223" y="16"/>
                </a:lnTo>
                <a:lnTo>
                  <a:pt x="204" y="41"/>
                </a:lnTo>
                <a:lnTo>
                  <a:pt x="178" y="26"/>
                </a:lnTo>
                <a:lnTo>
                  <a:pt x="173" y="24"/>
                </a:lnTo>
                <a:lnTo>
                  <a:pt x="93" y="0"/>
                </a:lnTo>
                <a:lnTo>
                  <a:pt x="99" y="60"/>
                </a:lnTo>
                <a:lnTo>
                  <a:pt x="99" y="119"/>
                </a:lnTo>
                <a:lnTo>
                  <a:pt x="85" y="128"/>
                </a:lnTo>
                <a:lnTo>
                  <a:pt x="81" y="132"/>
                </a:lnTo>
                <a:lnTo>
                  <a:pt x="66" y="117"/>
                </a:lnTo>
                <a:lnTo>
                  <a:pt x="58" y="115"/>
                </a:lnTo>
                <a:lnTo>
                  <a:pt x="46" y="115"/>
                </a:lnTo>
                <a:lnTo>
                  <a:pt x="27" y="123"/>
                </a:lnTo>
                <a:lnTo>
                  <a:pt x="13" y="132"/>
                </a:lnTo>
                <a:lnTo>
                  <a:pt x="4" y="140"/>
                </a:lnTo>
                <a:lnTo>
                  <a:pt x="0" y="142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9" name="Freeform 35"/>
          <p:cNvSpPr>
            <a:spLocks/>
          </p:cNvSpPr>
          <p:nvPr/>
        </p:nvSpPr>
        <p:spPr bwMode="auto">
          <a:xfrm>
            <a:off x="1855788" y="354013"/>
            <a:ext cx="1608138" cy="1831975"/>
          </a:xfrm>
          <a:custGeom>
            <a:avLst/>
            <a:gdLst/>
            <a:ahLst/>
            <a:cxnLst>
              <a:cxn ang="0">
                <a:pos x="542" y="95"/>
              </a:cxn>
              <a:cxn ang="0">
                <a:pos x="431" y="105"/>
              </a:cxn>
              <a:cxn ang="0">
                <a:pos x="369" y="167"/>
              </a:cxn>
              <a:cxn ang="0">
                <a:pos x="472" y="281"/>
              </a:cxn>
              <a:cxn ang="0">
                <a:pos x="520" y="370"/>
              </a:cxn>
              <a:cxn ang="0">
                <a:pos x="703" y="510"/>
              </a:cxn>
              <a:cxn ang="0">
                <a:pos x="713" y="522"/>
              </a:cxn>
              <a:cxn ang="0">
                <a:pos x="749" y="504"/>
              </a:cxn>
              <a:cxn ang="0">
                <a:pos x="771" y="502"/>
              </a:cxn>
              <a:cxn ang="0">
                <a:pos x="817" y="588"/>
              </a:cxn>
              <a:cxn ang="0">
                <a:pos x="833" y="766"/>
              </a:cxn>
              <a:cxn ang="0">
                <a:pos x="901" y="785"/>
              </a:cxn>
              <a:cxn ang="0">
                <a:pos x="969" y="801"/>
              </a:cxn>
              <a:cxn ang="0">
                <a:pos x="1013" y="818"/>
              </a:cxn>
              <a:cxn ang="0">
                <a:pos x="955" y="867"/>
              </a:cxn>
              <a:cxn ang="0">
                <a:pos x="940" y="923"/>
              </a:cxn>
              <a:cxn ang="0">
                <a:pos x="872" y="927"/>
              </a:cxn>
              <a:cxn ang="0">
                <a:pos x="794" y="941"/>
              </a:cxn>
              <a:cxn ang="0">
                <a:pos x="775" y="968"/>
              </a:cxn>
              <a:cxn ang="0">
                <a:pos x="753" y="1041"/>
              </a:cxn>
              <a:cxn ang="0">
                <a:pos x="765" y="1138"/>
              </a:cxn>
              <a:cxn ang="0">
                <a:pos x="711" y="1148"/>
              </a:cxn>
              <a:cxn ang="0">
                <a:pos x="555" y="974"/>
              </a:cxn>
              <a:cxn ang="0">
                <a:pos x="526" y="842"/>
              </a:cxn>
              <a:cxn ang="0">
                <a:pos x="550" y="787"/>
              </a:cxn>
              <a:cxn ang="0">
                <a:pos x="544" y="754"/>
              </a:cxn>
              <a:cxn ang="0">
                <a:pos x="484" y="747"/>
              </a:cxn>
              <a:cxn ang="0">
                <a:pos x="462" y="745"/>
              </a:cxn>
              <a:cxn ang="0">
                <a:pos x="383" y="741"/>
              </a:cxn>
              <a:cxn ang="0">
                <a:pos x="280" y="675"/>
              </a:cxn>
              <a:cxn ang="0">
                <a:pos x="204" y="601"/>
              </a:cxn>
              <a:cxn ang="0">
                <a:pos x="194" y="580"/>
              </a:cxn>
              <a:cxn ang="0">
                <a:pos x="99" y="516"/>
              </a:cxn>
              <a:cxn ang="0">
                <a:pos x="59" y="378"/>
              </a:cxn>
              <a:cxn ang="0">
                <a:pos x="4" y="357"/>
              </a:cxn>
            </a:cxnLst>
            <a:rect l="0" t="0" r="r" b="b"/>
            <a:pathLst>
              <a:path w="1013" h="1154">
                <a:moveTo>
                  <a:pt x="602" y="0"/>
                </a:moveTo>
                <a:lnTo>
                  <a:pt x="542" y="95"/>
                </a:lnTo>
                <a:lnTo>
                  <a:pt x="499" y="99"/>
                </a:lnTo>
                <a:lnTo>
                  <a:pt x="431" y="105"/>
                </a:lnTo>
                <a:lnTo>
                  <a:pt x="423" y="107"/>
                </a:lnTo>
                <a:lnTo>
                  <a:pt x="369" y="167"/>
                </a:lnTo>
                <a:lnTo>
                  <a:pt x="419" y="223"/>
                </a:lnTo>
                <a:lnTo>
                  <a:pt x="472" y="281"/>
                </a:lnTo>
                <a:lnTo>
                  <a:pt x="509" y="320"/>
                </a:lnTo>
                <a:lnTo>
                  <a:pt x="520" y="370"/>
                </a:lnTo>
                <a:lnTo>
                  <a:pt x="563" y="386"/>
                </a:lnTo>
                <a:lnTo>
                  <a:pt x="703" y="510"/>
                </a:lnTo>
                <a:lnTo>
                  <a:pt x="703" y="526"/>
                </a:lnTo>
                <a:lnTo>
                  <a:pt x="713" y="522"/>
                </a:lnTo>
                <a:lnTo>
                  <a:pt x="734" y="510"/>
                </a:lnTo>
                <a:lnTo>
                  <a:pt x="749" y="504"/>
                </a:lnTo>
                <a:lnTo>
                  <a:pt x="763" y="504"/>
                </a:lnTo>
                <a:lnTo>
                  <a:pt x="771" y="502"/>
                </a:lnTo>
                <a:lnTo>
                  <a:pt x="804" y="514"/>
                </a:lnTo>
                <a:lnTo>
                  <a:pt x="817" y="588"/>
                </a:lnTo>
                <a:lnTo>
                  <a:pt x="827" y="654"/>
                </a:lnTo>
                <a:lnTo>
                  <a:pt x="833" y="766"/>
                </a:lnTo>
                <a:lnTo>
                  <a:pt x="854" y="782"/>
                </a:lnTo>
                <a:lnTo>
                  <a:pt x="901" y="785"/>
                </a:lnTo>
                <a:lnTo>
                  <a:pt x="920" y="818"/>
                </a:lnTo>
                <a:lnTo>
                  <a:pt x="969" y="801"/>
                </a:lnTo>
                <a:lnTo>
                  <a:pt x="1004" y="789"/>
                </a:lnTo>
                <a:lnTo>
                  <a:pt x="1013" y="818"/>
                </a:lnTo>
                <a:lnTo>
                  <a:pt x="994" y="834"/>
                </a:lnTo>
                <a:lnTo>
                  <a:pt x="955" y="867"/>
                </a:lnTo>
                <a:lnTo>
                  <a:pt x="947" y="890"/>
                </a:lnTo>
                <a:lnTo>
                  <a:pt x="940" y="923"/>
                </a:lnTo>
                <a:lnTo>
                  <a:pt x="901" y="894"/>
                </a:lnTo>
                <a:lnTo>
                  <a:pt x="872" y="927"/>
                </a:lnTo>
                <a:lnTo>
                  <a:pt x="846" y="933"/>
                </a:lnTo>
                <a:lnTo>
                  <a:pt x="794" y="941"/>
                </a:lnTo>
                <a:lnTo>
                  <a:pt x="788" y="950"/>
                </a:lnTo>
                <a:lnTo>
                  <a:pt x="775" y="968"/>
                </a:lnTo>
                <a:lnTo>
                  <a:pt x="763" y="1008"/>
                </a:lnTo>
                <a:lnTo>
                  <a:pt x="753" y="1041"/>
                </a:lnTo>
                <a:lnTo>
                  <a:pt x="747" y="1055"/>
                </a:lnTo>
                <a:lnTo>
                  <a:pt x="765" y="1138"/>
                </a:lnTo>
                <a:lnTo>
                  <a:pt x="749" y="1142"/>
                </a:lnTo>
                <a:lnTo>
                  <a:pt x="711" y="1148"/>
                </a:lnTo>
                <a:lnTo>
                  <a:pt x="676" y="1154"/>
                </a:lnTo>
                <a:lnTo>
                  <a:pt x="555" y="974"/>
                </a:lnTo>
                <a:lnTo>
                  <a:pt x="542" y="910"/>
                </a:lnTo>
                <a:lnTo>
                  <a:pt x="526" y="842"/>
                </a:lnTo>
                <a:lnTo>
                  <a:pt x="548" y="795"/>
                </a:lnTo>
                <a:lnTo>
                  <a:pt x="550" y="787"/>
                </a:lnTo>
                <a:lnTo>
                  <a:pt x="546" y="774"/>
                </a:lnTo>
                <a:lnTo>
                  <a:pt x="544" y="754"/>
                </a:lnTo>
                <a:lnTo>
                  <a:pt x="493" y="749"/>
                </a:lnTo>
                <a:lnTo>
                  <a:pt x="484" y="747"/>
                </a:lnTo>
                <a:lnTo>
                  <a:pt x="478" y="747"/>
                </a:lnTo>
                <a:lnTo>
                  <a:pt x="462" y="745"/>
                </a:lnTo>
                <a:lnTo>
                  <a:pt x="451" y="745"/>
                </a:lnTo>
                <a:lnTo>
                  <a:pt x="383" y="741"/>
                </a:lnTo>
                <a:lnTo>
                  <a:pt x="311" y="650"/>
                </a:lnTo>
                <a:lnTo>
                  <a:pt x="280" y="675"/>
                </a:lnTo>
                <a:lnTo>
                  <a:pt x="206" y="611"/>
                </a:lnTo>
                <a:lnTo>
                  <a:pt x="204" y="601"/>
                </a:lnTo>
                <a:lnTo>
                  <a:pt x="198" y="591"/>
                </a:lnTo>
                <a:lnTo>
                  <a:pt x="194" y="580"/>
                </a:lnTo>
                <a:lnTo>
                  <a:pt x="183" y="572"/>
                </a:lnTo>
                <a:lnTo>
                  <a:pt x="99" y="516"/>
                </a:lnTo>
                <a:lnTo>
                  <a:pt x="125" y="411"/>
                </a:lnTo>
                <a:lnTo>
                  <a:pt x="59" y="378"/>
                </a:lnTo>
                <a:lnTo>
                  <a:pt x="59" y="353"/>
                </a:lnTo>
                <a:lnTo>
                  <a:pt x="4" y="357"/>
                </a:lnTo>
                <a:lnTo>
                  <a:pt x="0" y="299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0" name="Freeform 36"/>
          <p:cNvSpPr>
            <a:spLocks/>
          </p:cNvSpPr>
          <p:nvPr/>
        </p:nvSpPr>
        <p:spPr bwMode="auto">
          <a:xfrm>
            <a:off x="4010026" y="8199438"/>
            <a:ext cx="852488" cy="522288"/>
          </a:xfrm>
          <a:custGeom>
            <a:avLst/>
            <a:gdLst/>
            <a:ahLst/>
            <a:cxnLst>
              <a:cxn ang="0">
                <a:pos x="0" y="163"/>
              </a:cxn>
              <a:cxn ang="0">
                <a:pos x="17" y="130"/>
              </a:cxn>
              <a:cxn ang="0">
                <a:pos x="93" y="128"/>
              </a:cxn>
              <a:cxn ang="0">
                <a:pos x="97" y="95"/>
              </a:cxn>
              <a:cxn ang="0">
                <a:pos x="239" y="95"/>
              </a:cxn>
              <a:cxn ang="0">
                <a:pos x="248" y="83"/>
              </a:cxn>
              <a:cxn ang="0">
                <a:pos x="279" y="46"/>
              </a:cxn>
              <a:cxn ang="0">
                <a:pos x="293" y="38"/>
              </a:cxn>
              <a:cxn ang="0">
                <a:pos x="314" y="25"/>
              </a:cxn>
              <a:cxn ang="0">
                <a:pos x="338" y="0"/>
              </a:cxn>
              <a:cxn ang="0">
                <a:pos x="347" y="4"/>
              </a:cxn>
              <a:cxn ang="0">
                <a:pos x="425" y="11"/>
              </a:cxn>
              <a:cxn ang="0">
                <a:pos x="452" y="42"/>
              </a:cxn>
              <a:cxn ang="0">
                <a:pos x="464" y="104"/>
              </a:cxn>
              <a:cxn ang="0">
                <a:pos x="427" y="141"/>
              </a:cxn>
              <a:cxn ang="0">
                <a:pos x="497" y="184"/>
              </a:cxn>
              <a:cxn ang="0">
                <a:pos x="489" y="201"/>
              </a:cxn>
              <a:cxn ang="0">
                <a:pos x="501" y="223"/>
              </a:cxn>
              <a:cxn ang="0">
                <a:pos x="512" y="240"/>
              </a:cxn>
              <a:cxn ang="0">
                <a:pos x="503" y="269"/>
              </a:cxn>
              <a:cxn ang="0">
                <a:pos x="514" y="287"/>
              </a:cxn>
              <a:cxn ang="0">
                <a:pos x="537" y="329"/>
              </a:cxn>
            </a:cxnLst>
            <a:rect l="0" t="0" r="r" b="b"/>
            <a:pathLst>
              <a:path w="537" h="329">
                <a:moveTo>
                  <a:pt x="0" y="163"/>
                </a:moveTo>
                <a:lnTo>
                  <a:pt x="17" y="130"/>
                </a:lnTo>
                <a:lnTo>
                  <a:pt x="93" y="128"/>
                </a:lnTo>
                <a:lnTo>
                  <a:pt x="97" y="95"/>
                </a:lnTo>
                <a:lnTo>
                  <a:pt x="239" y="95"/>
                </a:lnTo>
                <a:lnTo>
                  <a:pt x="248" y="83"/>
                </a:lnTo>
                <a:lnTo>
                  <a:pt x="279" y="46"/>
                </a:lnTo>
                <a:lnTo>
                  <a:pt x="293" y="38"/>
                </a:lnTo>
                <a:lnTo>
                  <a:pt x="314" y="25"/>
                </a:lnTo>
                <a:lnTo>
                  <a:pt x="338" y="0"/>
                </a:lnTo>
                <a:lnTo>
                  <a:pt x="347" y="4"/>
                </a:lnTo>
                <a:lnTo>
                  <a:pt x="425" y="11"/>
                </a:lnTo>
                <a:lnTo>
                  <a:pt x="452" y="42"/>
                </a:lnTo>
                <a:lnTo>
                  <a:pt x="464" y="104"/>
                </a:lnTo>
                <a:lnTo>
                  <a:pt x="427" y="141"/>
                </a:lnTo>
                <a:lnTo>
                  <a:pt x="497" y="184"/>
                </a:lnTo>
                <a:lnTo>
                  <a:pt x="489" y="201"/>
                </a:lnTo>
                <a:lnTo>
                  <a:pt x="501" y="223"/>
                </a:lnTo>
                <a:lnTo>
                  <a:pt x="512" y="240"/>
                </a:lnTo>
                <a:lnTo>
                  <a:pt x="503" y="269"/>
                </a:lnTo>
                <a:lnTo>
                  <a:pt x="514" y="287"/>
                </a:lnTo>
                <a:lnTo>
                  <a:pt x="537" y="329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1" name="Freeform 37"/>
          <p:cNvSpPr>
            <a:spLocks/>
          </p:cNvSpPr>
          <p:nvPr/>
        </p:nvSpPr>
        <p:spPr bwMode="auto">
          <a:xfrm>
            <a:off x="4046538" y="6921500"/>
            <a:ext cx="1241425" cy="855663"/>
          </a:xfrm>
          <a:custGeom>
            <a:avLst/>
            <a:gdLst/>
            <a:ahLst/>
            <a:cxnLst>
              <a:cxn ang="0">
                <a:pos x="782" y="70"/>
              </a:cxn>
              <a:cxn ang="0">
                <a:pos x="672" y="64"/>
              </a:cxn>
              <a:cxn ang="0">
                <a:pos x="631" y="31"/>
              </a:cxn>
              <a:cxn ang="0">
                <a:pos x="606" y="19"/>
              </a:cxn>
              <a:cxn ang="0">
                <a:pos x="594" y="17"/>
              </a:cxn>
              <a:cxn ang="0">
                <a:pos x="588" y="23"/>
              </a:cxn>
              <a:cxn ang="0">
                <a:pos x="584" y="25"/>
              </a:cxn>
              <a:cxn ang="0">
                <a:pos x="577" y="37"/>
              </a:cxn>
              <a:cxn ang="0">
                <a:pos x="571" y="37"/>
              </a:cxn>
              <a:cxn ang="0">
                <a:pos x="553" y="35"/>
              </a:cxn>
              <a:cxn ang="0">
                <a:pos x="520" y="48"/>
              </a:cxn>
              <a:cxn ang="0">
                <a:pos x="460" y="62"/>
              </a:cxn>
              <a:cxn ang="0">
                <a:pos x="450" y="50"/>
              </a:cxn>
              <a:cxn ang="0">
                <a:pos x="450" y="33"/>
              </a:cxn>
              <a:cxn ang="0">
                <a:pos x="382" y="4"/>
              </a:cxn>
              <a:cxn ang="0">
                <a:pos x="379" y="4"/>
              </a:cxn>
              <a:cxn ang="0">
                <a:pos x="365" y="13"/>
              </a:cxn>
              <a:cxn ang="0">
                <a:pos x="359" y="23"/>
              </a:cxn>
              <a:cxn ang="0">
                <a:pos x="293" y="8"/>
              </a:cxn>
              <a:cxn ang="0">
                <a:pos x="266" y="0"/>
              </a:cxn>
              <a:cxn ang="0">
                <a:pos x="251" y="13"/>
              </a:cxn>
              <a:cxn ang="0">
                <a:pos x="245" y="19"/>
              </a:cxn>
              <a:cxn ang="0">
                <a:pos x="252" y="83"/>
              </a:cxn>
              <a:cxn ang="0">
                <a:pos x="140" y="66"/>
              </a:cxn>
              <a:cxn ang="0">
                <a:pos x="4" y="110"/>
              </a:cxn>
              <a:cxn ang="0">
                <a:pos x="0" y="167"/>
              </a:cxn>
              <a:cxn ang="0">
                <a:pos x="37" y="231"/>
              </a:cxn>
              <a:cxn ang="0">
                <a:pos x="21" y="281"/>
              </a:cxn>
              <a:cxn ang="0">
                <a:pos x="18" y="300"/>
              </a:cxn>
              <a:cxn ang="0">
                <a:pos x="12" y="349"/>
              </a:cxn>
              <a:cxn ang="0">
                <a:pos x="8" y="362"/>
              </a:cxn>
              <a:cxn ang="0">
                <a:pos x="20" y="368"/>
              </a:cxn>
              <a:cxn ang="0">
                <a:pos x="64" y="372"/>
              </a:cxn>
              <a:cxn ang="0">
                <a:pos x="105" y="378"/>
              </a:cxn>
              <a:cxn ang="0">
                <a:pos x="194" y="355"/>
              </a:cxn>
              <a:cxn ang="0">
                <a:pos x="225" y="347"/>
              </a:cxn>
              <a:cxn ang="0">
                <a:pos x="245" y="339"/>
              </a:cxn>
              <a:cxn ang="0">
                <a:pos x="344" y="382"/>
              </a:cxn>
              <a:cxn ang="0">
                <a:pos x="365" y="409"/>
              </a:cxn>
              <a:cxn ang="0">
                <a:pos x="384" y="428"/>
              </a:cxn>
              <a:cxn ang="0">
                <a:pos x="410" y="465"/>
              </a:cxn>
              <a:cxn ang="0">
                <a:pos x="408" y="446"/>
              </a:cxn>
              <a:cxn ang="0">
                <a:pos x="408" y="409"/>
              </a:cxn>
              <a:cxn ang="0">
                <a:pos x="464" y="397"/>
              </a:cxn>
              <a:cxn ang="0">
                <a:pos x="445" y="306"/>
              </a:cxn>
              <a:cxn ang="0">
                <a:pos x="499" y="302"/>
              </a:cxn>
              <a:cxn ang="0">
                <a:pos x="516" y="362"/>
              </a:cxn>
              <a:cxn ang="0">
                <a:pos x="542" y="353"/>
              </a:cxn>
              <a:cxn ang="0">
                <a:pos x="567" y="386"/>
              </a:cxn>
              <a:cxn ang="0">
                <a:pos x="615" y="362"/>
              </a:cxn>
              <a:cxn ang="0">
                <a:pos x="619" y="407"/>
              </a:cxn>
              <a:cxn ang="0">
                <a:pos x="629" y="446"/>
              </a:cxn>
              <a:cxn ang="0">
                <a:pos x="644" y="492"/>
              </a:cxn>
              <a:cxn ang="0">
                <a:pos x="652" y="514"/>
              </a:cxn>
              <a:cxn ang="0">
                <a:pos x="672" y="539"/>
              </a:cxn>
            </a:cxnLst>
            <a:rect l="0" t="0" r="r" b="b"/>
            <a:pathLst>
              <a:path w="782" h="539">
                <a:moveTo>
                  <a:pt x="782" y="70"/>
                </a:moveTo>
                <a:lnTo>
                  <a:pt x="672" y="64"/>
                </a:lnTo>
                <a:lnTo>
                  <a:pt x="631" y="31"/>
                </a:lnTo>
                <a:lnTo>
                  <a:pt x="606" y="19"/>
                </a:lnTo>
                <a:lnTo>
                  <a:pt x="594" y="17"/>
                </a:lnTo>
                <a:lnTo>
                  <a:pt x="588" y="23"/>
                </a:lnTo>
                <a:lnTo>
                  <a:pt x="584" y="25"/>
                </a:lnTo>
                <a:lnTo>
                  <a:pt x="577" y="37"/>
                </a:lnTo>
                <a:lnTo>
                  <a:pt x="571" y="37"/>
                </a:lnTo>
                <a:lnTo>
                  <a:pt x="553" y="35"/>
                </a:lnTo>
                <a:lnTo>
                  <a:pt x="520" y="48"/>
                </a:lnTo>
                <a:lnTo>
                  <a:pt x="460" y="62"/>
                </a:lnTo>
                <a:lnTo>
                  <a:pt x="450" y="50"/>
                </a:lnTo>
                <a:lnTo>
                  <a:pt x="450" y="33"/>
                </a:lnTo>
                <a:lnTo>
                  <a:pt x="382" y="4"/>
                </a:lnTo>
                <a:lnTo>
                  <a:pt x="379" y="4"/>
                </a:lnTo>
                <a:lnTo>
                  <a:pt x="365" y="13"/>
                </a:lnTo>
                <a:lnTo>
                  <a:pt x="359" y="23"/>
                </a:lnTo>
                <a:lnTo>
                  <a:pt x="293" y="8"/>
                </a:lnTo>
                <a:lnTo>
                  <a:pt x="266" y="0"/>
                </a:lnTo>
                <a:lnTo>
                  <a:pt x="251" y="13"/>
                </a:lnTo>
                <a:lnTo>
                  <a:pt x="245" y="19"/>
                </a:lnTo>
                <a:lnTo>
                  <a:pt x="252" y="83"/>
                </a:lnTo>
                <a:lnTo>
                  <a:pt x="140" y="66"/>
                </a:lnTo>
                <a:lnTo>
                  <a:pt x="4" y="110"/>
                </a:lnTo>
                <a:lnTo>
                  <a:pt x="0" y="167"/>
                </a:lnTo>
                <a:lnTo>
                  <a:pt x="37" y="231"/>
                </a:lnTo>
                <a:lnTo>
                  <a:pt x="21" y="281"/>
                </a:lnTo>
                <a:lnTo>
                  <a:pt x="18" y="300"/>
                </a:lnTo>
                <a:lnTo>
                  <a:pt x="12" y="349"/>
                </a:lnTo>
                <a:lnTo>
                  <a:pt x="8" y="362"/>
                </a:lnTo>
                <a:lnTo>
                  <a:pt x="20" y="368"/>
                </a:lnTo>
                <a:lnTo>
                  <a:pt x="64" y="372"/>
                </a:lnTo>
                <a:lnTo>
                  <a:pt x="105" y="378"/>
                </a:lnTo>
                <a:lnTo>
                  <a:pt x="194" y="355"/>
                </a:lnTo>
                <a:lnTo>
                  <a:pt x="225" y="347"/>
                </a:lnTo>
                <a:lnTo>
                  <a:pt x="245" y="339"/>
                </a:lnTo>
                <a:lnTo>
                  <a:pt x="344" y="382"/>
                </a:lnTo>
                <a:lnTo>
                  <a:pt x="365" y="409"/>
                </a:lnTo>
                <a:lnTo>
                  <a:pt x="384" y="428"/>
                </a:lnTo>
                <a:lnTo>
                  <a:pt x="410" y="465"/>
                </a:lnTo>
                <a:lnTo>
                  <a:pt x="408" y="446"/>
                </a:lnTo>
                <a:lnTo>
                  <a:pt x="408" y="409"/>
                </a:lnTo>
                <a:lnTo>
                  <a:pt x="464" y="397"/>
                </a:lnTo>
                <a:lnTo>
                  <a:pt x="445" y="306"/>
                </a:lnTo>
                <a:lnTo>
                  <a:pt x="499" y="302"/>
                </a:lnTo>
                <a:lnTo>
                  <a:pt x="516" y="362"/>
                </a:lnTo>
                <a:lnTo>
                  <a:pt x="542" y="353"/>
                </a:lnTo>
                <a:lnTo>
                  <a:pt x="567" y="386"/>
                </a:lnTo>
                <a:lnTo>
                  <a:pt x="615" y="362"/>
                </a:lnTo>
                <a:lnTo>
                  <a:pt x="619" y="407"/>
                </a:lnTo>
                <a:lnTo>
                  <a:pt x="629" y="446"/>
                </a:lnTo>
                <a:lnTo>
                  <a:pt x="644" y="492"/>
                </a:lnTo>
                <a:lnTo>
                  <a:pt x="652" y="514"/>
                </a:lnTo>
                <a:lnTo>
                  <a:pt x="672" y="539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2" name="Freeform 38"/>
          <p:cNvSpPr>
            <a:spLocks/>
          </p:cNvSpPr>
          <p:nvPr/>
        </p:nvSpPr>
        <p:spPr bwMode="auto">
          <a:xfrm>
            <a:off x="2830513" y="4673600"/>
            <a:ext cx="482600" cy="1490663"/>
          </a:xfrm>
          <a:custGeom>
            <a:avLst/>
            <a:gdLst/>
            <a:ahLst/>
            <a:cxnLst>
              <a:cxn ang="0">
                <a:pos x="285" y="374"/>
              </a:cxn>
              <a:cxn ang="0">
                <a:pos x="256" y="588"/>
              </a:cxn>
              <a:cxn ang="0">
                <a:pos x="264" y="621"/>
              </a:cxn>
              <a:cxn ang="0">
                <a:pos x="298" y="741"/>
              </a:cxn>
              <a:cxn ang="0">
                <a:pos x="298" y="745"/>
              </a:cxn>
              <a:cxn ang="0">
                <a:pos x="304" y="774"/>
              </a:cxn>
              <a:cxn ang="0">
                <a:pos x="287" y="822"/>
              </a:cxn>
              <a:cxn ang="0">
                <a:pos x="258" y="898"/>
              </a:cxn>
              <a:cxn ang="0">
                <a:pos x="258" y="902"/>
              </a:cxn>
              <a:cxn ang="0">
                <a:pos x="211" y="939"/>
              </a:cxn>
              <a:cxn ang="0">
                <a:pos x="141" y="888"/>
              </a:cxn>
              <a:cxn ang="0">
                <a:pos x="112" y="896"/>
              </a:cxn>
              <a:cxn ang="0">
                <a:pos x="44" y="917"/>
              </a:cxn>
              <a:cxn ang="0">
                <a:pos x="0" y="822"/>
              </a:cxn>
              <a:cxn ang="0">
                <a:pos x="21" y="815"/>
              </a:cxn>
              <a:cxn ang="0">
                <a:pos x="40" y="811"/>
              </a:cxn>
              <a:cxn ang="0">
                <a:pos x="69" y="801"/>
              </a:cxn>
              <a:cxn ang="0">
                <a:pos x="83" y="824"/>
              </a:cxn>
              <a:cxn ang="0">
                <a:pos x="110" y="774"/>
              </a:cxn>
              <a:cxn ang="0">
                <a:pos x="122" y="749"/>
              </a:cxn>
              <a:cxn ang="0">
                <a:pos x="118" y="518"/>
              </a:cxn>
              <a:cxn ang="0">
                <a:pos x="139" y="465"/>
              </a:cxn>
              <a:cxn ang="0">
                <a:pos x="157" y="423"/>
              </a:cxn>
              <a:cxn ang="0">
                <a:pos x="97" y="285"/>
              </a:cxn>
              <a:cxn ang="0">
                <a:pos x="85" y="264"/>
              </a:cxn>
              <a:cxn ang="0">
                <a:pos x="79" y="200"/>
              </a:cxn>
              <a:cxn ang="0">
                <a:pos x="69" y="122"/>
              </a:cxn>
              <a:cxn ang="0">
                <a:pos x="56" y="0"/>
              </a:cxn>
            </a:cxnLst>
            <a:rect l="0" t="0" r="r" b="b"/>
            <a:pathLst>
              <a:path w="304" h="939">
                <a:moveTo>
                  <a:pt x="285" y="374"/>
                </a:moveTo>
                <a:lnTo>
                  <a:pt x="256" y="588"/>
                </a:lnTo>
                <a:lnTo>
                  <a:pt x="264" y="621"/>
                </a:lnTo>
                <a:lnTo>
                  <a:pt x="298" y="741"/>
                </a:lnTo>
                <a:lnTo>
                  <a:pt x="298" y="745"/>
                </a:lnTo>
                <a:lnTo>
                  <a:pt x="304" y="774"/>
                </a:lnTo>
                <a:lnTo>
                  <a:pt x="287" y="822"/>
                </a:lnTo>
                <a:lnTo>
                  <a:pt x="258" y="898"/>
                </a:lnTo>
                <a:lnTo>
                  <a:pt x="258" y="902"/>
                </a:lnTo>
                <a:lnTo>
                  <a:pt x="211" y="939"/>
                </a:lnTo>
                <a:lnTo>
                  <a:pt x="141" y="888"/>
                </a:lnTo>
                <a:lnTo>
                  <a:pt x="112" y="896"/>
                </a:lnTo>
                <a:lnTo>
                  <a:pt x="44" y="917"/>
                </a:lnTo>
                <a:lnTo>
                  <a:pt x="0" y="822"/>
                </a:lnTo>
                <a:lnTo>
                  <a:pt x="21" y="815"/>
                </a:lnTo>
                <a:lnTo>
                  <a:pt x="40" y="811"/>
                </a:lnTo>
                <a:lnTo>
                  <a:pt x="69" y="801"/>
                </a:lnTo>
                <a:lnTo>
                  <a:pt x="83" y="824"/>
                </a:lnTo>
                <a:lnTo>
                  <a:pt x="110" y="774"/>
                </a:lnTo>
                <a:lnTo>
                  <a:pt x="122" y="749"/>
                </a:lnTo>
                <a:lnTo>
                  <a:pt x="118" y="518"/>
                </a:lnTo>
                <a:lnTo>
                  <a:pt x="139" y="465"/>
                </a:lnTo>
                <a:lnTo>
                  <a:pt x="157" y="423"/>
                </a:lnTo>
                <a:lnTo>
                  <a:pt x="97" y="285"/>
                </a:lnTo>
                <a:lnTo>
                  <a:pt x="85" y="264"/>
                </a:lnTo>
                <a:lnTo>
                  <a:pt x="79" y="200"/>
                </a:lnTo>
                <a:lnTo>
                  <a:pt x="69" y="122"/>
                </a:lnTo>
                <a:lnTo>
                  <a:pt x="56" y="0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3" name="Freeform 39"/>
          <p:cNvSpPr>
            <a:spLocks noEditPoints="1"/>
          </p:cNvSpPr>
          <p:nvPr/>
        </p:nvSpPr>
        <p:spPr bwMode="auto">
          <a:xfrm>
            <a:off x="2897188" y="6096000"/>
            <a:ext cx="971550" cy="1062038"/>
          </a:xfrm>
          <a:custGeom>
            <a:avLst/>
            <a:gdLst/>
            <a:ahLst/>
            <a:cxnLst>
              <a:cxn ang="0">
                <a:pos x="612" y="500"/>
              </a:cxn>
              <a:cxn ang="0">
                <a:pos x="553" y="432"/>
              </a:cxn>
              <a:cxn ang="0">
                <a:pos x="482" y="458"/>
              </a:cxn>
              <a:cxn ang="0">
                <a:pos x="485" y="559"/>
              </a:cxn>
              <a:cxn ang="0">
                <a:pos x="445" y="566"/>
              </a:cxn>
              <a:cxn ang="0">
                <a:pos x="386" y="578"/>
              </a:cxn>
              <a:cxn ang="0">
                <a:pos x="291" y="547"/>
              </a:cxn>
              <a:cxn ang="0">
                <a:pos x="276" y="669"/>
              </a:cxn>
              <a:cxn ang="0">
                <a:pos x="218" y="0"/>
              </a:cxn>
              <a:cxn ang="0">
                <a:pos x="237" y="2"/>
              </a:cxn>
              <a:cxn ang="0">
                <a:pos x="264" y="2"/>
              </a:cxn>
              <a:cxn ang="0">
                <a:pos x="270" y="4"/>
              </a:cxn>
              <a:cxn ang="0">
                <a:pos x="291" y="4"/>
              </a:cxn>
              <a:cxn ang="0">
                <a:pos x="301" y="58"/>
              </a:cxn>
              <a:cxn ang="0">
                <a:pos x="373" y="70"/>
              </a:cxn>
              <a:cxn ang="0">
                <a:pos x="394" y="99"/>
              </a:cxn>
              <a:cxn ang="0">
                <a:pos x="410" y="111"/>
              </a:cxn>
              <a:cxn ang="0">
                <a:pos x="423" y="142"/>
              </a:cxn>
              <a:cxn ang="0">
                <a:pos x="569" y="242"/>
              </a:cxn>
              <a:cxn ang="0">
                <a:pos x="573" y="272"/>
              </a:cxn>
              <a:cxn ang="0">
                <a:pos x="571" y="285"/>
              </a:cxn>
              <a:cxn ang="0">
                <a:pos x="571" y="304"/>
              </a:cxn>
              <a:cxn ang="0">
                <a:pos x="582" y="411"/>
              </a:cxn>
              <a:cxn ang="0">
                <a:pos x="588" y="429"/>
              </a:cxn>
              <a:cxn ang="0">
                <a:pos x="588" y="434"/>
              </a:cxn>
              <a:cxn ang="0">
                <a:pos x="590" y="454"/>
              </a:cxn>
              <a:cxn ang="0">
                <a:pos x="604" y="489"/>
              </a:cxn>
              <a:cxn ang="0">
                <a:pos x="2" y="213"/>
              </a:cxn>
              <a:cxn ang="0">
                <a:pos x="20" y="151"/>
              </a:cxn>
              <a:cxn ang="0">
                <a:pos x="0" y="14"/>
              </a:cxn>
            </a:cxnLst>
            <a:rect l="0" t="0" r="r" b="b"/>
            <a:pathLst>
              <a:path w="612" h="669">
                <a:moveTo>
                  <a:pt x="612" y="500"/>
                </a:moveTo>
                <a:lnTo>
                  <a:pt x="553" y="432"/>
                </a:lnTo>
                <a:lnTo>
                  <a:pt x="482" y="458"/>
                </a:lnTo>
                <a:lnTo>
                  <a:pt x="485" y="559"/>
                </a:lnTo>
                <a:lnTo>
                  <a:pt x="445" y="566"/>
                </a:lnTo>
                <a:lnTo>
                  <a:pt x="386" y="578"/>
                </a:lnTo>
                <a:lnTo>
                  <a:pt x="291" y="547"/>
                </a:lnTo>
                <a:lnTo>
                  <a:pt x="276" y="669"/>
                </a:lnTo>
                <a:moveTo>
                  <a:pt x="218" y="0"/>
                </a:moveTo>
                <a:lnTo>
                  <a:pt x="237" y="2"/>
                </a:lnTo>
                <a:lnTo>
                  <a:pt x="264" y="2"/>
                </a:lnTo>
                <a:lnTo>
                  <a:pt x="270" y="4"/>
                </a:lnTo>
                <a:lnTo>
                  <a:pt x="291" y="4"/>
                </a:lnTo>
                <a:lnTo>
                  <a:pt x="301" y="58"/>
                </a:lnTo>
                <a:lnTo>
                  <a:pt x="373" y="70"/>
                </a:lnTo>
                <a:lnTo>
                  <a:pt x="394" y="99"/>
                </a:lnTo>
                <a:lnTo>
                  <a:pt x="410" y="111"/>
                </a:lnTo>
                <a:lnTo>
                  <a:pt x="423" y="142"/>
                </a:lnTo>
                <a:lnTo>
                  <a:pt x="569" y="242"/>
                </a:lnTo>
                <a:lnTo>
                  <a:pt x="573" y="272"/>
                </a:lnTo>
                <a:lnTo>
                  <a:pt x="571" y="285"/>
                </a:lnTo>
                <a:lnTo>
                  <a:pt x="571" y="304"/>
                </a:lnTo>
                <a:lnTo>
                  <a:pt x="582" y="411"/>
                </a:lnTo>
                <a:lnTo>
                  <a:pt x="588" y="429"/>
                </a:lnTo>
                <a:lnTo>
                  <a:pt x="588" y="434"/>
                </a:lnTo>
                <a:lnTo>
                  <a:pt x="590" y="454"/>
                </a:lnTo>
                <a:lnTo>
                  <a:pt x="604" y="489"/>
                </a:lnTo>
                <a:moveTo>
                  <a:pt x="2" y="213"/>
                </a:moveTo>
                <a:lnTo>
                  <a:pt x="20" y="151"/>
                </a:lnTo>
                <a:lnTo>
                  <a:pt x="0" y="14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4" name="Freeform 40"/>
          <p:cNvSpPr>
            <a:spLocks/>
          </p:cNvSpPr>
          <p:nvPr/>
        </p:nvSpPr>
        <p:spPr bwMode="auto">
          <a:xfrm>
            <a:off x="2795588" y="206375"/>
            <a:ext cx="1355725" cy="1557338"/>
          </a:xfrm>
          <a:custGeom>
            <a:avLst/>
            <a:gdLst/>
            <a:ahLst/>
            <a:cxnLst>
              <a:cxn ang="0">
                <a:pos x="854" y="981"/>
              </a:cxn>
              <a:cxn ang="0">
                <a:pos x="726" y="857"/>
              </a:cxn>
              <a:cxn ang="0">
                <a:pos x="695" y="760"/>
              </a:cxn>
              <a:cxn ang="0">
                <a:pos x="678" y="748"/>
              </a:cxn>
              <a:cxn ang="0">
                <a:pos x="602" y="698"/>
              </a:cxn>
              <a:cxn ang="0">
                <a:pos x="546" y="659"/>
              </a:cxn>
              <a:cxn ang="0">
                <a:pos x="544" y="626"/>
              </a:cxn>
              <a:cxn ang="0">
                <a:pos x="528" y="498"/>
              </a:cxn>
              <a:cxn ang="0">
                <a:pos x="493" y="463"/>
              </a:cxn>
              <a:cxn ang="0">
                <a:pos x="419" y="458"/>
              </a:cxn>
              <a:cxn ang="0">
                <a:pos x="396" y="481"/>
              </a:cxn>
              <a:cxn ang="0">
                <a:pos x="340" y="448"/>
              </a:cxn>
              <a:cxn ang="0">
                <a:pos x="340" y="434"/>
              </a:cxn>
              <a:cxn ang="0">
                <a:pos x="338" y="425"/>
              </a:cxn>
              <a:cxn ang="0">
                <a:pos x="334" y="396"/>
              </a:cxn>
              <a:cxn ang="0">
                <a:pos x="295" y="392"/>
              </a:cxn>
              <a:cxn ang="0">
                <a:pos x="262" y="351"/>
              </a:cxn>
              <a:cxn ang="0">
                <a:pos x="258" y="330"/>
              </a:cxn>
              <a:cxn ang="0">
                <a:pos x="233" y="337"/>
              </a:cxn>
              <a:cxn ang="0">
                <a:pos x="218" y="355"/>
              </a:cxn>
              <a:cxn ang="0">
                <a:pos x="204" y="330"/>
              </a:cxn>
              <a:cxn ang="0">
                <a:pos x="163" y="252"/>
              </a:cxn>
              <a:cxn ang="0">
                <a:pos x="0" y="91"/>
              </a:cxn>
              <a:cxn ang="0">
                <a:pos x="35" y="56"/>
              </a:cxn>
              <a:cxn ang="0">
                <a:pos x="27" y="0"/>
              </a:cxn>
            </a:cxnLst>
            <a:rect l="0" t="0" r="r" b="b"/>
            <a:pathLst>
              <a:path w="854" h="981">
                <a:moveTo>
                  <a:pt x="854" y="981"/>
                </a:moveTo>
                <a:lnTo>
                  <a:pt x="726" y="857"/>
                </a:lnTo>
                <a:lnTo>
                  <a:pt x="695" y="760"/>
                </a:lnTo>
                <a:lnTo>
                  <a:pt x="678" y="748"/>
                </a:lnTo>
                <a:lnTo>
                  <a:pt x="602" y="698"/>
                </a:lnTo>
                <a:lnTo>
                  <a:pt x="546" y="659"/>
                </a:lnTo>
                <a:lnTo>
                  <a:pt x="544" y="626"/>
                </a:lnTo>
                <a:lnTo>
                  <a:pt x="528" y="498"/>
                </a:lnTo>
                <a:lnTo>
                  <a:pt x="493" y="463"/>
                </a:lnTo>
                <a:lnTo>
                  <a:pt x="419" y="458"/>
                </a:lnTo>
                <a:lnTo>
                  <a:pt x="396" y="481"/>
                </a:lnTo>
                <a:lnTo>
                  <a:pt x="340" y="448"/>
                </a:lnTo>
                <a:lnTo>
                  <a:pt x="340" y="434"/>
                </a:lnTo>
                <a:lnTo>
                  <a:pt x="338" y="425"/>
                </a:lnTo>
                <a:lnTo>
                  <a:pt x="334" y="396"/>
                </a:lnTo>
                <a:lnTo>
                  <a:pt x="295" y="392"/>
                </a:lnTo>
                <a:lnTo>
                  <a:pt x="262" y="351"/>
                </a:lnTo>
                <a:lnTo>
                  <a:pt x="258" y="330"/>
                </a:lnTo>
                <a:lnTo>
                  <a:pt x="233" y="337"/>
                </a:lnTo>
                <a:lnTo>
                  <a:pt x="218" y="355"/>
                </a:lnTo>
                <a:lnTo>
                  <a:pt x="204" y="330"/>
                </a:lnTo>
                <a:lnTo>
                  <a:pt x="163" y="252"/>
                </a:lnTo>
                <a:lnTo>
                  <a:pt x="0" y="91"/>
                </a:lnTo>
                <a:lnTo>
                  <a:pt x="35" y="56"/>
                </a:lnTo>
                <a:lnTo>
                  <a:pt x="27" y="0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5" name="Freeform 41"/>
          <p:cNvSpPr>
            <a:spLocks noEditPoints="1"/>
          </p:cNvSpPr>
          <p:nvPr/>
        </p:nvSpPr>
        <p:spPr bwMode="auto">
          <a:xfrm>
            <a:off x="3827463" y="5840413"/>
            <a:ext cx="1476375" cy="1281113"/>
          </a:xfrm>
          <a:custGeom>
            <a:avLst/>
            <a:gdLst/>
            <a:ahLst/>
            <a:cxnLst>
              <a:cxn ang="0">
                <a:pos x="930" y="751"/>
              </a:cxn>
              <a:cxn ang="0">
                <a:pos x="810" y="745"/>
              </a:cxn>
              <a:cxn ang="0">
                <a:pos x="769" y="712"/>
              </a:cxn>
              <a:cxn ang="0">
                <a:pos x="744" y="700"/>
              </a:cxn>
              <a:cxn ang="0">
                <a:pos x="732" y="698"/>
              </a:cxn>
              <a:cxn ang="0">
                <a:pos x="726" y="704"/>
              </a:cxn>
              <a:cxn ang="0">
                <a:pos x="722" y="706"/>
              </a:cxn>
              <a:cxn ang="0">
                <a:pos x="715" y="718"/>
              </a:cxn>
              <a:cxn ang="0">
                <a:pos x="709" y="718"/>
              </a:cxn>
              <a:cxn ang="0">
                <a:pos x="691" y="716"/>
              </a:cxn>
              <a:cxn ang="0">
                <a:pos x="658" y="729"/>
              </a:cxn>
              <a:cxn ang="0">
                <a:pos x="598" y="743"/>
              </a:cxn>
              <a:cxn ang="0">
                <a:pos x="588" y="731"/>
              </a:cxn>
              <a:cxn ang="0">
                <a:pos x="588" y="714"/>
              </a:cxn>
              <a:cxn ang="0">
                <a:pos x="520" y="685"/>
              </a:cxn>
              <a:cxn ang="0">
                <a:pos x="517" y="685"/>
              </a:cxn>
              <a:cxn ang="0">
                <a:pos x="503" y="694"/>
              </a:cxn>
              <a:cxn ang="0">
                <a:pos x="497" y="704"/>
              </a:cxn>
              <a:cxn ang="0">
                <a:pos x="431" y="689"/>
              </a:cxn>
              <a:cxn ang="0">
                <a:pos x="404" y="681"/>
              </a:cxn>
              <a:cxn ang="0">
                <a:pos x="389" y="694"/>
              </a:cxn>
              <a:cxn ang="0">
                <a:pos x="383" y="700"/>
              </a:cxn>
              <a:cxn ang="0">
                <a:pos x="390" y="764"/>
              </a:cxn>
              <a:cxn ang="0">
                <a:pos x="278" y="747"/>
              </a:cxn>
              <a:cxn ang="0">
                <a:pos x="138" y="793"/>
              </a:cxn>
              <a:cxn ang="0">
                <a:pos x="95" y="807"/>
              </a:cxn>
              <a:cxn ang="0">
                <a:pos x="84" y="776"/>
              </a:cxn>
              <a:cxn ang="0">
                <a:pos x="64" y="727"/>
              </a:cxn>
              <a:cxn ang="0">
                <a:pos x="47" y="706"/>
              </a:cxn>
              <a:cxn ang="0">
                <a:pos x="37" y="667"/>
              </a:cxn>
              <a:cxn ang="0">
                <a:pos x="26" y="661"/>
              </a:cxn>
              <a:cxn ang="0">
                <a:pos x="0" y="592"/>
              </a:cxn>
              <a:cxn ang="0">
                <a:pos x="125" y="625"/>
              </a:cxn>
              <a:cxn ang="0">
                <a:pos x="204" y="574"/>
              </a:cxn>
              <a:cxn ang="0">
                <a:pos x="251" y="549"/>
              </a:cxn>
              <a:cxn ang="0">
                <a:pos x="253" y="545"/>
              </a:cxn>
              <a:cxn ang="0">
                <a:pos x="258" y="528"/>
              </a:cxn>
              <a:cxn ang="0">
                <a:pos x="258" y="524"/>
              </a:cxn>
              <a:cxn ang="0">
                <a:pos x="262" y="514"/>
              </a:cxn>
              <a:cxn ang="0">
                <a:pos x="270" y="495"/>
              </a:cxn>
              <a:cxn ang="0">
                <a:pos x="284" y="456"/>
              </a:cxn>
              <a:cxn ang="0">
                <a:pos x="282" y="454"/>
              </a:cxn>
              <a:cxn ang="0">
                <a:pos x="258" y="423"/>
              </a:cxn>
              <a:cxn ang="0">
                <a:pos x="258" y="374"/>
              </a:cxn>
              <a:cxn ang="0">
                <a:pos x="266" y="370"/>
              </a:cxn>
              <a:cxn ang="0">
                <a:pos x="305" y="361"/>
              </a:cxn>
              <a:cxn ang="0">
                <a:pos x="315" y="332"/>
              </a:cxn>
              <a:cxn ang="0">
                <a:pos x="332" y="273"/>
              </a:cxn>
              <a:cxn ang="0">
                <a:pos x="402" y="227"/>
              </a:cxn>
              <a:cxn ang="0">
                <a:pos x="412" y="215"/>
              </a:cxn>
              <a:cxn ang="0">
                <a:pos x="441" y="200"/>
              </a:cxn>
              <a:cxn ang="0">
                <a:pos x="456" y="202"/>
              </a:cxn>
              <a:cxn ang="0">
                <a:pos x="435" y="175"/>
              </a:cxn>
              <a:cxn ang="0">
                <a:pos x="548" y="99"/>
              </a:cxn>
              <a:cxn ang="0">
                <a:pos x="555" y="99"/>
              </a:cxn>
              <a:cxn ang="0">
                <a:pos x="509" y="23"/>
              </a:cxn>
              <a:cxn ang="0">
                <a:pos x="536" y="0"/>
              </a:cxn>
              <a:cxn ang="0">
                <a:pos x="583" y="39"/>
              </a:cxn>
              <a:cxn ang="0">
                <a:pos x="637" y="76"/>
              </a:cxn>
              <a:cxn ang="0">
                <a:pos x="666" y="97"/>
              </a:cxn>
              <a:cxn ang="0">
                <a:pos x="697" y="99"/>
              </a:cxn>
            </a:cxnLst>
            <a:rect l="0" t="0" r="r" b="b"/>
            <a:pathLst>
              <a:path w="930" h="807">
                <a:moveTo>
                  <a:pt x="930" y="751"/>
                </a:moveTo>
                <a:lnTo>
                  <a:pt x="810" y="745"/>
                </a:lnTo>
                <a:lnTo>
                  <a:pt x="769" y="712"/>
                </a:lnTo>
                <a:lnTo>
                  <a:pt x="744" y="700"/>
                </a:lnTo>
                <a:lnTo>
                  <a:pt x="732" y="698"/>
                </a:lnTo>
                <a:lnTo>
                  <a:pt x="726" y="704"/>
                </a:lnTo>
                <a:lnTo>
                  <a:pt x="722" y="706"/>
                </a:lnTo>
                <a:lnTo>
                  <a:pt x="715" y="718"/>
                </a:lnTo>
                <a:lnTo>
                  <a:pt x="709" y="718"/>
                </a:lnTo>
                <a:lnTo>
                  <a:pt x="691" y="716"/>
                </a:lnTo>
                <a:lnTo>
                  <a:pt x="658" y="729"/>
                </a:lnTo>
                <a:lnTo>
                  <a:pt x="598" y="743"/>
                </a:lnTo>
                <a:lnTo>
                  <a:pt x="588" y="731"/>
                </a:lnTo>
                <a:lnTo>
                  <a:pt x="588" y="714"/>
                </a:lnTo>
                <a:lnTo>
                  <a:pt x="520" y="685"/>
                </a:lnTo>
                <a:lnTo>
                  <a:pt x="517" y="685"/>
                </a:lnTo>
                <a:lnTo>
                  <a:pt x="503" y="694"/>
                </a:lnTo>
                <a:lnTo>
                  <a:pt x="497" y="704"/>
                </a:lnTo>
                <a:lnTo>
                  <a:pt x="431" y="689"/>
                </a:lnTo>
                <a:lnTo>
                  <a:pt x="404" y="681"/>
                </a:lnTo>
                <a:lnTo>
                  <a:pt x="389" y="694"/>
                </a:lnTo>
                <a:lnTo>
                  <a:pt x="383" y="700"/>
                </a:lnTo>
                <a:lnTo>
                  <a:pt x="390" y="764"/>
                </a:lnTo>
                <a:lnTo>
                  <a:pt x="278" y="747"/>
                </a:lnTo>
                <a:lnTo>
                  <a:pt x="138" y="793"/>
                </a:lnTo>
                <a:lnTo>
                  <a:pt x="95" y="807"/>
                </a:lnTo>
                <a:lnTo>
                  <a:pt x="84" y="776"/>
                </a:lnTo>
                <a:lnTo>
                  <a:pt x="64" y="727"/>
                </a:lnTo>
                <a:lnTo>
                  <a:pt x="47" y="706"/>
                </a:lnTo>
                <a:lnTo>
                  <a:pt x="37" y="667"/>
                </a:lnTo>
                <a:lnTo>
                  <a:pt x="26" y="661"/>
                </a:lnTo>
                <a:moveTo>
                  <a:pt x="0" y="592"/>
                </a:moveTo>
                <a:lnTo>
                  <a:pt x="125" y="625"/>
                </a:lnTo>
                <a:lnTo>
                  <a:pt x="204" y="574"/>
                </a:lnTo>
                <a:lnTo>
                  <a:pt x="251" y="549"/>
                </a:lnTo>
                <a:lnTo>
                  <a:pt x="253" y="545"/>
                </a:lnTo>
                <a:lnTo>
                  <a:pt x="258" y="528"/>
                </a:lnTo>
                <a:lnTo>
                  <a:pt x="258" y="524"/>
                </a:lnTo>
                <a:lnTo>
                  <a:pt x="262" y="514"/>
                </a:lnTo>
                <a:lnTo>
                  <a:pt x="270" y="495"/>
                </a:lnTo>
                <a:lnTo>
                  <a:pt x="284" y="456"/>
                </a:lnTo>
                <a:lnTo>
                  <a:pt x="282" y="454"/>
                </a:lnTo>
                <a:lnTo>
                  <a:pt x="258" y="423"/>
                </a:lnTo>
                <a:lnTo>
                  <a:pt x="258" y="374"/>
                </a:lnTo>
                <a:lnTo>
                  <a:pt x="266" y="370"/>
                </a:lnTo>
                <a:lnTo>
                  <a:pt x="305" y="361"/>
                </a:lnTo>
                <a:lnTo>
                  <a:pt x="315" y="332"/>
                </a:lnTo>
                <a:lnTo>
                  <a:pt x="332" y="273"/>
                </a:lnTo>
                <a:lnTo>
                  <a:pt x="402" y="227"/>
                </a:lnTo>
                <a:lnTo>
                  <a:pt x="412" y="215"/>
                </a:lnTo>
                <a:lnTo>
                  <a:pt x="441" y="200"/>
                </a:lnTo>
                <a:lnTo>
                  <a:pt x="456" y="202"/>
                </a:lnTo>
                <a:lnTo>
                  <a:pt x="435" y="175"/>
                </a:lnTo>
                <a:lnTo>
                  <a:pt x="548" y="99"/>
                </a:lnTo>
                <a:lnTo>
                  <a:pt x="555" y="99"/>
                </a:lnTo>
                <a:lnTo>
                  <a:pt x="509" y="23"/>
                </a:lnTo>
                <a:lnTo>
                  <a:pt x="536" y="0"/>
                </a:lnTo>
                <a:lnTo>
                  <a:pt x="583" y="39"/>
                </a:lnTo>
                <a:lnTo>
                  <a:pt x="637" y="76"/>
                </a:lnTo>
                <a:lnTo>
                  <a:pt x="666" y="97"/>
                </a:lnTo>
                <a:lnTo>
                  <a:pt x="697" y="99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6" name="Freeform 42"/>
          <p:cNvSpPr>
            <a:spLocks noEditPoints="1"/>
          </p:cNvSpPr>
          <p:nvPr/>
        </p:nvSpPr>
        <p:spPr bwMode="auto">
          <a:xfrm>
            <a:off x="3865563" y="1141413"/>
            <a:ext cx="1084263" cy="2543175"/>
          </a:xfrm>
          <a:custGeom>
            <a:avLst/>
            <a:gdLst/>
            <a:ahLst/>
            <a:cxnLst>
              <a:cxn ang="0">
                <a:pos x="683" y="1486"/>
              </a:cxn>
              <a:cxn ang="0">
                <a:pos x="491" y="1529"/>
              </a:cxn>
              <a:cxn ang="0">
                <a:pos x="456" y="1536"/>
              </a:cxn>
              <a:cxn ang="0">
                <a:pos x="425" y="1542"/>
              </a:cxn>
              <a:cxn ang="0">
                <a:pos x="394" y="1550"/>
              </a:cxn>
              <a:cxn ang="0">
                <a:pos x="326" y="1362"/>
              </a:cxn>
              <a:cxn ang="0">
                <a:pos x="295" y="1441"/>
              </a:cxn>
              <a:cxn ang="0">
                <a:pos x="281" y="1474"/>
              </a:cxn>
              <a:cxn ang="0">
                <a:pos x="279" y="1488"/>
              </a:cxn>
              <a:cxn ang="0">
                <a:pos x="277" y="1494"/>
              </a:cxn>
              <a:cxn ang="0">
                <a:pos x="273" y="1513"/>
              </a:cxn>
              <a:cxn ang="0">
                <a:pos x="277" y="1548"/>
              </a:cxn>
              <a:cxn ang="0">
                <a:pos x="264" y="1602"/>
              </a:cxn>
              <a:cxn ang="0">
                <a:pos x="192" y="1515"/>
              </a:cxn>
              <a:cxn ang="0">
                <a:pos x="137" y="1447"/>
              </a:cxn>
              <a:cxn ang="0">
                <a:pos x="135" y="1440"/>
              </a:cxn>
              <a:cxn ang="0">
                <a:pos x="112" y="1376"/>
              </a:cxn>
              <a:cxn ang="0">
                <a:pos x="75" y="1282"/>
              </a:cxn>
              <a:cxn ang="0">
                <a:pos x="75" y="1279"/>
              </a:cxn>
              <a:cxn ang="0">
                <a:pos x="68" y="1185"/>
              </a:cxn>
              <a:cxn ang="0">
                <a:pos x="77" y="1178"/>
              </a:cxn>
              <a:cxn ang="0">
                <a:pos x="135" y="1131"/>
              </a:cxn>
              <a:cxn ang="0">
                <a:pos x="165" y="1081"/>
              </a:cxn>
              <a:cxn ang="0">
                <a:pos x="176" y="993"/>
              </a:cxn>
              <a:cxn ang="0">
                <a:pos x="174" y="986"/>
              </a:cxn>
              <a:cxn ang="0">
                <a:pos x="170" y="939"/>
              </a:cxn>
              <a:cxn ang="0">
                <a:pos x="159" y="852"/>
              </a:cxn>
              <a:cxn ang="0">
                <a:pos x="0" y="445"/>
              </a:cxn>
              <a:cxn ang="0">
                <a:pos x="58" y="443"/>
              </a:cxn>
              <a:cxn ang="0">
                <a:pos x="149" y="437"/>
              </a:cxn>
              <a:cxn ang="0">
                <a:pos x="182" y="383"/>
              </a:cxn>
              <a:cxn ang="0">
                <a:pos x="196" y="388"/>
              </a:cxn>
              <a:cxn ang="0">
                <a:pos x="264" y="412"/>
              </a:cxn>
              <a:cxn ang="0">
                <a:pos x="287" y="450"/>
              </a:cxn>
              <a:cxn ang="0">
                <a:pos x="304" y="476"/>
              </a:cxn>
              <a:cxn ang="0">
                <a:pos x="320" y="470"/>
              </a:cxn>
              <a:cxn ang="0">
                <a:pos x="328" y="214"/>
              </a:cxn>
              <a:cxn ang="0">
                <a:pos x="285" y="123"/>
              </a:cxn>
              <a:cxn ang="0">
                <a:pos x="345" y="39"/>
              </a:cxn>
              <a:cxn ang="0">
                <a:pos x="330" y="10"/>
              </a:cxn>
              <a:cxn ang="0">
                <a:pos x="330" y="10"/>
              </a:cxn>
              <a:cxn ang="0">
                <a:pos x="326" y="0"/>
              </a:cxn>
            </a:cxnLst>
            <a:rect l="0" t="0" r="r" b="b"/>
            <a:pathLst>
              <a:path w="683" h="1602">
                <a:moveTo>
                  <a:pt x="683" y="1486"/>
                </a:moveTo>
                <a:lnTo>
                  <a:pt x="491" y="1529"/>
                </a:lnTo>
                <a:lnTo>
                  <a:pt x="456" y="1536"/>
                </a:lnTo>
                <a:lnTo>
                  <a:pt x="425" y="1542"/>
                </a:lnTo>
                <a:lnTo>
                  <a:pt x="394" y="1550"/>
                </a:lnTo>
                <a:lnTo>
                  <a:pt x="326" y="1362"/>
                </a:lnTo>
                <a:lnTo>
                  <a:pt x="295" y="1441"/>
                </a:lnTo>
                <a:lnTo>
                  <a:pt x="281" y="1474"/>
                </a:lnTo>
                <a:lnTo>
                  <a:pt x="279" y="1488"/>
                </a:lnTo>
                <a:lnTo>
                  <a:pt x="277" y="1494"/>
                </a:lnTo>
                <a:lnTo>
                  <a:pt x="273" y="1513"/>
                </a:lnTo>
                <a:lnTo>
                  <a:pt x="277" y="1548"/>
                </a:lnTo>
                <a:lnTo>
                  <a:pt x="264" y="1602"/>
                </a:lnTo>
                <a:lnTo>
                  <a:pt x="192" y="1515"/>
                </a:lnTo>
                <a:lnTo>
                  <a:pt x="137" y="1447"/>
                </a:lnTo>
                <a:lnTo>
                  <a:pt x="135" y="1440"/>
                </a:lnTo>
                <a:lnTo>
                  <a:pt x="112" y="1376"/>
                </a:lnTo>
                <a:lnTo>
                  <a:pt x="75" y="1282"/>
                </a:lnTo>
                <a:lnTo>
                  <a:pt x="75" y="1279"/>
                </a:lnTo>
                <a:lnTo>
                  <a:pt x="68" y="1185"/>
                </a:lnTo>
                <a:lnTo>
                  <a:pt x="77" y="1178"/>
                </a:lnTo>
                <a:lnTo>
                  <a:pt x="135" y="1131"/>
                </a:lnTo>
                <a:lnTo>
                  <a:pt x="165" y="1081"/>
                </a:lnTo>
                <a:lnTo>
                  <a:pt x="176" y="993"/>
                </a:lnTo>
                <a:lnTo>
                  <a:pt x="174" y="986"/>
                </a:lnTo>
                <a:lnTo>
                  <a:pt x="170" y="939"/>
                </a:lnTo>
                <a:lnTo>
                  <a:pt x="159" y="852"/>
                </a:lnTo>
                <a:lnTo>
                  <a:pt x="0" y="445"/>
                </a:lnTo>
                <a:lnTo>
                  <a:pt x="58" y="443"/>
                </a:lnTo>
                <a:lnTo>
                  <a:pt x="149" y="437"/>
                </a:lnTo>
                <a:lnTo>
                  <a:pt x="182" y="383"/>
                </a:lnTo>
                <a:lnTo>
                  <a:pt x="196" y="388"/>
                </a:lnTo>
                <a:lnTo>
                  <a:pt x="264" y="412"/>
                </a:lnTo>
                <a:lnTo>
                  <a:pt x="287" y="450"/>
                </a:lnTo>
                <a:lnTo>
                  <a:pt x="304" y="476"/>
                </a:lnTo>
                <a:lnTo>
                  <a:pt x="320" y="470"/>
                </a:lnTo>
                <a:lnTo>
                  <a:pt x="328" y="214"/>
                </a:lnTo>
                <a:lnTo>
                  <a:pt x="285" y="123"/>
                </a:lnTo>
                <a:lnTo>
                  <a:pt x="345" y="39"/>
                </a:lnTo>
                <a:lnTo>
                  <a:pt x="330" y="10"/>
                </a:lnTo>
                <a:moveTo>
                  <a:pt x="330" y="10"/>
                </a:moveTo>
                <a:lnTo>
                  <a:pt x="326" y="0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7" name="Freeform 43"/>
          <p:cNvSpPr>
            <a:spLocks/>
          </p:cNvSpPr>
          <p:nvPr/>
        </p:nvSpPr>
        <p:spPr bwMode="auto">
          <a:xfrm>
            <a:off x="1717676" y="2336800"/>
            <a:ext cx="127000" cy="120650"/>
          </a:xfrm>
          <a:custGeom>
            <a:avLst/>
            <a:gdLst/>
            <a:ahLst/>
            <a:cxnLst>
              <a:cxn ang="0">
                <a:pos x="80" y="2"/>
              </a:cxn>
              <a:cxn ang="0">
                <a:pos x="50" y="0"/>
              </a:cxn>
              <a:cxn ang="0">
                <a:pos x="0" y="76"/>
              </a:cxn>
            </a:cxnLst>
            <a:rect l="0" t="0" r="r" b="b"/>
            <a:pathLst>
              <a:path w="80" h="76">
                <a:moveTo>
                  <a:pt x="80" y="2"/>
                </a:moveTo>
                <a:lnTo>
                  <a:pt x="50" y="0"/>
                </a:lnTo>
                <a:lnTo>
                  <a:pt x="0" y="76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8" name="Freeform 44"/>
          <p:cNvSpPr>
            <a:spLocks/>
          </p:cNvSpPr>
          <p:nvPr/>
        </p:nvSpPr>
        <p:spPr bwMode="auto">
          <a:xfrm>
            <a:off x="1058863" y="15875"/>
            <a:ext cx="3946525" cy="9115425"/>
          </a:xfrm>
          <a:custGeom>
            <a:avLst/>
            <a:gdLst/>
            <a:ahLst/>
            <a:cxnLst>
              <a:cxn ang="0">
                <a:pos x="1857" y="5742"/>
              </a:cxn>
              <a:cxn ang="0">
                <a:pos x="1828" y="5579"/>
              </a:cxn>
              <a:cxn ang="0">
                <a:pos x="1872" y="5395"/>
              </a:cxn>
              <a:cxn ang="0">
                <a:pos x="1861" y="5318"/>
              </a:cxn>
              <a:cxn ang="0">
                <a:pos x="1766" y="5215"/>
              </a:cxn>
              <a:cxn ang="0">
                <a:pos x="1645" y="5071"/>
              </a:cxn>
              <a:cxn ang="0">
                <a:pos x="1642" y="5015"/>
              </a:cxn>
              <a:cxn ang="0">
                <a:pos x="1671" y="4881"/>
              </a:cxn>
              <a:cxn ang="0">
                <a:pos x="1496" y="4707"/>
              </a:cxn>
              <a:cxn ang="0">
                <a:pos x="1370" y="4441"/>
              </a:cxn>
              <a:cxn ang="0">
                <a:pos x="1335" y="4410"/>
              </a:cxn>
              <a:cxn ang="0">
                <a:pos x="1314" y="4276"/>
              </a:cxn>
              <a:cxn ang="0">
                <a:pos x="1166" y="4051"/>
              </a:cxn>
              <a:cxn ang="0">
                <a:pos x="840" y="3729"/>
              </a:cxn>
              <a:cxn ang="0">
                <a:pos x="817" y="3467"/>
              </a:cxn>
              <a:cxn ang="0">
                <a:pos x="658" y="3229"/>
              </a:cxn>
              <a:cxn ang="0">
                <a:pos x="760" y="3204"/>
              </a:cxn>
              <a:cxn ang="0">
                <a:pos x="933" y="2926"/>
              </a:cxn>
              <a:cxn ang="0">
                <a:pos x="1042" y="2862"/>
              </a:cxn>
              <a:cxn ang="0">
                <a:pos x="925" y="2486"/>
              </a:cxn>
              <a:cxn ang="0">
                <a:pos x="939" y="2385"/>
              </a:cxn>
              <a:cxn ang="0">
                <a:pos x="904" y="2185"/>
              </a:cxn>
              <a:cxn ang="0">
                <a:pos x="856" y="1904"/>
              </a:cxn>
              <a:cxn ang="0">
                <a:pos x="683" y="2042"/>
              </a:cxn>
              <a:cxn ang="0">
                <a:pos x="452" y="1891"/>
              </a:cxn>
              <a:cxn ang="0">
                <a:pos x="481" y="1602"/>
              </a:cxn>
              <a:cxn ang="0">
                <a:pos x="444" y="1567"/>
              </a:cxn>
              <a:cxn ang="0">
                <a:pos x="363" y="1526"/>
              </a:cxn>
              <a:cxn ang="0">
                <a:pos x="345" y="1574"/>
              </a:cxn>
              <a:cxn ang="0">
                <a:pos x="227" y="1441"/>
              </a:cxn>
              <a:cxn ang="0">
                <a:pos x="209" y="1315"/>
              </a:cxn>
              <a:cxn ang="0">
                <a:pos x="289" y="1227"/>
              </a:cxn>
              <a:cxn ang="0">
                <a:pos x="182" y="1111"/>
              </a:cxn>
              <a:cxn ang="0">
                <a:pos x="7" y="967"/>
              </a:cxn>
              <a:cxn ang="0">
                <a:pos x="66" y="925"/>
              </a:cxn>
              <a:cxn ang="0">
                <a:pos x="136" y="822"/>
              </a:cxn>
              <a:cxn ang="0">
                <a:pos x="246" y="657"/>
              </a:cxn>
              <a:cxn ang="0">
                <a:pos x="349" y="645"/>
              </a:cxn>
              <a:cxn ang="0">
                <a:pos x="512" y="510"/>
              </a:cxn>
              <a:cxn ang="0">
                <a:pos x="564" y="48"/>
              </a:cxn>
              <a:cxn ang="0">
                <a:pos x="753" y="0"/>
              </a:cxn>
              <a:cxn ang="0">
                <a:pos x="1121" y="122"/>
              </a:cxn>
              <a:cxn ang="0">
                <a:pos x="1304" y="35"/>
              </a:cxn>
              <a:cxn ang="0">
                <a:pos x="1477" y="114"/>
              </a:cxn>
              <a:cxn ang="0">
                <a:pos x="1525" y="267"/>
              </a:cxn>
              <a:cxn ang="0">
                <a:pos x="1577" y="376"/>
              </a:cxn>
              <a:cxn ang="0">
                <a:pos x="1628" y="403"/>
              </a:cxn>
              <a:cxn ang="0">
                <a:pos x="1735" y="516"/>
              </a:cxn>
              <a:cxn ang="0">
                <a:pos x="1940" y="698"/>
              </a:cxn>
              <a:cxn ang="0">
                <a:pos x="1993" y="768"/>
              </a:cxn>
              <a:cxn ang="0">
                <a:pos x="2098" y="719"/>
              </a:cxn>
              <a:cxn ang="0">
                <a:pos x="2228" y="750"/>
              </a:cxn>
              <a:cxn ang="0">
                <a:pos x="2367" y="851"/>
              </a:cxn>
            </a:cxnLst>
            <a:rect l="0" t="0" r="r" b="b"/>
            <a:pathLst>
              <a:path w="2486" h="5742">
                <a:moveTo>
                  <a:pt x="1863" y="5742"/>
                </a:moveTo>
                <a:lnTo>
                  <a:pt x="1863" y="5742"/>
                </a:lnTo>
                <a:lnTo>
                  <a:pt x="1857" y="5742"/>
                </a:lnTo>
                <a:lnTo>
                  <a:pt x="1847" y="5682"/>
                </a:lnTo>
                <a:lnTo>
                  <a:pt x="1834" y="5634"/>
                </a:lnTo>
                <a:lnTo>
                  <a:pt x="1828" y="5579"/>
                </a:lnTo>
                <a:lnTo>
                  <a:pt x="1845" y="5562"/>
                </a:lnTo>
                <a:lnTo>
                  <a:pt x="1824" y="5492"/>
                </a:lnTo>
                <a:lnTo>
                  <a:pt x="1872" y="5395"/>
                </a:lnTo>
                <a:lnTo>
                  <a:pt x="1853" y="5380"/>
                </a:lnTo>
                <a:lnTo>
                  <a:pt x="1859" y="5318"/>
                </a:lnTo>
                <a:lnTo>
                  <a:pt x="1861" y="5318"/>
                </a:lnTo>
                <a:lnTo>
                  <a:pt x="1836" y="5323"/>
                </a:lnTo>
                <a:lnTo>
                  <a:pt x="1806" y="5228"/>
                </a:lnTo>
                <a:lnTo>
                  <a:pt x="1766" y="5215"/>
                </a:lnTo>
                <a:lnTo>
                  <a:pt x="1758" y="5205"/>
                </a:lnTo>
                <a:lnTo>
                  <a:pt x="1653" y="5096"/>
                </a:lnTo>
                <a:lnTo>
                  <a:pt x="1645" y="5071"/>
                </a:lnTo>
                <a:lnTo>
                  <a:pt x="1632" y="5065"/>
                </a:lnTo>
                <a:lnTo>
                  <a:pt x="1640" y="5031"/>
                </a:lnTo>
                <a:lnTo>
                  <a:pt x="1642" y="5015"/>
                </a:lnTo>
                <a:lnTo>
                  <a:pt x="1647" y="4980"/>
                </a:lnTo>
                <a:lnTo>
                  <a:pt x="1661" y="4924"/>
                </a:lnTo>
                <a:lnTo>
                  <a:pt x="1671" y="4881"/>
                </a:lnTo>
                <a:lnTo>
                  <a:pt x="1597" y="4825"/>
                </a:lnTo>
                <a:lnTo>
                  <a:pt x="1589" y="4829"/>
                </a:lnTo>
                <a:lnTo>
                  <a:pt x="1496" y="4707"/>
                </a:lnTo>
                <a:lnTo>
                  <a:pt x="1428" y="4491"/>
                </a:lnTo>
                <a:lnTo>
                  <a:pt x="1434" y="4499"/>
                </a:lnTo>
                <a:lnTo>
                  <a:pt x="1370" y="4441"/>
                </a:lnTo>
                <a:lnTo>
                  <a:pt x="1358" y="4433"/>
                </a:lnTo>
                <a:lnTo>
                  <a:pt x="1341" y="4416"/>
                </a:lnTo>
                <a:lnTo>
                  <a:pt x="1335" y="4410"/>
                </a:lnTo>
                <a:lnTo>
                  <a:pt x="1331" y="4408"/>
                </a:lnTo>
                <a:lnTo>
                  <a:pt x="1302" y="4394"/>
                </a:lnTo>
                <a:lnTo>
                  <a:pt x="1314" y="4276"/>
                </a:lnTo>
                <a:lnTo>
                  <a:pt x="1261" y="4187"/>
                </a:lnTo>
                <a:lnTo>
                  <a:pt x="1160" y="4043"/>
                </a:lnTo>
                <a:lnTo>
                  <a:pt x="1166" y="4051"/>
                </a:lnTo>
                <a:lnTo>
                  <a:pt x="991" y="3884"/>
                </a:lnTo>
                <a:lnTo>
                  <a:pt x="885" y="3832"/>
                </a:lnTo>
                <a:lnTo>
                  <a:pt x="840" y="3729"/>
                </a:lnTo>
                <a:lnTo>
                  <a:pt x="875" y="3640"/>
                </a:lnTo>
                <a:lnTo>
                  <a:pt x="836" y="3524"/>
                </a:lnTo>
                <a:lnTo>
                  <a:pt x="817" y="3467"/>
                </a:lnTo>
                <a:lnTo>
                  <a:pt x="648" y="3304"/>
                </a:lnTo>
                <a:lnTo>
                  <a:pt x="630" y="3237"/>
                </a:lnTo>
                <a:lnTo>
                  <a:pt x="658" y="3229"/>
                </a:lnTo>
                <a:lnTo>
                  <a:pt x="679" y="3225"/>
                </a:lnTo>
                <a:lnTo>
                  <a:pt x="685" y="3223"/>
                </a:lnTo>
                <a:lnTo>
                  <a:pt x="760" y="3204"/>
                </a:lnTo>
                <a:lnTo>
                  <a:pt x="856" y="3054"/>
                </a:lnTo>
                <a:lnTo>
                  <a:pt x="873" y="3023"/>
                </a:lnTo>
                <a:lnTo>
                  <a:pt x="933" y="2926"/>
                </a:lnTo>
                <a:lnTo>
                  <a:pt x="941" y="2911"/>
                </a:lnTo>
                <a:lnTo>
                  <a:pt x="978" y="2891"/>
                </a:lnTo>
                <a:lnTo>
                  <a:pt x="1042" y="2862"/>
                </a:lnTo>
                <a:lnTo>
                  <a:pt x="1044" y="2854"/>
                </a:lnTo>
                <a:lnTo>
                  <a:pt x="949" y="2556"/>
                </a:lnTo>
                <a:lnTo>
                  <a:pt x="925" y="2486"/>
                </a:lnTo>
                <a:lnTo>
                  <a:pt x="912" y="2443"/>
                </a:lnTo>
                <a:lnTo>
                  <a:pt x="914" y="2439"/>
                </a:lnTo>
                <a:lnTo>
                  <a:pt x="939" y="2385"/>
                </a:lnTo>
                <a:lnTo>
                  <a:pt x="939" y="2379"/>
                </a:lnTo>
                <a:lnTo>
                  <a:pt x="904" y="2189"/>
                </a:lnTo>
                <a:lnTo>
                  <a:pt x="904" y="2185"/>
                </a:lnTo>
                <a:lnTo>
                  <a:pt x="904" y="2110"/>
                </a:lnTo>
                <a:lnTo>
                  <a:pt x="906" y="1974"/>
                </a:lnTo>
                <a:lnTo>
                  <a:pt x="856" y="1904"/>
                </a:lnTo>
                <a:lnTo>
                  <a:pt x="772" y="1941"/>
                </a:lnTo>
                <a:lnTo>
                  <a:pt x="762" y="1953"/>
                </a:lnTo>
                <a:lnTo>
                  <a:pt x="683" y="2042"/>
                </a:lnTo>
                <a:lnTo>
                  <a:pt x="578" y="1943"/>
                </a:lnTo>
                <a:lnTo>
                  <a:pt x="481" y="1900"/>
                </a:lnTo>
                <a:lnTo>
                  <a:pt x="452" y="1891"/>
                </a:lnTo>
                <a:lnTo>
                  <a:pt x="359" y="1850"/>
                </a:lnTo>
                <a:lnTo>
                  <a:pt x="434" y="1695"/>
                </a:lnTo>
                <a:lnTo>
                  <a:pt x="481" y="1602"/>
                </a:lnTo>
                <a:lnTo>
                  <a:pt x="481" y="1598"/>
                </a:lnTo>
                <a:lnTo>
                  <a:pt x="454" y="1574"/>
                </a:lnTo>
                <a:lnTo>
                  <a:pt x="444" y="1567"/>
                </a:lnTo>
                <a:lnTo>
                  <a:pt x="411" y="1541"/>
                </a:lnTo>
                <a:lnTo>
                  <a:pt x="398" y="1536"/>
                </a:lnTo>
                <a:lnTo>
                  <a:pt x="363" y="1526"/>
                </a:lnTo>
                <a:lnTo>
                  <a:pt x="347" y="1526"/>
                </a:lnTo>
                <a:lnTo>
                  <a:pt x="345" y="1551"/>
                </a:lnTo>
                <a:lnTo>
                  <a:pt x="345" y="1574"/>
                </a:lnTo>
                <a:lnTo>
                  <a:pt x="341" y="1574"/>
                </a:lnTo>
                <a:lnTo>
                  <a:pt x="200" y="1528"/>
                </a:lnTo>
                <a:lnTo>
                  <a:pt x="227" y="1441"/>
                </a:lnTo>
                <a:lnTo>
                  <a:pt x="211" y="1334"/>
                </a:lnTo>
                <a:lnTo>
                  <a:pt x="209" y="1317"/>
                </a:lnTo>
                <a:lnTo>
                  <a:pt x="209" y="1315"/>
                </a:lnTo>
                <a:lnTo>
                  <a:pt x="244" y="1266"/>
                </a:lnTo>
                <a:lnTo>
                  <a:pt x="297" y="1254"/>
                </a:lnTo>
                <a:lnTo>
                  <a:pt x="289" y="1227"/>
                </a:lnTo>
                <a:lnTo>
                  <a:pt x="287" y="1210"/>
                </a:lnTo>
                <a:lnTo>
                  <a:pt x="264" y="1189"/>
                </a:lnTo>
                <a:lnTo>
                  <a:pt x="182" y="1111"/>
                </a:lnTo>
                <a:lnTo>
                  <a:pt x="155" y="1086"/>
                </a:lnTo>
                <a:lnTo>
                  <a:pt x="52" y="1045"/>
                </a:lnTo>
                <a:lnTo>
                  <a:pt x="7" y="967"/>
                </a:lnTo>
                <a:lnTo>
                  <a:pt x="0" y="956"/>
                </a:lnTo>
                <a:lnTo>
                  <a:pt x="58" y="934"/>
                </a:lnTo>
                <a:lnTo>
                  <a:pt x="66" y="925"/>
                </a:lnTo>
                <a:lnTo>
                  <a:pt x="71" y="915"/>
                </a:lnTo>
                <a:lnTo>
                  <a:pt x="134" y="824"/>
                </a:lnTo>
                <a:lnTo>
                  <a:pt x="136" y="822"/>
                </a:lnTo>
                <a:lnTo>
                  <a:pt x="205" y="770"/>
                </a:lnTo>
                <a:lnTo>
                  <a:pt x="275" y="684"/>
                </a:lnTo>
                <a:lnTo>
                  <a:pt x="246" y="657"/>
                </a:lnTo>
                <a:lnTo>
                  <a:pt x="260" y="628"/>
                </a:lnTo>
                <a:lnTo>
                  <a:pt x="312" y="665"/>
                </a:lnTo>
                <a:lnTo>
                  <a:pt x="349" y="645"/>
                </a:lnTo>
                <a:lnTo>
                  <a:pt x="370" y="564"/>
                </a:lnTo>
                <a:lnTo>
                  <a:pt x="502" y="517"/>
                </a:lnTo>
                <a:lnTo>
                  <a:pt x="512" y="510"/>
                </a:lnTo>
                <a:lnTo>
                  <a:pt x="448" y="246"/>
                </a:lnTo>
                <a:lnTo>
                  <a:pt x="510" y="137"/>
                </a:lnTo>
                <a:lnTo>
                  <a:pt x="564" y="48"/>
                </a:lnTo>
                <a:lnTo>
                  <a:pt x="590" y="5"/>
                </a:lnTo>
                <a:lnTo>
                  <a:pt x="592" y="4"/>
                </a:lnTo>
                <a:lnTo>
                  <a:pt x="753" y="0"/>
                </a:lnTo>
                <a:lnTo>
                  <a:pt x="993" y="79"/>
                </a:lnTo>
                <a:lnTo>
                  <a:pt x="1067" y="62"/>
                </a:lnTo>
                <a:lnTo>
                  <a:pt x="1121" y="122"/>
                </a:lnTo>
                <a:lnTo>
                  <a:pt x="1129" y="122"/>
                </a:lnTo>
                <a:lnTo>
                  <a:pt x="1182" y="62"/>
                </a:lnTo>
                <a:lnTo>
                  <a:pt x="1304" y="35"/>
                </a:lnTo>
                <a:lnTo>
                  <a:pt x="1467" y="110"/>
                </a:lnTo>
                <a:lnTo>
                  <a:pt x="1477" y="114"/>
                </a:lnTo>
                <a:lnTo>
                  <a:pt x="1477" y="114"/>
                </a:lnTo>
                <a:lnTo>
                  <a:pt x="1506" y="143"/>
                </a:lnTo>
                <a:lnTo>
                  <a:pt x="1510" y="170"/>
                </a:lnTo>
                <a:lnTo>
                  <a:pt x="1525" y="267"/>
                </a:lnTo>
                <a:lnTo>
                  <a:pt x="1531" y="287"/>
                </a:lnTo>
                <a:lnTo>
                  <a:pt x="1568" y="304"/>
                </a:lnTo>
                <a:lnTo>
                  <a:pt x="1577" y="376"/>
                </a:lnTo>
                <a:lnTo>
                  <a:pt x="1597" y="386"/>
                </a:lnTo>
                <a:lnTo>
                  <a:pt x="1597" y="388"/>
                </a:lnTo>
                <a:lnTo>
                  <a:pt x="1628" y="403"/>
                </a:lnTo>
                <a:lnTo>
                  <a:pt x="1647" y="415"/>
                </a:lnTo>
                <a:lnTo>
                  <a:pt x="1655" y="419"/>
                </a:lnTo>
                <a:lnTo>
                  <a:pt x="1735" y="516"/>
                </a:lnTo>
                <a:lnTo>
                  <a:pt x="1777" y="566"/>
                </a:lnTo>
                <a:lnTo>
                  <a:pt x="1839" y="713"/>
                </a:lnTo>
                <a:lnTo>
                  <a:pt x="1940" y="698"/>
                </a:lnTo>
                <a:lnTo>
                  <a:pt x="1946" y="698"/>
                </a:lnTo>
                <a:lnTo>
                  <a:pt x="1958" y="760"/>
                </a:lnTo>
                <a:lnTo>
                  <a:pt x="1993" y="768"/>
                </a:lnTo>
                <a:lnTo>
                  <a:pt x="2004" y="752"/>
                </a:lnTo>
                <a:lnTo>
                  <a:pt x="2041" y="702"/>
                </a:lnTo>
                <a:lnTo>
                  <a:pt x="2098" y="719"/>
                </a:lnTo>
                <a:lnTo>
                  <a:pt x="2094" y="709"/>
                </a:lnTo>
                <a:lnTo>
                  <a:pt x="2164" y="731"/>
                </a:lnTo>
                <a:lnTo>
                  <a:pt x="2228" y="750"/>
                </a:lnTo>
                <a:lnTo>
                  <a:pt x="2235" y="752"/>
                </a:lnTo>
                <a:lnTo>
                  <a:pt x="2299" y="773"/>
                </a:lnTo>
                <a:lnTo>
                  <a:pt x="2367" y="851"/>
                </a:lnTo>
                <a:lnTo>
                  <a:pt x="2486" y="812"/>
                </a:lnTo>
              </a:path>
            </a:pathLst>
          </a:custGeom>
          <a:noFill/>
          <a:ln w="23813" cap="flat">
            <a:solidFill>
              <a:srgbClr val="B1B3B6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9" name="Freeform 45"/>
          <p:cNvSpPr>
            <a:spLocks/>
          </p:cNvSpPr>
          <p:nvPr/>
        </p:nvSpPr>
        <p:spPr bwMode="auto">
          <a:xfrm>
            <a:off x="4016376" y="1323975"/>
            <a:ext cx="1779588" cy="7793038"/>
          </a:xfrm>
          <a:custGeom>
            <a:avLst/>
            <a:gdLst/>
            <a:ahLst/>
            <a:cxnLst>
              <a:cxn ang="0">
                <a:pos x="40" y="4885"/>
              </a:cxn>
              <a:cxn ang="0">
                <a:pos x="37" y="4868"/>
              </a:cxn>
              <a:cxn ang="0">
                <a:pos x="72" y="4854"/>
              </a:cxn>
              <a:cxn ang="0">
                <a:pos x="79" y="4850"/>
              </a:cxn>
              <a:cxn ang="0">
                <a:pos x="89" y="4829"/>
              </a:cxn>
              <a:cxn ang="0">
                <a:pos x="143" y="4804"/>
              </a:cxn>
              <a:cxn ang="0">
                <a:pos x="188" y="4823"/>
              </a:cxn>
              <a:cxn ang="0">
                <a:pos x="205" y="4829"/>
              </a:cxn>
              <a:cxn ang="0">
                <a:pos x="260" y="4827"/>
              </a:cxn>
              <a:cxn ang="0">
                <a:pos x="334" y="4831"/>
              </a:cxn>
              <a:cxn ang="0">
                <a:pos x="394" y="4759"/>
              </a:cxn>
              <a:cxn ang="0">
                <a:pos x="485" y="4701"/>
              </a:cxn>
              <a:cxn ang="0">
                <a:pos x="543" y="4625"/>
              </a:cxn>
              <a:cxn ang="0">
                <a:pos x="594" y="4571"/>
              </a:cxn>
              <a:cxn ang="0">
                <a:pos x="652" y="4482"/>
              </a:cxn>
              <a:cxn ang="0">
                <a:pos x="675" y="4424"/>
              </a:cxn>
              <a:cxn ang="0">
                <a:pos x="700" y="4329"/>
              </a:cxn>
              <a:cxn ang="0">
                <a:pos x="706" y="4187"/>
              </a:cxn>
              <a:cxn ang="0">
                <a:pos x="693" y="4084"/>
              </a:cxn>
              <a:cxn ang="0">
                <a:pos x="687" y="4020"/>
              </a:cxn>
              <a:cxn ang="0">
                <a:pos x="729" y="3945"/>
              </a:cxn>
              <a:cxn ang="0">
                <a:pos x="778" y="3863"/>
              </a:cxn>
              <a:cxn ang="0">
                <a:pos x="803" y="3753"/>
              </a:cxn>
              <a:cxn ang="0">
                <a:pos x="807" y="3656"/>
              </a:cxn>
              <a:cxn ang="0">
                <a:pos x="799" y="3586"/>
              </a:cxn>
              <a:cxn ang="0">
                <a:pos x="726" y="3440"/>
              </a:cxn>
              <a:cxn ang="0">
                <a:pos x="677" y="3272"/>
              </a:cxn>
              <a:cxn ang="0">
                <a:pos x="617" y="3171"/>
              </a:cxn>
              <a:cxn ang="0">
                <a:pos x="580" y="3002"/>
              </a:cxn>
              <a:cxn ang="0">
                <a:pos x="568" y="2932"/>
              </a:cxn>
              <a:cxn ang="0">
                <a:pos x="564" y="2845"/>
              </a:cxn>
              <a:cxn ang="0">
                <a:pos x="500" y="2678"/>
              </a:cxn>
              <a:cxn ang="0">
                <a:pos x="479" y="2603"/>
              </a:cxn>
              <a:cxn ang="0">
                <a:pos x="508" y="2589"/>
              </a:cxn>
              <a:cxn ang="0">
                <a:pos x="646" y="2552"/>
              </a:cxn>
              <a:cxn ang="0">
                <a:pos x="788" y="2546"/>
              </a:cxn>
              <a:cxn ang="0">
                <a:pos x="892" y="2544"/>
              </a:cxn>
              <a:cxn ang="0">
                <a:pos x="920" y="2531"/>
              </a:cxn>
              <a:cxn ang="0">
                <a:pos x="933" y="2451"/>
              </a:cxn>
              <a:cxn ang="0">
                <a:pos x="984" y="2323"/>
              </a:cxn>
              <a:cxn ang="0">
                <a:pos x="1034" y="2263"/>
              </a:cxn>
              <a:cxn ang="0">
                <a:pos x="1083" y="2125"/>
              </a:cxn>
              <a:cxn ang="0">
                <a:pos x="1104" y="2029"/>
              </a:cxn>
              <a:cxn ang="0">
                <a:pos x="1096" y="1912"/>
              </a:cxn>
              <a:cxn ang="0">
                <a:pos x="1007" y="1771"/>
              </a:cxn>
              <a:cxn ang="0">
                <a:pos x="949" y="1679"/>
              </a:cxn>
              <a:cxn ang="0">
                <a:pos x="875" y="1563"/>
              </a:cxn>
              <a:cxn ang="0">
                <a:pos x="737" y="1522"/>
              </a:cxn>
              <a:cxn ang="0">
                <a:pos x="638" y="1421"/>
              </a:cxn>
              <a:cxn ang="0">
                <a:pos x="574" y="1365"/>
              </a:cxn>
              <a:cxn ang="0">
                <a:pos x="530" y="1303"/>
              </a:cxn>
              <a:cxn ang="0">
                <a:pos x="454" y="1197"/>
              </a:cxn>
              <a:cxn ang="0">
                <a:pos x="483" y="1047"/>
              </a:cxn>
              <a:cxn ang="0">
                <a:pos x="508" y="906"/>
              </a:cxn>
              <a:cxn ang="0">
                <a:pos x="535" y="756"/>
              </a:cxn>
              <a:cxn ang="0">
                <a:pos x="561" y="617"/>
              </a:cxn>
              <a:cxn ang="0">
                <a:pos x="580" y="508"/>
              </a:cxn>
              <a:cxn ang="0">
                <a:pos x="601" y="397"/>
              </a:cxn>
              <a:cxn ang="0">
                <a:pos x="607" y="366"/>
              </a:cxn>
              <a:cxn ang="0">
                <a:pos x="627" y="264"/>
              </a:cxn>
              <a:cxn ang="0">
                <a:pos x="644" y="101"/>
              </a:cxn>
              <a:cxn ang="0">
                <a:pos x="617" y="0"/>
              </a:cxn>
            </a:cxnLst>
            <a:rect l="0" t="0" r="r" b="b"/>
            <a:pathLst>
              <a:path w="1121" h="4909">
                <a:moveTo>
                  <a:pt x="0" y="4909"/>
                </a:moveTo>
                <a:lnTo>
                  <a:pt x="27" y="4897"/>
                </a:lnTo>
                <a:lnTo>
                  <a:pt x="40" y="4885"/>
                </a:lnTo>
                <a:lnTo>
                  <a:pt x="42" y="4881"/>
                </a:lnTo>
                <a:lnTo>
                  <a:pt x="39" y="4876"/>
                </a:lnTo>
                <a:lnTo>
                  <a:pt x="37" y="4868"/>
                </a:lnTo>
                <a:lnTo>
                  <a:pt x="39" y="4860"/>
                </a:lnTo>
                <a:lnTo>
                  <a:pt x="42" y="4854"/>
                </a:lnTo>
                <a:lnTo>
                  <a:pt x="72" y="4854"/>
                </a:lnTo>
                <a:lnTo>
                  <a:pt x="73" y="4854"/>
                </a:lnTo>
                <a:lnTo>
                  <a:pt x="75" y="4854"/>
                </a:lnTo>
                <a:lnTo>
                  <a:pt x="79" y="4850"/>
                </a:lnTo>
                <a:lnTo>
                  <a:pt x="77" y="4843"/>
                </a:lnTo>
                <a:lnTo>
                  <a:pt x="81" y="4835"/>
                </a:lnTo>
                <a:lnTo>
                  <a:pt x="89" y="4829"/>
                </a:lnTo>
                <a:lnTo>
                  <a:pt x="95" y="4827"/>
                </a:lnTo>
                <a:lnTo>
                  <a:pt x="103" y="4821"/>
                </a:lnTo>
                <a:lnTo>
                  <a:pt x="143" y="4804"/>
                </a:lnTo>
                <a:lnTo>
                  <a:pt x="147" y="4802"/>
                </a:lnTo>
                <a:lnTo>
                  <a:pt x="153" y="4806"/>
                </a:lnTo>
                <a:lnTo>
                  <a:pt x="188" y="4823"/>
                </a:lnTo>
                <a:lnTo>
                  <a:pt x="190" y="4823"/>
                </a:lnTo>
                <a:lnTo>
                  <a:pt x="196" y="4827"/>
                </a:lnTo>
                <a:lnTo>
                  <a:pt x="205" y="4829"/>
                </a:lnTo>
                <a:lnTo>
                  <a:pt x="209" y="4831"/>
                </a:lnTo>
                <a:lnTo>
                  <a:pt x="215" y="4833"/>
                </a:lnTo>
                <a:lnTo>
                  <a:pt x="260" y="4827"/>
                </a:lnTo>
                <a:lnTo>
                  <a:pt x="289" y="4819"/>
                </a:lnTo>
                <a:lnTo>
                  <a:pt x="316" y="4837"/>
                </a:lnTo>
                <a:lnTo>
                  <a:pt x="334" y="4831"/>
                </a:lnTo>
                <a:lnTo>
                  <a:pt x="349" y="4810"/>
                </a:lnTo>
                <a:lnTo>
                  <a:pt x="368" y="4788"/>
                </a:lnTo>
                <a:lnTo>
                  <a:pt x="394" y="4759"/>
                </a:lnTo>
                <a:lnTo>
                  <a:pt x="403" y="4751"/>
                </a:lnTo>
                <a:lnTo>
                  <a:pt x="444" y="4726"/>
                </a:lnTo>
                <a:lnTo>
                  <a:pt x="485" y="4701"/>
                </a:lnTo>
                <a:lnTo>
                  <a:pt x="506" y="4687"/>
                </a:lnTo>
                <a:lnTo>
                  <a:pt x="528" y="4651"/>
                </a:lnTo>
                <a:lnTo>
                  <a:pt x="543" y="4625"/>
                </a:lnTo>
                <a:lnTo>
                  <a:pt x="547" y="4620"/>
                </a:lnTo>
                <a:lnTo>
                  <a:pt x="564" y="4591"/>
                </a:lnTo>
                <a:lnTo>
                  <a:pt x="594" y="4571"/>
                </a:lnTo>
                <a:lnTo>
                  <a:pt x="617" y="4548"/>
                </a:lnTo>
                <a:lnTo>
                  <a:pt x="629" y="4525"/>
                </a:lnTo>
                <a:lnTo>
                  <a:pt x="652" y="4482"/>
                </a:lnTo>
                <a:lnTo>
                  <a:pt x="669" y="4439"/>
                </a:lnTo>
                <a:lnTo>
                  <a:pt x="673" y="4431"/>
                </a:lnTo>
                <a:lnTo>
                  <a:pt x="675" y="4424"/>
                </a:lnTo>
                <a:lnTo>
                  <a:pt x="677" y="4412"/>
                </a:lnTo>
                <a:lnTo>
                  <a:pt x="693" y="4358"/>
                </a:lnTo>
                <a:lnTo>
                  <a:pt x="700" y="4329"/>
                </a:lnTo>
                <a:lnTo>
                  <a:pt x="706" y="4300"/>
                </a:lnTo>
                <a:lnTo>
                  <a:pt x="720" y="4247"/>
                </a:lnTo>
                <a:lnTo>
                  <a:pt x="706" y="4187"/>
                </a:lnTo>
                <a:lnTo>
                  <a:pt x="698" y="4131"/>
                </a:lnTo>
                <a:lnTo>
                  <a:pt x="698" y="4123"/>
                </a:lnTo>
                <a:lnTo>
                  <a:pt x="693" y="4084"/>
                </a:lnTo>
                <a:lnTo>
                  <a:pt x="691" y="4065"/>
                </a:lnTo>
                <a:lnTo>
                  <a:pt x="691" y="4034"/>
                </a:lnTo>
                <a:lnTo>
                  <a:pt x="687" y="4020"/>
                </a:lnTo>
                <a:lnTo>
                  <a:pt x="687" y="3985"/>
                </a:lnTo>
                <a:lnTo>
                  <a:pt x="710" y="3964"/>
                </a:lnTo>
                <a:lnTo>
                  <a:pt x="729" y="3945"/>
                </a:lnTo>
                <a:lnTo>
                  <a:pt x="737" y="3935"/>
                </a:lnTo>
                <a:lnTo>
                  <a:pt x="762" y="3894"/>
                </a:lnTo>
                <a:lnTo>
                  <a:pt x="778" y="3863"/>
                </a:lnTo>
                <a:lnTo>
                  <a:pt x="799" y="3828"/>
                </a:lnTo>
                <a:lnTo>
                  <a:pt x="801" y="3786"/>
                </a:lnTo>
                <a:lnTo>
                  <a:pt x="803" y="3753"/>
                </a:lnTo>
                <a:lnTo>
                  <a:pt x="805" y="3706"/>
                </a:lnTo>
                <a:lnTo>
                  <a:pt x="805" y="3687"/>
                </a:lnTo>
                <a:lnTo>
                  <a:pt x="807" y="3656"/>
                </a:lnTo>
                <a:lnTo>
                  <a:pt x="807" y="3617"/>
                </a:lnTo>
                <a:lnTo>
                  <a:pt x="801" y="3596"/>
                </a:lnTo>
                <a:lnTo>
                  <a:pt x="799" y="3586"/>
                </a:lnTo>
                <a:lnTo>
                  <a:pt x="786" y="3541"/>
                </a:lnTo>
                <a:lnTo>
                  <a:pt x="774" y="3524"/>
                </a:lnTo>
                <a:lnTo>
                  <a:pt x="726" y="3440"/>
                </a:lnTo>
                <a:lnTo>
                  <a:pt x="726" y="3355"/>
                </a:lnTo>
                <a:lnTo>
                  <a:pt x="698" y="3305"/>
                </a:lnTo>
                <a:lnTo>
                  <a:pt x="677" y="3272"/>
                </a:lnTo>
                <a:lnTo>
                  <a:pt x="650" y="3223"/>
                </a:lnTo>
                <a:lnTo>
                  <a:pt x="632" y="3194"/>
                </a:lnTo>
                <a:lnTo>
                  <a:pt x="617" y="3171"/>
                </a:lnTo>
                <a:lnTo>
                  <a:pt x="617" y="3169"/>
                </a:lnTo>
                <a:lnTo>
                  <a:pt x="594" y="3056"/>
                </a:lnTo>
                <a:lnTo>
                  <a:pt x="580" y="3002"/>
                </a:lnTo>
                <a:lnTo>
                  <a:pt x="570" y="2952"/>
                </a:lnTo>
                <a:lnTo>
                  <a:pt x="570" y="2944"/>
                </a:lnTo>
                <a:lnTo>
                  <a:pt x="568" y="2932"/>
                </a:lnTo>
                <a:lnTo>
                  <a:pt x="570" y="2876"/>
                </a:lnTo>
                <a:lnTo>
                  <a:pt x="570" y="2859"/>
                </a:lnTo>
                <a:lnTo>
                  <a:pt x="564" y="2845"/>
                </a:lnTo>
                <a:lnTo>
                  <a:pt x="557" y="2820"/>
                </a:lnTo>
                <a:lnTo>
                  <a:pt x="528" y="2752"/>
                </a:lnTo>
                <a:lnTo>
                  <a:pt x="500" y="2678"/>
                </a:lnTo>
                <a:lnTo>
                  <a:pt x="487" y="2638"/>
                </a:lnTo>
                <a:lnTo>
                  <a:pt x="475" y="2612"/>
                </a:lnTo>
                <a:lnTo>
                  <a:pt x="479" y="2603"/>
                </a:lnTo>
                <a:lnTo>
                  <a:pt x="495" y="2593"/>
                </a:lnTo>
                <a:lnTo>
                  <a:pt x="502" y="2591"/>
                </a:lnTo>
                <a:lnTo>
                  <a:pt x="508" y="2589"/>
                </a:lnTo>
                <a:lnTo>
                  <a:pt x="594" y="2566"/>
                </a:lnTo>
                <a:lnTo>
                  <a:pt x="629" y="2556"/>
                </a:lnTo>
                <a:lnTo>
                  <a:pt x="646" y="2552"/>
                </a:lnTo>
                <a:lnTo>
                  <a:pt x="696" y="2541"/>
                </a:lnTo>
                <a:lnTo>
                  <a:pt x="737" y="2539"/>
                </a:lnTo>
                <a:lnTo>
                  <a:pt x="788" y="2546"/>
                </a:lnTo>
                <a:lnTo>
                  <a:pt x="840" y="2552"/>
                </a:lnTo>
                <a:lnTo>
                  <a:pt x="856" y="2552"/>
                </a:lnTo>
                <a:lnTo>
                  <a:pt x="892" y="2544"/>
                </a:lnTo>
                <a:lnTo>
                  <a:pt x="898" y="2542"/>
                </a:lnTo>
                <a:lnTo>
                  <a:pt x="912" y="2537"/>
                </a:lnTo>
                <a:lnTo>
                  <a:pt x="920" y="2531"/>
                </a:lnTo>
                <a:lnTo>
                  <a:pt x="920" y="2529"/>
                </a:lnTo>
                <a:lnTo>
                  <a:pt x="925" y="2500"/>
                </a:lnTo>
                <a:lnTo>
                  <a:pt x="933" y="2451"/>
                </a:lnTo>
                <a:lnTo>
                  <a:pt x="943" y="2409"/>
                </a:lnTo>
                <a:lnTo>
                  <a:pt x="949" y="2368"/>
                </a:lnTo>
                <a:lnTo>
                  <a:pt x="984" y="2323"/>
                </a:lnTo>
                <a:lnTo>
                  <a:pt x="995" y="2310"/>
                </a:lnTo>
                <a:lnTo>
                  <a:pt x="1013" y="2288"/>
                </a:lnTo>
                <a:lnTo>
                  <a:pt x="1034" y="2263"/>
                </a:lnTo>
                <a:lnTo>
                  <a:pt x="1052" y="2217"/>
                </a:lnTo>
                <a:lnTo>
                  <a:pt x="1079" y="2143"/>
                </a:lnTo>
                <a:lnTo>
                  <a:pt x="1083" y="2125"/>
                </a:lnTo>
                <a:lnTo>
                  <a:pt x="1090" y="2087"/>
                </a:lnTo>
                <a:lnTo>
                  <a:pt x="1100" y="2046"/>
                </a:lnTo>
                <a:lnTo>
                  <a:pt x="1104" y="2029"/>
                </a:lnTo>
                <a:lnTo>
                  <a:pt x="1108" y="2005"/>
                </a:lnTo>
                <a:lnTo>
                  <a:pt x="1121" y="1951"/>
                </a:lnTo>
                <a:lnTo>
                  <a:pt x="1096" y="1912"/>
                </a:lnTo>
                <a:lnTo>
                  <a:pt x="1061" y="1856"/>
                </a:lnTo>
                <a:lnTo>
                  <a:pt x="1030" y="1807"/>
                </a:lnTo>
                <a:lnTo>
                  <a:pt x="1007" y="1771"/>
                </a:lnTo>
                <a:lnTo>
                  <a:pt x="991" y="1749"/>
                </a:lnTo>
                <a:lnTo>
                  <a:pt x="988" y="1740"/>
                </a:lnTo>
                <a:lnTo>
                  <a:pt x="949" y="1679"/>
                </a:lnTo>
                <a:lnTo>
                  <a:pt x="906" y="1610"/>
                </a:lnTo>
                <a:lnTo>
                  <a:pt x="896" y="1596"/>
                </a:lnTo>
                <a:lnTo>
                  <a:pt x="875" y="1563"/>
                </a:lnTo>
                <a:lnTo>
                  <a:pt x="850" y="1524"/>
                </a:lnTo>
                <a:lnTo>
                  <a:pt x="762" y="1524"/>
                </a:lnTo>
                <a:lnTo>
                  <a:pt x="737" y="1522"/>
                </a:lnTo>
                <a:lnTo>
                  <a:pt x="708" y="1530"/>
                </a:lnTo>
                <a:lnTo>
                  <a:pt x="658" y="1453"/>
                </a:lnTo>
                <a:lnTo>
                  <a:pt x="638" y="1421"/>
                </a:lnTo>
                <a:lnTo>
                  <a:pt x="632" y="1420"/>
                </a:lnTo>
                <a:lnTo>
                  <a:pt x="580" y="1373"/>
                </a:lnTo>
                <a:lnTo>
                  <a:pt x="574" y="1365"/>
                </a:lnTo>
                <a:lnTo>
                  <a:pt x="551" y="1334"/>
                </a:lnTo>
                <a:lnTo>
                  <a:pt x="531" y="1307"/>
                </a:lnTo>
                <a:lnTo>
                  <a:pt x="530" y="1303"/>
                </a:lnTo>
                <a:lnTo>
                  <a:pt x="497" y="1257"/>
                </a:lnTo>
                <a:lnTo>
                  <a:pt x="495" y="1255"/>
                </a:lnTo>
                <a:lnTo>
                  <a:pt x="454" y="1197"/>
                </a:lnTo>
                <a:lnTo>
                  <a:pt x="466" y="1134"/>
                </a:lnTo>
                <a:lnTo>
                  <a:pt x="469" y="1111"/>
                </a:lnTo>
                <a:lnTo>
                  <a:pt x="483" y="1047"/>
                </a:lnTo>
                <a:lnTo>
                  <a:pt x="495" y="977"/>
                </a:lnTo>
                <a:lnTo>
                  <a:pt x="499" y="960"/>
                </a:lnTo>
                <a:lnTo>
                  <a:pt x="508" y="906"/>
                </a:lnTo>
                <a:lnTo>
                  <a:pt x="510" y="892"/>
                </a:lnTo>
                <a:lnTo>
                  <a:pt x="524" y="830"/>
                </a:lnTo>
                <a:lnTo>
                  <a:pt x="535" y="756"/>
                </a:lnTo>
                <a:lnTo>
                  <a:pt x="549" y="692"/>
                </a:lnTo>
                <a:lnTo>
                  <a:pt x="557" y="644"/>
                </a:lnTo>
                <a:lnTo>
                  <a:pt x="561" y="617"/>
                </a:lnTo>
                <a:lnTo>
                  <a:pt x="570" y="566"/>
                </a:lnTo>
                <a:lnTo>
                  <a:pt x="576" y="527"/>
                </a:lnTo>
                <a:lnTo>
                  <a:pt x="580" y="508"/>
                </a:lnTo>
                <a:lnTo>
                  <a:pt x="586" y="481"/>
                </a:lnTo>
                <a:lnTo>
                  <a:pt x="586" y="479"/>
                </a:lnTo>
                <a:lnTo>
                  <a:pt x="601" y="397"/>
                </a:lnTo>
                <a:lnTo>
                  <a:pt x="605" y="382"/>
                </a:lnTo>
                <a:lnTo>
                  <a:pt x="607" y="368"/>
                </a:lnTo>
                <a:lnTo>
                  <a:pt x="607" y="366"/>
                </a:lnTo>
                <a:lnTo>
                  <a:pt x="615" y="320"/>
                </a:lnTo>
                <a:lnTo>
                  <a:pt x="615" y="314"/>
                </a:lnTo>
                <a:lnTo>
                  <a:pt x="627" y="264"/>
                </a:lnTo>
                <a:lnTo>
                  <a:pt x="638" y="186"/>
                </a:lnTo>
                <a:lnTo>
                  <a:pt x="650" y="124"/>
                </a:lnTo>
                <a:lnTo>
                  <a:pt x="644" y="101"/>
                </a:lnTo>
                <a:lnTo>
                  <a:pt x="634" y="66"/>
                </a:lnTo>
                <a:lnTo>
                  <a:pt x="623" y="21"/>
                </a:lnTo>
                <a:lnTo>
                  <a:pt x="617" y="0"/>
                </a:lnTo>
              </a:path>
            </a:pathLst>
          </a:custGeom>
          <a:noFill/>
          <a:ln w="49213" cap="flat">
            <a:solidFill>
              <a:srgbClr val="B1B3B6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0" name="Rectangle 46"/>
          <p:cNvSpPr>
            <a:spLocks noChangeArrowheads="1"/>
          </p:cNvSpPr>
          <p:nvPr/>
        </p:nvSpPr>
        <p:spPr bwMode="auto">
          <a:xfrm>
            <a:off x="4000501" y="1392238"/>
            <a:ext cx="255588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0441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71" name="Rectangle 47"/>
          <p:cNvSpPr>
            <a:spLocks noChangeArrowheads="1"/>
          </p:cNvSpPr>
          <p:nvPr/>
        </p:nvSpPr>
        <p:spPr bwMode="auto">
          <a:xfrm>
            <a:off x="3290888" y="1303338"/>
            <a:ext cx="255588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0436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72" name="Rectangle 48"/>
          <p:cNvSpPr>
            <a:spLocks noChangeArrowheads="1"/>
          </p:cNvSpPr>
          <p:nvPr/>
        </p:nvSpPr>
        <p:spPr bwMode="auto">
          <a:xfrm>
            <a:off x="2428876" y="1176338"/>
            <a:ext cx="255588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0437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73" name="Rectangle 49"/>
          <p:cNvSpPr>
            <a:spLocks noChangeArrowheads="1"/>
          </p:cNvSpPr>
          <p:nvPr/>
        </p:nvSpPr>
        <p:spPr bwMode="auto">
          <a:xfrm>
            <a:off x="1536701" y="1571625"/>
            <a:ext cx="255588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0439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74" name="Rectangle 50"/>
          <p:cNvSpPr>
            <a:spLocks noChangeArrowheads="1"/>
          </p:cNvSpPr>
          <p:nvPr/>
        </p:nvSpPr>
        <p:spPr bwMode="auto">
          <a:xfrm>
            <a:off x="2252663" y="1987550"/>
            <a:ext cx="255588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0438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75" name="Rectangle 51"/>
          <p:cNvSpPr>
            <a:spLocks noChangeArrowheads="1"/>
          </p:cNvSpPr>
          <p:nvPr/>
        </p:nvSpPr>
        <p:spPr bwMode="auto">
          <a:xfrm>
            <a:off x="3330576" y="2860675"/>
            <a:ext cx="255588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0432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76" name="Rectangle 52"/>
          <p:cNvSpPr>
            <a:spLocks noChangeArrowheads="1"/>
          </p:cNvSpPr>
          <p:nvPr/>
        </p:nvSpPr>
        <p:spPr bwMode="auto">
          <a:xfrm>
            <a:off x="4360863" y="2455863"/>
            <a:ext cx="257175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0434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77" name="Rectangle 53"/>
          <p:cNvSpPr>
            <a:spLocks noChangeArrowheads="1"/>
          </p:cNvSpPr>
          <p:nvPr/>
        </p:nvSpPr>
        <p:spPr bwMode="auto">
          <a:xfrm>
            <a:off x="2703513" y="3695700"/>
            <a:ext cx="255588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0430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78" name="Rectangle 54"/>
          <p:cNvSpPr>
            <a:spLocks noChangeArrowheads="1"/>
          </p:cNvSpPr>
          <p:nvPr/>
        </p:nvSpPr>
        <p:spPr bwMode="auto">
          <a:xfrm>
            <a:off x="4826001" y="4465638"/>
            <a:ext cx="255588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0428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79" name="Rectangle 55"/>
          <p:cNvSpPr>
            <a:spLocks noChangeArrowheads="1"/>
          </p:cNvSpPr>
          <p:nvPr/>
        </p:nvSpPr>
        <p:spPr bwMode="auto">
          <a:xfrm>
            <a:off x="3679826" y="4649788"/>
            <a:ext cx="255588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0429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0" name="Rectangle 56"/>
          <p:cNvSpPr>
            <a:spLocks noChangeArrowheads="1"/>
          </p:cNvSpPr>
          <p:nvPr/>
        </p:nvSpPr>
        <p:spPr bwMode="auto">
          <a:xfrm>
            <a:off x="2506663" y="5370513"/>
            <a:ext cx="255588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0412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1" name="Rectangle 57"/>
          <p:cNvSpPr>
            <a:spLocks noChangeArrowheads="1"/>
          </p:cNvSpPr>
          <p:nvPr/>
        </p:nvSpPr>
        <p:spPr bwMode="auto">
          <a:xfrm>
            <a:off x="3014663" y="5897563"/>
            <a:ext cx="255588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0403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2" name="Rectangle 58"/>
          <p:cNvSpPr>
            <a:spLocks noChangeArrowheads="1"/>
          </p:cNvSpPr>
          <p:nvPr/>
        </p:nvSpPr>
        <p:spPr bwMode="auto">
          <a:xfrm>
            <a:off x="3381376" y="6022975"/>
            <a:ext cx="255588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0415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3" name="Rectangle 59"/>
          <p:cNvSpPr>
            <a:spLocks noChangeArrowheads="1"/>
          </p:cNvSpPr>
          <p:nvPr/>
        </p:nvSpPr>
        <p:spPr bwMode="auto">
          <a:xfrm>
            <a:off x="3825876" y="5651500"/>
            <a:ext cx="255588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0427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4" name="Rectangle 60"/>
          <p:cNvSpPr>
            <a:spLocks noChangeArrowheads="1"/>
          </p:cNvSpPr>
          <p:nvPr/>
        </p:nvSpPr>
        <p:spPr bwMode="auto">
          <a:xfrm>
            <a:off x="3230563" y="6578600"/>
            <a:ext cx="255588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0417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5" name="Rectangle 61"/>
          <p:cNvSpPr>
            <a:spLocks noChangeArrowheads="1"/>
          </p:cNvSpPr>
          <p:nvPr/>
        </p:nvSpPr>
        <p:spPr bwMode="auto">
          <a:xfrm>
            <a:off x="3917951" y="6527800"/>
            <a:ext cx="255588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0426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6" name="Rectangle 62"/>
          <p:cNvSpPr>
            <a:spLocks noChangeArrowheads="1"/>
          </p:cNvSpPr>
          <p:nvPr/>
        </p:nvSpPr>
        <p:spPr bwMode="auto">
          <a:xfrm>
            <a:off x="4506913" y="6608763"/>
            <a:ext cx="255588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0425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7" name="Rectangle 63"/>
          <p:cNvSpPr>
            <a:spLocks noChangeArrowheads="1"/>
          </p:cNvSpPr>
          <p:nvPr/>
        </p:nvSpPr>
        <p:spPr bwMode="auto">
          <a:xfrm>
            <a:off x="3551238" y="7283450"/>
            <a:ext cx="255588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0418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8" name="Rectangle 64"/>
          <p:cNvSpPr>
            <a:spLocks noChangeArrowheads="1"/>
          </p:cNvSpPr>
          <p:nvPr/>
        </p:nvSpPr>
        <p:spPr bwMode="auto">
          <a:xfrm>
            <a:off x="4510088" y="7218363"/>
            <a:ext cx="255588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0423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9" name="Rectangle 65"/>
          <p:cNvSpPr>
            <a:spLocks noChangeArrowheads="1"/>
          </p:cNvSpPr>
          <p:nvPr/>
        </p:nvSpPr>
        <p:spPr bwMode="auto">
          <a:xfrm>
            <a:off x="3803651" y="7986713"/>
            <a:ext cx="255588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0419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90" name="Rectangle 66"/>
          <p:cNvSpPr>
            <a:spLocks noChangeArrowheads="1"/>
          </p:cNvSpPr>
          <p:nvPr/>
        </p:nvSpPr>
        <p:spPr bwMode="auto">
          <a:xfrm>
            <a:off x="4578351" y="7951788"/>
            <a:ext cx="255588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0402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91" name="Rectangle 67"/>
          <p:cNvSpPr>
            <a:spLocks noChangeArrowheads="1"/>
          </p:cNvSpPr>
          <p:nvPr/>
        </p:nvSpPr>
        <p:spPr bwMode="auto">
          <a:xfrm>
            <a:off x="4262438" y="8658225"/>
            <a:ext cx="255588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0420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92" name="Rectangle 68"/>
          <p:cNvSpPr>
            <a:spLocks noChangeArrowheads="1"/>
          </p:cNvSpPr>
          <p:nvPr/>
        </p:nvSpPr>
        <p:spPr bwMode="auto">
          <a:xfrm>
            <a:off x="4375151" y="7807325"/>
            <a:ext cx="636393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Kongsvinger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98" name="Rectangle 74"/>
          <p:cNvSpPr>
            <a:spLocks noChangeArrowheads="1"/>
          </p:cNvSpPr>
          <p:nvPr/>
        </p:nvSpPr>
        <p:spPr bwMode="auto">
          <a:xfrm>
            <a:off x="4173538" y="8516938"/>
            <a:ext cx="394339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Eidskog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1" name="Rectangle 77"/>
          <p:cNvSpPr>
            <a:spLocks noChangeArrowheads="1"/>
          </p:cNvSpPr>
          <p:nvPr/>
        </p:nvSpPr>
        <p:spPr bwMode="auto">
          <a:xfrm>
            <a:off x="3786188" y="7720013"/>
            <a:ext cx="209994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Sør-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4" name="Rectangle 80"/>
          <p:cNvSpPr>
            <a:spLocks noChangeArrowheads="1"/>
          </p:cNvSpPr>
          <p:nvPr/>
        </p:nvSpPr>
        <p:spPr bwMode="auto">
          <a:xfrm>
            <a:off x="3786188" y="7845425"/>
            <a:ext cx="304800" cy="187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Odal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5" name="Rectangle 81"/>
          <p:cNvSpPr>
            <a:spLocks noChangeArrowheads="1"/>
          </p:cNvSpPr>
          <p:nvPr/>
        </p:nvSpPr>
        <p:spPr bwMode="auto">
          <a:xfrm>
            <a:off x="4486276" y="7073900"/>
            <a:ext cx="317500" cy="1889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Grue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6" name="Rectangle 82"/>
          <p:cNvSpPr>
            <a:spLocks noChangeArrowheads="1"/>
          </p:cNvSpPr>
          <p:nvPr/>
        </p:nvSpPr>
        <p:spPr bwMode="auto">
          <a:xfrm>
            <a:off x="3506788" y="7018338"/>
            <a:ext cx="301365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Nord-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9" name="Rectangle 85"/>
          <p:cNvSpPr>
            <a:spLocks noChangeArrowheads="1"/>
          </p:cNvSpPr>
          <p:nvPr/>
        </p:nvSpPr>
        <p:spPr bwMode="auto">
          <a:xfrm>
            <a:off x="3533776" y="7142163"/>
            <a:ext cx="306388" cy="187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Odal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10" name="Rectangle 86"/>
          <p:cNvSpPr>
            <a:spLocks noChangeArrowheads="1"/>
          </p:cNvSpPr>
          <p:nvPr/>
        </p:nvSpPr>
        <p:spPr bwMode="auto">
          <a:xfrm>
            <a:off x="4459288" y="6464300"/>
            <a:ext cx="366713" cy="1889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Åsnes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11" name="Rectangle 87"/>
          <p:cNvSpPr>
            <a:spLocks noChangeArrowheads="1"/>
          </p:cNvSpPr>
          <p:nvPr/>
        </p:nvSpPr>
        <p:spPr bwMode="auto">
          <a:xfrm>
            <a:off x="3889376" y="6386513"/>
            <a:ext cx="270908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Våler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13" name="Rectangle 89"/>
          <p:cNvSpPr>
            <a:spLocks noChangeArrowheads="1"/>
          </p:cNvSpPr>
          <p:nvPr/>
        </p:nvSpPr>
        <p:spPr bwMode="auto">
          <a:xfrm>
            <a:off x="3160713" y="6434138"/>
            <a:ext cx="355867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Stange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14" name="Rectangle 90"/>
          <p:cNvSpPr>
            <a:spLocks noChangeArrowheads="1"/>
          </p:cNvSpPr>
          <p:nvPr/>
        </p:nvSpPr>
        <p:spPr bwMode="auto">
          <a:xfrm>
            <a:off x="3217863" y="6434138"/>
            <a:ext cx="107950" cy="187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t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18" name="Rectangle 94"/>
          <p:cNvSpPr>
            <a:spLocks noChangeArrowheads="1"/>
          </p:cNvSpPr>
          <p:nvPr/>
        </p:nvSpPr>
        <p:spPr bwMode="auto">
          <a:xfrm>
            <a:off x="2366963" y="5226050"/>
            <a:ext cx="503343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Ringsaker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21" name="Rectangle 97"/>
          <p:cNvSpPr>
            <a:spLocks noChangeArrowheads="1"/>
          </p:cNvSpPr>
          <p:nvPr/>
        </p:nvSpPr>
        <p:spPr bwMode="auto">
          <a:xfrm>
            <a:off x="2946401" y="5753100"/>
            <a:ext cx="409575" cy="1889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Hamar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22" name="Rectangle 98"/>
          <p:cNvSpPr>
            <a:spLocks noChangeArrowheads="1"/>
          </p:cNvSpPr>
          <p:nvPr/>
        </p:nvSpPr>
        <p:spPr bwMode="auto">
          <a:xfrm>
            <a:off x="3330576" y="5878513"/>
            <a:ext cx="296556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Løten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25" name="Rectangle 101"/>
          <p:cNvSpPr>
            <a:spLocks noChangeArrowheads="1"/>
          </p:cNvSpPr>
          <p:nvPr/>
        </p:nvSpPr>
        <p:spPr bwMode="auto">
          <a:xfrm>
            <a:off x="3719513" y="5507038"/>
            <a:ext cx="428002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Elverum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28" name="Rectangle 104"/>
          <p:cNvSpPr>
            <a:spLocks noChangeArrowheads="1"/>
          </p:cNvSpPr>
          <p:nvPr/>
        </p:nvSpPr>
        <p:spPr bwMode="auto">
          <a:xfrm>
            <a:off x="4794251" y="4324350"/>
            <a:ext cx="272510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Trysil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32" name="Rectangle 108"/>
          <p:cNvSpPr>
            <a:spLocks noChangeArrowheads="1"/>
          </p:cNvSpPr>
          <p:nvPr/>
        </p:nvSpPr>
        <p:spPr bwMode="auto">
          <a:xfrm>
            <a:off x="3641726" y="4506913"/>
            <a:ext cx="347663" cy="187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Åmot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33" name="Rectangle 109"/>
          <p:cNvSpPr>
            <a:spLocks noChangeArrowheads="1"/>
          </p:cNvSpPr>
          <p:nvPr/>
        </p:nvSpPr>
        <p:spPr bwMode="auto">
          <a:xfrm>
            <a:off x="2655888" y="3427413"/>
            <a:ext cx="253274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Stor-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38" name="Rectangle 114"/>
          <p:cNvSpPr>
            <a:spLocks noChangeArrowheads="1"/>
          </p:cNvSpPr>
          <p:nvPr/>
        </p:nvSpPr>
        <p:spPr bwMode="auto">
          <a:xfrm>
            <a:off x="2655888" y="3551238"/>
            <a:ext cx="306174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Elvdal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41" name="Rectangle 117"/>
          <p:cNvSpPr>
            <a:spLocks noChangeArrowheads="1"/>
          </p:cNvSpPr>
          <p:nvPr/>
        </p:nvSpPr>
        <p:spPr bwMode="auto">
          <a:xfrm>
            <a:off x="3195638" y="2717800"/>
            <a:ext cx="488916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Rendalen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43" name="Rectangle 119"/>
          <p:cNvSpPr>
            <a:spLocks noChangeArrowheads="1"/>
          </p:cNvSpPr>
          <p:nvPr/>
        </p:nvSpPr>
        <p:spPr bwMode="auto">
          <a:xfrm>
            <a:off x="4243388" y="2311400"/>
            <a:ext cx="456856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Engerdal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48" name="Rectangle 124"/>
          <p:cNvSpPr>
            <a:spLocks noChangeArrowheads="1"/>
          </p:cNvSpPr>
          <p:nvPr/>
        </p:nvSpPr>
        <p:spPr bwMode="auto">
          <a:xfrm>
            <a:off x="2200276" y="1844675"/>
            <a:ext cx="317395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Alvdal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51" name="Rectangle 127"/>
          <p:cNvSpPr>
            <a:spLocks noChangeArrowheads="1"/>
          </p:cNvSpPr>
          <p:nvPr/>
        </p:nvSpPr>
        <p:spPr bwMode="auto">
          <a:xfrm>
            <a:off x="1473201" y="1427163"/>
            <a:ext cx="341440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Folldal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53" name="Rectangle 129"/>
          <p:cNvSpPr>
            <a:spLocks noChangeArrowheads="1"/>
          </p:cNvSpPr>
          <p:nvPr/>
        </p:nvSpPr>
        <p:spPr bwMode="auto">
          <a:xfrm>
            <a:off x="2366963" y="1035050"/>
            <a:ext cx="344646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Tynset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57" name="Rectangle 133"/>
          <p:cNvSpPr>
            <a:spLocks noChangeArrowheads="1"/>
          </p:cNvSpPr>
          <p:nvPr/>
        </p:nvSpPr>
        <p:spPr bwMode="auto">
          <a:xfrm>
            <a:off x="3262313" y="1158875"/>
            <a:ext cx="280526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Tolga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61" name="Rectangle 137"/>
          <p:cNvSpPr>
            <a:spLocks noChangeArrowheads="1"/>
          </p:cNvSpPr>
          <p:nvPr/>
        </p:nvSpPr>
        <p:spPr bwMode="auto">
          <a:xfrm>
            <a:off x="4035426" y="1250950"/>
            <a:ext cx="196850" cy="187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Os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62" name="Line 138"/>
          <p:cNvSpPr>
            <a:spLocks noChangeShapeType="1"/>
          </p:cNvSpPr>
          <p:nvPr/>
        </p:nvSpPr>
        <p:spPr bwMode="auto">
          <a:xfrm flipV="1">
            <a:off x="1671638" y="8399463"/>
            <a:ext cx="1588" cy="46038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3" name="Line 139"/>
          <p:cNvSpPr>
            <a:spLocks noChangeShapeType="1"/>
          </p:cNvSpPr>
          <p:nvPr/>
        </p:nvSpPr>
        <p:spPr bwMode="auto">
          <a:xfrm flipV="1">
            <a:off x="2212976" y="8399463"/>
            <a:ext cx="1588" cy="46038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4" name="Line 140"/>
          <p:cNvSpPr>
            <a:spLocks noChangeShapeType="1"/>
          </p:cNvSpPr>
          <p:nvPr/>
        </p:nvSpPr>
        <p:spPr bwMode="auto">
          <a:xfrm flipV="1">
            <a:off x="2484438" y="8399463"/>
            <a:ext cx="1588" cy="46038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5" name="Line 141"/>
          <p:cNvSpPr>
            <a:spLocks noChangeShapeType="1"/>
          </p:cNvSpPr>
          <p:nvPr/>
        </p:nvSpPr>
        <p:spPr bwMode="auto">
          <a:xfrm flipV="1">
            <a:off x="1806576" y="8420100"/>
            <a:ext cx="1588" cy="25400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6" name="Line 142"/>
          <p:cNvSpPr>
            <a:spLocks noChangeShapeType="1"/>
          </p:cNvSpPr>
          <p:nvPr/>
        </p:nvSpPr>
        <p:spPr bwMode="auto">
          <a:xfrm flipV="1">
            <a:off x="1943101" y="8399463"/>
            <a:ext cx="1588" cy="46038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7" name="Line 143"/>
          <p:cNvSpPr>
            <a:spLocks noChangeShapeType="1"/>
          </p:cNvSpPr>
          <p:nvPr/>
        </p:nvSpPr>
        <p:spPr bwMode="auto">
          <a:xfrm flipV="1">
            <a:off x="2078038" y="8420100"/>
            <a:ext cx="1588" cy="25400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8" name="Line 144"/>
          <p:cNvSpPr>
            <a:spLocks noChangeShapeType="1"/>
          </p:cNvSpPr>
          <p:nvPr/>
        </p:nvSpPr>
        <p:spPr bwMode="auto">
          <a:xfrm flipV="1">
            <a:off x="2349501" y="8420100"/>
            <a:ext cx="1588" cy="25400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9" name="Line 145"/>
          <p:cNvSpPr>
            <a:spLocks noChangeShapeType="1"/>
          </p:cNvSpPr>
          <p:nvPr/>
        </p:nvSpPr>
        <p:spPr bwMode="auto">
          <a:xfrm>
            <a:off x="1671638" y="8445500"/>
            <a:ext cx="812800" cy="1588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0" name="Rectangle 146"/>
          <p:cNvSpPr>
            <a:spLocks noChangeArrowheads="1"/>
          </p:cNvSpPr>
          <p:nvPr/>
        </p:nvSpPr>
        <p:spPr bwMode="auto">
          <a:xfrm>
            <a:off x="1641476" y="8270875"/>
            <a:ext cx="117475" cy="1698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71" name="Rectangle 147"/>
          <p:cNvSpPr>
            <a:spLocks noChangeArrowheads="1"/>
          </p:cNvSpPr>
          <p:nvPr/>
        </p:nvSpPr>
        <p:spPr bwMode="auto">
          <a:xfrm>
            <a:off x="2155826" y="8270875"/>
            <a:ext cx="171450" cy="1698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20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72" name="Rectangle 148"/>
          <p:cNvSpPr>
            <a:spLocks noChangeArrowheads="1"/>
          </p:cNvSpPr>
          <p:nvPr/>
        </p:nvSpPr>
        <p:spPr bwMode="auto">
          <a:xfrm>
            <a:off x="2428876" y="8272463"/>
            <a:ext cx="171450" cy="1698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30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73" name="Rectangle 149"/>
          <p:cNvSpPr>
            <a:spLocks noChangeArrowheads="1"/>
          </p:cNvSpPr>
          <p:nvPr/>
        </p:nvSpPr>
        <p:spPr bwMode="auto">
          <a:xfrm>
            <a:off x="1884363" y="8270875"/>
            <a:ext cx="173038" cy="1698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10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74" name="Rectangle 150"/>
          <p:cNvSpPr>
            <a:spLocks noChangeArrowheads="1"/>
          </p:cNvSpPr>
          <p:nvPr/>
        </p:nvSpPr>
        <p:spPr bwMode="auto">
          <a:xfrm>
            <a:off x="2552701" y="8272463"/>
            <a:ext cx="200025" cy="168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km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75" name="Freeform 151"/>
          <p:cNvSpPr>
            <a:spLocks/>
          </p:cNvSpPr>
          <p:nvPr/>
        </p:nvSpPr>
        <p:spPr bwMode="auto">
          <a:xfrm>
            <a:off x="2009776" y="7885113"/>
            <a:ext cx="146050" cy="147638"/>
          </a:xfrm>
          <a:custGeom>
            <a:avLst/>
            <a:gdLst/>
            <a:ahLst/>
            <a:cxnLst>
              <a:cxn ang="0">
                <a:pos x="36" y="4"/>
              </a:cxn>
              <a:cxn ang="0">
                <a:pos x="47" y="24"/>
              </a:cxn>
              <a:cxn ang="0">
                <a:pos x="24" y="48"/>
              </a:cxn>
              <a:cxn ang="0">
                <a:pos x="0" y="24"/>
              </a:cxn>
              <a:cxn ang="0">
                <a:pos x="11" y="4"/>
              </a:cxn>
              <a:cxn ang="0">
                <a:pos x="16" y="1"/>
              </a:cxn>
              <a:cxn ang="0">
                <a:pos x="24" y="0"/>
              </a:cxn>
              <a:cxn ang="0">
                <a:pos x="36" y="4"/>
              </a:cxn>
            </a:cxnLst>
            <a:rect l="0" t="0" r="r" b="b"/>
            <a:pathLst>
              <a:path w="47" h="48">
                <a:moveTo>
                  <a:pt x="36" y="4"/>
                </a:moveTo>
                <a:cubicBezTo>
                  <a:pt x="43" y="8"/>
                  <a:pt x="47" y="15"/>
                  <a:pt x="47" y="24"/>
                </a:cubicBezTo>
                <a:cubicBezTo>
                  <a:pt x="47" y="37"/>
                  <a:pt x="37" y="48"/>
                  <a:pt x="24" y="48"/>
                </a:cubicBezTo>
                <a:cubicBezTo>
                  <a:pt x="10" y="48"/>
                  <a:pt x="0" y="37"/>
                  <a:pt x="0" y="24"/>
                </a:cubicBezTo>
                <a:cubicBezTo>
                  <a:pt x="0" y="15"/>
                  <a:pt x="4" y="8"/>
                  <a:pt x="11" y="4"/>
                </a:cubicBezTo>
                <a:cubicBezTo>
                  <a:pt x="13" y="3"/>
                  <a:pt x="15" y="2"/>
                  <a:pt x="16" y="1"/>
                </a:cubicBezTo>
                <a:cubicBezTo>
                  <a:pt x="19" y="1"/>
                  <a:pt x="21" y="0"/>
                  <a:pt x="24" y="0"/>
                </a:cubicBezTo>
                <a:cubicBezTo>
                  <a:pt x="28" y="0"/>
                  <a:pt x="32" y="1"/>
                  <a:pt x="36" y="4"/>
                </a:cubicBezTo>
                <a:close/>
              </a:path>
            </a:pathLst>
          </a:custGeom>
          <a:noFill/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6" name="Freeform 152"/>
          <p:cNvSpPr>
            <a:spLocks/>
          </p:cNvSpPr>
          <p:nvPr/>
        </p:nvSpPr>
        <p:spPr bwMode="auto">
          <a:xfrm>
            <a:off x="2044701" y="7786688"/>
            <a:ext cx="76200" cy="111125"/>
          </a:xfrm>
          <a:custGeom>
            <a:avLst/>
            <a:gdLst/>
            <a:ahLst/>
            <a:cxnLst>
              <a:cxn ang="0">
                <a:pos x="0" y="36"/>
              </a:cxn>
              <a:cxn ang="0">
                <a:pos x="5" y="33"/>
              </a:cxn>
              <a:cxn ang="0">
                <a:pos x="13" y="32"/>
              </a:cxn>
              <a:cxn ang="0">
                <a:pos x="25" y="36"/>
              </a:cxn>
              <a:cxn ang="0">
                <a:pos x="12" y="0"/>
              </a:cxn>
              <a:cxn ang="0">
                <a:pos x="0" y="36"/>
              </a:cxn>
            </a:cxnLst>
            <a:rect l="0" t="0" r="r" b="b"/>
            <a:pathLst>
              <a:path w="25" h="36">
                <a:moveTo>
                  <a:pt x="0" y="36"/>
                </a:moveTo>
                <a:cubicBezTo>
                  <a:pt x="2" y="35"/>
                  <a:pt x="4" y="34"/>
                  <a:pt x="5" y="33"/>
                </a:cubicBezTo>
                <a:cubicBezTo>
                  <a:pt x="8" y="33"/>
                  <a:pt x="10" y="32"/>
                  <a:pt x="13" y="32"/>
                </a:cubicBezTo>
                <a:cubicBezTo>
                  <a:pt x="17" y="32"/>
                  <a:pt x="21" y="33"/>
                  <a:pt x="25" y="36"/>
                </a:cubicBezTo>
                <a:cubicBezTo>
                  <a:pt x="12" y="0"/>
                  <a:pt x="12" y="0"/>
                  <a:pt x="12" y="0"/>
                </a:cubicBezTo>
                <a:lnTo>
                  <a:pt x="0" y="36"/>
                </a:lnTo>
                <a:close/>
              </a:path>
            </a:pathLst>
          </a:custGeom>
          <a:noFill/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7" name="Freeform 153"/>
          <p:cNvSpPr>
            <a:spLocks/>
          </p:cNvSpPr>
          <p:nvPr/>
        </p:nvSpPr>
        <p:spPr bwMode="auto">
          <a:xfrm>
            <a:off x="2081213" y="7786688"/>
            <a:ext cx="39688" cy="111125"/>
          </a:xfrm>
          <a:custGeom>
            <a:avLst/>
            <a:gdLst/>
            <a:ahLst/>
            <a:cxnLst>
              <a:cxn ang="0">
                <a:pos x="1" y="32"/>
              </a:cxn>
              <a:cxn ang="0">
                <a:pos x="13" y="36"/>
              </a:cxn>
              <a:cxn ang="0">
                <a:pos x="0" y="0"/>
              </a:cxn>
              <a:cxn ang="0">
                <a:pos x="0" y="32"/>
              </a:cxn>
              <a:cxn ang="0">
                <a:pos x="1" y="32"/>
              </a:cxn>
            </a:cxnLst>
            <a:rect l="0" t="0" r="r" b="b"/>
            <a:pathLst>
              <a:path w="13" h="36">
                <a:moveTo>
                  <a:pt x="1" y="32"/>
                </a:moveTo>
                <a:cubicBezTo>
                  <a:pt x="5" y="32"/>
                  <a:pt x="9" y="33"/>
                  <a:pt x="13" y="36"/>
                </a:cubicBezTo>
                <a:cubicBezTo>
                  <a:pt x="0" y="0"/>
                  <a:pt x="0" y="0"/>
                  <a:pt x="0" y="0"/>
                </a:cubicBezTo>
                <a:cubicBezTo>
                  <a:pt x="0" y="32"/>
                  <a:pt x="0" y="32"/>
                  <a:pt x="0" y="32"/>
                </a:cubicBezTo>
                <a:lnTo>
                  <a:pt x="1" y="32"/>
                </a:lnTo>
                <a:close/>
              </a:path>
            </a:pathLst>
          </a:custGeom>
          <a:solidFill>
            <a:srgbClr val="231F20"/>
          </a:solidFill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8" name="Freeform 154"/>
          <p:cNvSpPr>
            <a:spLocks/>
          </p:cNvSpPr>
          <p:nvPr/>
        </p:nvSpPr>
        <p:spPr bwMode="auto">
          <a:xfrm>
            <a:off x="1908176" y="7921625"/>
            <a:ext cx="111125" cy="74613"/>
          </a:xfrm>
          <a:custGeom>
            <a:avLst/>
            <a:gdLst/>
            <a:ahLst/>
            <a:cxnLst>
              <a:cxn ang="0">
                <a:pos x="36" y="24"/>
              </a:cxn>
              <a:cxn ang="0">
                <a:pos x="34" y="19"/>
              </a:cxn>
              <a:cxn ang="0">
                <a:pos x="33" y="12"/>
              </a:cxn>
              <a:cxn ang="0">
                <a:pos x="36" y="0"/>
              </a:cxn>
              <a:cxn ang="0">
                <a:pos x="0" y="12"/>
              </a:cxn>
              <a:cxn ang="0">
                <a:pos x="36" y="24"/>
              </a:cxn>
            </a:cxnLst>
            <a:rect l="0" t="0" r="r" b="b"/>
            <a:pathLst>
              <a:path w="36" h="24">
                <a:moveTo>
                  <a:pt x="36" y="24"/>
                </a:moveTo>
                <a:cubicBezTo>
                  <a:pt x="35" y="23"/>
                  <a:pt x="34" y="21"/>
                  <a:pt x="34" y="19"/>
                </a:cubicBezTo>
                <a:cubicBezTo>
                  <a:pt x="33" y="17"/>
                  <a:pt x="33" y="15"/>
                  <a:pt x="33" y="12"/>
                </a:cubicBezTo>
                <a:cubicBezTo>
                  <a:pt x="33" y="8"/>
                  <a:pt x="34" y="4"/>
                  <a:pt x="36" y="0"/>
                </a:cubicBezTo>
                <a:cubicBezTo>
                  <a:pt x="0" y="12"/>
                  <a:pt x="0" y="12"/>
                  <a:pt x="0" y="12"/>
                </a:cubicBezTo>
                <a:lnTo>
                  <a:pt x="36" y="24"/>
                </a:lnTo>
                <a:close/>
              </a:path>
            </a:pathLst>
          </a:custGeom>
          <a:noFill/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9" name="Freeform 155"/>
          <p:cNvSpPr>
            <a:spLocks/>
          </p:cNvSpPr>
          <p:nvPr/>
        </p:nvSpPr>
        <p:spPr bwMode="auto">
          <a:xfrm>
            <a:off x="1908176" y="7921625"/>
            <a:ext cx="111125" cy="36513"/>
          </a:xfrm>
          <a:custGeom>
            <a:avLst/>
            <a:gdLst/>
            <a:ahLst/>
            <a:cxnLst>
              <a:cxn ang="0">
                <a:pos x="33" y="12"/>
              </a:cxn>
              <a:cxn ang="0">
                <a:pos x="36" y="0"/>
              </a:cxn>
              <a:cxn ang="0">
                <a:pos x="0" y="12"/>
              </a:cxn>
              <a:cxn ang="0">
                <a:pos x="33" y="12"/>
              </a:cxn>
            </a:cxnLst>
            <a:rect l="0" t="0" r="r" b="b"/>
            <a:pathLst>
              <a:path w="36" h="12">
                <a:moveTo>
                  <a:pt x="33" y="12"/>
                </a:moveTo>
                <a:cubicBezTo>
                  <a:pt x="33" y="8"/>
                  <a:pt x="34" y="4"/>
                  <a:pt x="36" y="0"/>
                </a:cubicBezTo>
                <a:cubicBezTo>
                  <a:pt x="0" y="12"/>
                  <a:pt x="0" y="12"/>
                  <a:pt x="0" y="12"/>
                </a:cubicBezTo>
                <a:cubicBezTo>
                  <a:pt x="33" y="12"/>
                  <a:pt x="33" y="12"/>
                  <a:pt x="33" y="12"/>
                </a:cubicBezTo>
                <a:close/>
              </a:path>
            </a:pathLst>
          </a:custGeom>
          <a:solidFill>
            <a:srgbClr val="231F20"/>
          </a:solidFill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0" name="Freeform 156"/>
          <p:cNvSpPr>
            <a:spLocks/>
          </p:cNvSpPr>
          <p:nvPr/>
        </p:nvSpPr>
        <p:spPr bwMode="auto">
          <a:xfrm>
            <a:off x="2044701" y="8023225"/>
            <a:ext cx="76200" cy="111125"/>
          </a:xfrm>
          <a:custGeom>
            <a:avLst/>
            <a:gdLst/>
            <a:ahLst/>
            <a:cxnLst>
              <a:cxn ang="0">
                <a:pos x="25" y="0"/>
              </a:cxn>
              <a:cxn ang="0">
                <a:pos x="20" y="2"/>
              </a:cxn>
              <a:cxn ang="0">
                <a:pos x="13" y="3"/>
              </a:cxn>
              <a:cxn ang="0">
                <a:pos x="0" y="0"/>
              </a:cxn>
              <a:cxn ang="0">
                <a:pos x="13" y="36"/>
              </a:cxn>
              <a:cxn ang="0">
                <a:pos x="25" y="0"/>
              </a:cxn>
            </a:cxnLst>
            <a:rect l="0" t="0" r="r" b="b"/>
            <a:pathLst>
              <a:path w="25" h="36">
                <a:moveTo>
                  <a:pt x="25" y="0"/>
                </a:moveTo>
                <a:cubicBezTo>
                  <a:pt x="23" y="1"/>
                  <a:pt x="22" y="1"/>
                  <a:pt x="20" y="2"/>
                </a:cubicBezTo>
                <a:cubicBezTo>
                  <a:pt x="17" y="3"/>
                  <a:pt x="15" y="3"/>
                  <a:pt x="13" y="3"/>
                </a:cubicBezTo>
                <a:cubicBezTo>
                  <a:pt x="8" y="3"/>
                  <a:pt x="4" y="2"/>
                  <a:pt x="0" y="0"/>
                </a:cubicBezTo>
                <a:cubicBezTo>
                  <a:pt x="13" y="36"/>
                  <a:pt x="13" y="36"/>
                  <a:pt x="13" y="36"/>
                </a:cubicBezTo>
                <a:lnTo>
                  <a:pt x="25" y="0"/>
                </a:lnTo>
                <a:close/>
              </a:path>
            </a:pathLst>
          </a:custGeom>
          <a:noFill/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1" name="Freeform 157"/>
          <p:cNvSpPr>
            <a:spLocks/>
          </p:cNvSpPr>
          <p:nvPr/>
        </p:nvSpPr>
        <p:spPr bwMode="auto">
          <a:xfrm>
            <a:off x="2044701" y="8023225"/>
            <a:ext cx="39688" cy="111125"/>
          </a:xfrm>
          <a:custGeom>
            <a:avLst/>
            <a:gdLst/>
            <a:ahLst/>
            <a:cxnLst>
              <a:cxn ang="0">
                <a:pos x="13" y="3"/>
              </a:cxn>
              <a:cxn ang="0">
                <a:pos x="0" y="0"/>
              </a:cxn>
              <a:cxn ang="0">
                <a:pos x="13" y="36"/>
              </a:cxn>
              <a:cxn ang="0">
                <a:pos x="13" y="3"/>
              </a:cxn>
            </a:cxnLst>
            <a:rect l="0" t="0" r="r" b="b"/>
            <a:pathLst>
              <a:path w="13" h="36">
                <a:moveTo>
                  <a:pt x="13" y="3"/>
                </a:moveTo>
                <a:cubicBezTo>
                  <a:pt x="8" y="3"/>
                  <a:pt x="4" y="2"/>
                  <a:pt x="0" y="0"/>
                </a:cubicBezTo>
                <a:cubicBezTo>
                  <a:pt x="13" y="36"/>
                  <a:pt x="13" y="36"/>
                  <a:pt x="13" y="36"/>
                </a:cubicBezTo>
                <a:cubicBezTo>
                  <a:pt x="13" y="3"/>
                  <a:pt x="13" y="3"/>
                  <a:pt x="13" y="3"/>
                </a:cubicBezTo>
                <a:close/>
              </a:path>
            </a:pathLst>
          </a:custGeom>
          <a:solidFill>
            <a:srgbClr val="231F20"/>
          </a:solidFill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2" name="Freeform 158"/>
          <p:cNvSpPr>
            <a:spLocks/>
          </p:cNvSpPr>
          <p:nvPr/>
        </p:nvSpPr>
        <p:spPr bwMode="auto">
          <a:xfrm>
            <a:off x="2146301" y="7921625"/>
            <a:ext cx="111125" cy="74613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2" y="5"/>
              </a:cxn>
              <a:cxn ang="0">
                <a:pos x="3" y="12"/>
              </a:cxn>
              <a:cxn ang="0">
                <a:pos x="0" y="24"/>
              </a:cxn>
              <a:cxn ang="0">
                <a:pos x="36" y="12"/>
              </a:cxn>
              <a:cxn ang="0">
                <a:pos x="0" y="0"/>
              </a:cxn>
            </a:cxnLst>
            <a:rect l="0" t="0" r="r" b="b"/>
            <a:pathLst>
              <a:path w="36" h="24">
                <a:moveTo>
                  <a:pt x="0" y="0"/>
                </a:moveTo>
                <a:cubicBezTo>
                  <a:pt x="1" y="2"/>
                  <a:pt x="2" y="3"/>
                  <a:pt x="2" y="5"/>
                </a:cubicBezTo>
                <a:cubicBezTo>
                  <a:pt x="3" y="7"/>
                  <a:pt x="3" y="10"/>
                  <a:pt x="3" y="12"/>
                </a:cubicBezTo>
                <a:cubicBezTo>
                  <a:pt x="3" y="17"/>
                  <a:pt x="2" y="21"/>
                  <a:pt x="0" y="24"/>
                </a:cubicBezTo>
                <a:cubicBezTo>
                  <a:pt x="36" y="12"/>
                  <a:pt x="36" y="12"/>
                  <a:pt x="36" y="12"/>
                </a:cubicBezTo>
                <a:lnTo>
                  <a:pt x="0" y="0"/>
                </a:lnTo>
                <a:close/>
              </a:path>
            </a:pathLst>
          </a:custGeom>
          <a:noFill/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3" name="Freeform 159"/>
          <p:cNvSpPr>
            <a:spLocks/>
          </p:cNvSpPr>
          <p:nvPr/>
        </p:nvSpPr>
        <p:spPr bwMode="auto">
          <a:xfrm>
            <a:off x="2146301" y="7958138"/>
            <a:ext cx="111125" cy="38100"/>
          </a:xfrm>
          <a:custGeom>
            <a:avLst/>
            <a:gdLst/>
            <a:ahLst/>
            <a:cxnLst>
              <a:cxn ang="0">
                <a:pos x="3" y="0"/>
              </a:cxn>
              <a:cxn ang="0">
                <a:pos x="0" y="12"/>
              </a:cxn>
              <a:cxn ang="0">
                <a:pos x="36" y="0"/>
              </a:cxn>
              <a:cxn ang="0">
                <a:pos x="3" y="0"/>
              </a:cxn>
            </a:cxnLst>
            <a:rect l="0" t="0" r="r" b="b"/>
            <a:pathLst>
              <a:path w="36" h="12">
                <a:moveTo>
                  <a:pt x="3" y="0"/>
                </a:moveTo>
                <a:cubicBezTo>
                  <a:pt x="3" y="5"/>
                  <a:pt x="2" y="9"/>
                  <a:pt x="0" y="12"/>
                </a:cubicBezTo>
                <a:cubicBezTo>
                  <a:pt x="36" y="0"/>
                  <a:pt x="36" y="0"/>
                  <a:pt x="36" y="0"/>
                </a:cubicBezTo>
                <a:cubicBezTo>
                  <a:pt x="3" y="0"/>
                  <a:pt x="3" y="0"/>
                  <a:pt x="3" y="0"/>
                </a:cubicBezTo>
                <a:close/>
              </a:path>
            </a:pathLst>
          </a:custGeom>
          <a:solidFill>
            <a:srgbClr val="231F20"/>
          </a:solidFill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4" name="Freeform 160"/>
          <p:cNvSpPr>
            <a:spLocks/>
          </p:cNvSpPr>
          <p:nvPr/>
        </p:nvSpPr>
        <p:spPr bwMode="auto">
          <a:xfrm>
            <a:off x="2055813" y="7705725"/>
            <a:ext cx="52388" cy="58738"/>
          </a:xfrm>
          <a:custGeom>
            <a:avLst/>
            <a:gdLst/>
            <a:ahLst/>
            <a:cxnLst>
              <a:cxn ang="0">
                <a:pos x="17" y="1"/>
              </a:cxn>
              <a:cxn ang="0">
                <a:pos x="15" y="4"/>
              </a:cxn>
              <a:cxn ang="0">
                <a:pos x="15" y="19"/>
              </a:cxn>
              <a:cxn ang="0">
                <a:pos x="14" y="19"/>
              </a:cxn>
              <a:cxn ang="0">
                <a:pos x="3" y="3"/>
              </a:cxn>
              <a:cxn ang="0">
                <a:pos x="3" y="3"/>
              </a:cxn>
              <a:cxn ang="0">
                <a:pos x="3" y="14"/>
              </a:cxn>
              <a:cxn ang="0">
                <a:pos x="6" y="18"/>
              </a:cxn>
              <a:cxn ang="0">
                <a:pos x="6" y="18"/>
              </a:cxn>
              <a:cxn ang="0">
                <a:pos x="0" y="18"/>
              </a:cxn>
              <a:cxn ang="0">
                <a:pos x="0" y="18"/>
              </a:cxn>
              <a:cxn ang="0">
                <a:pos x="2" y="14"/>
              </a:cxn>
              <a:cxn ang="0">
                <a:pos x="2" y="2"/>
              </a:cxn>
              <a:cxn ang="0">
                <a:pos x="0" y="1"/>
              </a:cxn>
              <a:cxn ang="0">
                <a:pos x="0" y="0"/>
              </a:cxn>
              <a:cxn ang="0">
                <a:pos x="4" y="0"/>
              </a:cxn>
              <a:cxn ang="0">
                <a:pos x="14" y="13"/>
              </a:cxn>
              <a:cxn ang="0">
                <a:pos x="14" y="13"/>
              </a:cxn>
              <a:cxn ang="0">
                <a:pos x="14" y="4"/>
              </a:cxn>
              <a:cxn ang="0">
                <a:pos x="11" y="1"/>
              </a:cxn>
              <a:cxn ang="0">
                <a:pos x="11" y="0"/>
              </a:cxn>
              <a:cxn ang="0">
                <a:pos x="17" y="0"/>
              </a:cxn>
              <a:cxn ang="0">
                <a:pos x="17" y="1"/>
              </a:cxn>
            </a:cxnLst>
            <a:rect l="0" t="0" r="r" b="b"/>
            <a:pathLst>
              <a:path w="17" h="19">
                <a:moveTo>
                  <a:pt x="17" y="1"/>
                </a:moveTo>
                <a:cubicBezTo>
                  <a:pt x="16" y="1"/>
                  <a:pt x="15" y="1"/>
                  <a:pt x="15" y="4"/>
                </a:cubicBezTo>
                <a:cubicBezTo>
                  <a:pt x="15" y="19"/>
                  <a:pt x="15" y="19"/>
                  <a:pt x="15" y="19"/>
                </a:cubicBezTo>
                <a:cubicBezTo>
                  <a:pt x="14" y="19"/>
                  <a:pt x="14" y="19"/>
                  <a:pt x="14" y="19"/>
                </a:cubicBezTo>
                <a:cubicBezTo>
                  <a:pt x="3" y="3"/>
                  <a:pt x="3" y="3"/>
                  <a:pt x="3" y="3"/>
                </a:cubicBezTo>
                <a:cubicBezTo>
                  <a:pt x="3" y="3"/>
                  <a:pt x="3" y="3"/>
                  <a:pt x="3" y="3"/>
                </a:cubicBezTo>
                <a:cubicBezTo>
                  <a:pt x="3" y="14"/>
                  <a:pt x="3" y="14"/>
                  <a:pt x="3" y="14"/>
                </a:cubicBezTo>
                <a:cubicBezTo>
                  <a:pt x="3" y="17"/>
                  <a:pt x="4" y="18"/>
                  <a:pt x="6" y="18"/>
                </a:cubicBezTo>
                <a:cubicBezTo>
                  <a:pt x="6" y="18"/>
                  <a:pt x="6" y="18"/>
                  <a:pt x="6" y="18"/>
                </a:cubicBezTo>
                <a:cubicBezTo>
                  <a:pt x="0" y="18"/>
                  <a:pt x="0" y="18"/>
                  <a:pt x="0" y="18"/>
                </a:cubicBezTo>
                <a:cubicBezTo>
                  <a:pt x="0" y="18"/>
                  <a:pt x="0" y="18"/>
                  <a:pt x="0" y="18"/>
                </a:cubicBezTo>
                <a:cubicBezTo>
                  <a:pt x="2" y="18"/>
                  <a:pt x="2" y="17"/>
                  <a:pt x="2" y="14"/>
                </a:cubicBezTo>
                <a:cubicBezTo>
                  <a:pt x="2" y="2"/>
                  <a:pt x="2" y="2"/>
                  <a:pt x="2" y="2"/>
                </a:cubicBezTo>
                <a:cubicBezTo>
                  <a:pt x="1" y="1"/>
                  <a:pt x="1" y="1"/>
                  <a:pt x="0" y="1"/>
                </a:cubicBezTo>
                <a:cubicBezTo>
                  <a:pt x="0" y="0"/>
                  <a:pt x="0" y="0"/>
                  <a:pt x="0" y="0"/>
                </a:cubicBezTo>
                <a:cubicBezTo>
                  <a:pt x="4" y="0"/>
                  <a:pt x="4" y="0"/>
                  <a:pt x="4" y="0"/>
                </a:cubicBezTo>
                <a:cubicBezTo>
                  <a:pt x="14" y="13"/>
                  <a:pt x="14" y="13"/>
                  <a:pt x="14" y="13"/>
                </a:cubicBezTo>
                <a:cubicBezTo>
                  <a:pt x="14" y="13"/>
                  <a:pt x="14" y="13"/>
                  <a:pt x="14" y="13"/>
                </a:cubicBezTo>
                <a:cubicBezTo>
                  <a:pt x="14" y="4"/>
                  <a:pt x="14" y="4"/>
                  <a:pt x="14" y="4"/>
                </a:cubicBezTo>
                <a:cubicBezTo>
                  <a:pt x="14" y="1"/>
                  <a:pt x="13" y="1"/>
                  <a:pt x="11" y="1"/>
                </a:cubicBezTo>
                <a:cubicBezTo>
                  <a:pt x="11" y="0"/>
                  <a:pt x="11" y="0"/>
                  <a:pt x="11" y="0"/>
                </a:cubicBezTo>
                <a:cubicBezTo>
                  <a:pt x="17" y="0"/>
                  <a:pt x="17" y="0"/>
                  <a:pt x="17" y="0"/>
                </a:cubicBezTo>
                <a:lnTo>
                  <a:pt x="17" y="1"/>
                </a:lnTo>
                <a:close/>
              </a:path>
            </a:pathLst>
          </a:custGeom>
          <a:solidFill>
            <a:srgbClr val="231F20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</TotalTime>
  <Words>53</Words>
  <Application>Microsoft Office PowerPoint</Application>
  <PresentationFormat>Skjermfremvisning (4:3)</PresentationFormat>
  <Paragraphs>53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Lysbildetitler</vt:lpstr>
      </vt:variant>
      <vt:variant>
        <vt:i4>1</vt:i4>
      </vt:variant>
    </vt:vector>
  </HeadingPairs>
  <TitlesOfParts>
    <vt:vector size="2" baseType="lpstr">
      <vt:lpstr>Office-tema</vt:lpstr>
      <vt:lpstr>Lysbilde 1</vt:lpstr>
    </vt:vector>
  </TitlesOfParts>
  <Company>Statens kartverk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Lysbilde 1</dc:title>
  <dc:creator>stoing</dc:creator>
  <cp:lastModifiedBy>stoing</cp:lastModifiedBy>
  <cp:revision>1</cp:revision>
  <dcterms:created xsi:type="dcterms:W3CDTF">2013-02-01T14:14:00Z</dcterms:created>
  <dcterms:modified xsi:type="dcterms:W3CDTF">2013-02-01T14:21:50Z</dcterms:modified>
</cp:coreProperties>
</file>

<file path=docProps/thumbnail.jpeg>
</file>