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040" y="-6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29490B-4203-4D89-A30E-10E349A0B91F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5983E-B1AF-42D2-9D1F-10E67F1280B9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58738" y="0"/>
            <a:ext cx="9026525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643063" y="3314700"/>
            <a:ext cx="695325" cy="808038"/>
          </a:xfrm>
          <a:custGeom>
            <a:avLst/>
            <a:gdLst/>
            <a:ahLst/>
            <a:cxnLst>
              <a:cxn ang="0">
                <a:pos x="438" y="222"/>
              </a:cxn>
              <a:cxn ang="0">
                <a:pos x="328" y="258"/>
              </a:cxn>
              <a:cxn ang="0">
                <a:pos x="328" y="264"/>
              </a:cxn>
              <a:cxn ang="0">
                <a:pos x="324" y="330"/>
              </a:cxn>
              <a:cxn ang="0">
                <a:pos x="275" y="354"/>
              </a:cxn>
              <a:cxn ang="0">
                <a:pos x="326" y="430"/>
              </a:cxn>
              <a:cxn ang="0">
                <a:pos x="287" y="454"/>
              </a:cxn>
              <a:cxn ang="0">
                <a:pos x="277" y="460"/>
              </a:cxn>
              <a:cxn ang="0">
                <a:pos x="192" y="509"/>
              </a:cxn>
              <a:cxn ang="0">
                <a:pos x="163" y="509"/>
              </a:cxn>
              <a:cxn ang="0">
                <a:pos x="163" y="482"/>
              </a:cxn>
              <a:cxn ang="0">
                <a:pos x="80" y="454"/>
              </a:cxn>
              <a:cxn ang="0">
                <a:pos x="37" y="440"/>
              </a:cxn>
              <a:cxn ang="0">
                <a:pos x="37" y="425"/>
              </a:cxn>
              <a:cxn ang="0">
                <a:pos x="37" y="391"/>
              </a:cxn>
              <a:cxn ang="0">
                <a:pos x="120" y="370"/>
              </a:cxn>
              <a:cxn ang="0">
                <a:pos x="186" y="397"/>
              </a:cxn>
              <a:cxn ang="0">
                <a:pos x="204" y="391"/>
              </a:cxn>
              <a:cxn ang="0">
                <a:pos x="224" y="385"/>
              </a:cxn>
              <a:cxn ang="0">
                <a:pos x="228" y="383"/>
              </a:cxn>
              <a:cxn ang="0">
                <a:pos x="226" y="379"/>
              </a:cxn>
              <a:cxn ang="0">
                <a:pos x="220" y="364"/>
              </a:cxn>
              <a:cxn ang="0">
                <a:pos x="206" y="328"/>
              </a:cxn>
              <a:cxn ang="0">
                <a:pos x="267" y="269"/>
              </a:cxn>
              <a:cxn ang="0">
                <a:pos x="243" y="244"/>
              </a:cxn>
              <a:cxn ang="0">
                <a:pos x="194" y="262"/>
              </a:cxn>
              <a:cxn ang="0">
                <a:pos x="192" y="265"/>
              </a:cxn>
              <a:cxn ang="0">
                <a:pos x="167" y="317"/>
              </a:cxn>
              <a:cxn ang="0">
                <a:pos x="143" y="305"/>
              </a:cxn>
              <a:cxn ang="0">
                <a:pos x="108" y="293"/>
              </a:cxn>
              <a:cxn ang="0">
                <a:pos x="84" y="283"/>
              </a:cxn>
              <a:cxn ang="0">
                <a:pos x="33" y="199"/>
              </a:cxn>
              <a:cxn ang="0">
                <a:pos x="122" y="169"/>
              </a:cxn>
              <a:cxn ang="0">
                <a:pos x="155" y="167"/>
              </a:cxn>
              <a:cxn ang="0">
                <a:pos x="206" y="199"/>
              </a:cxn>
              <a:cxn ang="0">
                <a:pos x="206" y="165"/>
              </a:cxn>
              <a:cxn ang="0">
                <a:pos x="188" y="150"/>
              </a:cxn>
              <a:cxn ang="0">
                <a:pos x="173" y="140"/>
              </a:cxn>
              <a:cxn ang="0">
                <a:pos x="143" y="114"/>
              </a:cxn>
              <a:cxn ang="0">
                <a:pos x="139" y="112"/>
              </a:cxn>
              <a:cxn ang="0">
                <a:pos x="145" y="98"/>
              </a:cxn>
              <a:cxn ang="0">
                <a:pos x="149" y="98"/>
              </a:cxn>
              <a:cxn ang="0">
                <a:pos x="184" y="100"/>
              </a:cxn>
              <a:cxn ang="0">
                <a:pos x="206" y="104"/>
              </a:cxn>
              <a:cxn ang="0">
                <a:pos x="220" y="85"/>
              </a:cxn>
              <a:cxn ang="0">
                <a:pos x="177" y="69"/>
              </a:cxn>
              <a:cxn ang="0">
                <a:pos x="129" y="63"/>
              </a:cxn>
              <a:cxn ang="0">
                <a:pos x="102" y="91"/>
              </a:cxn>
              <a:cxn ang="0">
                <a:pos x="76" y="93"/>
              </a:cxn>
              <a:cxn ang="0">
                <a:pos x="0" y="102"/>
              </a:cxn>
              <a:cxn ang="0">
                <a:pos x="59" y="6"/>
              </a:cxn>
              <a:cxn ang="0">
                <a:pos x="100" y="14"/>
              </a:cxn>
              <a:cxn ang="0">
                <a:pos x="182" y="28"/>
              </a:cxn>
              <a:cxn ang="0">
                <a:pos x="202" y="0"/>
              </a:cxn>
              <a:cxn ang="0">
                <a:pos x="216" y="8"/>
              </a:cxn>
              <a:cxn ang="0">
                <a:pos x="245" y="28"/>
              </a:cxn>
              <a:cxn ang="0">
                <a:pos x="269" y="43"/>
              </a:cxn>
              <a:cxn ang="0">
                <a:pos x="281" y="102"/>
              </a:cxn>
              <a:cxn ang="0">
                <a:pos x="347" y="100"/>
              </a:cxn>
              <a:cxn ang="0">
                <a:pos x="373" y="175"/>
              </a:cxn>
              <a:cxn ang="0">
                <a:pos x="438" y="222"/>
              </a:cxn>
            </a:cxnLst>
            <a:rect l="0" t="0" r="r" b="b"/>
            <a:pathLst>
              <a:path w="438" h="509">
                <a:moveTo>
                  <a:pt x="438" y="222"/>
                </a:moveTo>
                <a:lnTo>
                  <a:pt x="328" y="258"/>
                </a:lnTo>
                <a:lnTo>
                  <a:pt x="328" y="264"/>
                </a:lnTo>
                <a:lnTo>
                  <a:pt x="324" y="330"/>
                </a:lnTo>
                <a:lnTo>
                  <a:pt x="275" y="354"/>
                </a:lnTo>
                <a:lnTo>
                  <a:pt x="326" y="430"/>
                </a:lnTo>
                <a:lnTo>
                  <a:pt x="287" y="454"/>
                </a:lnTo>
                <a:lnTo>
                  <a:pt x="277" y="460"/>
                </a:lnTo>
                <a:lnTo>
                  <a:pt x="192" y="509"/>
                </a:lnTo>
                <a:lnTo>
                  <a:pt x="163" y="509"/>
                </a:lnTo>
                <a:lnTo>
                  <a:pt x="163" y="482"/>
                </a:lnTo>
                <a:lnTo>
                  <a:pt x="80" y="454"/>
                </a:lnTo>
                <a:lnTo>
                  <a:pt x="37" y="440"/>
                </a:lnTo>
                <a:lnTo>
                  <a:pt x="37" y="425"/>
                </a:lnTo>
                <a:lnTo>
                  <a:pt x="37" y="391"/>
                </a:lnTo>
                <a:lnTo>
                  <a:pt x="120" y="370"/>
                </a:lnTo>
                <a:lnTo>
                  <a:pt x="186" y="397"/>
                </a:lnTo>
                <a:lnTo>
                  <a:pt x="204" y="391"/>
                </a:lnTo>
                <a:lnTo>
                  <a:pt x="224" y="385"/>
                </a:lnTo>
                <a:lnTo>
                  <a:pt x="228" y="383"/>
                </a:lnTo>
                <a:lnTo>
                  <a:pt x="226" y="379"/>
                </a:lnTo>
                <a:lnTo>
                  <a:pt x="220" y="364"/>
                </a:lnTo>
                <a:lnTo>
                  <a:pt x="206" y="328"/>
                </a:lnTo>
                <a:lnTo>
                  <a:pt x="267" y="269"/>
                </a:lnTo>
                <a:lnTo>
                  <a:pt x="243" y="244"/>
                </a:lnTo>
                <a:lnTo>
                  <a:pt x="194" y="262"/>
                </a:lnTo>
                <a:lnTo>
                  <a:pt x="192" y="265"/>
                </a:lnTo>
                <a:lnTo>
                  <a:pt x="167" y="317"/>
                </a:lnTo>
                <a:lnTo>
                  <a:pt x="143" y="305"/>
                </a:lnTo>
                <a:lnTo>
                  <a:pt x="108" y="293"/>
                </a:lnTo>
                <a:lnTo>
                  <a:pt x="84" y="283"/>
                </a:lnTo>
                <a:lnTo>
                  <a:pt x="33" y="199"/>
                </a:lnTo>
                <a:lnTo>
                  <a:pt x="122" y="169"/>
                </a:lnTo>
                <a:lnTo>
                  <a:pt x="155" y="167"/>
                </a:lnTo>
                <a:lnTo>
                  <a:pt x="206" y="199"/>
                </a:lnTo>
                <a:lnTo>
                  <a:pt x="206" y="165"/>
                </a:lnTo>
                <a:lnTo>
                  <a:pt x="188" y="150"/>
                </a:lnTo>
                <a:lnTo>
                  <a:pt x="173" y="140"/>
                </a:lnTo>
                <a:lnTo>
                  <a:pt x="143" y="114"/>
                </a:lnTo>
                <a:lnTo>
                  <a:pt x="139" y="112"/>
                </a:lnTo>
                <a:lnTo>
                  <a:pt x="145" y="98"/>
                </a:lnTo>
                <a:lnTo>
                  <a:pt x="149" y="98"/>
                </a:lnTo>
                <a:lnTo>
                  <a:pt x="184" y="100"/>
                </a:lnTo>
                <a:lnTo>
                  <a:pt x="206" y="104"/>
                </a:lnTo>
                <a:lnTo>
                  <a:pt x="220" y="85"/>
                </a:lnTo>
                <a:lnTo>
                  <a:pt x="177" y="69"/>
                </a:lnTo>
                <a:lnTo>
                  <a:pt x="129" y="63"/>
                </a:lnTo>
                <a:lnTo>
                  <a:pt x="102" y="91"/>
                </a:lnTo>
                <a:lnTo>
                  <a:pt x="76" y="93"/>
                </a:lnTo>
                <a:lnTo>
                  <a:pt x="0" y="102"/>
                </a:lnTo>
                <a:lnTo>
                  <a:pt x="59" y="6"/>
                </a:lnTo>
                <a:lnTo>
                  <a:pt x="100" y="14"/>
                </a:lnTo>
                <a:lnTo>
                  <a:pt x="182" y="28"/>
                </a:lnTo>
                <a:lnTo>
                  <a:pt x="202" y="0"/>
                </a:lnTo>
                <a:lnTo>
                  <a:pt x="216" y="8"/>
                </a:lnTo>
                <a:lnTo>
                  <a:pt x="245" y="28"/>
                </a:lnTo>
                <a:lnTo>
                  <a:pt x="269" y="43"/>
                </a:lnTo>
                <a:lnTo>
                  <a:pt x="281" y="102"/>
                </a:lnTo>
                <a:lnTo>
                  <a:pt x="347" y="100"/>
                </a:lnTo>
                <a:lnTo>
                  <a:pt x="373" y="175"/>
                </a:lnTo>
                <a:lnTo>
                  <a:pt x="438" y="22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6743701" y="49213"/>
            <a:ext cx="2325688" cy="2482850"/>
          </a:xfrm>
          <a:custGeom>
            <a:avLst/>
            <a:gdLst/>
            <a:ahLst/>
            <a:cxnLst>
              <a:cxn ang="0">
                <a:pos x="964" y="1417"/>
              </a:cxn>
              <a:cxn ang="0">
                <a:pos x="646" y="1462"/>
              </a:cxn>
              <a:cxn ang="0">
                <a:pos x="458" y="1246"/>
              </a:cxn>
              <a:cxn ang="0">
                <a:pos x="522" y="949"/>
              </a:cxn>
              <a:cxn ang="0">
                <a:pos x="385" y="825"/>
              </a:cxn>
              <a:cxn ang="0">
                <a:pos x="304" y="657"/>
              </a:cxn>
              <a:cxn ang="0">
                <a:pos x="112" y="537"/>
              </a:cxn>
              <a:cxn ang="0">
                <a:pos x="151" y="456"/>
              </a:cxn>
              <a:cxn ang="0">
                <a:pos x="308" y="517"/>
              </a:cxn>
              <a:cxn ang="0">
                <a:pos x="357" y="629"/>
              </a:cxn>
              <a:cxn ang="0">
                <a:pos x="518" y="723"/>
              </a:cxn>
              <a:cxn ang="0">
                <a:pos x="648" y="890"/>
              </a:cxn>
              <a:cxn ang="0">
                <a:pos x="721" y="1022"/>
              </a:cxn>
              <a:cxn ang="0">
                <a:pos x="843" y="981"/>
              </a:cxn>
              <a:cxn ang="0">
                <a:pos x="805" y="918"/>
              </a:cxn>
              <a:cxn ang="0">
                <a:pos x="640" y="802"/>
              </a:cxn>
              <a:cxn ang="0">
                <a:pos x="642" y="790"/>
              </a:cxn>
              <a:cxn ang="0">
                <a:pos x="744" y="761"/>
              </a:cxn>
              <a:cxn ang="0">
                <a:pos x="597" y="558"/>
              </a:cxn>
              <a:cxn ang="0">
                <a:pos x="595" y="478"/>
              </a:cxn>
              <a:cxn ang="0">
                <a:pos x="725" y="580"/>
              </a:cxn>
              <a:cxn ang="0">
                <a:pos x="709" y="438"/>
              </a:cxn>
              <a:cxn ang="0">
                <a:pos x="736" y="358"/>
              </a:cxn>
              <a:cxn ang="0">
                <a:pos x="552" y="417"/>
              </a:cxn>
              <a:cxn ang="0">
                <a:pos x="668" y="264"/>
              </a:cxn>
              <a:cxn ang="0">
                <a:pos x="597" y="256"/>
              </a:cxn>
              <a:cxn ang="0">
                <a:pos x="350" y="277"/>
              </a:cxn>
              <a:cxn ang="0">
                <a:pos x="234" y="252"/>
              </a:cxn>
              <a:cxn ang="0">
                <a:pos x="222" y="75"/>
              </a:cxn>
              <a:cxn ang="0">
                <a:pos x="29" y="55"/>
              </a:cxn>
              <a:cxn ang="0">
                <a:pos x="61" y="6"/>
              </a:cxn>
              <a:cxn ang="0">
                <a:pos x="247" y="61"/>
              </a:cxn>
              <a:cxn ang="0">
                <a:pos x="350" y="55"/>
              </a:cxn>
              <a:cxn ang="0">
                <a:pos x="432" y="142"/>
              </a:cxn>
              <a:cxn ang="0">
                <a:pos x="524" y="222"/>
              </a:cxn>
              <a:cxn ang="0">
                <a:pos x="609" y="101"/>
              </a:cxn>
              <a:cxn ang="0">
                <a:pos x="727" y="44"/>
              </a:cxn>
              <a:cxn ang="0">
                <a:pos x="729" y="142"/>
              </a:cxn>
              <a:cxn ang="0">
                <a:pos x="835" y="332"/>
              </a:cxn>
              <a:cxn ang="0">
                <a:pos x="876" y="499"/>
              </a:cxn>
              <a:cxn ang="0">
                <a:pos x="1110" y="607"/>
              </a:cxn>
              <a:cxn ang="0">
                <a:pos x="1082" y="859"/>
              </a:cxn>
              <a:cxn ang="0">
                <a:pos x="1349" y="1150"/>
              </a:cxn>
              <a:cxn ang="0">
                <a:pos x="1465" y="1136"/>
              </a:cxn>
              <a:cxn ang="0">
                <a:pos x="1349" y="1387"/>
              </a:cxn>
              <a:cxn ang="0">
                <a:pos x="1371" y="1462"/>
              </a:cxn>
              <a:cxn ang="0">
                <a:pos x="1033" y="1564"/>
              </a:cxn>
            </a:cxnLst>
            <a:rect l="0" t="0" r="r" b="b"/>
            <a:pathLst>
              <a:path w="1465" h="1564">
                <a:moveTo>
                  <a:pt x="1033" y="1564"/>
                </a:moveTo>
                <a:lnTo>
                  <a:pt x="986" y="1519"/>
                </a:lnTo>
                <a:lnTo>
                  <a:pt x="964" y="1417"/>
                </a:lnTo>
                <a:lnTo>
                  <a:pt x="896" y="1407"/>
                </a:lnTo>
                <a:lnTo>
                  <a:pt x="733" y="1495"/>
                </a:lnTo>
                <a:lnTo>
                  <a:pt x="646" y="1462"/>
                </a:lnTo>
                <a:lnTo>
                  <a:pt x="597" y="1482"/>
                </a:lnTo>
                <a:lnTo>
                  <a:pt x="507" y="1411"/>
                </a:lnTo>
                <a:lnTo>
                  <a:pt x="458" y="1246"/>
                </a:lnTo>
                <a:lnTo>
                  <a:pt x="513" y="1181"/>
                </a:lnTo>
                <a:lnTo>
                  <a:pt x="544" y="1069"/>
                </a:lnTo>
                <a:lnTo>
                  <a:pt x="522" y="949"/>
                </a:lnTo>
                <a:lnTo>
                  <a:pt x="556" y="941"/>
                </a:lnTo>
                <a:lnTo>
                  <a:pt x="548" y="875"/>
                </a:lnTo>
                <a:lnTo>
                  <a:pt x="385" y="825"/>
                </a:lnTo>
                <a:lnTo>
                  <a:pt x="399" y="725"/>
                </a:lnTo>
                <a:lnTo>
                  <a:pt x="369" y="704"/>
                </a:lnTo>
                <a:lnTo>
                  <a:pt x="304" y="657"/>
                </a:lnTo>
                <a:lnTo>
                  <a:pt x="251" y="558"/>
                </a:lnTo>
                <a:lnTo>
                  <a:pt x="155" y="545"/>
                </a:lnTo>
                <a:lnTo>
                  <a:pt x="112" y="537"/>
                </a:lnTo>
                <a:lnTo>
                  <a:pt x="88" y="541"/>
                </a:lnTo>
                <a:lnTo>
                  <a:pt x="96" y="468"/>
                </a:lnTo>
                <a:lnTo>
                  <a:pt x="151" y="456"/>
                </a:lnTo>
                <a:lnTo>
                  <a:pt x="206" y="438"/>
                </a:lnTo>
                <a:lnTo>
                  <a:pt x="257" y="470"/>
                </a:lnTo>
                <a:lnTo>
                  <a:pt x="308" y="517"/>
                </a:lnTo>
                <a:lnTo>
                  <a:pt x="330" y="564"/>
                </a:lnTo>
                <a:lnTo>
                  <a:pt x="336" y="576"/>
                </a:lnTo>
                <a:lnTo>
                  <a:pt x="357" y="629"/>
                </a:lnTo>
                <a:lnTo>
                  <a:pt x="407" y="696"/>
                </a:lnTo>
                <a:lnTo>
                  <a:pt x="463" y="710"/>
                </a:lnTo>
                <a:lnTo>
                  <a:pt x="518" y="723"/>
                </a:lnTo>
                <a:lnTo>
                  <a:pt x="589" y="802"/>
                </a:lnTo>
                <a:lnTo>
                  <a:pt x="597" y="812"/>
                </a:lnTo>
                <a:lnTo>
                  <a:pt x="648" y="890"/>
                </a:lnTo>
                <a:lnTo>
                  <a:pt x="725" y="987"/>
                </a:lnTo>
                <a:lnTo>
                  <a:pt x="764" y="1012"/>
                </a:lnTo>
                <a:lnTo>
                  <a:pt x="721" y="1022"/>
                </a:lnTo>
                <a:lnTo>
                  <a:pt x="791" y="1034"/>
                </a:lnTo>
                <a:lnTo>
                  <a:pt x="835" y="1014"/>
                </a:lnTo>
                <a:lnTo>
                  <a:pt x="843" y="981"/>
                </a:lnTo>
                <a:lnTo>
                  <a:pt x="843" y="977"/>
                </a:lnTo>
                <a:lnTo>
                  <a:pt x="776" y="943"/>
                </a:lnTo>
                <a:lnTo>
                  <a:pt x="805" y="918"/>
                </a:lnTo>
                <a:lnTo>
                  <a:pt x="799" y="914"/>
                </a:lnTo>
                <a:lnTo>
                  <a:pt x="687" y="833"/>
                </a:lnTo>
                <a:lnTo>
                  <a:pt x="640" y="802"/>
                </a:lnTo>
                <a:lnTo>
                  <a:pt x="636" y="798"/>
                </a:lnTo>
                <a:lnTo>
                  <a:pt x="626" y="792"/>
                </a:lnTo>
                <a:lnTo>
                  <a:pt x="642" y="790"/>
                </a:lnTo>
                <a:lnTo>
                  <a:pt x="699" y="786"/>
                </a:lnTo>
                <a:lnTo>
                  <a:pt x="731" y="769"/>
                </a:lnTo>
                <a:lnTo>
                  <a:pt x="744" y="761"/>
                </a:lnTo>
                <a:lnTo>
                  <a:pt x="640" y="731"/>
                </a:lnTo>
                <a:lnTo>
                  <a:pt x="615" y="657"/>
                </a:lnTo>
                <a:lnTo>
                  <a:pt x="597" y="558"/>
                </a:lnTo>
                <a:lnTo>
                  <a:pt x="603" y="554"/>
                </a:lnTo>
                <a:lnTo>
                  <a:pt x="626" y="537"/>
                </a:lnTo>
                <a:lnTo>
                  <a:pt x="595" y="478"/>
                </a:lnTo>
                <a:lnTo>
                  <a:pt x="656" y="454"/>
                </a:lnTo>
                <a:lnTo>
                  <a:pt x="672" y="543"/>
                </a:lnTo>
                <a:lnTo>
                  <a:pt x="725" y="580"/>
                </a:lnTo>
                <a:lnTo>
                  <a:pt x="725" y="578"/>
                </a:lnTo>
                <a:lnTo>
                  <a:pt x="719" y="523"/>
                </a:lnTo>
                <a:lnTo>
                  <a:pt x="709" y="438"/>
                </a:lnTo>
                <a:lnTo>
                  <a:pt x="687" y="395"/>
                </a:lnTo>
                <a:lnTo>
                  <a:pt x="699" y="387"/>
                </a:lnTo>
                <a:lnTo>
                  <a:pt x="736" y="358"/>
                </a:lnTo>
                <a:lnTo>
                  <a:pt x="695" y="368"/>
                </a:lnTo>
                <a:lnTo>
                  <a:pt x="636" y="380"/>
                </a:lnTo>
                <a:lnTo>
                  <a:pt x="552" y="417"/>
                </a:lnTo>
                <a:lnTo>
                  <a:pt x="505" y="354"/>
                </a:lnTo>
                <a:lnTo>
                  <a:pt x="583" y="297"/>
                </a:lnTo>
                <a:lnTo>
                  <a:pt x="668" y="264"/>
                </a:lnTo>
                <a:lnTo>
                  <a:pt x="701" y="193"/>
                </a:lnTo>
                <a:lnTo>
                  <a:pt x="693" y="142"/>
                </a:lnTo>
                <a:lnTo>
                  <a:pt x="597" y="256"/>
                </a:lnTo>
                <a:lnTo>
                  <a:pt x="513" y="256"/>
                </a:lnTo>
                <a:lnTo>
                  <a:pt x="442" y="346"/>
                </a:lnTo>
                <a:lnTo>
                  <a:pt x="350" y="277"/>
                </a:lnTo>
                <a:lnTo>
                  <a:pt x="322" y="224"/>
                </a:lnTo>
                <a:lnTo>
                  <a:pt x="295" y="275"/>
                </a:lnTo>
                <a:lnTo>
                  <a:pt x="234" y="252"/>
                </a:lnTo>
                <a:lnTo>
                  <a:pt x="198" y="156"/>
                </a:lnTo>
                <a:lnTo>
                  <a:pt x="242" y="99"/>
                </a:lnTo>
                <a:lnTo>
                  <a:pt x="222" y="75"/>
                </a:lnTo>
                <a:lnTo>
                  <a:pt x="112" y="118"/>
                </a:lnTo>
                <a:lnTo>
                  <a:pt x="49" y="81"/>
                </a:lnTo>
                <a:lnTo>
                  <a:pt x="29" y="55"/>
                </a:lnTo>
                <a:lnTo>
                  <a:pt x="0" y="16"/>
                </a:lnTo>
                <a:lnTo>
                  <a:pt x="12" y="0"/>
                </a:lnTo>
                <a:lnTo>
                  <a:pt x="61" y="6"/>
                </a:lnTo>
                <a:lnTo>
                  <a:pt x="161" y="55"/>
                </a:lnTo>
                <a:lnTo>
                  <a:pt x="196" y="73"/>
                </a:lnTo>
                <a:lnTo>
                  <a:pt x="247" y="61"/>
                </a:lnTo>
                <a:lnTo>
                  <a:pt x="281" y="55"/>
                </a:lnTo>
                <a:lnTo>
                  <a:pt x="350" y="44"/>
                </a:lnTo>
                <a:lnTo>
                  <a:pt x="350" y="55"/>
                </a:lnTo>
                <a:lnTo>
                  <a:pt x="355" y="93"/>
                </a:lnTo>
                <a:lnTo>
                  <a:pt x="405" y="126"/>
                </a:lnTo>
                <a:lnTo>
                  <a:pt x="432" y="142"/>
                </a:lnTo>
                <a:lnTo>
                  <a:pt x="436" y="183"/>
                </a:lnTo>
                <a:lnTo>
                  <a:pt x="469" y="199"/>
                </a:lnTo>
                <a:lnTo>
                  <a:pt x="524" y="222"/>
                </a:lnTo>
                <a:lnTo>
                  <a:pt x="558" y="195"/>
                </a:lnTo>
                <a:lnTo>
                  <a:pt x="573" y="87"/>
                </a:lnTo>
                <a:lnTo>
                  <a:pt x="609" y="101"/>
                </a:lnTo>
                <a:lnTo>
                  <a:pt x="615" y="103"/>
                </a:lnTo>
                <a:lnTo>
                  <a:pt x="621" y="101"/>
                </a:lnTo>
                <a:lnTo>
                  <a:pt x="727" y="44"/>
                </a:lnTo>
                <a:lnTo>
                  <a:pt x="727" y="93"/>
                </a:lnTo>
                <a:lnTo>
                  <a:pt x="727" y="110"/>
                </a:lnTo>
                <a:lnTo>
                  <a:pt x="729" y="142"/>
                </a:lnTo>
                <a:lnTo>
                  <a:pt x="815" y="291"/>
                </a:lnTo>
                <a:lnTo>
                  <a:pt x="837" y="326"/>
                </a:lnTo>
                <a:lnTo>
                  <a:pt x="835" y="332"/>
                </a:lnTo>
                <a:lnTo>
                  <a:pt x="823" y="374"/>
                </a:lnTo>
                <a:lnTo>
                  <a:pt x="819" y="391"/>
                </a:lnTo>
                <a:lnTo>
                  <a:pt x="876" y="499"/>
                </a:lnTo>
                <a:lnTo>
                  <a:pt x="1008" y="564"/>
                </a:lnTo>
                <a:lnTo>
                  <a:pt x="1082" y="570"/>
                </a:lnTo>
                <a:lnTo>
                  <a:pt x="1110" y="607"/>
                </a:lnTo>
                <a:lnTo>
                  <a:pt x="1057" y="676"/>
                </a:lnTo>
                <a:lnTo>
                  <a:pt x="1139" y="727"/>
                </a:lnTo>
                <a:lnTo>
                  <a:pt x="1082" y="859"/>
                </a:lnTo>
                <a:lnTo>
                  <a:pt x="1153" y="898"/>
                </a:lnTo>
                <a:lnTo>
                  <a:pt x="1200" y="1057"/>
                </a:lnTo>
                <a:lnTo>
                  <a:pt x="1349" y="1150"/>
                </a:lnTo>
                <a:lnTo>
                  <a:pt x="1357" y="1154"/>
                </a:lnTo>
                <a:lnTo>
                  <a:pt x="1412" y="1097"/>
                </a:lnTo>
                <a:lnTo>
                  <a:pt x="1465" y="1136"/>
                </a:lnTo>
                <a:lnTo>
                  <a:pt x="1385" y="1238"/>
                </a:lnTo>
                <a:lnTo>
                  <a:pt x="1377" y="1368"/>
                </a:lnTo>
                <a:lnTo>
                  <a:pt x="1349" y="1387"/>
                </a:lnTo>
                <a:lnTo>
                  <a:pt x="1347" y="1389"/>
                </a:lnTo>
                <a:lnTo>
                  <a:pt x="1349" y="1401"/>
                </a:lnTo>
                <a:lnTo>
                  <a:pt x="1371" y="1462"/>
                </a:lnTo>
                <a:lnTo>
                  <a:pt x="1349" y="1464"/>
                </a:lnTo>
                <a:lnTo>
                  <a:pt x="1204" y="1472"/>
                </a:lnTo>
                <a:lnTo>
                  <a:pt x="1033" y="1564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3154363" y="4491038"/>
            <a:ext cx="2971800" cy="2338388"/>
          </a:xfrm>
          <a:custGeom>
            <a:avLst/>
            <a:gdLst/>
            <a:ahLst/>
            <a:cxnLst>
              <a:cxn ang="0">
                <a:pos x="1682" y="1059"/>
              </a:cxn>
              <a:cxn ang="0">
                <a:pos x="1737" y="1090"/>
              </a:cxn>
              <a:cxn ang="0">
                <a:pos x="1872" y="1149"/>
              </a:cxn>
              <a:cxn ang="0">
                <a:pos x="1788" y="1263"/>
              </a:cxn>
              <a:cxn ang="0">
                <a:pos x="1758" y="1302"/>
              </a:cxn>
              <a:cxn ang="0">
                <a:pos x="1707" y="1371"/>
              </a:cxn>
              <a:cxn ang="0">
                <a:pos x="1672" y="1428"/>
              </a:cxn>
              <a:cxn ang="0">
                <a:pos x="1564" y="1440"/>
              </a:cxn>
              <a:cxn ang="0">
                <a:pos x="1511" y="1420"/>
              </a:cxn>
              <a:cxn ang="0">
                <a:pos x="1416" y="1383"/>
              </a:cxn>
              <a:cxn ang="0">
                <a:pos x="1289" y="1334"/>
              </a:cxn>
              <a:cxn ang="0">
                <a:pos x="1244" y="1318"/>
              </a:cxn>
              <a:cxn ang="0">
                <a:pos x="1161" y="1287"/>
              </a:cxn>
              <a:cxn ang="0">
                <a:pos x="1090" y="1261"/>
              </a:cxn>
              <a:cxn ang="0">
                <a:pos x="1059" y="1247"/>
              </a:cxn>
              <a:cxn ang="0">
                <a:pos x="980" y="1218"/>
              </a:cxn>
              <a:cxn ang="0">
                <a:pos x="923" y="1198"/>
              </a:cxn>
              <a:cxn ang="0">
                <a:pos x="849" y="1169"/>
              </a:cxn>
              <a:cxn ang="0">
                <a:pos x="758" y="1181"/>
              </a:cxn>
              <a:cxn ang="0">
                <a:pos x="676" y="1190"/>
              </a:cxn>
              <a:cxn ang="0">
                <a:pos x="635" y="1198"/>
              </a:cxn>
              <a:cxn ang="0">
                <a:pos x="605" y="1202"/>
              </a:cxn>
              <a:cxn ang="0">
                <a:pos x="552" y="1208"/>
              </a:cxn>
              <a:cxn ang="0">
                <a:pos x="434" y="1104"/>
              </a:cxn>
              <a:cxn ang="0">
                <a:pos x="395" y="1073"/>
              </a:cxn>
              <a:cxn ang="0">
                <a:pos x="366" y="1051"/>
              </a:cxn>
              <a:cxn ang="0">
                <a:pos x="307" y="1080"/>
              </a:cxn>
              <a:cxn ang="0">
                <a:pos x="222" y="1124"/>
              </a:cxn>
              <a:cxn ang="0">
                <a:pos x="116" y="1122"/>
              </a:cxn>
              <a:cxn ang="0">
                <a:pos x="49" y="1008"/>
              </a:cxn>
              <a:cxn ang="0">
                <a:pos x="63" y="902"/>
              </a:cxn>
              <a:cxn ang="0">
                <a:pos x="63" y="827"/>
              </a:cxn>
              <a:cxn ang="0">
                <a:pos x="42" y="782"/>
              </a:cxn>
              <a:cxn ang="0">
                <a:pos x="26" y="715"/>
              </a:cxn>
              <a:cxn ang="0">
                <a:pos x="89" y="646"/>
              </a:cxn>
              <a:cxn ang="0">
                <a:pos x="112" y="524"/>
              </a:cxn>
              <a:cxn ang="0">
                <a:pos x="77" y="430"/>
              </a:cxn>
              <a:cxn ang="0">
                <a:pos x="148" y="373"/>
              </a:cxn>
              <a:cxn ang="0">
                <a:pos x="112" y="322"/>
              </a:cxn>
              <a:cxn ang="0">
                <a:pos x="226" y="71"/>
              </a:cxn>
              <a:cxn ang="0">
                <a:pos x="381" y="51"/>
              </a:cxn>
              <a:cxn ang="0">
                <a:pos x="405" y="0"/>
              </a:cxn>
              <a:cxn ang="0">
                <a:pos x="450" y="18"/>
              </a:cxn>
              <a:cxn ang="0">
                <a:pos x="452" y="163"/>
              </a:cxn>
              <a:cxn ang="0">
                <a:pos x="480" y="330"/>
              </a:cxn>
              <a:cxn ang="0">
                <a:pos x="605" y="430"/>
              </a:cxn>
              <a:cxn ang="0">
                <a:pos x="698" y="530"/>
              </a:cxn>
              <a:cxn ang="0">
                <a:pos x="874" y="638"/>
              </a:cxn>
              <a:cxn ang="0">
                <a:pos x="1030" y="682"/>
              </a:cxn>
              <a:cxn ang="0">
                <a:pos x="1336" y="959"/>
              </a:cxn>
              <a:cxn ang="0">
                <a:pos x="1452" y="1023"/>
              </a:cxn>
              <a:cxn ang="0">
                <a:pos x="1621" y="1019"/>
              </a:cxn>
            </a:cxnLst>
            <a:rect l="0" t="0" r="r" b="b"/>
            <a:pathLst>
              <a:path w="1872" h="1473">
                <a:moveTo>
                  <a:pt x="1625" y="1019"/>
                </a:moveTo>
                <a:lnTo>
                  <a:pt x="1682" y="1059"/>
                </a:lnTo>
                <a:lnTo>
                  <a:pt x="1701" y="1075"/>
                </a:lnTo>
                <a:lnTo>
                  <a:pt x="1737" y="1090"/>
                </a:lnTo>
                <a:lnTo>
                  <a:pt x="1799" y="1118"/>
                </a:lnTo>
                <a:lnTo>
                  <a:pt x="1872" y="1149"/>
                </a:lnTo>
                <a:lnTo>
                  <a:pt x="1819" y="1220"/>
                </a:lnTo>
                <a:lnTo>
                  <a:pt x="1788" y="1263"/>
                </a:lnTo>
                <a:lnTo>
                  <a:pt x="1772" y="1283"/>
                </a:lnTo>
                <a:lnTo>
                  <a:pt x="1758" y="1302"/>
                </a:lnTo>
                <a:lnTo>
                  <a:pt x="1713" y="1363"/>
                </a:lnTo>
                <a:lnTo>
                  <a:pt x="1707" y="1371"/>
                </a:lnTo>
                <a:lnTo>
                  <a:pt x="1689" y="1397"/>
                </a:lnTo>
                <a:lnTo>
                  <a:pt x="1672" y="1428"/>
                </a:lnTo>
                <a:lnTo>
                  <a:pt x="1646" y="1473"/>
                </a:lnTo>
                <a:lnTo>
                  <a:pt x="1564" y="1440"/>
                </a:lnTo>
                <a:lnTo>
                  <a:pt x="1528" y="1426"/>
                </a:lnTo>
                <a:lnTo>
                  <a:pt x="1511" y="1420"/>
                </a:lnTo>
                <a:lnTo>
                  <a:pt x="1464" y="1403"/>
                </a:lnTo>
                <a:lnTo>
                  <a:pt x="1416" y="1383"/>
                </a:lnTo>
                <a:lnTo>
                  <a:pt x="1332" y="1353"/>
                </a:lnTo>
                <a:lnTo>
                  <a:pt x="1289" y="1334"/>
                </a:lnTo>
                <a:lnTo>
                  <a:pt x="1269" y="1328"/>
                </a:lnTo>
                <a:lnTo>
                  <a:pt x="1244" y="1318"/>
                </a:lnTo>
                <a:lnTo>
                  <a:pt x="1230" y="1312"/>
                </a:lnTo>
                <a:lnTo>
                  <a:pt x="1161" y="1287"/>
                </a:lnTo>
                <a:lnTo>
                  <a:pt x="1155" y="1283"/>
                </a:lnTo>
                <a:lnTo>
                  <a:pt x="1090" y="1261"/>
                </a:lnTo>
                <a:lnTo>
                  <a:pt x="1085" y="1257"/>
                </a:lnTo>
                <a:lnTo>
                  <a:pt x="1059" y="1247"/>
                </a:lnTo>
                <a:lnTo>
                  <a:pt x="1014" y="1232"/>
                </a:lnTo>
                <a:lnTo>
                  <a:pt x="980" y="1218"/>
                </a:lnTo>
                <a:lnTo>
                  <a:pt x="939" y="1202"/>
                </a:lnTo>
                <a:lnTo>
                  <a:pt x="923" y="1198"/>
                </a:lnTo>
                <a:lnTo>
                  <a:pt x="888" y="1185"/>
                </a:lnTo>
                <a:lnTo>
                  <a:pt x="849" y="1169"/>
                </a:lnTo>
                <a:lnTo>
                  <a:pt x="782" y="1177"/>
                </a:lnTo>
                <a:lnTo>
                  <a:pt x="758" y="1181"/>
                </a:lnTo>
                <a:lnTo>
                  <a:pt x="723" y="1185"/>
                </a:lnTo>
                <a:lnTo>
                  <a:pt x="676" y="1190"/>
                </a:lnTo>
                <a:lnTo>
                  <a:pt x="648" y="1194"/>
                </a:lnTo>
                <a:lnTo>
                  <a:pt x="635" y="1198"/>
                </a:lnTo>
                <a:lnTo>
                  <a:pt x="633" y="1198"/>
                </a:lnTo>
                <a:lnTo>
                  <a:pt x="605" y="1202"/>
                </a:lnTo>
                <a:lnTo>
                  <a:pt x="570" y="1206"/>
                </a:lnTo>
                <a:lnTo>
                  <a:pt x="552" y="1208"/>
                </a:lnTo>
                <a:lnTo>
                  <a:pt x="493" y="1155"/>
                </a:lnTo>
                <a:lnTo>
                  <a:pt x="434" y="1104"/>
                </a:lnTo>
                <a:lnTo>
                  <a:pt x="417" y="1092"/>
                </a:lnTo>
                <a:lnTo>
                  <a:pt x="395" y="1073"/>
                </a:lnTo>
                <a:lnTo>
                  <a:pt x="377" y="1059"/>
                </a:lnTo>
                <a:lnTo>
                  <a:pt x="366" y="1051"/>
                </a:lnTo>
                <a:lnTo>
                  <a:pt x="366" y="1051"/>
                </a:lnTo>
                <a:lnTo>
                  <a:pt x="307" y="1080"/>
                </a:lnTo>
                <a:lnTo>
                  <a:pt x="281" y="1094"/>
                </a:lnTo>
                <a:lnTo>
                  <a:pt x="222" y="1124"/>
                </a:lnTo>
                <a:lnTo>
                  <a:pt x="142" y="1165"/>
                </a:lnTo>
                <a:lnTo>
                  <a:pt x="116" y="1122"/>
                </a:lnTo>
                <a:lnTo>
                  <a:pt x="99" y="1092"/>
                </a:lnTo>
                <a:lnTo>
                  <a:pt x="49" y="1008"/>
                </a:lnTo>
                <a:lnTo>
                  <a:pt x="26" y="915"/>
                </a:lnTo>
                <a:lnTo>
                  <a:pt x="63" y="902"/>
                </a:lnTo>
                <a:lnTo>
                  <a:pt x="63" y="872"/>
                </a:lnTo>
                <a:lnTo>
                  <a:pt x="63" y="827"/>
                </a:lnTo>
                <a:lnTo>
                  <a:pt x="61" y="803"/>
                </a:lnTo>
                <a:lnTo>
                  <a:pt x="42" y="782"/>
                </a:lnTo>
                <a:lnTo>
                  <a:pt x="14" y="746"/>
                </a:lnTo>
                <a:lnTo>
                  <a:pt x="26" y="715"/>
                </a:lnTo>
                <a:lnTo>
                  <a:pt x="0" y="676"/>
                </a:lnTo>
                <a:lnTo>
                  <a:pt x="89" y="646"/>
                </a:lnTo>
                <a:lnTo>
                  <a:pt x="104" y="572"/>
                </a:lnTo>
                <a:lnTo>
                  <a:pt x="112" y="524"/>
                </a:lnTo>
                <a:lnTo>
                  <a:pt x="67" y="430"/>
                </a:lnTo>
                <a:lnTo>
                  <a:pt x="77" y="430"/>
                </a:lnTo>
                <a:lnTo>
                  <a:pt x="91" y="424"/>
                </a:lnTo>
                <a:lnTo>
                  <a:pt x="148" y="373"/>
                </a:lnTo>
                <a:lnTo>
                  <a:pt x="130" y="346"/>
                </a:lnTo>
                <a:lnTo>
                  <a:pt x="112" y="322"/>
                </a:lnTo>
                <a:lnTo>
                  <a:pt x="169" y="132"/>
                </a:lnTo>
                <a:lnTo>
                  <a:pt x="226" y="71"/>
                </a:lnTo>
                <a:lnTo>
                  <a:pt x="285" y="10"/>
                </a:lnTo>
                <a:lnTo>
                  <a:pt x="381" y="51"/>
                </a:lnTo>
                <a:lnTo>
                  <a:pt x="389" y="55"/>
                </a:lnTo>
                <a:lnTo>
                  <a:pt x="405" y="0"/>
                </a:lnTo>
                <a:lnTo>
                  <a:pt x="450" y="8"/>
                </a:lnTo>
                <a:lnTo>
                  <a:pt x="450" y="18"/>
                </a:lnTo>
                <a:lnTo>
                  <a:pt x="452" y="61"/>
                </a:lnTo>
                <a:lnTo>
                  <a:pt x="452" y="163"/>
                </a:lnTo>
                <a:lnTo>
                  <a:pt x="452" y="259"/>
                </a:lnTo>
                <a:lnTo>
                  <a:pt x="480" y="330"/>
                </a:lnTo>
                <a:lnTo>
                  <a:pt x="533" y="338"/>
                </a:lnTo>
                <a:lnTo>
                  <a:pt x="605" y="430"/>
                </a:lnTo>
                <a:lnTo>
                  <a:pt x="703" y="462"/>
                </a:lnTo>
                <a:lnTo>
                  <a:pt x="698" y="530"/>
                </a:lnTo>
                <a:lnTo>
                  <a:pt x="823" y="532"/>
                </a:lnTo>
                <a:lnTo>
                  <a:pt x="874" y="638"/>
                </a:lnTo>
                <a:lnTo>
                  <a:pt x="988" y="581"/>
                </a:lnTo>
                <a:lnTo>
                  <a:pt x="1030" y="682"/>
                </a:lnTo>
                <a:lnTo>
                  <a:pt x="1030" y="684"/>
                </a:lnTo>
                <a:lnTo>
                  <a:pt x="1336" y="959"/>
                </a:lnTo>
                <a:lnTo>
                  <a:pt x="1428" y="1012"/>
                </a:lnTo>
                <a:lnTo>
                  <a:pt x="1452" y="1023"/>
                </a:lnTo>
                <a:lnTo>
                  <a:pt x="1511" y="1021"/>
                </a:lnTo>
                <a:lnTo>
                  <a:pt x="1621" y="1019"/>
                </a:lnTo>
                <a:lnTo>
                  <a:pt x="1625" y="1019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3613151" y="2828925"/>
            <a:ext cx="2033588" cy="1643063"/>
          </a:xfrm>
          <a:custGeom>
            <a:avLst/>
            <a:gdLst/>
            <a:ahLst/>
            <a:cxnLst>
              <a:cxn ang="0">
                <a:pos x="363" y="131"/>
              </a:cxn>
              <a:cxn ang="0">
                <a:pos x="428" y="261"/>
              </a:cxn>
              <a:cxn ang="0">
                <a:pos x="578" y="365"/>
              </a:cxn>
              <a:cxn ang="0">
                <a:pos x="711" y="371"/>
              </a:cxn>
              <a:cxn ang="0">
                <a:pos x="695" y="469"/>
              </a:cxn>
              <a:cxn ang="0">
                <a:pos x="672" y="597"/>
              </a:cxn>
              <a:cxn ang="0">
                <a:pos x="742" y="577"/>
              </a:cxn>
              <a:cxn ang="0">
                <a:pos x="845" y="603"/>
              </a:cxn>
              <a:cxn ang="0">
                <a:pos x="890" y="599"/>
              </a:cxn>
              <a:cxn ang="0">
                <a:pos x="847" y="554"/>
              </a:cxn>
              <a:cxn ang="0">
                <a:pos x="786" y="493"/>
              </a:cxn>
              <a:cxn ang="0">
                <a:pos x="780" y="416"/>
              </a:cxn>
              <a:cxn ang="0">
                <a:pos x="741" y="306"/>
              </a:cxn>
              <a:cxn ang="0">
                <a:pos x="725" y="283"/>
              </a:cxn>
              <a:cxn ang="0">
                <a:pos x="613" y="255"/>
              </a:cxn>
              <a:cxn ang="0">
                <a:pos x="491" y="222"/>
              </a:cxn>
              <a:cxn ang="0">
                <a:pos x="416" y="114"/>
              </a:cxn>
              <a:cxn ang="0">
                <a:pos x="426" y="25"/>
              </a:cxn>
              <a:cxn ang="0">
                <a:pos x="466" y="74"/>
              </a:cxn>
              <a:cxn ang="0">
                <a:pos x="556" y="204"/>
              </a:cxn>
              <a:cxn ang="0">
                <a:pos x="572" y="159"/>
              </a:cxn>
              <a:cxn ang="0">
                <a:pos x="629" y="133"/>
              </a:cxn>
              <a:cxn ang="0">
                <a:pos x="721" y="90"/>
              </a:cxn>
              <a:cxn ang="0">
                <a:pos x="703" y="196"/>
              </a:cxn>
              <a:cxn ang="0">
                <a:pos x="782" y="271"/>
              </a:cxn>
              <a:cxn ang="0">
                <a:pos x="890" y="302"/>
              </a:cxn>
              <a:cxn ang="0">
                <a:pos x="915" y="342"/>
              </a:cxn>
              <a:cxn ang="0">
                <a:pos x="974" y="371"/>
              </a:cxn>
              <a:cxn ang="0">
                <a:pos x="1033" y="548"/>
              </a:cxn>
              <a:cxn ang="0">
                <a:pos x="1116" y="581"/>
              </a:cxn>
              <a:cxn ang="0">
                <a:pos x="1204" y="617"/>
              </a:cxn>
              <a:cxn ang="0">
                <a:pos x="1281" y="868"/>
              </a:cxn>
              <a:cxn ang="0">
                <a:pos x="1159" y="962"/>
              </a:cxn>
              <a:cxn ang="0">
                <a:pos x="1067" y="972"/>
              </a:cxn>
              <a:cxn ang="0">
                <a:pos x="851" y="1025"/>
              </a:cxn>
              <a:cxn ang="0">
                <a:pos x="796" y="988"/>
              </a:cxn>
              <a:cxn ang="0">
                <a:pos x="780" y="1035"/>
              </a:cxn>
              <a:cxn ang="0">
                <a:pos x="513" y="854"/>
              </a:cxn>
              <a:cxn ang="0">
                <a:pos x="511" y="815"/>
              </a:cxn>
              <a:cxn ang="0">
                <a:pos x="287" y="638"/>
              </a:cxn>
              <a:cxn ang="0">
                <a:pos x="242" y="560"/>
              </a:cxn>
              <a:cxn ang="0">
                <a:pos x="244" y="518"/>
              </a:cxn>
              <a:cxn ang="0">
                <a:pos x="183" y="448"/>
              </a:cxn>
              <a:cxn ang="0">
                <a:pos x="242" y="418"/>
              </a:cxn>
              <a:cxn ang="0">
                <a:pos x="354" y="434"/>
              </a:cxn>
              <a:cxn ang="0">
                <a:pos x="379" y="485"/>
              </a:cxn>
              <a:cxn ang="0">
                <a:pos x="464" y="491"/>
              </a:cxn>
              <a:cxn ang="0">
                <a:pos x="432" y="442"/>
              </a:cxn>
              <a:cxn ang="0">
                <a:pos x="381" y="385"/>
              </a:cxn>
              <a:cxn ang="0">
                <a:pos x="287" y="373"/>
              </a:cxn>
              <a:cxn ang="0">
                <a:pos x="112" y="239"/>
              </a:cxn>
              <a:cxn ang="0">
                <a:pos x="22" y="171"/>
              </a:cxn>
              <a:cxn ang="0">
                <a:pos x="22" y="74"/>
              </a:cxn>
              <a:cxn ang="0">
                <a:pos x="6" y="10"/>
              </a:cxn>
              <a:cxn ang="0">
                <a:pos x="51" y="33"/>
              </a:cxn>
              <a:cxn ang="0">
                <a:pos x="183" y="88"/>
              </a:cxn>
              <a:cxn ang="0">
                <a:pos x="246" y="127"/>
              </a:cxn>
              <a:cxn ang="0">
                <a:pos x="342" y="98"/>
              </a:cxn>
            </a:cxnLst>
            <a:rect l="0" t="0" r="r" b="b"/>
            <a:pathLst>
              <a:path w="1281" h="1035">
                <a:moveTo>
                  <a:pt x="354" y="96"/>
                </a:moveTo>
                <a:lnTo>
                  <a:pt x="363" y="131"/>
                </a:lnTo>
                <a:lnTo>
                  <a:pt x="413" y="192"/>
                </a:lnTo>
                <a:lnTo>
                  <a:pt x="428" y="261"/>
                </a:lnTo>
                <a:lnTo>
                  <a:pt x="481" y="334"/>
                </a:lnTo>
                <a:lnTo>
                  <a:pt x="578" y="365"/>
                </a:lnTo>
                <a:lnTo>
                  <a:pt x="656" y="336"/>
                </a:lnTo>
                <a:lnTo>
                  <a:pt x="711" y="371"/>
                </a:lnTo>
                <a:lnTo>
                  <a:pt x="721" y="406"/>
                </a:lnTo>
                <a:lnTo>
                  <a:pt x="695" y="469"/>
                </a:lnTo>
                <a:lnTo>
                  <a:pt x="666" y="548"/>
                </a:lnTo>
                <a:lnTo>
                  <a:pt x="672" y="597"/>
                </a:lnTo>
                <a:lnTo>
                  <a:pt x="719" y="603"/>
                </a:lnTo>
                <a:lnTo>
                  <a:pt x="742" y="577"/>
                </a:lnTo>
                <a:lnTo>
                  <a:pt x="811" y="597"/>
                </a:lnTo>
                <a:lnTo>
                  <a:pt x="845" y="603"/>
                </a:lnTo>
                <a:lnTo>
                  <a:pt x="884" y="617"/>
                </a:lnTo>
                <a:lnTo>
                  <a:pt x="890" y="599"/>
                </a:lnTo>
                <a:lnTo>
                  <a:pt x="884" y="577"/>
                </a:lnTo>
                <a:lnTo>
                  <a:pt x="847" y="554"/>
                </a:lnTo>
                <a:lnTo>
                  <a:pt x="831" y="546"/>
                </a:lnTo>
                <a:lnTo>
                  <a:pt x="786" y="493"/>
                </a:lnTo>
                <a:lnTo>
                  <a:pt x="784" y="479"/>
                </a:lnTo>
                <a:lnTo>
                  <a:pt x="780" y="416"/>
                </a:lnTo>
                <a:lnTo>
                  <a:pt x="762" y="348"/>
                </a:lnTo>
                <a:lnTo>
                  <a:pt x="741" y="306"/>
                </a:lnTo>
                <a:lnTo>
                  <a:pt x="731" y="287"/>
                </a:lnTo>
                <a:lnTo>
                  <a:pt x="725" y="283"/>
                </a:lnTo>
                <a:lnTo>
                  <a:pt x="684" y="263"/>
                </a:lnTo>
                <a:lnTo>
                  <a:pt x="613" y="255"/>
                </a:lnTo>
                <a:lnTo>
                  <a:pt x="534" y="279"/>
                </a:lnTo>
                <a:lnTo>
                  <a:pt x="491" y="222"/>
                </a:lnTo>
                <a:lnTo>
                  <a:pt x="477" y="159"/>
                </a:lnTo>
                <a:lnTo>
                  <a:pt x="416" y="114"/>
                </a:lnTo>
                <a:lnTo>
                  <a:pt x="424" y="47"/>
                </a:lnTo>
                <a:lnTo>
                  <a:pt x="426" y="25"/>
                </a:lnTo>
                <a:lnTo>
                  <a:pt x="440" y="23"/>
                </a:lnTo>
                <a:lnTo>
                  <a:pt x="466" y="74"/>
                </a:lnTo>
                <a:lnTo>
                  <a:pt x="468" y="78"/>
                </a:lnTo>
                <a:lnTo>
                  <a:pt x="556" y="204"/>
                </a:lnTo>
                <a:lnTo>
                  <a:pt x="599" y="194"/>
                </a:lnTo>
                <a:lnTo>
                  <a:pt x="572" y="159"/>
                </a:lnTo>
                <a:lnTo>
                  <a:pt x="615" y="137"/>
                </a:lnTo>
                <a:lnTo>
                  <a:pt x="629" y="133"/>
                </a:lnTo>
                <a:lnTo>
                  <a:pt x="652" y="122"/>
                </a:lnTo>
                <a:lnTo>
                  <a:pt x="721" y="90"/>
                </a:lnTo>
                <a:lnTo>
                  <a:pt x="737" y="131"/>
                </a:lnTo>
                <a:lnTo>
                  <a:pt x="703" y="196"/>
                </a:lnTo>
                <a:lnTo>
                  <a:pt x="725" y="218"/>
                </a:lnTo>
                <a:lnTo>
                  <a:pt x="782" y="271"/>
                </a:lnTo>
                <a:lnTo>
                  <a:pt x="835" y="320"/>
                </a:lnTo>
                <a:lnTo>
                  <a:pt x="890" y="302"/>
                </a:lnTo>
                <a:lnTo>
                  <a:pt x="905" y="296"/>
                </a:lnTo>
                <a:lnTo>
                  <a:pt x="915" y="342"/>
                </a:lnTo>
                <a:lnTo>
                  <a:pt x="931" y="349"/>
                </a:lnTo>
                <a:lnTo>
                  <a:pt x="974" y="371"/>
                </a:lnTo>
                <a:lnTo>
                  <a:pt x="970" y="463"/>
                </a:lnTo>
                <a:lnTo>
                  <a:pt x="1033" y="548"/>
                </a:lnTo>
                <a:lnTo>
                  <a:pt x="1076" y="568"/>
                </a:lnTo>
                <a:lnTo>
                  <a:pt x="1116" y="581"/>
                </a:lnTo>
                <a:lnTo>
                  <a:pt x="1147" y="595"/>
                </a:lnTo>
                <a:lnTo>
                  <a:pt x="1204" y="617"/>
                </a:lnTo>
                <a:lnTo>
                  <a:pt x="1251" y="850"/>
                </a:lnTo>
                <a:lnTo>
                  <a:pt x="1281" y="868"/>
                </a:lnTo>
                <a:lnTo>
                  <a:pt x="1265" y="909"/>
                </a:lnTo>
                <a:lnTo>
                  <a:pt x="1159" y="962"/>
                </a:lnTo>
                <a:lnTo>
                  <a:pt x="1127" y="1012"/>
                </a:lnTo>
                <a:lnTo>
                  <a:pt x="1067" y="972"/>
                </a:lnTo>
                <a:lnTo>
                  <a:pt x="915" y="1010"/>
                </a:lnTo>
                <a:lnTo>
                  <a:pt x="851" y="1025"/>
                </a:lnTo>
                <a:lnTo>
                  <a:pt x="813" y="1033"/>
                </a:lnTo>
                <a:lnTo>
                  <a:pt x="796" y="988"/>
                </a:lnTo>
                <a:lnTo>
                  <a:pt x="766" y="990"/>
                </a:lnTo>
                <a:lnTo>
                  <a:pt x="780" y="1035"/>
                </a:lnTo>
                <a:lnTo>
                  <a:pt x="748" y="1035"/>
                </a:lnTo>
                <a:lnTo>
                  <a:pt x="513" y="854"/>
                </a:lnTo>
                <a:lnTo>
                  <a:pt x="511" y="823"/>
                </a:lnTo>
                <a:lnTo>
                  <a:pt x="511" y="815"/>
                </a:lnTo>
                <a:lnTo>
                  <a:pt x="418" y="744"/>
                </a:lnTo>
                <a:lnTo>
                  <a:pt x="287" y="638"/>
                </a:lnTo>
                <a:lnTo>
                  <a:pt x="253" y="581"/>
                </a:lnTo>
                <a:lnTo>
                  <a:pt x="242" y="560"/>
                </a:lnTo>
                <a:lnTo>
                  <a:pt x="244" y="526"/>
                </a:lnTo>
                <a:lnTo>
                  <a:pt x="244" y="518"/>
                </a:lnTo>
                <a:lnTo>
                  <a:pt x="210" y="481"/>
                </a:lnTo>
                <a:lnTo>
                  <a:pt x="183" y="448"/>
                </a:lnTo>
                <a:lnTo>
                  <a:pt x="204" y="420"/>
                </a:lnTo>
                <a:lnTo>
                  <a:pt x="242" y="418"/>
                </a:lnTo>
                <a:lnTo>
                  <a:pt x="332" y="420"/>
                </a:lnTo>
                <a:lnTo>
                  <a:pt x="354" y="434"/>
                </a:lnTo>
                <a:lnTo>
                  <a:pt x="358" y="456"/>
                </a:lnTo>
                <a:lnTo>
                  <a:pt x="379" y="485"/>
                </a:lnTo>
                <a:lnTo>
                  <a:pt x="428" y="501"/>
                </a:lnTo>
                <a:lnTo>
                  <a:pt x="464" y="491"/>
                </a:lnTo>
                <a:lnTo>
                  <a:pt x="444" y="459"/>
                </a:lnTo>
                <a:lnTo>
                  <a:pt x="432" y="442"/>
                </a:lnTo>
                <a:lnTo>
                  <a:pt x="407" y="399"/>
                </a:lnTo>
                <a:lnTo>
                  <a:pt x="381" y="385"/>
                </a:lnTo>
                <a:lnTo>
                  <a:pt x="359" y="373"/>
                </a:lnTo>
                <a:lnTo>
                  <a:pt x="287" y="373"/>
                </a:lnTo>
                <a:lnTo>
                  <a:pt x="157" y="320"/>
                </a:lnTo>
                <a:lnTo>
                  <a:pt x="112" y="239"/>
                </a:lnTo>
                <a:lnTo>
                  <a:pt x="49" y="163"/>
                </a:lnTo>
                <a:lnTo>
                  <a:pt x="22" y="171"/>
                </a:lnTo>
                <a:lnTo>
                  <a:pt x="10" y="133"/>
                </a:lnTo>
                <a:lnTo>
                  <a:pt x="22" y="74"/>
                </a:lnTo>
                <a:lnTo>
                  <a:pt x="0" y="33"/>
                </a:lnTo>
                <a:lnTo>
                  <a:pt x="6" y="10"/>
                </a:lnTo>
                <a:lnTo>
                  <a:pt x="32" y="0"/>
                </a:lnTo>
                <a:lnTo>
                  <a:pt x="51" y="33"/>
                </a:lnTo>
                <a:lnTo>
                  <a:pt x="57" y="37"/>
                </a:lnTo>
                <a:lnTo>
                  <a:pt x="183" y="88"/>
                </a:lnTo>
                <a:lnTo>
                  <a:pt x="193" y="145"/>
                </a:lnTo>
                <a:lnTo>
                  <a:pt x="246" y="127"/>
                </a:lnTo>
                <a:lnTo>
                  <a:pt x="330" y="102"/>
                </a:lnTo>
                <a:lnTo>
                  <a:pt x="342" y="98"/>
                </a:lnTo>
                <a:lnTo>
                  <a:pt x="354" y="96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74613" y="5257800"/>
            <a:ext cx="1073150" cy="1516063"/>
          </a:xfrm>
          <a:custGeom>
            <a:avLst/>
            <a:gdLst/>
            <a:ahLst/>
            <a:cxnLst>
              <a:cxn ang="0">
                <a:pos x="520" y="77"/>
              </a:cxn>
              <a:cxn ang="0">
                <a:pos x="603" y="163"/>
              </a:cxn>
              <a:cxn ang="0">
                <a:pos x="613" y="185"/>
              </a:cxn>
              <a:cxn ang="0">
                <a:pos x="593" y="236"/>
              </a:cxn>
              <a:cxn ang="0">
                <a:pos x="630" y="348"/>
              </a:cxn>
              <a:cxn ang="0">
                <a:pos x="666" y="366"/>
              </a:cxn>
              <a:cxn ang="0">
                <a:pos x="676" y="432"/>
              </a:cxn>
              <a:cxn ang="0">
                <a:pos x="552" y="525"/>
              </a:cxn>
              <a:cxn ang="0">
                <a:pos x="353" y="648"/>
              </a:cxn>
              <a:cxn ang="0">
                <a:pos x="277" y="648"/>
              </a:cxn>
              <a:cxn ang="0">
                <a:pos x="194" y="747"/>
              </a:cxn>
              <a:cxn ang="0">
                <a:pos x="153" y="800"/>
              </a:cxn>
              <a:cxn ang="0">
                <a:pos x="104" y="870"/>
              </a:cxn>
              <a:cxn ang="0">
                <a:pos x="24" y="933"/>
              </a:cxn>
              <a:cxn ang="0">
                <a:pos x="69" y="857"/>
              </a:cxn>
              <a:cxn ang="0">
                <a:pos x="47" y="800"/>
              </a:cxn>
              <a:cxn ang="0">
                <a:pos x="20" y="729"/>
              </a:cxn>
              <a:cxn ang="0">
                <a:pos x="61" y="613"/>
              </a:cxn>
              <a:cxn ang="0">
                <a:pos x="47" y="548"/>
              </a:cxn>
              <a:cxn ang="0">
                <a:pos x="41" y="529"/>
              </a:cxn>
              <a:cxn ang="0">
                <a:pos x="139" y="493"/>
              </a:cxn>
              <a:cxn ang="0">
                <a:pos x="155" y="462"/>
              </a:cxn>
              <a:cxn ang="0">
                <a:pos x="171" y="428"/>
              </a:cxn>
              <a:cxn ang="0">
                <a:pos x="181" y="352"/>
              </a:cxn>
              <a:cxn ang="0">
                <a:pos x="240" y="313"/>
              </a:cxn>
              <a:cxn ang="0">
                <a:pos x="328" y="289"/>
              </a:cxn>
              <a:cxn ang="0">
                <a:pos x="263" y="426"/>
              </a:cxn>
              <a:cxn ang="0">
                <a:pos x="208" y="481"/>
              </a:cxn>
              <a:cxn ang="0">
                <a:pos x="139" y="550"/>
              </a:cxn>
              <a:cxn ang="0">
                <a:pos x="102" y="725"/>
              </a:cxn>
              <a:cxn ang="0">
                <a:pos x="151" y="760"/>
              </a:cxn>
              <a:cxn ang="0">
                <a:pos x="196" y="680"/>
              </a:cxn>
              <a:cxn ang="0">
                <a:pos x="344" y="434"/>
              </a:cxn>
              <a:cxn ang="0">
                <a:pos x="397" y="499"/>
              </a:cxn>
              <a:cxn ang="0">
                <a:pos x="393" y="456"/>
              </a:cxn>
              <a:cxn ang="0">
                <a:pos x="375" y="395"/>
              </a:cxn>
              <a:cxn ang="0">
                <a:pos x="436" y="281"/>
              </a:cxn>
              <a:cxn ang="0">
                <a:pos x="526" y="299"/>
              </a:cxn>
              <a:cxn ang="0">
                <a:pos x="568" y="352"/>
              </a:cxn>
              <a:cxn ang="0">
                <a:pos x="558" y="271"/>
              </a:cxn>
              <a:cxn ang="0">
                <a:pos x="542" y="236"/>
              </a:cxn>
              <a:cxn ang="0">
                <a:pos x="459" y="208"/>
              </a:cxn>
              <a:cxn ang="0">
                <a:pos x="412" y="138"/>
              </a:cxn>
              <a:cxn ang="0">
                <a:pos x="397" y="94"/>
              </a:cxn>
              <a:cxn ang="0">
                <a:pos x="514" y="10"/>
              </a:cxn>
            </a:cxnLst>
            <a:rect l="0" t="0" r="r" b="b"/>
            <a:pathLst>
              <a:path w="676" h="955">
                <a:moveTo>
                  <a:pt x="514" y="10"/>
                </a:moveTo>
                <a:lnTo>
                  <a:pt x="520" y="77"/>
                </a:lnTo>
                <a:lnTo>
                  <a:pt x="522" y="108"/>
                </a:lnTo>
                <a:lnTo>
                  <a:pt x="603" y="163"/>
                </a:lnTo>
                <a:lnTo>
                  <a:pt x="603" y="165"/>
                </a:lnTo>
                <a:lnTo>
                  <a:pt x="613" y="185"/>
                </a:lnTo>
                <a:lnTo>
                  <a:pt x="623" y="201"/>
                </a:lnTo>
                <a:lnTo>
                  <a:pt x="593" y="236"/>
                </a:lnTo>
                <a:lnTo>
                  <a:pt x="623" y="238"/>
                </a:lnTo>
                <a:lnTo>
                  <a:pt x="630" y="348"/>
                </a:lnTo>
                <a:lnTo>
                  <a:pt x="654" y="360"/>
                </a:lnTo>
                <a:lnTo>
                  <a:pt x="666" y="366"/>
                </a:lnTo>
                <a:lnTo>
                  <a:pt x="646" y="387"/>
                </a:lnTo>
                <a:lnTo>
                  <a:pt x="676" y="432"/>
                </a:lnTo>
                <a:lnTo>
                  <a:pt x="662" y="440"/>
                </a:lnTo>
                <a:lnTo>
                  <a:pt x="552" y="525"/>
                </a:lnTo>
                <a:lnTo>
                  <a:pt x="393" y="592"/>
                </a:lnTo>
                <a:lnTo>
                  <a:pt x="353" y="648"/>
                </a:lnTo>
                <a:lnTo>
                  <a:pt x="300" y="566"/>
                </a:lnTo>
                <a:lnTo>
                  <a:pt x="277" y="648"/>
                </a:lnTo>
                <a:lnTo>
                  <a:pt x="245" y="747"/>
                </a:lnTo>
                <a:lnTo>
                  <a:pt x="194" y="747"/>
                </a:lnTo>
                <a:lnTo>
                  <a:pt x="183" y="764"/>
                </a:lnTo>
                <a:lnTo>
                  <a:pt x="153" y="800"/>
                </a:lnTo>
                <a:lnTo>
                  <a:pt x="118" y="849"/>
                </a:lnTo>
                <a:lnTo>
                  <a:pt x="104" y="870"/>
                </a:lnTo>
                <a:lnTo>
                  <a:pt x="49" y="955"/>
                </a:lnTo>
                <a:lnTo>
                  <a:pt x="24" y="933"/>
                </a:lnTo>
                <a:lnTo>
                  <a:pt x="69" y="859"/>
                </a:lnTo>
                <a:lnTo>
                  <a:pt x="69" y="857"/>
                </a:lnTo>
                <a:lnTo>
                  <a:pt x="59" y="827"/>
                </a:lnTo>
                <a:lnTo>
                  <a:pt x="47" y="800"/>
                </a:lnTo>
                <a:lnTo>
                  <a:pt x="24" y="739"/>
                </a:lnTo>
                <a:lnTo>
                  <a:pt x="20" y="729"/>
                </a:lnTo>
                <a:lnTo>
                  <a:pt x="0" y="668"/>
                </a:lnTo>
                <a:lnTo>
                  <a:pt x="61" y="613"/>
                </a:lnTo>
                <a:lnTo>
                  <a:pt x="67" y="609"/>
                </a:lnTo>
                <a:lnTo>
                  <a:pt x="47" y="548"/>
                </a:lnTo>
                <a:lnTo>
                  <a:pt x="47" y="546"/>
                </a:lnTo>
                <a:lnTo>
                  <a:pt x="41" y="529"/>
                </a:lnTo>
                <a:lnTo>
                  <a:pt x="130" y="497"/>
                </a:lnTo>
                <a:lnTo>
                  <a:pt x="139" y="493"/>
                </a:lnTo>
                <a:lnTo>
                  <a:pt x="145" y="481"/>
                </a:lnTo>
                <a:lnTo>
                  <a:pt x="155" y="462"/>
                </a:lnTo>
                <a:lnTo>
                  <a:pt x="161" y="448"/>
                </a:lnTo>
                <a:lnTo>
                  <a:pt x="171" y="428"/>
                </a:lnTo>
                <a:lnTo>
                  <a:pt x="153" y="356"/>
                </a:lnTo>
                <a:lnTo>
                  <a:pt x="181" y="352"/>
                </a:lnTo>
                <a:lnTo>
                  <a:pt x="232" y="356"/>
                </a:lnTo>
                <a:lnTo>
                  <a:pt x="240" y="313"/>
                </a:lnTo>
                <a:lnTo>
                  <a:pt x="328" y="263"/>
                </a:lnTo>
                <a:lnTo>
                  <a:pt x="328" y="289"/>
                </a:lnTo>
                <a:lnTo>
                  <a:pt x="310" y="373"/>
                </a:lnTo>
                <a:lnTo>
                  <a:pt x="263" y="426"/>
                </a:lnTo>
                <a:lnTo>
                  <a:pt x="216" y="480"/>
                </a:lnTo>
                <a:lnTo>
                  <a:pt x="208" y="481"/>
                </a:lnTo>
                <a:lnTo>
                  <a:pt x="157" y="489"/>
                </a:lnTo>
                <a:lnTo>
                  <a:pt x="139" y="550"/>
                </a:lnTo>
                <a:lnTo>
                  <a:pt x="153" y="666"/>
                </a:lnTo>
                <a:lnTo>
                  <a:pt x="102" y="725"/>
                </a:lnTo>
                <a:lnTo>
                  <a:pt x="110" y="731"/>
                </a:lnTo>
                <a:lnTo>
                  <a:pt x="151" y="760"/>
                </a:lnTo>
                <a:lnTo>
                  <a:pt x="181" y="709"/>
                </a:lnTo>
                <a:lnTo>
                  <a:pt x="196" y="680"/>
                </a:lnTo>
                <a:lnTo>
                  <a:pt x="188" y="560"/>
                </a:lnTo>
                <a:lnTo>
                  <a:pt x="344" y="434"/>
                </a:lnTo>
                <a:lnTo>
                  <a:pt x="369" y="466"/>
                </a:lnTo>
                <a:lnTo>
                  <a:pt x="397" y="499"/>
                </a:lnTo>
                <a:lnTo>
                  <a:pt x="404" y="509"/>
                </a:lnTo>
                <a:lnTo>
                  <a:pt x="393" y="456"/>
                </a:lnTo>
                <a:lnTo>
                  <a:pt x="379" y="413"/>
                </a:lnTo>
                <a:lnTo>
                  <a:pt x="375" y="395"/>
                </a:lnTo>
                <a:lnTo>
                  <a:pt x="377" y="271"/>
                </a:lnTo>
                <a:lnTo>
                  <a:pt x="436" y="281"/>
                </a:lnTo>
                <a:lnTo>
                  <a:pt x="524" y="295"/>
                </a:lnTo>
                <a:lnTo>
                  <a:pt x="526" y="299"/>
                </a:lnTo>
                <a:lnTo>
                  <a:pt x="556" y="336"/>
                </a:lnTo>
                <a:lnTo>
                  <a:pt x="568" y="352"/>
                </a:lnTo>
                <a:lnTo>
                  <a:pt x="575" y="311"/>
                </a:lnTo>
                <a:lnTo>
                  <a:pt x="558" y="271"/>
                </a:lnTo>
                <a:lnTo>
                  <a:pt x="542" y="238"/>
                </a:lnTo>
                <a:lnTo>
                  <a:pt x="542" y="236"/>
                </a:lnTo>
                <a:lnTo>
                  <a:pt x="540" y="236"/>
                </a:lnTo>
                <a:lnTo>
                  <a:pt x="459" y="208"/>
                </a:lnTo>
                <a:lnTo>
                  <a:pt x="428" y="181"/>
                </a:lnTo>
                <a:lnTo>
                  <a:pt x="412" y="138"/>
                </a:lnTo>
                <a:lnTo>
                  <a:pt x="408" y="126"/>
                </a:lnTo>
                <a:lnTo>
                  <a:pt x="397" y="94"/>
                </a:lnTo>
                <a:lnTo>
                  <a:pt x="485" y="0"/>
                </a:lnTo>
                <a:lnTo>
                  <a:pt x="514" y="1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 noEditPoints="1"/>
          </p:cNvSpPr>
          <p:nvPr/>
        </p:nvSpPr>
        <p:spPr bwMode="auto">
          <a:xfrm>
            <a:off x="2290763" y="4210050"/>
            <a:ext cx="911225" cy="839788"/>
          </a:xfrm>
          <a:custGeom>
            <a:avLst/>
            <a:gdLst/>
            <a:ahLst/>
            <a:cxnLst>
              <a:cxn ang="0">
                <a:pos x="130" y="204"/>
              </a:cxn>
              <a:cxn ang="0">
                <a:pos x="49" y="360"/>
              </a:cxn>
              <a:cxn ang="0">
                <a:pos x="30" y="356"/>
              </a:cxn>
              <a:cxn ang="0">
                <a:pos x="0" y="348"/>
              </a:cxn>
              <a:cxn ang="0">
                <a:pos x="18" y="175"/>
              </a:cxn>
              <a:cxn ang="0">
                <a:pos x="130" y="116"/>
              </a:cxn>
              <a:cxn ang="0">
                <a:pos x="136" y="114"/>
              </a:cxn>
              <a:cxn ang="0">
                <a:pos x="165" y="138"/>
              </a:cxn>
              <a:cxn ang="0">
                <a:pos x="130" y="204"/>
              </a:cxn>
              <a:cxn ang="0">
                <a:pos x="511" y="273"/>
              </a:cxn>
              <a:cxn ang="0">
                <a:pos x="574" y="350"/>
              </a:cxn>
              <a:cxn ang="0">
                <a:pos x="509" y="393"/>
              </a:cxn>
              <a:cxn ang="0">
                <a:pos x="413" y="322"/>
              </a:cxn>
              <a:cxn ang="0">
                <a:pos x="377" y="297"/>
              </a:cxn>
              <a:cxn ang="0">
                <a:pos x="313" y="297"/>
              </a:cxn>
              <a:cxn ang="0">
                <a:pos x="277" y="297"/>
              </a:cxn>
              <a:cxn ang="0">
                <a:pos x="264" y="310"/>
              </a:cxn>
              <a:cxn ang="0">
                <a:pos x="236" y="348"/>
              </a:cxn>
              <a:cxn ang="0">
                <a:pos x="240" y="375"/>
              </a:cxn>
              <a:cxn ang="0">
                <a:pos x="244" y="389"/>
              </a:cxn>
              <a:cxn ang="0">
                <a:pos x="264" y="422"/>
              </a:cxn>
              <a:cxn ang="0">
                <a:pos x="193" y="470"/>
              </a:cxn>
              <a:cxn ang="0">
                <a:pos x="154" y="497"/>
              </a:cxn>
              <a:cxn ang="0">
                <a:pos x="130" y="513"/>
              </a:cxn>
              <a:cxn ang="0">
                <a:pos x="128" y="515"/>
              </a:cxn>
              <a:cxn ang="0">
                <a:pos x="106" y="529"/>
              </a:cxn>
              <a:cxn ang="0">
                <a:pos x="102" y="525"/>
              </a:cxn>
              <a:cxn ang="0">
                <a:pos x="108" y="487"/>
              </a:cxn>
              <a:cxn ang="0">
                <a:pos x="100" y="466"/>
              </a:cxn>
              <a:cxn ang="0">
                <a:pos x="114" y="428"/>
              </a:cxn>
              <a:cxn ang="0">
                <a:pos x="130" y="424"/>
              </a:cxn>
              <a:cxn ang="0">
                <a:pos x="150" y="417"/>
              </a:cxn>
              <a:cxn ang="0">
                <a:pos x="185" y="403"/>
              </a:cxn>
              <a:cxn ang="0">
                <a:pos x="159" y="358"/>
              </a:cxn>
              <a:cxn ang="0">
                <a:pos x="130" y="362"/>
              </a:cxn>
              <a:cxn ang="0">
                <a:pos x="110" y="365"/>
              </a:cxn>
              <a:cxn ang="0">
                <a:pos x="120" y="326"/>
              </a:cxn>
              <a:cxn ang="0">
                <a:pos x="122" y="316"/>
              </a:cxn>
              <a:cxn ang="0">
                <a:pos x="130" y="305"/>
              </a:cxn>
              <a:cxn ang="0">
                <a:pos x="159" y="259"/>
              </a:cxn>
              <a:cxn ang="0">
                <a:pos x="205" y="220"/>
              </a:cxn>
              <a:cxn ang="0">
                <a:pos x="207" y="216"/>
              </a:cxn>
              <a:cxn ang="0">
                <a:pos x="210" y="212"/>
              </a:cxn>
              <a:cxn ang="0">
                <a:pos x="232" y="177"/>
              </a:cxn>
              <a:cxn ang="0">
                <a:pos x="267" y="120"/>
              </a:cxn>
              <a:cxn ang="0">
                <a:pos x="240" y="116"/>
              </a:cxn>
              <a:cxn ang="0">
                <a:pos x="218" y="114"/>
              </a:cxn>
              <a:cxn ang="0">
                <a:pos x="228" y="104"/>
              </a:cxn>
              <a:cxn ang="0">
                <a:pos x="267" y="65"/>
              </a:cxn>
              <a:cxn ang="0">
                <a:pos x="277" y="57"/>
              </a:cxn>
              <a:cxn ang="0">
                <a:pos x="332" y="51"/>
              </a:cxn>
              <a:cxn ang="0">
                <a:pos x="362" y="35"/>
              </a:cxn>
              <a:cxn ang="0">
                <a:pos x="423" y="6"/>
              </a:cxn>
              <a:cxn ang="0">
                <a:pos x="432" y="0"/>
              </a:cxn>
              <a:cxn ang="0">
                <a:pos x="448" y="24"/>
              </a:cxn>
              <a:cxn ang="0">
                <a:pos x="472" y="59"/>
              </a:cxn>
              <a:cxn ang="0">
                <a:pos x="452" y="169"/>
              </a:cxn>
              <a:cxn ang="0">
                <a:pos x="448" y="195"/>
              </a:cxn>
              <a:cxn ang="0">
                <a:pos x="464" y="212"/>
              </a:cxn>
              <a:cxn ang="0">
                <a:pos x="511" y="273"/>
              </a:cxn>
            </a:cxnLst>
            <a:rect l="0" t="0" r="r" b="b"/>
            <a:pathLst>
              <a:path w="574" h="529">
                <a:moveTo>
                  <a:pt x="130" y="204"/>
                </a:moveTo>
                <a:lnTo>
                  <a:pt x="49" y="360"/>
                </a:lnTo>
                <a:lnTo>
                  <a:pt x="30" y="356"/>
                </a:lnTo>
                <a:lnTo>
                  <a:pt x="0" y="348"/>
                </a:lnTo>
                <a:lnTo>
                  <a:pt x="18" y="175"/>
                </a:lnTo>
                <a:lnTo>
                  <a:pt x="130" y="116"/>
                </a:lnTo>
                <a:lnTo>
                  <a:pt x="136" y="114"/>
                </a:lnTo>
                <a:lnTo>
                  <a:pt x="165" y="138"/>
                </a:lnTo>
                <a:lnTo>
                  <a:pt x="130" y="204"/>
                </a:lnTo>
                <a:close/>
                <a:moveTo>
                  <a:pt x="511" y="273"/>
                </a:moveTo>
                <a:lnTo>
                  <a:pt x="574" y="350"/>
                </a:lnTo>
                <a:lnTo>
                  <a:pt x="509" y="393"/>
                </a:lnTo>
                <a:lnTo>
                  <a:pt x="413" y="322"/>
                </a:lnTo>
                <a:lnTo>
                  <a:pt x="377" y="297"/>
                </a:lnTo>
                <a:lnTo>
                  <a:pt x="313" y="297"/>
                </a:lnTo>
                <a:lnTo>
                  <a:pt x="277" y="297"/>
                </a:lnTo>
                <a:lnTo>
                  <a:pt x="264" y="310"/>
                </a:lnTo>
                <a:lnTo>
                  <a:pt x="236" y="348"/>
                </a:lnTo>
                <a:lnTo>
                  <a:pt x="240" y="375"/>
                </a:lnTo>
                <a:lnTo>
                  <a:pt x="244" y="389"/>
                </a:lnTo>
                <a:lnTo>
                  <a:pt x="264" y="422"/>
                </a:lnTo>
                <a:lnTo>
                  <a:pt x="193" y="470"/>
                </a:lnTo>
                <a:lnTo>
                  <a:pt x="154" y="497"/>
                </a:lnTo>
                <a:lnTo>
                  <a:pt x="130" y="513"/>
                </a:lnTo>
                <a:lnTo>
                  <a:pt x="128" y="515"/>
                </a:lnTo>
                <a:lnTo>
                  <a:pt x="106" y="529"/>
                </a:lnTo>
                <a:lnTo>
                  <a:pt x="102" y="525"/>
                </a:lnTo>
                <a:lnTo>
                  <a:pt x="108" y="487"/>
                </a:lnTo>
                <a:lnTo>
                  <a:pt x="100" y="466"/>
                </a:lnTo>
                <a:lnTo>
                  <a:pt x="114" y="428"/>
                </a:lnTo>
                <a:lnTo>
                  <a:pt x="130" y="424"/>
                </a:lnTo>
                <a:lnTo>
                  <a:pt x="150" y="417"/>
                </a:lnTo>
                <a:lnTo>
                  <a:pt x="185" y="403"/>
                </a:lnTo>
                <a:lnTo>
                  <a:pt x="159" y="358"/>
                </a:lnTo>
                <a:lnTo>
                  <a:pt x="130" y="362"/>
                </a:lnTo>
                <a:lnTo>
                  <a:pt x="110" y="365"/>
                </a:lnTo>
                <a:lnTo>
                  <a:pt x="120" y="326"/>
                </a:lnTo>
                <a:lnTo>
                  <a:pt x="122" y="316"/>
                </a:lnTo>
                <a:lnTo>
                  <a:pt x="130" y="305"/>
                </a:lnTo>
                <a:lnTo>
                  <a:pt x="159" y="259"/>
                </a:lnTo>
                <a:lnTo>
                  <a:pt x="205" y="220"/>
                </a:lnTo>
                <a:lnTo>
                  <a:pt x="207" y="216"/>
                </a:lnTo>
                <a:lnTo>
                  <a:pt x="210" y="212"/>
                </a:lnTo>
                <a:lnTo>
                  <a:pt x="232" y="177"/>
                </a:lnTo>
                <a:lnTo>
                  <a:pt x="267" y="120"/>
                </a:lnTo>
                <a:lnTo>
                  <a:pt x="240" y="116"/>
                </a:lnTo>
                <a:lnTo>
                  <a:pt x="218" y="114"/>
                </a:lnTo>
                <a:lnTo>
                  <a:pt x="228" y="104"/>
                </a:lnTo>
                <a:lnTo>
                  <a:pt x="267" y="65"/>
                </a:lnTo>
                <a:lnTo>
                  <a:pt x="277" y="57"/>
                </a:lnTo>
                <a:lnTo>
                  <a:pt x="332" y="51"/>
                </a:lnTo>
                <a:lnTo>
                  <a:pt x="362" y="35"/>
                </a:lnTo>
                <a:lnTo>
                  <a:pt x="423" y="6"/>
                </a:lnTo>
                <a:lnTo>
                  <a:pt x="432" y="0"/>
                </a:lnTo>
                <a:lnTo>
                  <a:pt x="448" y="24"/>
                </a:lnTo>
                <a:lnTo>
                  <a:pt x="472" y="59"/>
                </a:lnTo>
                <a:lnTo>
                  <a:pt x="452" y="169"/>
                </a:lnTo>
                <a:lnTo>
                  <a:pt x="448" y="195"/>
                </a:lnTo>
                <a:lnTo>
                  <a:pt x="464" y="212"/>
                </a:lnTo>
                <a:lnTo>
                  <a:pt x="511" y="273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2976563" y="3908425"/>
            <a:ext cx="736600" cy="857250"/>
          </a:xfrm>
          <a:custGeom>
            <a:avLst/>
            <a:gdLst/>
            <a:ahLst/>
            <a:cxnLst>
              <a:cxn ang="0">
                <a:pos x="397" y="377"/>
              </a:cxn>
              <a:cxn ang="0">
                <a:pos x="338" y="438"/>
              </a:cxn>
              <a:cxn ang="0">
                <a:pos x="281" y="499"/>
              </a:cxn>
              <a:cxn ang="0">
                <a:pos x="142" y="540"/>
              </a:cxn>
              <a:cxn ang="0">
                <a:pos x="79" y="463"/>
              </a:cxn>
              <a:cxn ang="0">
                <a:pos x="32" y="402"/>
              </a:cxn>
              <a:cxn ang="0">
                <a:pos x="16" y="385"/>
              </a:cxn>
              <a:cxn ang="0">
                <a:pos x="20" y="359"/>
              </a:cxn>
              <a:cxn ang="0">
                <a:pos x="40" y="249"/>
              </a:cxn>
              <a:cxn ang="0">
                <a:pos x="16" y="214"/>
              </a:cxn>
              <a:cxn ang="0">
                <a:pos x="0" y="190"/>
              </a:cxn>
              <a:cxn ang="0">
                <a:pos x="53" y="163"/>
              </a:cxn>
              <a:cxn ang="0">
                <a:pos x="63" y="159"/>
              </a:cxn>
              <a:cxn ang="0">
                <a:pos x="126" y="165"/>
              </a:cxn>
              <a:cxn ang="0">
                <a:pos x="187" y="163"/>
              </a:cxn>
              <a:cxn ang="0">
                <a:pos x="191" y="170"/>
              </a:cxn>
              <a:cxn ang="0">
                <a:pos x="226" y="222"/>
              </a:cxn>
              <a:cxn ang="0">
                <a:pos x="228" y="220"/>
              </a:cxn>
              <a:cxn ang="0">
                <a:pos x="238" y="210"/>
              </a:cxn>
              <a:cxn ang="0">
                <a:pos x="240" y="206"/>
              </a:cxn>
              <a:cxn ang="0">
                <a:pos x="248" y="198"/>
              </a:cxn>
              <a:cxn ang="0">
                <a:pos x="242" y="192"/>
              </a:cxn>
              <a:cxn ang="0">
                <a:pos x="205" y="159"/>
              </a:cxn>
              <a:cxn ang="0">
                <a:pos x="201" y="157"/>
              </a:cxn>
              <a:cxn ang="0">
                <a:pos x="199" y="137"/>
              </a:cxn>
              <a:cxn ang="0">
                <a:pos x="120" y="100"/>
              </a:cxn>
              <a:cxn ang="0">
                <a:pos x="136" y="27"/>
              </a:cxn>
              <a:cxn ang="0">
                <a:pos x="154" y="23"/>
              </a:cxn>
              <a:cxn ang="0">
                <a:pos x="295" y="0"/>
              </a:cxn>
              <a:cxn ang="0">
                <a:pos x="350" y="19"/>
              </a:cxn>
              <a:cxn ang="0">
                <a:pos x="348" y="64"/>
              </a:cxn>
              <a:cxn ang="0">
                <a:pos x="330" y="82"/>
              </a:cxn>
              <a:cxn ang="0">
                <a:pos x="324" y="76"/>
              </a:cxn>
              <a:cxn ang="0">
                <a:pos x="236" y="70"/>
              </a:cxn>
              <a:cxn ang="0">
                <a:pos x="238" y="100"/>
              </a:cxn>
              <a:cxn ang="0">
                <a:pos x="258" y="113"/>
              </a:cxn>
              <a:cxn ang="0">
                <a:pos x="352" y="170"/>
              </a:cxn>
              <a:cxn ang="0">
                <a:pos x="374" y="184"/>
              </a:cxn>
              <a:cxn ang="0">
                <a:pos x="438" y="184"/>
              </a:cxn>
              <a:cxn ang="0">
                <a:pos x="442" y="184"/>
              </a:cxn>
              <a:cxn ang="0">
                <a:pos x="442" y="192"/>
              </a:cxn>
              <a:cxn ang="0">
                <a:pos x="436" y="294"/>
              </a:cxn>
              <a:cxn ang="0">
                <a:pos x="442" y="304"/>
              </a:cxn>
              <a:cxn ang="0">
                <a:pos x="464" y="345"/>
              </a:cxn>
              <a:cxn ang="0">
                <a:pos x="458" y="381"/>
              </a:cxn>
              <a:cxn ang="0">
                <a:pos x="397" y="377"/>
              </a:cxn>
            </a:cxnLst>
            <a:rect l="0" t="0" r="r" b="b"/>
            <a:pathLst>
              <a:path w="464" h="540">
                <a:moveTo>
                  <a:pt x="397" y="377"/>
                </a:moveTo>
                <a:lnTo>
                  <a:pt x="338" y="438"/>
                </a:lnTo>
                <a:lnTo>
                  <a:pt x="281" y="499"/>
                </a:lnTo>
                <a:lnTo>
                  <a:pt x="142" y="540"/>
                </a:lnTo>
                <a:lnTo>
                  <a:pt x="79" y="463"/>
                </a:lnTo>
                <a:lnTo>
                  <a:pt x="32" y="402"/>
                </a:lnTo>
                <a:lnTo>
                  <a:pt x="16" y="385"/>
                </a:lnTo>
                <a:lnTo>
                  <a:pt x="20" y="359"/>
                </a:lnTo>
                <a:lnTo>
                  <a:pt x="40" y="249"/>
                </a:lnTo>
                <a:lnTo>
                  <a:pt x="16" y="214"/>
                </a:lnTo>
                <a:lnTo>
                  <a:pt x="0" y="190"/>
                </a:lnTo>
                <a:lnTo>
                  <a:pt x="53" y="163"/>
                </a:lnTo>
                <a:lnTo>
                  <a:pt x="63" y="159"/>
                </a:lnTo>
                <a:lnTo>
                  <a:pt x="126" y="165"/>
                </a:lnTo>
                <a:lnTo>
                  <a:pt x="187" y="163"/>
                </a:lnTo>
                <a:lnTo>
                  <a:pt x="191" y="170"/>
                </a:lnTo>
                <a:lnTo>
                  <a:pt x="226" y="222"/>
                </a:lnTo>
                <a:lnTo>
                  <a:pt x="228" y="220"/>
                </a:lnTo>
                <a:lnTo>
                  <a:pt x="238" y="210"/>
                </a:lnTo>
                <a:lnTo>
                  <a:pt x="240" y="206"/>
                </a:lnTo>
                <a:lnTo>
                  <a:pt x="248" y="198"/>
                </a:lnTo>
                <a:lnTo>
                  <a:pt x="242" y="192"/>
                </a:lnTo>
                <a:lnTo>
                  <a:pt x="205" y="159"/>
                </a:lnTo>
                <a:lnTo>
                  <a:pt x="201" y="157"/>
                </a:lnTo>
                <a:lnTo>
                  <a:pt x="199" y="137"/>
                </a:lnTo>
                <a:lnTo>
                  <a:pt x="120" y="100"/>
                </a:lnTo>
                <a:lnTo>
                  <a:pt x="136" y="27"/>
                </a:lnTo>
                <a:lnTo>
                  <a:pt x="154" y="23"/>
                </a:lnTo>
                <a:lnTo>
                  <a:pt x="295" y="0"/>
                </a:lnTo>
                <a:lnTo>
                  <a:pt x="350" y="19"/>
                </a:lnTo>
                <a:lnTo>
                  <a:pt x="348" y="64"/>
                </a:lnTo>
                <a:lnTo>
                  <a:pt x="330" y="82"/>
                </a:lnTo>
                <a:lnTo>
                  <a:pt x="324" y="76"/>
                </a:lnTo>
                <a:lnTo>
                  <a:pt x="236" y="70"/>
                </a:lnTo>
                <a:lnTo>
                  <a:pt x="238" y="100"/>
                </a:lnTo>
                <a:lnTo>
                  <a:pt x="258" y="113"/>
                </a:lnTo>
                <a:lnTo>
                  <a:pt x="352" y="170"/>
                </a:lnTo>
                <a:lnTo>
                  <a:pt x="374" y="184"/>
                </a:lnTo>
                <a:lnTo>
                  <a:pt x="438" y="184"/>
                </a:lnTo>
                <a:lnTo>
                  <a:pt x="442" y="184"/>
                </a:lnTo>
                <a:lnTo>
                  <a:pt x="442" y="192"/>
                </a:lnTo>
                <a:lnTo>
                  <a:pt x="436" y="294"/>
                </a:lnTo>
                <a:lnTo>
                  <a:pt x="442" y="304"/>
                </a:lnTo>
                <a:lnTo>
                  <a:pt x="464" y="345"/>
                </a:lnTo>
                <a:lnTo>
                  <a:pt x="458" y="381"/>
                </a:lnTo>
                <a:lnTo>
                  <a:pt x="397" y="377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 noEditPoints="1"/>
          </p:cNvSpPr>
          <p:nvPr/>
        </p:nvSpPr>
        <p:spPr bwMode="auto">
          <a:xfrm>
            <a:off x="3765551" y="3175"/>
            <a:ext cx="1643063" cy="1619250"/>
          </a:xfrm>
          <a:custGeom>
            <a:avLst/>
            <a:gdLst/>
            <a:ahLst/>
            <a:cxnLst>
              <a:cxn ang="0">
                <a:pos x="627" y="1020"/>
              </a:cxn>
              <a:cxn ang="0">
                <a:pos x="648" y="929"/>
              </a:cxn>
              <a:cxn ang="0">
                <a:pos x="692" y="821"/>
              </a:cxn>
              <a:cxn ang="0">
                <a:pos x="841" y="634"/>
              </a:cxn>
              <a:cxn ang="0">
                <a:pos x="831" y="831"/>
              </a:cxn>
              <a:cxn ang="0">
                <a:pos x="823" y="896"/>
              </a:cxn>
              <a:cxn ang="0">
                <a:pos x="957" y="591"/>
              </a:cxn>
              <a:cxn ang="0">
                <a:pos x="1002" y="595"/>
              </a:cxn>
              <a:cxn ang="0">
                <a:pos x="1002" y="627"/>
              </a:cxn>
              <a:cxn ang="0">
                <a:pos x="971" y="634"/>
              </a:cxn>
              <a:cxn ang="0">
                <a:pos x="910" y="581"/>
              </a:cxn>
              <a:cxn ang="0">
                <a:pos x="953" y="579"/>
              </a:cxn>
              <a:cxn ang="0">
                <a:pos x="517" y="640"/>
              </a:cxn>
              <a:cxn ang="0">
                <a:pos x="574" y="562"/>
              </a:cxn>
              <a:cxn ang="0">
                <a:pos x="658" y="609"/>
              </a:cxn>
              <a:cxn ang="0">
                <a:pos x="749" y="603"/>
              </a:cxn>
              <a:cxn ang="0">
                <a:pos x="774" y="701"/>
              </a:cxn>
              <a:cxn ang="0">
                <a:pos x="643" y="768"/>
              </a:cxn>
              <a:cxn ang="0">
                <a:pos x="531" y="1006"/>
              </a:cxn>
              <a:cxn ang="0">
                <a:pos x="509" y="947"/>
              </a:cxn>
              <a:cxn ang="0">
                <a:pos x="373" y="968"/>
              </a:cxn>
              <a:cxn ang="0">
                <a:pos x="283" y="874"/>
              </a:cxn>
              <a:cxn ang="0">
                <a:pos x="234" y="699"/>
              </a:cxn>
              <a:cxn ang="0">
                <a:pos x="169" y="682"/>
              </a:cxn>
              <a:cxn ang="0">
                <a:pos x="163" y="623"/>
              </a:cxn>
              <a:cxn ang="0">
                <a:pos x="320" y="623"/>
              </a:cxn>
              <a:cxn ang="0">
                <a:pos x="283" y="530"/>
              </a:cxn>
              <a:cxn ang="0">
                <a:pos x="358" y="466"/>
              </a:cxn>
              <a:cxn ang="0">
                <a:pos x="448" y="597"/>
              </a:cxn>
              <a:cxn ang="0">
                <a:pos x="209" y="538"/>
              </a:cxn>
              <a:cxn ang="0">
                <a:pos x="87" y="566"/>
              </a:cxn>
              <a:cxn ang="0">
                <a:pos x="22" y="448"/>
              </a:cxn>
              <a:cxn ang="0">
                <a:pos x="69" y="538"/>
              </a:cxn>
              <a:cxn ang="0">
                <a:pos x="154" y="446"/>
              </a:cxn>
              <a:cxn ang="0">
                <a:pos x="209" y="538"/>
              </a:cxn>
              <a:cxn ang="0">
                <a:pos x="664" y="424"/>
              </a:cxn>
              <a:cxn ang="0">
                <a:pos x="536" y="279"/>
              </a:cxn>
              <a:cxn ang="0">
                <a:pos x="430" y="232"/>
              </a:cxn>
              <a:cxn ang="0">
                <a:pos x="226" y="322"/>
              </a:cxn>
              <a:cxn ang="0">
                <a:pos x="299" y="135"/>
              </a:cxn>
              <a:cxn ang="0">
                <a:pos x="383" y="77"/>
              </a:cxn>
              <a:cxn ang="0">
                <a:pos x="430" y="232"/>
              </a:cxn>
              <a:cxn ang="0">
                <a:pos x="819" y="277"/>
              </a:cxn>
              <a:cxn ang="0">
                <a:pos x="904" y="212"/>
              </a:cxn>
              <a:cxn ang="0">
                <a:pos x="1029" y="393"/>
              </a:cxn>
              <a:cxn ang="0">
                <a:pos x="945" y="507"/>
              </a:cxn>
              <a:cxn ang="0">
                <a:pos x="868" y="507"/>
              </a:cxn>
              <a:cxn ang="0">
                <a:pos x="692" y="228"/>
              </a:cxn>
              <a:cxn ang="0">
                <a:pos x="611" y="84"/>
              </a:cxn>
              <a:cxn ang="0">
                <a:pos x="666" y="0"/>
              </a:cxn>
              <a:cxn ang="0">
                <a:pos x="713" y="84"/>
              </a:cxn>
              <a:cxn ang="0">
                <a:pos x="776" y="175"/>
              </a:cxn>
            </a:cxnLst>
            <a:rect l="0" t="0" r="r" b="b"/>
            <a:pathLst>
              <a:path w="1035" h="1020">
                <a:moveTo>
                  <a:pt x="819" y="947"/>
                </a:moveTo>
                <a:lnTo>
                  <a:pt x="627" y="1020"/>
                </a:lnTo>
                <a:lnTo>
                  <a:pt x="621" y="996"/>
                </a:lnTo>
                <a:lnTo>
                  <a:pt x="648" y="929"/>
                </a:lnTo>
                <a:lnTo>
                  <a:pt x="672" y="872"/>
                </a:lnTo>
                <a:lnTo>
                  <a:pt x="692" y="821"/>
                </a:lnTo>
                <a:lnTo>
                  <a:pt x="741" y="803"/>
                </a:lnTo>
                <a:lnTo>
                  <a:pt x="841" y="634"/>
                </a:lnTo>
                <a:lnTo>
                  <a:pt x="896" y="693"/>
                </a:lnTo>
                <a:lnTo>
                  <a:pt x="831" y="831"/>
                </a:lnTo>
                <a:lnTo>
                  <a:pt x="825" y="841"/>
                </a:lnTo>
                <a:lnTo>
                  <a:pt x="823" y="896"/>
                </a:lnTo>
                <a:lnTo>
                  <a:pt x="819" y="947"/>
                </a:lnTo>
                <a:close/>
                <a:moveTo>
                  <a:pt x="957" y="591"/>
                </a:moveTo>
                <a:lnTo>
                  <a:pt x="990" y="601"/>
                </a:lnTo>
                <a:lnTo>
                  <a:pt x="1002" y="595"/>
                </a:lnTo>
                <a:lnTo>
                  <a:pt x="1008" y="605"/>
                </a:lnTo>
                <a:lnTo>
                  <a:pt x="1002" y="627"/>
                </a:lnTo>
                <a:lnTo>
                  <a:pt x="980" y="625"/>
                </a:lnTo>
                <a:lnTo>
                  <a:pt x="971" y="634"/>
                </a:lnTo>
                <a:lnTo>
                  <a:pt x="916" y="605"/>
                </a:lnTo>
                <a:lnTo>
                  <a:pt x="910" y="581"/>
                </a:lnTo>
                <a:lnTo>
                  <a:pt x="935" y="572"/>
                </a:lnTo>
                <a:lnTo>
                  <a:pt x="953" y="579"/>
                </a:lnTo>
                <a:lnTo>
                  <a:pt x="957" y="591"/>
                </a:lnTo>
                <a:close/>
                <a:moveTo>
                  <a:pt x="517" y="640"/>
                </a:moveTo>
                <a:lnTo>
                  <a:pt x="544" y="658"/>
                </a:lnTo>
                <a:lnTo>
                  <a:pt x="574" y="562"/>
                </a:lnTo>
                <a:lnTo>
                  <a:pt x="641" y="550"/>
                </a:lnTo>
                <a:lnTo>
                  <a:pt x="658" y="609"/>
                </a:lnTo>
                <a:lnTo>
                  <a:pt x="707" y="597"/>
                </a:lnTo>
                <a:lnTo>
                  <a:pt x="749" y="603"/>
                </a:lnTo>
                <a:lnTo>
                  <a:pt x="770" y="638"/>
                </a:lnTo>
                <a:lnTo>
                  <a:pt x="774" y="701"/>
                </a:lnTo>
                <a:lnTo>
                  <a:pt x="735" y="739"/>
                </a:lnTo>
                <a:lnTo>
                  <a:pt x="643" y="768"/>
                </a:lnTo>
                <a:lnTo>
                  <a:pt x="580" y="876"/>
                </a:lnTo>
                <a:lnTo>
                  <a:pt x="531" y="1006"/>
                </a:lnTo>
                <a:lnTo>
                  <a:pt x="531" y="1008"/>
                </a:lnTo>
                <a:lnTo>
                  <a:pt x="509" y="947"/>
                </a:lnTo>
                <a:lnTo>
                  <a:pt x="432" y="990"/>
                </a:lnTo>
                <a:lnTo>
                  <a:pt x="373" y="968"/>
                </a:lnTo>
                <a:lnTo>
                  <a:pt x="354" y="864"/>
                </a:lnTo>
                <a:lnTo>
                  <a:pt x="283" y="874"/>
                </a:lnTo>
                <a:lnTo>
                  <a:pt x="303" y="748"/>
                </a:lnTo>
                <a:lnTo>
                  <a:pt x="234" y="699"/>
                </a:lnTo>
                <a:lnTo>
                  <a:pt x="199" y="729"/>
                </a:lnTo>
                <a:lnTo>
                  <a:pt x="169" y="682"/>
                </a:lnTo>
                <a:lnTo>
                  <a:pt x="122" y="693"/>
                </a:lnTo>
                <a:lnTo>
                  <a:pt x="163" y="623"/>
                </a:lnTo>
                <a:lnTo>
                  <a:pt x="291" y="623"/>
                </a:lnTo>
                <a:lnTo>
                  <a:pt x="320" y="623"/>
                </a:lnTo>
                <a:lnTo>
                  <a:pt x="291" y="544"/>
                </a:lnTo>
                <a:lnTo>
                  <a:pt x="283" y="530"/>
                </a:lnTo>
                <a:lnTo>
                  <a:pt x="303" y="515"/>
                </a:lnTo>
                <a:lnTo>
                  <a:pt x="358" y="466"/>
                </a:lnTo>
                <a:lnTo>
                  <a:pt x="448" y="495"/>
                </a:lnTo>
                <a:lnTo>
                  <a:pt x="448" y="597"/>
                </a:lnTo>
                <a:lnTo>
                  <a:pt x="517" y="640"/>
                </a:lnTo>
                <a:close/>
                <a:moveTo>
                  <a:pt x="209" y="538"/>
                </a:moveTo>
                <a:lnTo>
                  <a:pt x="106" y="611"/>
                </a:lnTo>
                <a:lnTo>
                  <a:pt x="87" y="566"/>
                </a:lnTo>
                <a:lnTo>
                  <a:pt x="0" y="521"/>
                </a:lnTo>
                <a:lnTo>
                  <a:pt x="22" y="448"/>
                </a:lnTo>
                <a:lnTo>
                  <a:pt x="63" y="460"/>
                </a:lnTo>
                <a:lnTo>
                  <a:pt x="69" y="538"/>
                </a:lnTo>
                <a:lnTo>
                  <a:pt x="100" y="538"/>
                </a:lnTo>
                <a:lnTo>
                  <a:pt x="154" y="446"/>
                </a:lnTo>
                <a:lnTo>
                  <a:pt x="179" y="454"/>
                </a:lnTo>
                <a:lnTo>
                  <a:pt x="209" y="538"/>
                </a:lnTo>
                <a:close/>
                <a:moveTo>
                  <a:pt x="664" y="346"/>
                </a:moveTo>
                <a:lnTo>
                  <a:pt x="664" y="424"/>
                </a:lnTo>
                <a:lnTo>
                  <a:pt x="501" y="381"/>
                </a:lnTo>
                <a:lnTo>
                  <a:pt x="536" y="279"/>
                </a:lnTo>
                <a:lnTo>
                  <a:pt x="664" y="346"/>
                </a:lnTo>
                <a:close/>
                <a:moveTo>
                  <a:pt x="430" y="232"/>
                </a:moveTo>
                <a:lnTo>
                  <a:pt x="348" y="424"/>
                </a:lnTo>
                <a:lnTo>
                  <a:pt x="226" y="322"/>
                </a:lnTo>
                <a:lnTo>
                  <a:pt x="305" y="244"/>
                </a:lnTo>
                <a:lnTo>
                  <a:pt x="299" y="135"/>
                </a:lnTo>
                <a:lnTo>
                  <a:pt x="372" y="84"/>
                </a:lnTo>
                <a:lnTo>
                  <a:pt x="383" y="77"/>
                </a:lnTo>
                <a:lnTo>
                  <a:pt x="385" y="84"/>
                </a:lnTo>
                <a:lnTo>
                  <a:pt x="430" y="232"/>
                </a:lnTo>
                <a:close/>
                <a:moveTo>
                  <a:pt x="788" y="259"/>
                </a:moveTo>
                <a:lnTo>
                  <a:pt x="819" y="277"/>
                </a:lnTo>
                <a:lnTo>
                  <a:pt x="847" y="187"/>
                </a:lnTo>
                <a:lnTo>
                  <a:pt x="904" y="212"/>
                </a:lnTo>
                <a:lnTo>
                  <a:pt x="896" y="277"/>
                </a:lnTo>
                <a:lnTo>
                  <a:pt x="1029" y="393"/>
                </a:lnTo>
                <a:lnTo>
                  <a:pt x="1035" y="397"/>
                </a:lnTo>
                <a:lnTo>
                  <a:pt x="945" y="507"/>
                </a:lnTo>
                <a:lnTo>
                  <a:pt x="945" y="513"/>
                </a:lnTo>
                <a:lnTo>
                  <a:pt x="868" y="507"/>
                </a:lnTo>
                <a:lnTo>
                  <a:pt x="800" y="501"/>
                </a:lnTo>
                <a:lnTo>
                  <a:pt x="692" y="228"/>
                </a:lnTo>
                <a:lnTo>
                  <a:pt x="601" y="163"/>
                </a:lnTo>
                <a:lnTo>
                  <a:pt x="611" y="84"/>
                </a:lnTo>
                <a:lnTo>
                  <a:pt x="613" y="78"/>
                </a:lnTo>
                <a:lnTo>
                  <a:pt x="666" y="0"/>
                </a:lnTo>
                <a:lnTo>
                  <a:pt x="709" y="41"/>
                </a:lnTo>
                <a:lnTo>
                  <a:pt x="713" y="84"/>
                </a:lnTo>
                <a:lnTo>
                  <a:pt x="715" y="108"/>
                </a:lnTo>
                <a:lnTo>
                  <a:pt x="776" y="175"/>
                </a:lnTo>
                <a:lnTo>
                  <a:pt x="788" y="259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3351213" y="3440113"/>
            <a:ext cx="2822575" cy="2674938"/>
          </a:xfrm>
          <a:custGeom>
            <a:avLst/>
            <a:gdLst/>
            <a:ahLst/>
            <a:cxnLst>
              <a:cxn ang="0">
                <a:pos x="418" y="196"/>
              </a:cxn>
              <a:cxn ang="0">
                <a:pos x="583" y="359"/>
              </a:cxn>
              <a:cxn ang="0">
                <a:pos x="676" y="438"/>
              </a:cxn>
              <a:cxn ang="0">
                <a:pos x="913" y="650"/>
              </a:cxn>
              <a:cxn ang="0">
                <a:pos x="931" y="605"/>
              </a:cxn>
              <a:cxn ang="0">
                <a:pos x="978" y="648"/>
              </a:cxn>
              <a:cxn ang="0">
                <a:pos x="1080" y="625"/>
              </a:cxn>
              <a:cxn ang="0">
                <a:pos x="1292" y="627"/>
              </a:cxn>
              <a:cxn ang="0">
                <a:pos x="1430" y="524"/>
              </a:cxn>
              <a:cxn ang="0">
                <a:pos x="1554" y="630"/>
              </a:cxn>
              <a:cxn ang="0">
                <a:pos x="1624" y="717"/>
              </a:cxn>
              <a:cxn ang="0">
                <a:pos x="1691" y="794"/>
              </a:cxn>
              <a:cxn ang="0">
                <a:pos x="1734" y="860"/>
              </a:cxn>
              <a:cxn ang="0">
                <a:pos x="1756" y="988"/>
              </a:cxn>
              <a:cxn ang="0">
                <a:pos x="1770" y="1051"/>
              </a:cxn>
              <a:cxn ang="0">
                <a:pos x="1766" y="1153"/>
              </a:cxn>
              <a:cxn ang="0">
                <a:pos x="1740" y="1251"/>
              </a:cxn>
              <a:cxn ang="0">
                <a:pos x="1705" y="1389"/>
              </a:cxn>
              <a:cxn ang="0">
                <a:pos x="1668" y="1471"/>
              </a:cxn>
              <a:cxn ang="0">
                <a:pos x="1587" y="1599"/>
              </a:cxn>
              <a:cxn ang="0">
                <a:pos x="1501" y="1681"/>
              </a:cxn>
              <a:cxn ang="0">
                <a:pos x="1387" y="1683"/>
              </a:cxn>
              <a:cxn ang="0">
                <a:pos x="1304" y="1674"/>
              </a:cxn>
              <a:cxn ang="0">
                <a:pos x="906" y="1346"/>
              </a:cxn>
              <a:cxn ang="0">
                <a:pos x="864" y="1243"/>
              </a:cxn>
              <a:cxn ang="0">
                <a:pos x="699" y="1194"/>
              </a:cxn>
              <a:cxn ang="0">
                <a:pos x="579" y="1124"/>
              </a:cxn>
              <a:cxn ang="0">
                <a:pos x="409" y="1000"/>
              </a:cxn>
              <a:cxn ang="0">
                <a:pos x="328" y="921"/>
              </a:cxn>
              <a:cxn ang="0">
                <a:pos x="328" y="723"/>
              </a:cxn>
              <a:cxn ang="0">
                <a:pos x="326" y="670"/>
              </a:cxn>
              <a:cxn ang="0">
                <a:pos x="265" y="717"/>
              </a:cxn>
              <a:cxn ang="0">
                <a:pos x="161" y="672"/>
              </a:cxn>
              <a:cxn ang="0">
                <a:pos x="228" y="640"/>
              </a:cxn>
              <a:cxn ang="0">
                <a:pos x="200" y="589"/>
              </a:cxn>
              <a:cxn ang="0">
                <a:pos x="206" y="479"/>
              </a:cxn>
              <a:cxn ang="0">
                <a:pos x="138" y="479"/>
              </a:cxn>
              <a:cxn ang="0">
                <a:pos x="22" y="408"/>
              </a:cxn>
              <a:cxn ang="0">
                <a:pos x="0" y="365"/>
              </a:cxn>
              <a:cxn ang="0">
                <a:pos x="94" y="377"/>
              </a:cxn>
              <a:cxn ang="0">
                <a:pos x="114" y="314"/>
              </a:cxn>
              <a:cxn ang="0">
                <a:pos x="51" y="253"/>
              </a:cxn>
              <a:cxn ang="0">
                <a:pos x="92" y="186"/>
              </a:cxn>
              <a:cxn ang="0">
                <a:pos x="191" y="102"/>
              </a:cxn>
              <a:cxn ang="0">
                <a:pos x="204" y="130"/>
              </a:cxn>
              <a:cxn ang="0">
                <a:pos x="206" y="192"/>
              </a:cxn>
              <a:cxn ang="0">
                <a:pos x="216" y="255"/>
              </a:cxn>
              <a:cxn ang="0">
                <a:pos x="240" y="226"/>
              </a:cxn>
              <a:cxn ang="0">
                <a:pos x="261" y="65"/>
              </a:cxn>
              <a:cxn ang="0">
                <a:pos x="263" y="49"/>
              </a:cxn>
              <a:cxn ang="0">
                <a:pos x="267" y="0"/>
              </a:cxn>
              <a:cxn ang="0">
                <a:pos x="303" y="78"/>
              </a:cxn>
              <a:cxn ang="0">
                <a:pos x="369" y="194"/>
              </a:cxn>
              <a:cxn ang="0">
                <a:pos x="387" y="200"/>
              </a:cxn>
              <a:cxn ang="0">
                <a:pos x="407" y="183"/>
              </a:cxn>
            </a:cxnLst>
            <a:rect l="0" t="0" r="r" b="b"/>
            <a:pathLst>
              <a:path w="1778" h="1685">
                <a:moveTo>
                  <a:pt x="407" y="175"/>
                </a:moveTo>
                <a:lnTo>
                  <a:pt x="418" y="196"/>
                </a:lnTo>
                <a:lnTo>
                  <a:pt x="452" y="253"/>
                </a:lnTo>
                <a:lnTo>
                  <a:pt x="583" y="359"/>
                </a:lnTo>
                <a:lnTo>
                  <a:pt x="676" y="430"/>
                </a:lnTo>
                <a:lnTo>
                  <a:pt x="676" y="438"/>
                </a:lnTo>
                <a:lnTo>
                  <a:pt x="678" y="469"/>
                </a:lnTo>
                <a:lnTo>
                  <a:pt x="913" y="650"/>
                </a:lnTo>
                <a:lnTo>
                  <a:pt x="945" y="650"/>
                </a:lnTo>
                <a:lnTo>
                  <a:pt x="931" y="605"/>
                </a:lnTo>
                <a:lnTo>
                  <a:pt x="961" y="603"/>
                </a:lnTo>
                <a:lnTo>
                  <a:pt x="978" y="648"/>
                </a:lnTo>
                <a:lnTo>
                  <a:pt x="1016" y="640"/>
                </a:lnTo>
                <a:lnTo>
                  <a:pt x="1080" y="625"/>
                </a:lnTo>
                <a:lnTo>
                  <a:pt x="1232" y="587"/>
                </a:lnTo>
                <a:lnTo>
                  <a:pt x="1292" y="627"/>
                </a:lnTo>
                <a:lnTo>
                  <a:pt x="1324" y="577"/>
                </a:lnTo>
                <a:lnTo>
                  <a:pt x="1430" y="524"/>
                </a:lnTo>
                <a:lnTo>
                  <a:pt x="1510" y="581"/>
                </a:lnTo>
                <a:lnTo>
                  <a:pt x="1554" y="630"/>
                </a:lnTo>
                <a:lnTo>
                  <a:pt x="1573" y="654"/>
                </a:lnTo>
                <a:lnTo>
                  <a:pt x="1624" y="717"/>
                </a:lnTo>
                <a:lnTo>
                  <a:pt x="1671" y="770"/>
                </a:lnTo>
                <a:lnTo>
                  <a:pt x="1691" y="794"/>
                </a:lnTo>
                <a:lnTo>
                  <a:pt x="1730" y="831"/>
                </a:lnTo>
                <a:lnTo>
                  <a:pt x="1734" y="860"/>
                </a:lnTo>
                <a:lnTo>
                  <a:pt x="1742" y="905"/>
                </a:lnTo>
                <a:lnTo>
                  <a:pt x="1756" y="988"/>
                </a:lnTo>
                <a:lnTo>
                  <a:pt x="1760" y="1000"/>
                </a:lnTo>
                <a:lnTo>
                  <a:pt x="1770" y="1051"/>
                </a:lnTo>
                <a:lnTo>
                  <a:pt x="1778" y="1106"/>
                </a:lnTo>
                <a:lnTo>
                  <a:pt x="1766" y="1153"/>
                </a:lnTo>
                <a:lnTo>
                  <a:pt x="1756" y="1186"/>
                </a:lnTo>
                <a:lnTo>
                  <a:pt x="1740" y="1251"/>
                </a:lnTo>
                <a:lnTo>
                  <a:pt x="1725" y="1316"/>
                </a:lnTo>
                <a:lnTo>
                  <a:pt x="1705" y="1389"/>
                </a:lnTo>
                <a:lnTo>
                  <a:pt x="1697" y="1422"/>
                </a:lnTo>
                <a:lnTo>
                  <a:pt x="1668" y="1471"/>
                </a:lnTo>
                <a:lnTo>
                  <a:pt x="1611" y="1564"/>
                </a:lnTo>
                <a:lnTo>
                  <a:pt x="1587" y="1599"/>
                </a:lnTo>
                <a:lnTo>
                  <a:pt x="1542" y="1642"/>
                </a:lnTo>
                <a:lnTo>
                  <a:pt x="1501" y="1681"/>
                </a:lnTo>
                <a:lnTo>
                  <a:pt x="1497" y="1681"/>
                </a:lnTo>
                <a:lnTo>
                  <a:pt x="1387" y="1683"/>
                </a:lnTo>
                <a:lnTo>
                  <a:pt x="1328" y="1685"/>
                </a:lnTo>
                <a:lnTo>
                  <a:pt x="1304" y="1674"/>
                </a:lnTo>
                <a:lnTo>
                  <a:pt x="1212" y="1621"/>
                </a:lnTo>
                <a:lnTo>
                  <a:pt x="906" y="1346"/>
                </a:lnTo>
                <a:lnTo>
                  <a:pt x="906" y="1344"/>
                </a:lnTo>
                <a:lnTo>
                  <a:pt x="864" y="1243"/>
                </a:lnTo>
                <a:lnTo>
                  <a:pt x="750" y="1300"/>
                </a:lnTo>
                <a:lnTo>
                  <a:pt x="699" y="1194"/>
                </a:lnTo>
                <a:lnTo>
                  <a:pt x="574" y="1192"/>
                </a:lnTo>
                <a:lnTo>
                  <a:pt x="579" y="1124"/>
                </a:lnTo>
                <a:lnTo>
                  <a:pt x="481" y="1092"/>
                </a:lnTo>
                <a:lnTo>
                  <a:pt x="409" y="1000"/>
                </a:lnTo>
                <a:lnTo>
                  <a:pt x="356" y="992"/>
                </a:lnTo>
                <a:lnTo>
                  <a:pt x="328" y="921"/>
                </a:lnTo>
                <a:lnTo>
                  <a:pt x="328" y="825"/>
                </a:lnTo>
                <a:lnTo>
                  <a:pt x="328" y="723"/>
                </a:lnTo>
                <a:lnTo>
                  <a:pt x="326" y="680"/>
                </a:lnTo>
                <a:lnTo>
                  <a:pt x="326" y="670"/>
                </a:lnTo>
                <a:lnTo>
                  <a:pt x="281" y="662"/>
                </a:lnTo>
                <a:lnTo>
                  <a:pt x="265" y="717"/>
                </a:lnTo>
                <a:lnTo>
                  <a:pt x="257" y="713"/>
                </a:lnTo>
                <a:lnTo>
                  <a:pt x="161" y="672"/>
                </a:lnTo>
                <a:lnTo>
                  <a:pt x="222" y="676"/>
                </a:lnTo>
                <a:lnTo>
                  <a:pt x="228" y="640"/>
                </a:lnTo>
                <a:lnTo>
                  <a:pt x="206" y="599"/>
                </a:lnTo>
                <a:lnTo>
                  <a:pt x="200" y="589"/>
                </a:lnTo>
                <a:lnTo>
                  <a:pt x="206" y="487"/>
                </a:lnTo>
                <a:lnTo>
                  <a:pt x="206" y="479"/>
                </a:lnTo>
                <a:lnTo>
                  <a:pt x="202" y="479"/>
                </a:lnTo>
                <a:lnTo>
                  <a:pt x="138" y="479"/>
                </a:lnTo>
                <a:lnTo>
                  <a:pt x="116" y="465"/>
                </a:lnTo>
                <a:lnTo>
                  <a:pt x="22" y="408"/>
                </a:lnTo>
                <a:lnTo>
                  <a:pt x="2" y="395"/>
                </a:lnTo>
                <a:lnTo>
                  <a:pt x="0" y="365"/>
                </a:lnTo>
                <a:lnTo>
                  <a:pt x="88" y="371"/>
                </a:lnTo>
                <a:lnTo>
                  <a:pt x="94" y="377"/>
                </a:lnTo>
                <a:lnTo>
                  <a:pt x="112" y="359"/>
                </a:lnTo>
                <a:lnTo>
                  <a:pt x="114" y="314"/>
                </a:lnTo>
                <a:lnTo>
                  <a:pt x="59" y="295"/>
                </a:lnTo>
                <a:lnTo>
                  <a:pt x="51" y="253"/>
                </a:lnTo>
                <a:lnTo>
                  <a:pt x="45" y="230"/>
                </a:lnTo>
                <a:lnTo>
                  <a:pt x="92" y="186"/>
                </a:lnTo>
                <a:lnTo>
                  <a:pt x="153" y="133"/>
                </a:lnTo>
                <a:lnTo>
                  <a:pt x="191" y="102"/>
                </a:lnTo>
                <a:lnTo>
                  <a:pt x="206" y="106"/>
                </a:lnTo>
                <a:lnTo>
                  <a:pt x="204" y="130"/>
                </a:lnTo>
                <a:lnTo>
                  <a:pt x="204" y="155"/>
                </a:lnTo>
                <a:lnTo>
                  <a:pt x="206" y="192"/>
                </a:lnTo>
                <a:lnTo>
                  <a:pt x="208" y="267"/>
                </a:lnTo>
                <a:lnTo>
                  <a:pt x="216" y="255"/>
                </a:lnTo>
                <a:lnTo>
                  <a:pt x="238" y="228"/>
                </a:lnTo>
                <a:lnTo>
                  <a:pt x="240" y="226"/>
                </a:lnTo>
                <a:lnTo>
                  <a:pt x="251" y="147"/>
                </a:lnTo>
                <a:lnTo>
                  <a:pt x="261" y="65"/>
                </a:lnTo>
                <a:lnTo>
                  <a:pt x="263" y="57"/>
                </a:lnTo>
                <a:lnTo>
                  <a:pt x="263" y="49"/>
                </a:lnTo>
                <a:lnTo>
                  <a:pt x="265" y="0"/>
                </a:lnTo>
                <a:lnTo>
                  <a:pt x="267" y="0"/>
                </a:lnTo>
                <a:lnTo>
                  <a:pt x="299" y="73"/>
                </a:lnTo>
                <a:lnTo>
                  <a:pt x="303" y="78"/>
                </a:lnTo>
                <a:lnTo>
                  <a:pt x="334" y="131"/>
                </a:lnTo>
                <a:lnTo>
                  <a:pt x="369" y="194"/>
                </a:lnTo>
                <a:lnTo>
                  <a:pt x="385" y="200"/>
                </a:lnTo>
                <a:lnTo>
                  <a:pt x="387" y="200"/>
                </a:lnTo>
                <a:lnTo>
                  <a:pt x="391" y="196"/>
                </a:lnTo>
                <a:lnTo>
                  <a:pt x="407" y="183"/>
                </a:lnTo>
                <a:lnTo>
                  <a:pt x="407" y="175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 noEditPoints="1"/>
          </p:cNvSpPr>
          <p:nvPr/>
        </p:nvSpPr>
        <p:spPr bwMode="auto">
          <a:xfrm>
            <a:off x="1676401" y="5018088"/>
            <a:ext cx="798513" cy="704850"/>
          </a:xfrm>
          <a:custGeom>
            <a:avLst/>
            <a:gdLst/>
            <a:ahLst/>
            <a:cxnLst>
              <a:cxn ang="0">
                <a:pos x="6" y="444"/>
              </a:cxn>
              <a:cxn ang="0">
                <a:pos x="0" y="444"/>
              </a:cxn>
              <a:cxn ang="0">
                <a:pos x="6" y="430"/>
              </a:cxn>
              <a:cxn ang="0">
                <a:pos x="10" y="424"/>
              </a:cxn>
              <a:cxn ang="0">
                <a:pos x="48" y="340"/>
              </a:cxn>
              <a:cxn ang="0">
                <a:pos x="134" y="153"/>
              </a:cxn>
              <a:cxn ang="0">
                <a:pos x="266" y="308"/>
              </a:cxn>
              <a:cxn ang="0">
                <a:pos x="277" y="320"/>
              </a:cxn>
              <a:cxn ang="0">
                <a:pos x="238" y="383"/>
              </a:cxn>
              <a:cxn ang="0">
                <a:pos x="187" y="401"/>
              </a:cxn>
              <a:cxn ang="0">
                <a:pos x="97" y="436"/>
              </a:cxn>
              <a:cxn ang="0">
                <a:pos x="6" y="444"/>
              </a:cxn>
              <a:cxn ang="0">
                <a:pos x="503" y="106"/>
              </a:cxn>
              <a:cxn ang="0">
                <a:pos x="376" y="234"/>
              </a:cxn>
              <a:cxn ang="0">
                <a:pos x="313" y="295"/>
              </a:cxn>
              <a:cxn ang="0">
                <a:pos x="309" y="300"/>
              </a:cxn>
              <a:cxn ang="0">
                <a:pos x="303" y="289"/>
              </a:cxn>
              <a:cxn ang="0">
                <a:pos x="297" y="273"/>
              </a:cxn>
              <a:cxn ang="0">
                <a:pos x="291" y="261"/>
              </a:cxn>
              <a:cxn ang="0">
                <a:pos x="248" y="161"/>
              </a:cxn>
              <a:cxn ang="0">
                <a:pos x="201" y="55"/>
              </a:cxn>
              <a:cxn ang="0">
                <a:pos x="213" y="35"/>
              </a:cxn>
              <a:cxn ang="0">
                <a:pos x="232" y="2"/>
              </a:cxn>
              <a:cxn ang="0">
                <a:pos x="319" y="120"/>
              </a:cxn>
              <a:cxn ang="0">
                <a:pos x="332" y="118"/>
              </a:cxn>
              <a:cxn ang="0">
                <a:pos x="356" y="112"/>
              </a:cxn>
              <a:cxn ang="0">
                <a:pos x="313" y="43"/>
              </a:cxn>
              <a:cxn ang="0">
                <a:pos x="283" y="0"/>
              </a:cxn>
              <a:cxn ang="0">
                <a:pos x="417" y="0"/>
              </a:cxn>
              <a:cxn ang="0">
                <a:pos x="478" y="77"/>
              </a:cxn>
              <a:cxn ang="0">
                <a:pos x="503" y="106"/>
              </a:cxn>
            </a:cxnLst>
            <a:rect l="0" t="0" r="r" b="b"/>
            <a:pathLst>
              <a:path w="503" h="444">
                <a:moveTo>
                  <a:pt x="6" y="444"/>
                </a:moveTo>
                <a:lnTo>
                  <a:pt x="0" y="444"/>
                </a:lnTo>
                <a:lnTo>
                  <a:pt x="6" y="430"/>
                </a:lnTo>
                <a:lnTo>
                  <a:pt x="10" y="424"/>
                </a:lnTo>
                <a:lnTo>
                  <a:pt x="48" y="340"/>
                </a:lnTo>
                <a:lnTo>
                  <a:pt x="134" y="153"/>
                </a:lnTo>
                <a:lnTo>
                  <a:pt x="266" y="308"/>
                </a:lnTo>
                <a:lnTo>
                  <a:pt x="277" y="320"/>
                </a:lnTo>
                <a:lnTo>
                  <a:pt x="238" y="383"/>
                </a:lnTo>
                <a:lnTo>
                  <a:pt x="187" y="401"/>
                </a:lnTo>
                <a:lnTo>
                  <a:pt x="97" y="436"/>
                </a:lnTo>
                <a:lnTo>
                  <a:pt x="6" y="444"/>
                </a:lnTo>
                <a:close/>
                <a:moveTo>
                  <a:pt x="503" y="106"/>
                </a:moveTo>
                <a:lnTo>
                  <a:pt x="376" y="234"/>
                </a:lnTo>
                <a:lnTo>
                  <a:pt x="313" y="295"/>
                </a:lnTo>
                <a:lnTo>
                  <a:pt x="309" y="300"/>
                </a:lnTo>
                <a:lnTo>
                  <a:pt x="303" y="289"/>
                </a:lnTo>
                <a:lnTo>
                  <a:pt x="297" y="273"/>
                </a:lnTo>
                <a:lnTo>
                  <a:pt x="291" y="261"/>
                </a:lnTo>
                <a:lnTo>
                  <a:pt x="248" y="161"/>
                </a:lnTo>
                <a:lnTo>
                  <a:pt x="201" y="55"/>
                </a:lnTo>
                <a:lnTo>
                  <a:pt x="213" y="35"/>
                </a:lnTo>
                <a:lnTo>
                  <a:pt x="232" y="2"/>
                </a:lnTo>
                <a:lnTo>
                  <a:pt x="319" y="120"/>
                </a:lnTo>
                <a:lnTo>
                  <a:pt x="332" y="118"/>
                </a:lnTo>
                <a:lnTo>
                  <a:pt x="356" y="112"/>
                </a:lnTo>
                <a:lnTo>
                  <a:pt x="313" y="43"/>
                </a:lnTo>
                <a:lnTo>
                  <a:pt x="283" y="0"/>
                </a:lnTo>
                <a:lnTo>
                  <a:pt x="417" y="0"/>
                </a:lnTo>
                <a:lnTo>
                  <a:pt x="478" y="77"/>
                </a:lnTo>
                <a:lnTo>
                  <a:pt x="503" y="106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 noEditPoints="1"/>
          </p:cNvSpPr>
          <p:nvPr/>
        </p:nvSpPr>
        <p:spPr bwMode="auto">
          <a:xfrm>
            <a:off x="3036888" y="830263"/>
            <a:ext cx="2536825" cy="2733675"/>
          </a:xfrm>
          <a:custGeom>
            <a:avLst/>
            <a:gdLst/>
            <a:ahLst/>
            <a:cxnLst>
              <a:cxn ang="0">
                <a:pos x="420" y="1296"/>
              </a:cxn>
              <a:cxn ang="0">
                <a:pos x="448" y="1241"/>
              </a:cxn>
              <a:cxn ang="0">
                <a:pos x="656" y="1151"/>
              </a:cxn>
              <a:cxn ang="0">
                <a:pos x="666" y="1298"/>
              </a:cxn>
              <a:cxn ang="0">
                <a:pos x="717" y="1355"/>
              </a:cxn>
              <a:cxn ang="0">
                <a:pos x="736" y="939"/>
              </a:cxn>
              <a:cxn ang="0">
                <a:pos x="689" y="854"/>
              </a:cxn>
              <a:cxn ang="0">
                <a:pos x="736" y="935"/>
              </a:cxn>
              <a:cxn ang="0">
                <a:pos x="1278" y="1172"/>
              </a:cxn>
              <a:cxn ang="0">
                <a:pos x="1237" y="1371"/>
              </a:cxn>
              <a:cxn ang="0">
                <a:pos x="1274" y="1408"/>
              </a:cxn>
              <a:cxn ang="0">
                <a:pos x="1363" y="1263"/>
              </a:cxn>
              <a:cxn ang="0">
                <a:pos x="1365" y="994"/>
              </a:cxn>
              <a:cxn ang="0">
                <a:pos x="1545" y="1039"/>
              </a:cxn>
              <a:cxn ang="0">
                <a:pos x="1488" y="1288"/>
              </a:cxn>
              <a:cxn ang="0">
                <a:pos x="1394" y="1591"/>
              </a:cxn>
              <a:cxn ang="0">
                <a:pos x="1294" y="1608"/>
              </a:cxn>
              <a:cxn ang="0">
                <a:pos x="1198" y="1579"/>
              </a:cxn>
              <a:cxn ang="0">
                <a:pos x="1100" y="1390"/>
              </a:cxn>
              <a:cxn ang="0">
                <a:pos x="978" y="1396"/>
              </a:cxn>
              <a:cxn ang="0">
                <a:pos x="831" y="1337"/>
              </a:cxn>
              <a:cxn ang="0">
                <a:pos x="791" y="1235"/>
              </a:cxn>
              <a:cxn ang="0">
                <a:pos x="905" y="1164"/>
              </a:cxn>
              <a:cxn ang="0">
                <a:pos x="992" y="1214"/>
              </a:cxn>
              <a:cxn ang="0">
                <a:pos x="919" y="1111"/>
              </a:cxn>
              <a:cxn ang="0">
                <a:pos x="809" y="1157"/>
              </a:cxn>
              <a:cxn ang="0">
                <a:pos x="803" y="1208"/>
              </a:cxn>
              <a:cxn ang="0">
                <a:pos x="728" y="1092"/>
              </a:cxn>
              <a:cxn ang="0">
                <a:pos x="791" y="911"/>
              </a:cxn>
              <a:cxn ang="0">
                <a:pos x="842" y="722"/>
              </a:cxn>
              <a:cxn ang="0">
                <a:pos x="1076" y="612"/>
              </a:cxn>
              <a:cxn ang="0">
                <a:pos x="1316" y="581"/>
              </a:cxn>
              <a:cxn ang="0">
                <a:pos x="1278" y="754"/>
              </a:cxn>
              <a:cxn ang="0">
                <a:pos x="1306" y="886"/>
              </a:cxn>
              <a:cxn ang="0">
                <a:pos x="656" y="815"/>
              </a:cxn>
              <a:cxn ang="0">
                <a:pos x="609" y="1037"/>
              </a:cxn>
              <a:cxn ang="0">
                <a:pos x="381" y="1186"/>
              </a:cxn>
              <a:cxn ang="0">
                <a:pos x="82" y="1192"/>
              </a:cxn>
              <a:cxn ang="0">
                <a:pos x="10" y="1064"/>
              </a:cxn>
              <a:cxn ang="0">
                <a:pos x="151" y="1054"/>
              </a:cxn>
              <a:cxn ang="0">
                <a:pos x="241" y="1007"/>
              </a:cxn>
              <a:cxn ang="0">
                <a:pos x="404" y="858"/>
              </a:cxn>
              <a:cxn ang="0">
                <a:pos x="235" y="671"/>
              </a:cxn>
              <a:cxn ang="0">
                <a:pos x="455" y="656"/>
              </a:cxn>
              <a:cxn ang="0">
                <a:pos x="457" y="542"/>
              </a:cxn>
              <a:cxn ang="0">
                <a:pos x="581" y="548"/>
              </a:cxn>
              <a:cxn ang="0">
                <a:pos x="777" y="679"/>
              </a:cxn>
              <a:cxn ang="0">
                <a:pos x="693" y="178"/>
              </a:cxn>
              <a:cxn ang="0">
                <a:pos x="832" y="447"/>
              </a:cxn>
              <a:cxn ang="0">
                <a:pos x="974" y="530"/>
              </a:cxn>
              <a:cxn ang="0">
                <a:pos x="599" y="373"/>
              </a:cxn>
              <a:cxn ang="0">
                <a:pos x="636" y="227"/>
              </a:cxn>
              <a:cxn ang="0">
                <a:pos x="516" y="127"/>
              </a:cxn>
              <a:cxn ang="0">
                <a:pos x="428" y="135"/>
              </a:cxn>
              <a:cxn ang="0">
                <a:pos x="565" y="90"/>
              </a:cxn>
            </a:cxnLst>
            <a:rect l="0" t="0" r="r" b="b"/>
            <a:pathLst>
              <a:path w="1598" h="1722">
                <a:moveTo>
                  <a:pt x="609" y="1386"/>
                </a:moveTo>
                <a:lnTo>
                  <a:pt x="556" y="1404"/>
                </a:lnTo>
                <a:lnTo>
                  <a:pt x="546" y="1347"/>
                </a:lnTo>
                <a:lnTo>
                  <a:pt x="420" y="1296"/>
                </a:lnTo>
                <a:lnTo>
                  <a:pt x="414" y="1292"/>
                </a:lnTo>
                <a:lnTo>
                  <a:pt x="395" y="1259"/>
                </a:lnTo>
                <a:lnTo>
                  <a:pt x="446" y="1243"/>
                </a:lnTo>
                <a:lnTo>
                  <a:pt x="448" y="1241"/>
                </a:lnTo>
                <a:lnTo>
                  <a:pt x="548" y="1208"/>
                </a:lnTo>
                <a:lnTo>
                  <a:pt x="603" y="1184"/>
                </a:lnTo>
                <a:lnTo>
                  <a:pt x="632" y="1170"/>
                </a:lnTo>
                <a:lnTo>
                  <a:pt x="656" y="1151"/>
                </a:lnTo>
                <a:lnTo>
                  <a:pt x="681" y="1239"/>
                </a:lnTo>
                <a:lnTo>
                  <a:pt x="673" y="1263"/>
                </a:lnTo>
                <a:lnTo>
                  <a:pt x="668" y="1288"/>
                </a:lnTo>
                <a:lnTo>
                  <a:pt x="666" y="1298"/>
                </a:lnTo>
                <a:lnTo>
                  <a:pt x="701" y="1300"/>
                </a:lnTo>
                <a:lnTo>
                  <a:pt x="703" y="1300"/>
                </a:lnTo>
                <a:lnTo>
                  <a:pt x="705" y="1306"/>
                </a:lnTo>
                <a:lnTo>
                  <a:pt x="717" y="1355"/>
                </a:lnTo>
                <a:lnTo>
                  <a:pt x="705" y="1357"/>
                </a:lnTo>
                <a:lnTo>
                  <a:pt x="693" y="1361"/>
                </a:lnTo>
                <a:lnTo>
                  <a:pt x="609" y="1386"/>
                </a:lnTo>
                <a:close/>
                <a:moveTo>
                  <a:pt x="736" y="939"/>
                </a:moveTo>
                <a:lnTo>
                  <a:pt x="703" y="982"/>
                </a:lnTo>
                <a:lnTo>
                  <a:pt x="681" y="878"/>
                </a:lnTo>
                <a:lnTo>
                  <a:pt x="683" y="858"/>
                </a:lnTo>
                <a:lnTo>
                  <a:pt x="689" y="854"/>
                </a:lnTo>
                <a:lnTo>
                  <a:pt x="768" y="787"/>
                </a:lnTo>
                <a:lnTo>
                  <a:pt x="774" y="827"/>
                </a:lnTo>
                <a:lnTo>
                  <a:pt x="762" y="862"/>
                </a:lnTo>
                <a:lnTo>
                  <a:pt x="736" y="935"/>
                </a:lnTo>
                <a:lnTo>
                  <a:pt x="736" y="939"/>
                </a:lnTo>
                <a:close/>
                <a:moveTo>
                  <a:pt x="1300" y="1070"/>
                </a:moveTo>
                <a:lnTo>
                  <a:pt x="1296" y="1100"/>
                </a:lnTo>
                <a:lnTo>
                  <a:pt x="1278" y="1172"/>
                </a:lnTo>
                <a:lnTo>
                  <a:pt x="1296" y="1233"/>
                </a:lnTo>
                <a:lnTo>
                  <a:pt x="1306" y="1261"/>
                </a:lnTo>
                <a:lnTo>
                  <a:pt x="1284" y="1312"/>
                </a:lnTo>
                <a:lnTo>
                  <a:pt x="1237" y="1371"/>
                </a:lnTo>
                <a:lnTo>
                  <a:pt x="1196" y="1438"/>
                </a:lnTo>
                <a:lnTo>
                  <a:pt x="1168" y="1495"/>
                </a:lnTo>
                <a:lnTo>
                  <a:pt x="1231" y="1463"/>
                </a:lnTo>
                <a:lnTo>
                  <a:pt x="1274" y="1408"/>
                </a:lnTo>
                <a:lnTo>
                  <a:pt x="1318" y="1418"/>
                </a:lnTo>
                <a:lnTo>
                  <a:pt x="1333" y="1369"/>
                </a:lnTo>
                <a:lnTo>
                  <a:pt x="1322" y="1333"/>
                </a:lnTo>
                <a:lnTo>
                  <a:pt x="1363" y="1263"/>
                </a:lnTo>
                <a:lnTo>
                  <a:pt x="1349" y="1208"/>
                </a:lnTo>
                <a:lnTo>
                  <a:pt x="1365" y="1149"/>
                </a:lnTo>
                <a:lnTo>
                  <a:pt x="1355" y="1074"/>
                </a:lnTo>
                <a:lnTo>
                  <a:pt x="1365" y="994"/>
                </a:lnTo>
                <a:lnTo>
                  <a:pt x="1365" y="982"/>
                </a:lnTo>
                <a:lnTo>
                  <a:pt x="1394" y="992"/>
                </a:lnTo>
                <a:lnTo>
                  <a:pt x="1445" y="1009"/>
                </a:lnTo>
                <a:lnTo>
                  <a:pt x="1545" y="1039"/>
                </a:lnTo>
                <a:lnTo>
                  <a:pt x="1595" y="1033"/>
                </a:lnTo>
                <a:lnTo>
                  <a:pt x="1596" y="1070"/>
                </a:lnTo>
                <a:lnTo>
                  <a:pt x="1598" y="1100"/>
                </a:lnTo>
                <a:lnTo>
                  <a:pt x="1488" y="1288"/>
                </a:lnTo>
                <a:lnTo>
                  <a:pt x="1488" y="1302"/>
                </a:lnTo>
                <a:lnTo>
                  <a:pt x="1498" y="1367"/>
                </a:lnTo>
                <a:lnTo>
                  <a:pt x="1508" y="1440"/>
                </a:lnTo>
                <a:lnTo>
                  <a:pt x="1394" y="1591"/>
                </a:lnTo>
                <a:lnTo>
                  <a:pt x="1412" y="1671"/>
                </a:lnTo>
                <a:lnTo>
                  <a:pt x="1333" y="1722"/>
                </a:lnTo>
                <a:lnTo>
                  <a:pt x="1337" y="1630"/>
                </a:lnTo>
                <a:lnTo>
                  <a:pt x="1294" y="1608"/>
                </a:lnTo>
                <a:lnTo>
                  <a:pt x="1278" y="1601"/>
                </a:lnTo>
                <a:lnTo>
                  <a:pt x="1268" y="1555"/>
                </a:lnTo>
                <a:lnTo>
                  <a:pt x="1253" y="1561"/>
                </a:lnTo>
                <a:lnTo>
                  <a:pt x="1198" y="1579"/>
                </a:lnTo>
                <a:lnTo>
                  <a:pt x="1145" y="1530"/>
                </a:lnTo>
                <a:lnTo>
                  <a:pt x="1088" y="1477"/>
                </a:lnTo>
                <a:lnTo>
                  <a:pt x="1066" y="1455"/>
                </a:lnTo>
                <a:lnTo>
                  <a:pt x="1100" y="1390"/>
                </a:lnTo>
                <a:lnTo>
                  <a:pt x="1084" y="1349"/>
                </a:lnTo>
                <a:lnTo>
                  <a:pt x="1015" y="1381"/>
                </a:lnTo>
                <a:lnTo>
                  <a:pt x="992" y="1392"/>
                </a:lnTo>
                <a:lnTo>
                  <a:pt x="978" y="1396"/>
                </a:lnTo>
                <a:lnTo>
                  <a:pt x="935" y="1418"/>
                </a:lnTo>
                <a:lnTo>
                  <a:pt x="962" y="1453"/>
                </a:lnTo>
                <a:lnTo>
                  <a:pt x="919" y="1463"/>
                </a:lnTo>
                <a:lnTo>
                  <a:pt x="831" y="1337"/>
                </a:lnTo>
                <a:lnTo>
                  <a:pt x="829" y="1333"/>
                </a:lnTo>
                <a:lnTo>
                  <a:pt x="803" y="1282"/>
                </a:lnTo>
                <a:lnTo>
                  <a:pt x="789" y="1284"/>
                </a:lnTo>
                <a:lnTo>
                  <a:pt x="791" y="1235"/>
                </a:lnTo>
                <a:lnTo>
                  <a:pt x="815" y="1223"/>
                </a:lnTo>
                <a:lnTo>
                  <a:pt x="846" y="1176"/>
                </a:lnTo>
                <a:lnTo>
                  <a:pt x="858" y="1164"/>
                </a:lnTo>
                <a:lnTo>
                  <a:pt x="905" y="1164"/>
                </a:lnTo>
                <a:lnTo>
                  <a:pt x="929" y="1196"/>
                </a:lnTo>
                <a:lnTo>
                  <a:pt x="962" y="1243"/>
                </a:lnTo>
                <a:lnTo>
                  <a:pt x="968" y="1237"/>
                </a:lnTo>
                <a:lnTo>
                  <a:pt x="992" y="1214"/>
                </a:lnTo>
                <a:lnTo>
                  <a:pt x="994" y="1212"/>
                </a:lnTo>
                <a:lnTo>
                  <a:pt x="992" y="1210"/>
                </a:lnTo>
                <a:lnTo>
                  <a:pt x="950" y="1159"/>
                </a:lnTo>
                <a:lnTo>
                  <a:pt x="919" y="1111"/>
                </a:lnTo>
                <a:lnTo>
                  <a:pt x="913" y="1094"/>
                </a:lnTo>
                <a:lnTo>
                  <a:pt x="876" y="1115"/>
                </a:lnTo>
                <a:lnTo>
                  <a:pt x="852" y="1123"/>
                </a:lnTo>
                <a:lnTo>
                  <a:pt x="809" y="1157"/>
                </a:lnTo>
                <a:lnTo>
                  <a:pt x="807" y="1168"/>
                </a:lnTo>
                <a:lnTo>
                  <a:pt x="807" y="1188"/>
                </a:lnTo>
                <a:lnTo>
                  <a:pt x="809" y="1200"/>
                </a:lnTo>
                <a:lnTo>
                  <a:pt x="803" y="1208"/>
                </a:lnTo>
                <a:lnTo>
                  <a:pt x="783" y="1208"/>
                </a:lnTo>
                <a:lnTo>
                  <a:pt x="762" y="1186"/>
                </a:lnTo>
                <a:lnTo>
                  <a:pt x="746" y="1151"/>
                </a:lnTo>
                <a:lnTo>
                  <a:pt x="728" y="1092"/>
                </a:lnTo>
                <a:lnTo>
                  <a:pt x="728" y="1045"/>
                </a:lnTo>
                <a:lnTo>
                  <a:pt x="734" y="1013"/>
                </a:lnTo>
                <a:lnTo>
                  <a:pt x="762" y="958"/>
                </a:lnTo>
                <a:lnTo>
                  <a:pt x="791" y="911"/>
                </a:lnTo>
                <a:lnTo>
                  <a:pt x="799" y="891"/>
                </a:lnTo>
                <a:lnTo>
                  <a:pt x="836" y="827"/>
                </a:lnTo>
                <a:lnTo>
                  <a:pt x="842" y="730"/>
                </a:lnTo>
                <a:lnTo>
                  <a:pt x="842" y="722"/>
                </a:lnTo>
                <a:lnTo>
                  <a:pt x="858" y="717"/>
                </a:lnTo>
                <a:lnTo>
                  <a:pt x="884" y="709"/>
                </a:lnTo>
                <a:lnTo>
                  <a:pt x="954" y="646"/>
                </a:lnTo>
                <a:lnTo>
                  <a:pt x="1076" y="612"/>
                </a:lnTo>
                <a:lnTo>
                  <a:pt x="1186" y="573"/>
                </a:lnTo>
                <a:lnTo>
                  <a:pt x="1239" y="546"/>
                </a:lnTo>
                <a:lnTo>
                  <a:pt x="1272" y="530"/>
                </a:lnTo>
                <a:lnTo>
                  <a:pt x="1316" y="581"/>
                </a:lnTo>
                <a:lnTo>
                  <a:pt x="1296" y="648"/>
                </a:lnTo>
                <a:lnTo>
                  <a:pt x="1292" y="671"/>
                </a:lnTo>
                <a:lnTo>
                  <a:pt x="1292" y="697"/>
                </a:lnTo>
                <a:lnTo>
                  <a:pt x="1278" y="754"/>
                </a:lnTo>
                <a:lnTo>
                  <a:pt x="1259" y="854"/>
                </a:lnTo>
                <a:lnTo>
                  <a:pt x="1257" y="862"/>
                </a:lnTo>
                <a:lnTo>
                  <a:pt x="1257" y="866"/>
                </a:lnTo>
                <a:lnTo>
                  <a:pt x="1306" y="886"/>
                </a:lnTo>
                <a:lnTo>
                  <a:pt x="1318" y="958"/>
                </a:lnTo>
                <a:lnTo>
                  <a:pt x="1306" y="1023"/>
                </a:lnTo>
                <a:lnTo>
                  <a:pt x="1300" y="1070"/>
                </a:lnTo>
                <a:close/>
                <a:moveTo>
                  <a:pt x="656" y="815"/>
                </a:moveTo>
                <a:lnTo>
                  <a:pt x="579" y="897"/>
                </a:lnTo>
                <a:lnTo>
                  <a:pt x="554" y="970"/>
                </a:lnTo>
                <a:lnTo>
                  <a:pt x="601" y="1027"/>
                </a:lnTo>
                <a:lnTo>
                  <a:pt x="609" y="1037"/>
                </a:lnTo>
                <a:lnTo>
                  <a:pt x="581" y="1092"/>
                </a:lnTo>
                <a:lnTo>
                  <a:pt x="573" y="1104"/>
                </a:lnTo>
                <a:lnTo>
                  <a:pt x="559" y="1127"/>
                </a:lnTo>
                <a:lnTo>
                  <a:pt x="381" y="1186"/>
                </a:lnTo>
                <a:lnTo>
                  <a:pt x="290" y="1214"/>
                </a:lnTo>
                <a:lnTo>
                  <a:pt x="206" y="1241"/>
                </a:lnTo>
                <a:lnTo>
                  <a:pt x="114" y="1271"/>
                </a:lnTo>
                <a:lnTo>
                  <a:pt x="82" y="1192"/>
                </a:lnTo>
                <a:lnTo>
                  <a:pt x="53" y="1180"/>
                </a:lnTo>
                <a:lnTo>
                  <a:pt x="4" y="1163"/>
                </a:lnTo>
                <a:lnTo>
                  <a:pt x="0" y="1074"/>
                </a:lnTo>
                <a:lnTo>
                  <a:pt x="10" y="1064"/>
                </a:lnTo>
                <a:lnTo>
                  <a:pt x="33" y="1037"/>
                </a:lnTo>
                <a:lnTo>
                  <a:pt x="78" y="1031"/>
                </a:lnTo>
                <a:lnTo>
                  <a:pt x="102" y="1029"/>
                </a:lnTo>
                <a:lnTo>
                  <a:pt x="151" y="1054"/>
                </a:lnTo>
                <a:lnTo>
                  <a:pt x="200" y="1080"/>
                </a:lnTo>
                <a:lnTo>
                  <a:pt x="216" y="1090"/>
                </a:lnTo>
                <a:lnTo>
                  <a:pt x="259" y="1017"/>
                </a:lnTo>
                <a:lnTo>
                  <a:pt x="241" y="1007"/>
                </a:lnTo>
                <a:lnTo>
                  <a:pt x="145" y="956"/>
                </a:lnTo>
                <a:lnTo>
                  <a:pt x="145" y="872"/>
                </a:lnTo>
                <a:lnTo>
                  <a:pt x="404" y="862"/>
                </a:lnTo>
                <a:lnTo>
                  <a:pt x="404" y="858"/>
                </a:lnTo>
                <a:lnTo>
                  <a:pt x="404" y="805"/>
                </a:lnTo>
                <a:lnTo>
                  <a:pt x="404" y="795"/>
                </a:lnTo>
                <a:lnTo>
                  <a:pt x="230" y="787"/>
                </a:lnTo>
                <a:lnTo>
                  <a:pt x="235" y="671"/>
                </a:lnTo>
                <a:lnTo>
                  <a:pt x="367" y="685"/>
                </a:lnTo>
                <a:lnTo>
                  <a:pt x="398" y="632"/>
                </a:lnTo>
                <a:lnTo>
                  <a:pt x="451" y="638"/>
                </a:lnTo>
                <a:lnTo>
                  <a:pt x="455" y="656"/>
                </a:lnTo>
                <a:lnTo>
                  <a:pt x="495" y="844"/>
                </a:lnTo>
                <a:lnTo>
                  <a:pt x="518" y="677"/>
                </a:lnTo>
                <a:lnTo>
                  <a:pt x="530" y="589"/>
                </a:lnTo>
                <a:lnTo>
                  <a:pt x="457" y="542"/>
                </a:lnTo>
                <a:lnTo>
                  <a:pt x="461" y="475"/>
                </a:lnTo>
                <a:lnTo>
                  <a:pt x="558" y="445"/>
                </a:lnTo>
                <a:lnTo>
                  <a:pt x="579" y="548"/>
                </a:lnTo>
                <a:lnTo>
                  <a:pt x="581" y="548"/>
                </a:lnTo>
                <a:lnTo>
                  <a:pt x="711" y="585"/>
                </a:lnTo>
                <a:lnTo>
                  <a:pt x="736" y="618"/>
                </a:lnTo>
                <a:lnTo>
                  <a:pt x="777" y="679"/>
                </a:lnTo>
                <a:lnTo>
                  <a:pt x="777" y="679"/>
                </a:lnTo>
                <a:lnTo>
                  <a:pt x="656" y="815"/>
                </a:lnTo>
                <a:close/>
                <a:moveTo>
                  <a:pt x="628" y="161"/>
                </a:moveTo>
                <a:lnTo>
                  <a:pt x="658" y="208"/>
                </a:lnTo>
                <a:lnTo>
                  <a:pt x="693" y="178"/>
                </a:lnTo>
                <a:lnTo>
                  <a:pt x="762" y="227"/>
                </a:lnTo>
                <a:lnTo>
                  <a:pt x="742" y="353"/>
                </a:lnTo>
                <a:lnTo>
                  <a:pt x="813" y="343"/>
                </a:lnTo>
                <a:lnTo>
                  <a:pt x="832" y="447"/>
                </a:lnTo>
                <a:lnTo>
                  <a:pt x="891" y="469"/>
                </a:lnTo>
                <a:lnTo>
                  <a:pt x="968" y="426"/>
                </a:lnTo>
                <a:lnTo>
                  <a:pt x="990" y="487"/>
                </a:lnTo>
                <a:lnTo>
                  <a:pt x="974" y="530"/>
                </a:lnTo>
                <a:lnTo>
                  <a:pt x="960" y="559"/>
                </a:lnTo>
                <a:lnTo>
                  <a:pt x="821" y="585"/>
                </a:lnTo>
                <a:lnTo>
                  <a:pt x="730" y="499"/>
                </a:lnTo>
                <a:lnTo>
                  <a:pt x="599" y="373"/>
                </a:lnTo>
                <a:lnTo>
                  <a:pt x="483" y="347"/>
                </a:lnTo>
                <a:lnTo>
                  <a:pt x="503" y="277"/>
                </a:lnTo>
                <a:lnTo>
                  <a:pt x="599" y="294"/>
                </a:lnTo>
                <a:lnTo>
                  <a:pt x="636" y="227"/>
                </a:lnTo>
                <a:lnTo>
                  <a:pt x="567" y="192"/>
                </a:lnTo>
                <a:lnTo>
                  <a:pt x="581" y="172"/>
                </a:lnTo>
                <a:lnTo>
                  <a:pt x="628" y="161"/>
                </a:lnTo>
                <a:close/>
                <a:moveTo>
                  <a:pt x="516" y="127"/>
                </a:moveTo>
                <a:lnTo>
                  <a:pt x="475" y="200"/>
                </a:lnTo>
                <a:lnTo>
                  <a:pt x="436" y="145"/>
                </a:lnTo>
                <a:lnTo>
                  <a:pt x="430" y="135"/>
                </a:lnTo>
                <a:lnTo>
                  <a:pt x="428" y="135"/>
                </a:lnTo>
                <a:lnTo>
                  <a:pt x="418" y="135"/>
                </a:lnTo>
                <a:lnTo>
                  <a:pt x="459" y="0"/>
                </a:lnTo>
                <a:lnTo>
                  <a:pt x="546" y="45"/>
                </a:lnTo>
                <a:lnTo>
                  <a:pt x="565" y="90"/>
                </a:lnTo>
                <a:lnTo>
                  <a:pt x="516" y="127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 noEditPoints="1"/>
          </p:cNvSpPr>
          <p:nvPr/>
        </p:nvSpPr>
        <p:spPr bwMode="auto">
          <a:xfrm>
            <a:off x="6035676" y="901700"/>
            <a:ext cx="2794000" cy="3124200"/>
          </a:xfrm>
          <a:custGeom>
            <a:avLst/>
            <a:gdLst/>
            <a:ahLst/>
            <a:cxnLst>
              <a:cxn ang="0">
                <a:pos x="116" y="414"/>
              </a:cxn>
              <a:cxn ang="0">
                <a:pos x="163" y="404"/>
              </a:cxn>
              <a:cxn ang="0">
                <a:pos x="12" y="399"/>
              </a:cxn>
              <a:cxn ang="0">
                <a:pos x="79" y="324"/>
              </a:cxn>
              <a:cxn ang="0">
                <a:pos x="845" y="188"/>
              </a:cxn>
              <a:cxn ang="0">
                <a:pos x="994" y="338"/>
              </a:cxn>
              <a:cxn ang="0">
                <a:pos x="968" y="412"/>
              </a:cxn>
              <a:cxn ang="0">
                <a:pos x="959" y="644"/>
              </a:cxn>
              <a:cxn ang="0">
                <a:pos x="953" y="874"/>
              </a:cxn>
              <a:cxn ang="0">
                <a:pos x="1092" y="925"/>
              </a:cxn>
              <a:cxn ang="0">
                <a:pos x="1342" y="870"/>
              </a:cxn>
              <a:cxn ang="0">
                <a:pos x="1432" y="982"/>
              </a:cxn>
              <a:cxn ang="0">
                <a:pos x="1546" y="1277"/>
              </a:cxn>
              <a:cxn ang="0">
                <a:pos x="1740" y="1548"/>
              </a:cxn>
              <a:cxn ang="0">
                <a:pos x="1754" y="1662"/>
              </a:cxn>
              <a:cxn ang="0">
                <a:pos x="1758" y="1734"/>
              </a:cxn>
              <a:cxn ang="0">
                <a:pos x="1617" y="1923"/>
              </a:cxn>
              <a:cxn ang="0">
                <a:pos x="1345" y="1960"/>
              </a:cxn>
              <a:cxn ang="0">
                <a:pos x="1310" y="1919"/>
              </a:cxn>
              <a:cxn ang="0">
                <a:pos x="1275" y="1880"/>
              </a:cxn>
              <a:cxn ang="0">
                <a:pos x="1186" y="1776"/>
              </a:cxn>
              <a:cxn ang="0">
                <a:pos x="1151" y="1729"/>
              </a:cxn>
              <a:cxn ang="0">
                <a:pos x="1080" y="1634"/>
              </a:cxn>
              <a:cxn ang="0">
                <a:pos x="1047" y="1587"/>
              </a:cxn>
              <a:cxn ang="0">
                <a:pos x="984" y="1540"/>
              </a:cxn>
              <a:cxn ang="0">
                <a:pos x="923" y="1528"/>
              </a:cxn>
              <a:cxn ang="0">
                <a:pos x="803" y="1508"/>
              </a:cxn>
              <a:cxn ang="0">
                <a:pos x="593" y="1292"/>
              </a:cxn>
              <a:cxn ang="0">
                <a:pos x="613" y="1139"/>
              </a:cxn>
              <a:cxn ang="0">
                <a:pos x="411" y="1092"/>
              </a:cxn>
              <a:cxn ang="0">
                <a:pos x="342" y="951"/>
              </a:cxn>
              <a:cxn ang="0">
                <a:pos x="314" y="811"/>
              </a:cxn>
              <a:cxn ang="0">
                <a:pos x="120" y="597"/>
              </a:cxn>
              <a:cxn ang="0">
                <a:pos x="51" y="564"/>
              </a:cxn>
              <a:cxn ang="0">
                <a:pos x="8" y="558"/>
              </a:cxn>
              <a:cxn ang="0">
                <a:pos x="22" y="542"/>
              </a:cxn>
              <a:cxn ang="0">
                <a:pos x="142" y="485"/>
              </a:cxn>
              <a:cxn ang="0">
                <a:pos x="212" y="426"/>
              </a:cxn>
              <a:cxn ang="0">
                <a:pos x="238" y="361"/>
              </a:cxn>
              <a:cxn ang="0">
                <a:pos x="240" y="235"/>
              </a:cxn>
              <a:cxn ang="0">
                <a:pos x="293" y="178"/>
              </a:cxn>
              <a:cxn ang="0">
                <a:pos x="393" y="94"/>
              </a:cxn>
              <a:cxn ang="0">
                <a:pos x="416" y="127"/>
              </a:cxn>
              <a:cxn ang="0">
                <a:pos x="369" y="198"/>
              </a:cxn>
              <a:cxn ang="0">
                <a:pos x="283" y="308"/>
              </a:cxn>
              <a:cxn ang="0">
                <a:pos x="354" y="330"/>
              </a:cxn>
              <a:cxn ang="0">
                <a:pos x="338" y="387"/>
              </a:cxn>
              <a:cxn ang="0">
                <a:pos x="389" y="479"/>
              </a:cxn>
              <a:cxn ang="0">
                <a:pos x="409" y="463"/>
              </a:cxn>
              <a:cxn ang="0">
                <a:pos x="399" y="391"/>
              </a:cxn>
              <a:cxn ang="0">
                <a:pos x="422" y="275"/>
              </a:cxn>
              <a:cxn ang="0">
                <a:pos x="530" y="263"/>
              </a:cxn>
              <a:cxn ang="0">
                <a:pos x="499" y="399"/>
              </a:cxn>
              <a:cxn ang="0">
                <a:pos x="542" y="367"/>
              </a:cxn>
              <a:cxn ang="0">
                <a:pos x="566" y="245"/>
              </a:cxn>
              <a:cxn ang="0">
                <a:pos x="536" y="173"/>
              </a:cxn>
              <a:cxn ang="0">
                <a:pos x="619" y="141"/>
              </a:cxn>
              <a:cxn ang="0">
                <a:pos x="534" y="4"/>
              </a:cxn>
              <a:cxn ang="0">
                <a:pos x="601" y="8"/>
              </a:cxn>
              <a:cxn ang="0">
                <a:pos x="750" y="120"/>
              </a:cxn>
            </a:cxnLst>
            <a:rect l="0" t="0" r="r" b="b"/>
            <a:pathLst>
              <a:path w="1760" h="1968">
                <a:moveTo>
                  <a:pt x="79" y="324"/>
                </a:moveTo>
                <a:lnTo>
                  <a:pt x="116" y="414"/>
                </a:lnTo>
                <a:lnTo>
                  <a:pt x="155" y="387"/>
                </a:lnTo>
                <a:lnTo>
                  <a:pt x="163" y="404"/>
                </a:lnTo>
                <a:lnTo>
                  <a:pt x="24" y="471"/>
                </a:lnTo>
                <a:lnTo>
                  <a:pt x="12" y="399"/>
                </a:lnTo>
                <a:lnTo>
                  <a:pt x="30" y="312"/>
                </a:lnTo>
                <a:lnTo>
                  <a:pt x="79" y="324"/>
                </a:lnTo>
                <a:close/>
                <a:moveTo>
                  <a:pt x="815" y="167"/>
                </a:moveTo>
                <a:lnTo>
                  <a:pt x="845" y="188"/>
                </a:lnTo>
                <a:lnTo>
                  <a:pt x="831" y="288"/>
                </a:lnTo>
                <a:lnTo>
                  <a:pt x="994" y="338"/>
                </a:lnTo>
                <a:lnTo>
                  <a:pt x="1002" y="404"/>
                </a:lnTo>
                <a:lnTo>
                  <a:pt x="968" y="412"/>
                </a:lnTo>
                <a:lnTo>
                  <a:pt x="990" y="532"/>
                </a:lnTo>
                <a:lnTo>
                  <a:pt x="959" y="644"/>
                </a:lnTo>
                <a:lnTo>
                  <a:pt x="904" y="709"/>
                </a:lnTo>
                <a:lnTo>
                  <a:pt x="953" y="874"/>
                </a:lnTo>
                <a:lnTo>
                  <a:pt x="1043" y="945"/>
                </a:lnTo>
                <a:lnTo>
                  <a:pt x="1092" y="925"/>
                </a:lnTo>
                <a:lnTo>
                  <a:pt x="1179" y="958"/>
                </a:lnTo>
                <a:lnTo>
                  <a:pt x="1342" y="870"/>
                </a:lnTo>
                <a:lnTo>
                  <a:pt x="1410" y="880"/>
                </a:lnTo>
                <a:lnTo>
                  <a:pt x="1432" y="982"/>
                </a:lnTo>
                <a:lnTo>
                  <a:pt x="1479" y="1027"/>
                </a:lnTo>
                <a:lnTo>
                  <a:pt x="1546" y="1277"/>
                </a:lnTo>
                <a:lnTo>
                  <a:pt x="1577" y="1285"/>
                </a:lnTo>
                <a:lnTo>
                  <a:pt x="1740" y="1548"/>
                </a:lnTo>
                <a:lnTo>
                  <a:pt x="1746" y="1585"/>
                </a:lnTo>
                <a:lnTo>
                  <a:pt x="1754" y="1662"/>
                </a:lnTo>
                <a:lnTo>
                  <a:pt x="1760" y="1719"/>
                </a:lnTo>
                <a:lnTo>
                  <a:pt x="1758" y="1734"/>
                </a:lnTo>
                <a:lnTo>
                  <a:pt x="1736" y="1839"/>
                </a:lnTo>
                <a:lnTo>
                  <a:pt x="1617" y="1923"/>
                </a:lnTo>
                <a:lnTo>
                  <a:pt x="1351" y="1968"/>
                </a:lnTo>
                <a:lnTo>
                  <a:pt x="1345" y="1960"/>
                </a:lnTo>
                <a:lnTo>
                  <a:pt x="1338" y="1952"/>
                </a:lnTo>
                <a:lnTo>
                  <a:pt x="1310" y="1919"/>
                </a:lnTo>
                <a:lnTo>
                  <a:pt x="1296" y="1903"/>
                </a:lnTo>
                <a:lnTo>
                  <a:pt x="1275" y="1880"/>
                </a:lnTo>
                <a:lnTo>
                  <a:pt x="1224" y="1821"/>
                </a:lnTo>
                <a:lnTo>
                  <a:pt x="1186" y="1776"/>
                </a:lnTo>
                <a:lnTo>
                  <a:pt x="1171" y="1754"/>
                </a:lnTo>
                <a:lnTo>
                  <a:pt x="1151" y="1729"/>
                </a:lnTo>
                <a:lnTo>
                  <a:pt x="1108" y="1675"/>
                </a:lnTo>
                <a:lnTo>
                  <a:pt x="1080" y="1634"/>
                </a:lnTo>
                <a:lnTo>
                  <a:pt x="1069" y="1618"/>
                </a:lnTo>
                <a:lnTo>
                  <a:pt x="1047" y="1587"/>
                </a:lnTo>
                <a:lnTo>
                  <a:pt x="1017" y="1544"/>
                </a:lnTo>
                <a:lnTo>
                  <a:pt x="984" y="1540"/>
                </a:lnTo>
                <a:lnTo>
                  <a:pt x="959" y="1536"/>
                </a:lnTo>
                <a:lnTo>
                  <a:pt x="923" y="1528"/>
                </a:lnTo>
                <a:lnTo>
                  <a:pt x="866" y="1520"/>
                </a:lnTo>
                <a:lnTo>
                  <a:pt x="803" y="1508"/>
                </a:lnTo>
                <a:lnTo>
                  <a:pt x="733" y="1495"/>
                </a:lnTo>
                <a:lnTo>
                  <a:pt x="593" y="1292"/>
                </a:lnTo>
                <a:lnTo>
                  <a:pt x="507" y="1261"/>
                </a:lnTo>
                <a:lnTo>
                  <a:pt x="613" y="1139"/>
                </a:lnTo>
                <a:lnTo>
                  <a:pt x="583" y="1053"/>
                </a:lnTo>
                <a:lnTo>
                  <a:pt x="411" y="1092"/>
                </a:lnTo>
                <a:lnTo>
                  <a:pt x="450" y="1041"/>
                </a:lnTo>
                <a:lnTo>
                  <a:pt x="342" y="951"/>
                </a:lnTo>
                <a:lnTo>
                  <a:pt x="362" y="892"/>
                </a:lnTo>
                <a:lnTo>
                  <a:pt x="314" y="811"/>
                </a:lnTo>
                <a:lnTo>
                  <a:pt x="155" y="699"/>
                </a:lnTo>
                <a:lnTo>
                  <a:pt x="120" y="597"/>
                </a:lnTo>
                <a:lnTo>
                  <a:pt x="65" y="569"/>
                </a:lnTo>
                <a:lnTo>
                  <a:pt x="51" y="564"/>
                </a:lnTo>
                <a:lnTo>
                  <a:pt x="30" y="556"/>
                </a:lnTo>
                <a:lnTo>
                  <a:pt x="8" y="558"/>
                </a:lnTo>
                <a:lnTo>
                  <a:pt x="0" y="550"/>
                </a:lnTo>
                <a:lnTo>
                  <a:pt x="22" y="542"/>
                </a:lnTo>
                <a:lnTo>
                  <a:pt x="51" y="530"/>
                </a:lnTo>
                <a:lnTo>
                  <a:pt x="142" y="485"/>
                </a:lnTo>
                <a:lnTo>
                  <a:pt x="177" y="455"/>
                </a:lnTo>
                <a:lnTo>
                  <a:pt x="212" y="426"/>
                </a:lnTo>
                <a:lnTo>
                  <a:pt x="234" y="373"/>
                </a:lnTo>
                <a:lnTo>
                  <a:pt x="238" y="361"/>
                </a:lnTo>
                <a:lnTo>
                  <a:pt x="234" y="283"/>
                </a:lnTo>
                <a:lnTo>
                  <a:pt x="240" y="235"/>
                </a:lnTo>
                <a:lnTo>
                  <a:pt x="271" y="198"/>
                </a:lnTo>
                <a:lnTo>
                  <a:pt x="293" y="178"/>
                </a:lnTo>
                <a:lnTo>
                  <a:pt x="318" y="155"/>
                </a:lnTo>
                <a:lnTo>
                  <a:pt x="393" y="94"/>
                </a:lnTo>
                <a:lnTo>
                  <a:pt x="424" y="82"/>
                </a:lnTo>
                <a:lnTo>
                  <a:pt x="416" y="127"/>
                </a:lnTo>
                <a:lnTo>
                  <a:pt x="381" y="186"/>
                </a:lnTo>
                <a:lnTo>
                  <a:pt x="369" y="198"/>
                </a:lnTo>
                <a:lnTo>
                  <a:pt x="332" y="243"/>
                </a:lnTo>
                <a:lnTo>
                  <a:pt x="283" y="308"/>
                </a:lnTo>
                <a:lnTo>
                  <a:pt x="303" y="328"/>
                </a:lnTo>
                <a:lnTo>
                  <a:pt x="354" y="330"/>
                </a:lnTo>
                <a:lnTo>
                  <a:pt x="332" y="373"/>
                </a:lnTo>
                <a:lnTo>
                  <a:pt x="338" y="387"/>
                </a:lnTo>
                <a:lnTo>
                  <a:pt x="354" y="422"/>
                </a:lnTo>
                <a:lnTo>
                  <a:pt x="389" y="479"/>
                </a:lnTo>
                <a:lnTo>
                  <a:pt x="389" y="481"/>
                </a:lnTo>
                <a:lnTo>
                  <a:pt x="409" y="463"/>
                </a:lnTo>
                <a:lnTo>
                  <a:pt x="444" y="432"/>
                </a:lnTo>
                <a:lnTo>
                  <a:pt x="399" y="391"/>
                </a:lnTo>
                <a:lnTo>
                  <a:pt x="434" y="336"/>
                </a:lnTo>
                <a:lnTo>
                  <a:pt x="422" y="275"/>
                </a:lnTo>
                <a:lnTo>
                  <a:pt x="460" y="243"/>
                </a:lnTo>
                <a:lnTo>
                  <a:pt x="530" y="263"/>
                </a:lnTo>
                <a:lnTo>
                  <a:pt x="501" y="342"/>
                </a:lnTo>
                <a:lnTo>
                  <a:pt x="499" y="399"/>
                </a:lnTo>
                <a:lnTo>
                  <a:pt x="532" y="373"/>
                </a:lnTo>
                <a:lnTo>
                  <a:pt x="542" y="367"/>
                </a:lnTo>
                <a:lnTo>
                  <a:pt x="558" y="290"/>
                </a:lnTo>
                <a:lnTo>
                  <a:pt x="566" y="245"/>
                </a:lnTo>
                <a:lnTo>
                  <a:pt x="536" y="200"/>
                </a:lnTo>
                <a:lnTo>
                  <a:pt x="536" y="173"/>
                </a:lnTo>
                <a:lnTo>
                  <a:pt x="615" y="178"/>
                </a:lnTo>
                <a:lnTo>
                  <a:pt x="619" y="141"/>
                </a:lnTo>
                <a:lnTo>
                  <a:pt x="523" y="100"/>
                </a:lnTo>
                <a:lnTo>
                  <a:pt x="534" y="4"/>
                </a:lnTo>
                <a:lnTo>
                  <a:pt x="558" y="0"/>
                </a:lnTo>
                <a:lnTo>
                  <a:pt x="601" y="8"/>
                </a:lnTo>
                <a:lnTo>
                  <a:pt x="697" y="21"/>
                </a:lnTo>
                <a:lnTo>
                  <a:pt x="750" y="120"/>
                </a:lnTo>
                <a:lnTo>
                  <a:pt x="815" y="167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2432051" y="5305425"/>
            <a:ext cx="822325" cy="828675"/>
          </a:xfrm>
          <a:custGeom>
            <a:avLst/>
            <a:gdLst/>
            <a:ahLst/>
            <a:cxnLst>
              <a:cxn ang="0">
                <a:pos x="481" y="202"/>
              </a:cxn>
              <a:cxn ang="0">
                <a:pos x="469" y="233"/>
              </a:cxn>
              <a:cxn ang="0">
                <a:pos x="497" y="269"/>
              </a:cxn>
              <a:cxn ang="0">
                <a:pos x="516" y="290"/>
              </a:cxn>
              <a:cxn ang="0">
                <a:pos x="518" y="314"/>
              </a:cxn>
              <a:cxn ang="0">
                <a:pos x="518" y="359"/>
              </a:cxn>
              <a:cxn ang="0">
                <a:pos x="518" y="389"/>
              </a:cxn>
              <a:cxn ang="0">
                <a:pos x="481" y="402"/>
              </a:cxn>
              <a:cxn ang="0">
                <a:pos x="504" y="495"/>
              </a:cxn>
              <a:cxn ang="0">
                <a:pos x="322" y="522"/>
              </a:cxn>
              <a:cxn ang="0">
                <a:pos x="338" y="391"/>
              </a:cxn>
              <a:cxn ang="0">
                <a:pos x="341" y="375"/>
              </a:cxn>
              <a:cxn ang="0">
                <a:pos x="343" y="347"/>
              </a:cxn>
              <a:cxn ang="0">
                <a:pos x="349" y="314"/>
              </a:cxn>
              <a:cxn ang="0">
                <a:pos x="283" y="296"/>
              </a:cxn>
              <a:cxn ang="0">
                <a:pos x="237" y="286"/>
              </a:cxn>
              <a:cxn ang="0">
                <a:pos x="231" y="285"/>
              </a:cxn>
              <a:cxn ang="0">
                <a:pos x="149" y="283"/>
              </a:cxn>
              <a:cxn ang="0">
                <a:pos x="149" y="212"/>
              </a:cxn>
              <a:cxn ang="0">
                <a:pos x="151" y="182"/>
              </a:cxn>
              <a:cxn ang="0">
                <a:pos x="118" y="163"/>
              </a:cxn>
              <a:cxn ang="0">
                <a:pos x="41" y="121"/>
              </a:cxn>
              <a:cxn ang="0">
                <a:pos x="0" y="100"/>
              </a:cxn>
              <a:cxn ang="0">
                <a:pos x="2" y="94"/>
              </a:cxn>
              <a:cxn ang="0">
                <a:pos x="15" y="61"/>
              </a:cxn>
              <a:cxn ang="0">
                <a:pos x="41" y="74"/>
              </a:cxn>
              <a:cxn ang="0">
                <a:pos x="70" y="90"/>
              </a:cxn>
              <a:cxn ang="0">
                <a:pos x="167" y="133"/>
              </a:cxn>
              <a:cxn ang="0">
                <a:pos x="228" y="157"/>
              </a:cxn>
              <a:cxn ang="0">
                <a:pos x="288" y="180"/>
              </a:cxn>
              <a:cxn ang="0">
                <a:pos x="306" y="149"/>
              </a:cxn>
              <a:cxn ang="0">
                <a:pos x="292" y="112"/>
              </a:cxn>
              <a:cxn ang="0">
                <a:pos x="241" y="84"/>
              </a:cxn>
              <a:cxn ang="0">
                <a:pos x="176" y="72"/>
              </a:cxn>
              <a:cxn ang="0">
                <a:pos x="157" y="64"/>
              </a:cxn>
              <a:cxn ang="0">
                <a:pos x="145" y="61"/>
              </a:cxn>
              <a:cxn ang="0">
                <a:pos x="163" y="29"/>
              </a:cxn>
              <a:cxn ang="0">
                <a:pos x="259" y="0"/>
              </a:cxn>
              <a:cxn ang="0">
                <a:pos x="294" y="31"/>
              </a:cxn>
              <a:cxn ang="0">
                <a:pos x="302" y="15"/>
              </a:cxn>
              <a:cxn ang="0">
                <a:pos x="308" y="2"/>
              </a:cxn>
              <a:cxn ang="0">
                <a:pos x="336" y="21"/>
              </a:cxn>
              <a:cxn ang="0">
                <a:pos x="343" y="29"/>
              </a:cxn>
              <a:cxn ang="0">
                <a:pos x="379" y="55"/>
              </a:cxn>
              <a:cxn ang="0">
                <a:pos x="442" y="100"/>
              </a:cxn>
              <a:cxn ang="0">
                <a:pos x="422" y="178"/>
              </a:cxn>
              <a:cxn ang="0">
                <a:pos x="481" y="202"/>
              </a:cxn>
            </a:cxnLst>
            <a:rect l="0" t="0" r="r" b="b"/>
            <a:pathLst>
              <a:path w="518" h="522">
                <a:moveTo>
                  <a:pt x="481" y="202"/>
                </a:moveTo>
                <a:lnTo>
                  <a:pt x="469" y="233"/>
                </a:lnTo>
                <a:lnTo>
                  <a:pt x="497" y="269"/>
                </a:lnTo>
                <a:lnTo>
                  <a:pt x="516" y="290"/>
                </a:lnTo>
                <a:lnTo>
                  <a:pt x="518" y="314"/>
                </a:lnTo>
                <a:lnTo>
                  <a:pt x="518" y="359"/>
                </a:lnTo>
                <a:lnTo>
                  <a:pt x="518" y="389"/>
                </a:lnTo>
                <a:lnTo>
                  <a:pt x="481" y="402"/>
                </a:lnTo>
                <a:lnTo>
                  <a:pt x="504" y="495"/>
                </a:lnTo>
                <a:lnTo>
                  <a:pt x="322" y="522"/>
                </a:lnTo>
                <a:lnTo>
                  <a:pt x="338" y="391"/>
                </a:lnTo>
                <a:lnTo>
                  <a:pt x="341" y="375"/>
                </a:lnTo>
                <a:lnTo>
                  <a:pt x="343" y="347"/>
                </a:lnTo>
                <a:lnTo>
                  <a:pt x="349" y="314"/>
                </a:lnTo>
                <a:lnTo>
                  <a:pt x="283" y="296"/>
                </a:lnTo>
                <a:lnTo>
                  <a:pt x="237" y="286"/>
                </a:lnTo>
                <a:lnTo>
                  <a:pt x="231" y="285"/>
                </a:lnTo>
                <a:lnTo>
                  <a:pt x="149" y="283"/>
                </a:lnTo>
                <a:lnTo>
                  <a:pt x="149" y="212"/>
                </a:lnTo>
                <a:lnTo>
                  <a:pt x="151" y="182"/>
                </a:lnTo>
                <a:lnTo>
                  <a:pt x="118" y="163"/>
                </a:lnTo>
                <a:lnTo>
                  <a:pt x="41" y="121"/>
                </a:lnTo>
                <a:lnTo>
                  <a:pt x="0" y="100"/>
                </a:lnTo>
                <a:lnTo>
                  <a:pt x="2" y="94"/>
                </a:lnTo>
                <a:lnTo>
                  <a:pt x="15" y="61"/>
                </a:lnTo>
                <a:lnTo>
                  <a:pt x="41" y="74"/>
                </a:lnTo>
                <a:lnTo>
                  <a:pt x="70" y="90"/>
                </a:lnTo>
                <a:lnTo>
                  <a:pt x="167" y="133"/>
                </a:lnTo>
                <a:lnTo>
                  <a:pt x="228" y="157"/>
                </a:lnTo>
                <a:lnTo>
                  <a:pt x="288" y="180"/>
                </a:lnTo>
                <a:lnTo>
                  <a:pt x="306" y="149"/>
                </a:lnTo>
                <a:lnTo>
                  <a:pt x="292" y="112"/>
                </a:lnTo>
                <a:lnTo>
                  <a:pt x="241" y="84"/>
                </a:lnTo>
                <a:lnTo>
                  <a:pt x="176" y="72"/>
                </a:lnTo>
                <a:lnTo>
                  <a:pt x="157" y="64"/>
                </a:lnTo>
                <a:lnTo>
                  <a:pt x="145" y="61"/>
                </a:lnTo>
                <a:lnTo>
                  <a:pt x="163" y="29"/>
                </a:lnTo>
                <a:lnTo>
                  <a:pt x="259" y="0"/>
                </a:lnTo>
                <a:lnTo>
                  <a:pt x="294" y="31"/>
                </a:lnTo>
                <a:lnTo>
                  <a:pt x="302" y="15"/>
                </a:lnTo>
                <a:lnTo>
                  <a:pt x="308" y="2"/>
                </a:lnTo>
                <a:lnTo>
                  <a:pt x="336" y="21"/>
                </a:lnTo>
                <a:lnTo>
                  <a:pt x="343" y="29"/>
                </a:lnTo>
                <a:lnTo>
                  <a:pt x="379" y="55"/>
                </a:lnTo>
                <a:lnTo>
                  <a:pt x="442" y="100"/>
                </a:lnTo>
                <a:lnTo>
                  <a:pt x="422" y="178"/>
                </a:lnTo>
                <a:lnTo>
                  <a:pt x="481" y="20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2125663" y="5386388"/>
            <a:ext cx="860425" cy="773113"/>
          </a:xfrm>
          <a:custGeom>
            <a:avLst/>
            <a:gdLst/>
            <a:ahLst/>
            <a:cxnLst>
              <a:cxn ang="0">
                <a:pos x="208" y="10"/>
              </a:cxn>
              <a:cxn ang="0">
                <a:pos x="195" y="43"/>
              </a:cxn>
              <a:cxn ang="0">
                <a:pos x="193" y="49"/>
              </a:cxn>
              <a:cxn ang="0">
                <a:pos x="234" y="70"/>
              </a:cxn>
              <a:cxn ang="0">
                <a:pos x="311" y="112"/>
              </a:cxn>
              <a:cxn ang="0">
                <a:pos x="344" y="131"/>
              </a:cxn>
              <a:cxn ang="0">
                <a:pos x="342" y="161"/>
              </a:cxn>
              <a:cxn ang="0">
                <a:pos x="342" y="232"/>
              </a:cxn>
              <a:cxn ang="0">
                <a:pos x="424" y="234"/>
              </a:cxn>
              <a:cxn ang="0">
                <a:pos x="430" y="235"/>
              </a:cxn>
              <a:cxn ang="0">
                <a:pos x="476" y="245"/>
              </a:cxn>
              <a:cxn ang="0">
                <a:pos x="542" y="263"/>
              </a:cxn>
              <a:cxn ang="0">
                <a:pos x="536" y="296"/>
              </a:cxn>
              <a:cxn ang="0">
                <a:pos x="534" y="324"/>
              </a:cxn>
              <a:cxn ang="0">
                <a:pos x="531" y="340"/>
              </a:cxn>
              <a:cxn ang="0">
                <a:pos x="515" y="471"/>
              </a:cxn>
              <a:cxn ang="0">
                <a:pos x="419" y="479"/>
              </a:cxn>
              <a:cxn ang="0">
                <a:pos x="366" y="483"/>
              </a:cxn>
              <a:cxn ang="0">
                <a:pos x="326" y="485"/>
              </a:cxn>
              <a:cxn ang="0">
                <a:pos x="311" y="487"/>
              </a:cxn>
              <a:cxn ang="0">
                <a:pos x="234" y="408"/>
              </a:cxn>
              <a:cxn ang="0">
                <a:pos x="226" y="400"/>
              </a:cxn>
              <a:cxn ang="0">
                <a:pos x="134" y="389"/>
              </a:cxn>
              <a:cxn ang="0">
                <a:pos x="110" y="365"/>
              </a:cxn>
              <a:cxn ang="0">
                <a:pos x="136" y="332"/>
              </a:cxn>
              <a:cxn ang="0">
                <a:pos x="49" y="328"/>
              </a:cxn>
              <a:cxn ang="0">
                <a:pos x="0" y="222"/>
              </a:cxn>
              <a:cxn ang="0">
                <a:pos x="6" y="218"/>
              </a:cxn>
              <a:cxn ang="0">
                <a:pos x="47" y="204"/>
              </a:cxn>
              <a:cxn ang="0">
                <a:pos x="79" y="194"/>
              </a:cxn>
              <a:cxn ang="0">
                <a:pos x="126" y="212"/>
              </a:cxn>
              <a:cxn ang="0">
                <a:pos x="173" y="253"/>
              </a:cxn>
              <a:cxn ang="0">
                <a:pos x="212" y="290"/>
              </a:cxn>
              <a:cxn ang="0">
                <a:pos x="234" y="298"/>
              </a:cxn>
              <a:cxn ang="0">
                <a:pos x="275" y="310"/>
              </a:cxn>
              <a:cxn ang="0">
                <a:pos x="348" y="320"/>
              </a:cxn>
              <a:cxn ang="0">
                <a:pos x="407" y="322"/>
              </a:cxn>
              <a:cxn ang="0">
                <a:pos x="423" y="302"/>
              </a:cxn>
              <a:cxn ang="0">
                <a:pos x="393" y="277"/>
              </a:cxn>
              <a:cxn ang="0">
                <a:pos x="387" y="273"/>
              </a:cxn>
              <a:cxn ang="0">
                <a:pos x="313" y="253"/>
              </a:cxn>
              <a:cxn ang="0">
                <a:pos x="254" y="218"/>
              </a:cxn>
              <a:cxn ang="0">
                <a:pos x="234" y="175"/>
              </a:cxn>
              <a:cxn ang="0">
                <a:pos x="226" y="155"/>
              </a:cxn>
              <a:cxn ang="0">
                <a:pos x="155" y="153"/>
              </a:cxn>
              <a:cxn ang="0">
                <a:pos x="106" y="159"/>
              </a:cxn>
              <a:cxn ang="0">
                <a:pos x="85" y="141"/>
              </a:cxn>
              <a:cxn ang="0">
                <a:pos x="57" y="120"/>
              </a:cxn>
              <a:cxn ang="0">
                <a:pos x="79" y="76"/>
              </a:cxn>
              <a:cxn ang="0">
                <a:pos x="151" y="31"/>
              </a:cxn>
              <a:cxn ang="0">
                <a:pos x="191" y="0"/>
              </a:cxn>
              <a:cxn ang="0">
                <a:pos x="208" y="10"/>
              </a:cxn>
            </a:cxnLst>
            <a:rect l="0" t="0" r="r" b="b"/>
            <a:pathLst>
              <a:path w="542" h="487">
                <a:moveTo>
                  <a:pt x="208" y="10"/>
                </a:moveTo>
                <a:lnTo>
                  <a:pt x="195" y="43"/>
                </a:lnTo>
                <a:lnTo>
                  <a:pt x="193" y="49"/>
                </a:lnTo>
                <a:lnTo>
                  <a:pt x="234" y="70"/>
                </a:lnTo>
                <a:lnTo>
                  <a:pt x="311" y="112"/>
                </a:lnTo>
                <a:lnTo>
                  <a:pt x="344" y="131"/>
                </a:lnTo>
                <a:lnTo>
                  <a:pt x="342" y="161"/>
                </a:lnTo>
                <a:lnTo>
                  <a:pt x="342" y="232"/>
                </a:lnTo>
                <a:lnTo>
                  <a:pt x="424" y="234"/>
                </a:lnTo>
                <a:lnTo>
                  <a:pt x="430" y="235"/>
                </a:lnTo>
                <a:lnTo>
                  <a:pt x="476" y="245"/>
                </a:lnTo>
                <a:lnTo>
                  <a:pt x="542" y="263"/>
                </a:lnTo>
                <a:lnTo>
                  <a:pt x="536" y="296"/>
                </a:lnTo>
                <a:lnTo>
                  <a:pt x="534" y="324"/>
                </a:lnTo>
                <a:lnTo>
                  <a:pt x="531" y="340"/>
                </a:lnTo>
                <a:lnTo>
                  <a:pt x="515" y="471"/>
                </a:lnTo>
                <a:lnTo>
                  <a:pt x="419" y="479"/>
                </a:lnTo>
                <a:lnTo>
                  <a:pt x="366" y="483"/>
                </a:lnTo>
                <a:lnTo>
                  <a:pt x="326" y="485"/>
                </a:lnTo>
                <a:lnTo>
                  <a:pt x="311" y="487"/>
                </a:lnTo>
                <a:lnTo>
                  <a:pt x="234" y="408"/>
                </a:lnTo>
                <a:lnTo>
                  <a:pt x="226" y="400"/>
                </a:lnTo>
                <a:lnTo>
                  <a:pt x="134" y="389"/>
                </a:lnTo>
                <a:lnTo>
                  <a:pt x="110" y="365"/>
                </a:lnTo>
                <a:lnTo>
                  <a:pt x="136" y="332"/>
                </a:lnTo>
                <a:lnTo>
                  <a:pt x="49" y="328"/>
                </a:lnTo>
                <a:lnTo>
                  <a:pt x="0" y="222"/>
                </a:lnTo>
                <a:lnTo>
                  <a:pt x="6" y="218"/>
                </a:lnTo>
                <a:lnTo>
                  <a:pt x="47" y="204"/>
                </a:lnTo>
                <a:lnTo>
                  <a:pt x="79" y="194"/>
                </a:lnTo>
                <a:lnTo>
                  <a:pt x="126" y="212"/>
                </a:lnTo>
                <a:lnTo>
                  <a:pt x="173" y="253"/>
                </a:lnTo>
                <a:lnTo>
                  <a:pt x="212" y="290"/>
                </a:lnTo>
                <a:lnTo>
                  <a:pt x="234" y="298"/>
                </a:lnTo>
                <a:lnTo>
                  <a:pt x="275" y="310"/>
                </a:lnTo>
                <a:lnTo>
                  <a:pt x="348" y="320"/>
                </a:lnTo>
                <a:lnTo>
                  <a:pt x="407" y="322"/>
                </a:lnTo>
                <a:lnTo>
                  <a:pt x="423" y="302"/>
                </a:lnTo>
                <a:lnTo>
                  <a:pt x="393" y="277"/>
                </a:lnTo>
                <a:lnTo>
                  <a:pt x="387" y="273"/>
                </a:lnTo>
                <a:lnTo>
                  <a:pt x="313" y="253"/>
                </a:lnTo>
                <a:lnTo>
                  <a:pt x="254" y="218"/>
                </a:lnTo>
                <a:lnTo>
                  <a:pt x="234" y="175"/>
                </a:lnTo>
                <a:lnTo>
                  <a:pt x="226" y="155"/>
                </a:lnTo>
                <a:lnTo>
                  <a:pt x="155" y="153"/>
                </a:lnTo>
                <a:lnTo>
                  <a:pt x="106" y="159"/>
                </a:lnTo>
                <a:lnTo>
                  <a:pt x="85" y="141"/>
                </a:lnTo>
                <a:lnTo>
                  <a:pt x="57" y="120"/>
                </a:lnTo>
                <a:lnTo>
                  <a:pt x="79" y="76"/>
                </a:lnTo>
                <a:lnTo>
                  <a:pt x="151" y="31"/>
                </a:lnTo>
                <a:lnTo>
                  <a:pt x="191" y="0"/>
                </a:lnTo>
                <a:lnTo>
                  <a:pt x="208" y="10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2459038" y="4681538"/>
            <a:ext cx="963613" cy="944563"/>
          </a:xfrm>
          <a:custGeom>
            <a:avLst/>
            <a:gdLst/>
            <a:ahLst/>
            <a:cxnLst>
              <a:cxn ang="0">
                <a:pos x="607" y="12"/>
              </a:cxn>
              <a:cxn ang="0">
                <a:pos x="568" y="226"/>
              </a:cxn>
              <a:cxn ang="0">
                <a:pos x="529" y="304"/>
              </a:cxn>
              <a:cxn ang="0">
                <a:pos x="505" y="310"/>
              </a:cxn>
              <a:cxn ang="0">
                <a:pos x="542" y="452"/>
              </a:cxn>
              <a:cxn ang="0">
                <a:pos x="438" y="556"/>
              </a:cxn>
              <a:cxn ang="0">
                <a:pos x="405" y="571"/>
              </a:cxn>
              <a:cxn ang="0">
                <a:pos x="362" y="448"/>
              </a:cxn>
              <a:cxn ang="0">
                <a:pos x="319" y="414"/>
              </a:cxn>
              <a:cxn ang="0">
                <a:pos x="285" y="408"/>
              </a:cxn>
              <a:cxn ang="0">
                <a:pos x="242" y="393"/>
              </a:cxn>
              <a:cxn ang="0">
                <a:pos x="128" y="454"/>
              </a:cxn>
              <a:cxn ang="0">
                <a:pos x="63" y="414"/>
              </a:cxn>
              <a:cxn ang="0">
                <a:pos x="69" y="332"/>
              </a:cxn>
              <a:cxn ang="0">
                <a:pos x="120" y="279"/>
              </a:cxn>
              <a:cxn ang="0">
                <a:pos x="199" y="255"/>
              </a:cxn>
              <a:cxn ang="0">
                <a:pos x="271" y="316"/>
              </a:cxn>
              <a:cxn ang="0">
                <a:pos x="319" y="312"/>
              </a:cxn>
              <a:cxn ang="0">
                <a:pos x="328" y="287"/>
              </a:cxn>
              <a:cxn ang="0">
                <a:pos x="248" y="216"/>
              </a:cxn>
              <a:cxn ang="0">
                <a:pos x="203" y="182"/>
              </a:cxn>
              <a:cxn ang="0">
                <a:pos x="136" y="190"/>
              </a:cxn>
              <a:cxn ang="0">
                <a:pos x="69" y="222"/>
              </a:cxn>
              <a:cxn ang="0">
                <a:pos x="32" y="235"/>
              </a:cxn>
              <a:cxn ang="0">
                <a:pos x="8" y="247"/>
              </a:cxn>
              <a:cxn ang="0">
                <a:pos x="0" y="232"/>
              </a:cxn>
              <a:cxn ang="0">
                <a:pos x="24" y="216"/>
              </a:cxn>
              <a:cxn ang="0">
                <a:pos x="87" y="173"/>
              </a:cxn>
              <a:cxn ang="0">
                <a:pos x="138" y="92"/>
              </a:cxn>
              <a:cxn ang="0">
                <a:pos x="130" y="51"/>
              </a:cxn>
              <a:cxn ang="0">
                <a:pos x="171" y="0"/>
              </a:cxn>
              <a:cxn ang="0">
                <a:pos x="271" y="0"/>
              </a:cxn>
              <a:cxn ang="0">
                <a:pos x="403" y="96"/>
              </a:cxn>
            </a:cxnLst>
            <a:rect l="0" t="0" r="r" b="b"/>
            <a:pathLst>
              <a:path w="607" h="595">
                <a:moveTo>
                  <a:pt x="468" y="53"/>
                </a:moveTo>
                <a:lnTo>
                  <a:pt x="607" y="12"/>
                </a:lnTo>
                <a:lnTo>
                  <a:pt x="550" y="202"/>
                </a:lnTo>
                <a:lnTo>
                  <a:pt x="568" y="226"/>
                </a:lnTo>
                <a:lnTo>
                  <a:pt x="586" y="253"/>
                </a:lnTo>
                <a:lnTo>
                  <a:pt x="529" y="304"/>
                </a:lnTo>
                <a:lnTo>
                  <a:pt x="515" y="310"/>
                </a:lnTo>
                <a:lnTo>
                  <a:pt x="505" y="310"/>
                </a:lnTo>
                <a:lnTo>
                  <a:pt x="550" y="404"/>
                </a:lnTo>
                <a:lnTo>
                  <a:pt x="542" y="452"/>
                </a:lnTo>
                <a:lnTo>
                  <a:pt x="527" y="526"/>
                </a:lnTo>
                <a:lnTo>
                  <a:pt x="438" y="556"/>
                </a:lnTo>
                <a:lnTo>
                  <a:pt x="464" y="595"/>
                </a:lnTo>
                <a:lnTo>
                  <a:pt x="405" y="571"/>
                </a:lnTo>
                <a:lnTo>
                  <a:pt x="425" y="493"/>
                </a:lnTo>
                <a:lnTo>
                  <a:pt x="362" y="448"/>
                </a:lnTo>
                <a:lnTo>
                  <a:pt x="326" y="422"/>
                </a:lnTo>
                <a:lnTo>
                  <a:pt x="319" y="414"/>
                </a:lnTo>
                <a:lnTo>
                  <a:pt x="291" y="395"/>
                </a:lnTo>
                <a:lnTo>
                  <a:pt x="285" y="408"/>
                </a:lnTo>
                <a:lnTo>
                  <a:pt x="277" y="424"/>
                </a:lnTo>
                <a:lnTo>
                  <a:pt x="242" y="393"/>
                </a:lnTo>
                <a:lnTo>
                  <a:pt x="146" y="422"/>
                </a:lnTo>
                <a:lnTo>
                  <a:pt x="128" y="454"/>
                </a:lnTo>
                <a:lnTo>
                  <a:pt x="112" y="448"/>
                </a:lnTo>
                <a:lnTo>
                  <a:pt x="63" y="414"/>
                </a:lnTo>
                <a:lnTo>
                  <a:pt x="32" y="379"/>
                </a:lnTo>
                <a:lnTo>
                  <a:pt x="69" y="332"/>
                </a:lnTo>
                <a:lnTo>
                  <a:pt x="85" y="316"/>
                </a:lnTo>
                <a:lnTo>
                  <a:pt x="120" y="279"/>
                </a:lnTo>
                <a:lnTo>
                  <a:pt x="163" y="255"/>
                </a:lnTo>
                <a:lnTo>
                  <a:pt x="199" y="255"/>
                </a:lnTo>
                <a:lnTo>
                  <a:pt x="226" y="300"/>
                </a:lnTo>
                <a:lnTo>
                  <a:pt x="271" y="316"/>
                </a:lnTo>
                <a:lnTo>
                  <a:pt x="283" y="320"/>
                </a:lnTo>
                <a:lnTo>
                  <a:pt x="319" y="312"/>
                </a:lnTo>
                <a:lnTo>
                  <a:pt x="328" y="289"/>
                </a:lnTo>
                <a:lnTo>
                  <a:pt x="328" y="287"/>
                </a:lnTo>
                <a:lnTo>
                  <a:pt x="283" y="245"/>
                </a:lnTo>
                <a:lnTo>
                  <a:pt x="248" y="216"/>
                </a:lnTo>
                <a:lnTo>
                  <a:pt x="240" y="204"/>
                </a:lnTo>
                <a:lnTo>
                  <a:pt x="203" y="182"/>
                </a:lnTo>
                <a:lnTo>
                  <a:pt x="185" y="184"/>
                </a:lnTo>
                <a:lnTo>
                  <a:pt x="136" y="190"/>
                </a:lnTo>
                <a:lnTo>
                  <a:pt x="93" y="208"/>
                </a:lnTo>
                <a:lnTo>
                  <a:pt x="69" y="222"/>
                </a:lnTo>
                <a:lnTo>
                  <a:pt x="59" y="226"/>
                </a:lnTo>
                <a:lnTo>
                  <a:pt x="32" y="235"/>
                </a:lnTo>
                <a:lnTo>
                  <a:pt x="24" y="239"/>
                </a:lnTo>
                <a:lnTo>
                  <a:pt x="8" y="247"/>
                </a:lnTo>
                <a:lnTo>
                  <a:pt x="2" y="239"/>
                </a:lnTo>
                <a:lnTo>
                  <a:pt x="0" y="232"/>
                </a:lnTo>
                <a:lnTo>
                  <a:pt x="22" y="218"/>
                </a:lnTo>
                <a:lnTo>
                  <a:pt x="24" y="216"/>
                </a:lnTo>
                <a:lnTo>
                  <a:pt x="48" y="200"/>
                </a:lnTo>
                <a:lnTo>
                  <a:pt x="87" y="173"/>
                </a:lnTo>
                <a:lnTo>
                  <a:pt x="158" y="125"/>
                </a:lnTo>
                <a:lnTo>
                  <a:pt x="138" y="92"/>
                </a:lnTo>
                <a:lnTo>
                  <a:pt x="134" y="78"/>
                </a:lnTo>
                <a:lnTo>
                  <a:pt x="130" y="51"/>
                </a:lnTo>
                <a:lnTo>
                  <a:pt x="158" y="13"/>
                </a:lnTo>
                <a:lnTo>
                  <a:pt x="171" y="0"/>
                </a:lnTo>
                <a:lnTo>
                  <a:pt x="207" y="0"/>
                </a:lnTo>
                <a:lnTo>
                  <a:pt x="271" y="0"/>
                </a:lnTo>
                <a:lnTo>
                  <a:pt x="307" y="25"/>
                </a:lnTo>
                <a:lnTo>
                  <a:pt x="403" y="96"/>
                </a:lnTo>
                <a:lnTo>
                  <a:pt x="468" y="53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 noEditPoints="1"/>
          </p:cNvSpPr>
          <p:nvPr/>
        </p:nvSpPr>
        <p:spPr bwMode="auto">
          <a:xfrm>
            <a:off x="2416176" y="2597150"/>
            <a:ext cx="1268413" cy="1547813"/>
          </a:xfrm>
          <a:custGeom>
            <a:avLst/>
            <a:gdLst/>
            <a:ahLst/>
            <a:cxnLst>
              <a:cxn ang="0">
                <a:pos x="621" y="664"/>
              </a:cxn>
              <a:cxn ang="0">
                <a:pos x="672" y="519"/>
              </a:cxn>
              <a:cxn ang="0">
                <a:pos x="750" y="460"/>
              </a:cxn>
              <a:cxn ang="0">
                <a:pos x="772" y="468"/>
              </a:cxn>
              <a:cxn ang="0">
                <a:pos x="799" y="584"/>
              </a:cxn>
              <a:cxn ang="0">
                <a:pos x="780" y="633"/>
              </a:cxn>
              <a:cxn ang="0">
                <a:pos x="681" y="717"/>
              </a:cxn>
              <a:cxn ang="0">
                <a:pos x="640" y="784"/>
              </a:cxn>
              <a:cxn ang="0">
                <a:pos x="507" y="849"/>
              </a:cxn>
              <a:cxn ang="0">
                <a:pos x="499" y="804"/>
              </a:cxn>
              <a:cxn ang="0">
                <a:pos x="410" y="816"/>
              </a:cxn>
              <a:cxn ang="0">
                <a:pos x="403" y="776"/>
              </a:cxn>
              <a:cxn ang="0">
                <a:pos x="487" y="539"/>
              </a:cxn>
              <a:cxn ang="0">
                <a:pos x="560" y="446"/>
              </a:cxn>
              <a:cxn ang="0">
                <a:pos x="513" y="295"/>
              </a:cxn>
              <a:cxn ang="0">
                <a:pos x="632" y="232"/>
              </a:cxn>
              <a:cxn ang="0">
                <a:pos x="681" y="374"/>
              </a:cxn>
              <a:cxn ang="0">
                <a:pos x="626" y="495"/>
              </a:cxn>
              <a:cxn ang="0">
                <a:pos x="599" y="615"/>
              </a:cxn>
              <a:cxn ang="0">
                <a:pos x="281" y="197"/>
              </a:cxn>
              <a:cxn ang="0">
                <a:pos x="291" y="315"/>
              </a:cxn>
              <a:cxn ang="0">
                <a:pos x="420" y="248"/>
              </a:cxn>
              <a:cxn ang="0">
                <a:pos x="391" y="299"/>
              </a:cxn>
              <a:cxn ang="0">
                <a:pos x="375" y="405"/>
              </a:cxn>
              <a:cxn ang="0">
                <a:pos x="444" y="362"/>
              </a:cxn>
              <a:cxn ang="0">
                <a:pos x="469" y="495"/>
              </a:cxn>
              <a:cxn ang="0">
                <a:pos x="471" y="527"/>
              </a:cxn>
              <a:cxn ang="0">
                <a:pos x="367" y="570"/>
              </a:cxn>
              <a:cxn ang="0">
                <a:pos x="324" y="635"/>
              </a:cxn>
              <a:cxn ang="0">
                <a:pos x="375" y="772"/>
              </a:cxn>
              <a:cxn ang="0">
                <a:pos x="322" y="827"/>
              </a:cxn>
              <a:cxn ang="0">
                <a:pos x="304" y="975"/>
              </a:cxn>
              <a:cxn ang="0">
                <a:pos x="287" y="845"/>
              </a:cxn>
              <a:cxn ang="0">
                <a:pos x="206" y="851"/>
              </a:cxn>
              <a:cxn ang="0">
                <a:pos x="169" y="806"/>
              </a:cxn>
              <a:cxn ang="0">
                <a:pos x="163" y="717"/>
              </a:cxn>
              <a:cxn ang="0">
                <a:pos x="73" y="554"/>
              </a:cxn>
              <a:cxn ang="0">
                <a:pos x="69" y="478"/>
              </a:cxn>
              <a:cxn ang="0">
                <a:pos x="169" y="305"/>
              </a:cxn>
              <a:cxn ang="0">
                <a:pos x="222" y="264"/>
              </a:cxn>
              <a:cxn ang="0">
                <a:pos x="212" y="256"/>
              </a:cxn>
              <a:cxn ang="0">
                <a:pos x="131" y="256"/>
              </a:cxn>
              <a:cxn ang="0">
                <a:pos x="57" y="165"/>
              </a:cxn>
              <a:cxn ang="0">
                <a:pos x="43" y="130"/>
              </a:cxn>
              <a:cxn ang="0">
                <a:pos x="51" y="69"/>
              </a:cxn>
              <a:cxn ang="0">
                <a:pos x="94" y="165"/>
              </a:cxn>
              <a:cxn ang="0">
                <a:pos x="106" y="0"/>
              </a:cxn>
              <a:cxn ang="0">
                <a:pos x="283" y="93"/>
              </a:cxn>
              <a:cxn ang="0">
                <a:pos x="281" y="195"/>
              </a:cxn>
            </a:cxnLst>
            <a:rect l="0" t="0" r="r" b="b"/>
            <a:pathLst>
              <a:path w="799" h="975">
                <a:moveTo>
                  <a:pt x="617" y="659"/>
                </a:moveTo>
                <a:lnTo>
                  <a:pt x="621" y="664"/>
                </a:lnTo>
                <a:lnTo>
                  <a:pt x="658" y="594"/>
                </a:lnTo>
                <a:lnTo>
                  <a:pt x="672" y="519"/>
                </a:lnTo>
                <a:lnTo>
                  <a:pt x="711" y="446"/>
                </a:lnTo>
                <a:lnTo>
                  <a:pt x="750" y="460"/>
                </a:lnTo>
                <a:lnTo>
                  <a:pt x="752" y="460"/>
                </a:lnTo>
                <a:lnTo>
                  <a:pt x="772" y="468"/>
                </a:lnTo>
                <a:lnTo>
                  <a:pt x="787" y="543"/>
                </a:lnTo>
                <a:lnTo>
                  <a:pt x="799" y="584"/>
                </a:lnTo>
                <a:lnTo>
                  <a:pt x="795" y="637"/>
                </a:lnTo>
                <a:lnTo>
                  <a:pt x="780" y="633"/>
                </a:lnTo>
                <a:lnTo>
                  <a:pt x="742" y="664"/>
                </a:lnTo>
                <a:lnTo>
                  <a:pt x="681" y="717"/>
                </a:lnTo>
                <a:lnTo>
                  <a:pt x="634" y="761"/>
                </a:lnTo>
                <a:lnTo>
                  <a:pt x="640" y="784"/>
                </a:lnTo>
                <a:lnTo>
                  <a:pt x="648" y="826"/>
                </a:lnTo>
                <a:lnTo>
                  <a:pt x="507" y="849"/>
                </a:lnTo>
                <a:lnTo>
                  <a:pt x="489" y="853"/>
                </a:lnTo>
                <a:lnTo>
                  <a:pt x="499" y="804"/>
                </a:lnTo>
                <a:lnTo>
                  <a:pt x="434" y="802"/>
                </a:lnTo>
                <a:lnTo>
                  <a:pt x="410" y="816"/>
                </a:lnTo>
                <a:lnTo>
                  <a:pt x="399" y="796"/>
                </a:lnTo>
                <a:lnTo>
                  <a:pt x="403" y="776"/>
                </a:lnTo>
                <a:lnTo>
                  <a:pt x="428" y="651"/>
                </a:lnTo>
                <a:lnTo>
                  <a:pt x="487" y="539"/>
                </a:lnTo>
                <a:lnTo>
                  <a:pt x="516" y="458"/>
                </a:lnTo>
                <a:lnTo>
                  <a:pt x="560" y="446"/>
                </a:lnTo>
                <a:lnTo>
                  <a:pt x="522" y="376"/>
                </a:lnTo>
                <a:lnTo>
                  <a:pt x="513" y="295"/>
                </a:lnTo>
                <a:lnTo>
                  <a:pt x="564" y="277"/>
                </a:lnTo>
                <a:lnTo>
                  <a:pt x="632" y="232"/>
                </a:lnTo>
                <a:lnTo>
                  <a:pt x="691" y="279"/>
                </a:lnTo>
                <a:lnTo>
                  <a:pt x="681" y="374"/>
                </a:lnTo>
                <a:lnTo>
                  <a:pt x="648" y="439"/>
                </a:lnTo>
                <a:lnTo>
                  <a:pt x="626" y="495"/>
                </a:lnTo>
                <a:lnTo>
                  <a:pt x="607" y="545"/>
                </a:lnTo>
                <a:lnTo>
                  <a:pt x="599" y="615"/>
                </a:lnTo>
                <a:lnTo>
                  <a:pt x="617" y="659"/>
                </a:lnTo>
                <a:close/>
                <a:moveTo>
                  <a:pt x="281" y="197"/>
                </a:moveTo>
                <a:lnTo>
                  <a:pt x="249" y="297"/>
                </a:lnTo>
                <a:lnTo>
                  <a:pt x="291" y="315"/>
                </a:lnTo>
                <a:lnTo>
                  <a:pt x="367" y="207"/>
                </a:lnTo>
                <a:lnTo>
                  <a:pt x="420" y="248"/>
                </a:lnTo>
                <a:lnTo>
                  <a:pt x="401" y="283"/>
                </a:lnTo>
                <a:lnTo>
                  <a:pt x="391" y="299"/>
                </a:lnTo>
                <a:lnTo>
                  <a:pt x="346" y="382"/>
                </a:lnTo>
                <a:lnTo>
                  <a:pt x="375" y="405"/>
                </a:lnTo>
                <a:lnTo>
                  <a:pt x="424" y="338"/>
                </a:lnTo>
                <a:lnTo>
                  <a:pt x="444" y="362"/>
                </a:lnTo>
                <a:lnTo>
                  <a:pt x="454" y="474"/>
                </a:lnTo>
                <a:lnTo>
                  <a:pt x="469" y="495"/>
                </a:lnTo>
                <a:lnTo>
                  <a:pt x="479" y="517"/>
                </a:lnTo>
                <a:lnTo>
                  <a:pt x="471" y="527"/>
                </a:lnTo>
                <a:lnTo>
                  <a:pt x="434" y="545"/>
                </a:lnTo>
                <a:lnTo>
                  <a:pt x="367" y="570"/>
                </a:lnTo>
                <a:lnTo>
                  <a:pt x="314" y="615"/>
                </a:lnTo>
                <a:lnTo>
                  <a:pt x="324" y="635"/>
                </a:lnTo>
                <a:lnTo>
                  <a:pt x="367" y="717"/>
                </a:lnTo>
                <a:lnTo>
                  <a:pt x="375" y="772"/>
                </a:lnTo>
                <a:lnTo>
                  <a:pt x="375" y="780"/>
                </a:lnTo>
                <a:lnTo>
                  <a:pt x="322" y="827"/>
                </a:lnTo>
                <a:lnTo>
                  <a:pt x="422" y="896"/>
                </a:lnTo>
                <a:lnTo>
                  <a:pt x="304" y="975"/>
                </a:lnTo>
                <a:lnTo>
                  <a:pt x="312" y="877"/>
                </a:lnTo>
                <a:lnTo>
                  <a:pt x="287" y="845"/>
                </a:lnTo>
                <a:lnTo>
                  <a:pt x="277" y="847"/>
                </a:lnTo>
                <a:lnTo>
                  <a:pt x="206" y="851"/>
                </a:lnTo>
                <a:lnTo>
                  <a:pt x="208" y="800"/>
                </a:lnTo>
                <a:lnTo>
                  <a:pt x="169" y="806"/>
                </a:lnTo>
                <a:lnTo>
                  <a:pt x="163" y="751"/>
                </a:lnTo>
                <a:lnTo>
                  <a:pt x="163" y="717"/>
                </a:lnTo>
                <a:lnTo>
                  <a:pt x="135" y="670"/>
                </a:lnTo>
                <a:lnTo>
                  <a:pt x="73" y="554"/>
                </a:lnTo>
                <a:lnTo>
                  <a:pt x="110" y="525"/>
                </a:lnTo>
                <a:lnTo>
                  <a:pt x="69" y="478"/>
                </a:lnTo>
                <a:lnTo>
                  <a:pt x="120" y="342"/>
                </a:lnTo>
                <a:lnTo>
                  <a:pt x="169" y="305"/>
                </a:lnTo>
                <a:lnTo>
                  <a:pt x="214" y="270"/>
                </a:lnTo>
                <a:lnTo>
                  <a:pt x="222" y="264"/>
                </a:lnTo>
                <a:lnTo>
                  <a:pt x="218" y="262"/>
                </a:lnTo>
                <a:lnTo>
                  <a:pt x="212" y="256"/>
                </a:lnTo>
                <a:lnTo>
                  <a:pt x="181" y="222"/>
                </a:lnTo>
                <a:lnTo>
                  <a:pt x="131" y="256"/>
                </a:lnTo>
                <a:lnTo>
                  <a:pt x="84" y="215"/>
                </a:lnTo>
                <a:lnTo>
                  <a:pt x="57" y="165"/>
                </a:lnTo>
                <a:lnTo>
                  <a:pt x="51" y="150"/>
                </a:lnTo>
                <a:lnTo>
                  <a:pt x="43" y="130"/>
                </a:lnTo>
                <a:lnTo>
                  <a:pt x="0" y="36"/>
                </a:lnTo>
                <a:lnTo>
                  <a:pt x="51" y="69"/>
                </a:lnTo>
                <a:lnTo>
                  <a:pt x="61" y="77"/>
                </a:lnTo>
                <a:lnTo>
                  <a:pt x="94" y="165"/>
                </a:lnTo>
                <a:lnTo>
                  <a:pt x="124" y="207"/>
                </a:lnTo>
                <a:lnTo>
                  <a:pt x="106" y="0"/>
                </a:lnTo>
                <a:lnTo>
                  <a:pt x="245" y="85"/>
                </a:lnTo>
                <a:lnTo>
                  <a:pt x="283" y="93"/>
                </a:lnTo>
                <a:lnTo>
                  <a:pt x="310" y="97"/>
                </a:lnTo>
                <a:lnTo>
                  <a:pt x="281" y="195"/>
                </a:lnTo>
                <a:lnTo>
                  <a:pt x="281" y="197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 noEditPoints="1"/>
          </p:cNvSpPr>
          <p:nvPr/>
        </p:nvSpPr>
        <p:spPr bwMode="auto">
          <a:xfrm>
            <a:off x="5792788" y="96838"/>
            <a:ext cx="844550" cy="1462088"/>
          </a:xfrm>
          <a:custGeom>
            <a:avLst/>
            <a:gdLst/>
            <a:ahLst/>
            <a:cxnLst>
              <a:cxn ang="0">
                <a:pos x="308" y="894"/>
              </a:cxn>
              <a:cxn ang="0">
                <a:pos x="269" y="921"/>
              </a:cxn>
              <a:cxn ang="0">
                <a:pos x="232" y="831"/>
              </a:cxn>
              <a:cxn ang="0">
                <a:pos x="183" y="819"/>
              </a:cxn>
              <a:cxn ang="0">
                <a:pos x="202" y="742"/>
              </a:cxn>
              <a:cxn ang="0">
                <a:pos x="298" y="719"/>
              </a:cxn>
              <a:cxn ang="0">
                <a:pos x="322" y="748"/>
              </a:cxn>
              <a:cxn ang="0">
                <a:pos x="281" y="809"/>
              </a:cxn>
              <a:cxn ang="0">
                <a:pos x="308" y="894"/>
              </a:cxn>
              <a:cxn ang="0">
                <a:pos x="471" y="499"/>
              </a:cxn>
              <a:cxn ang="0">
                <a:pos x="458" y="524"/>
              </a:cxn>
              <a:cxn ang="0">
                <a:pos x="485" y="515"/>
              </a:cxn>
              <a:cxn ang="0">
                <a:pos x="513" y="499"/>
              </a:cxn>
              <a:cxn ang="0">
                <a:pos x="532" y="548"/>
              </a:cxn>
              <a:cxn ang="0">
                <a:pos x="463" y="583"/>
              </a:cxn>
              <a:cxn ang="0">
                <a:pos x="471" y="603"/>
              </a:cxn>
              <a:cxn ang="0">
                <a:pos x="403" y="640"/>
              </a:cxn>
              <a:cxn ang="0">
                <a:pos x="357" y="664"/>
              </a:cxn>
              <a:cxn ang="0">
                <a:pos x="310" y="597"/>
              </a:cxn>
              <a:cxn ang="0">
                <a:pos x="273" y="487"/>
              </a:cxn>
              <a:cxn ang="0">
                <a:pos x="367" y="428"/>
              </a:cxn>
              <a:cxn ang="0">
                <a:pos x="414" y="505"/>
              </a:cxn>
              <a:cxn ang="0">
                <a:pos x="424" y="487"/>
              </a:cxn>
              <a:cxn ang="0">
                <a:pos x="450" y="444"/>
              </a:cxn>
              <a:cxn ang="0">
                <a:pos x="495" y="357"/>
              </a:cxn>
              <a:cxn ang="0">
                <a:pos x="518" y="408"/>
              </a:cxn>
              <a:cxn ang="0">
                <a:pos x="505" y="436"/>
              </a:cxn>
              <a:cxn ang="0">
                <a:pos x="471" y="499"/>
              </a:cxn>
              <a:cxn ang="0">
                <a:pos x="259" y="271"/>
              </a:cxn>
              <a:cxn ang="0">
                <a:pos x="283" y="367"/>
              </a:cxn>
              <a:cxn ang="0">
                <a:pos x="210" y="422"/>
              </a:cxn>
              <a:cxn ang="0">
                <a:pos x="163" y="458"/>
              </a:cxn>
              <a:cxn ang="0">
                <a:pos x="157" y="373"/>
              </a:cxn>
              <a:cxn ang="0">
                <a:pos x="120" y="330"/>
              </a:cxn>
              <a:cxn ang="0">
                <a:pos x="77" y="416"/>
              </a:cxn>
              <a:cxn ang="0">
                <a:pos x="67" y="440"/>
              </a:cxn>
              <a:cxn ang="0">
                <a:pos x="43" y="414"/>
              </a:cxn>
              <a:cxn ang="0">
                <a:pos x="25" y="395"/>
              </a:cxn>
              <a:cxn ang="0">
                <a:pos x="0" y="367"/>
              </a:cxn>
              <a:cxn ang="0">
                <a:pos x="0" y="253"/>
              </a:cxn>
              <a:cxn ang="0">
                <a:pos x="0" y="232"/>
              </a:cxn>
              <a:cxn ang="0">
                <a:pos x="0" y="161"/>
              </a:cxn>
              <a:cxn ang="0">
                <a:pos x="78" y="84"/>
              </a:cxn>
              <a:cxn ang="0">
                <a:pos x="88" y="25"/>
              </a:cxn>
              <a:cxn ang="0">
                <a:pos x="90" y="12"/>
              </a:cxn>
              <a:cxn ang="0">
                <a:pos x="218" y="0"/>
              </a:cxn>
              <a:cxn ang="0">
                <a:pos x="255" y="25"/>
              </a:cxn>
              <a:cxn ang="0">
                <a:pos x="295" y="53"/>
              </a:cxn>
              <a:cxn ang="0">
                <a:pos x="259" y="271"/>
              </a:cxn>
            </a:cxnLst>
            <a:rect l="0" t="0" r="r" b="b"/>
            <a:pathLst>
              <a:path w="532" h="921">
                <a:moveTo>
                  <a:pt x="308" y="894"/>
                </a:moveTo>
                <a:lnTo>
                  <a:pt x="269" y="921"/>
                </a:lnTo>
                <a:lnTo>
                  <a:pt x="232" y="831"/>
                </a:lnTo>
                <a:lnTo>
                  <a:pt x="183" y="819"/>
                </a:lnTo>
                <a:lnTo>
                  <a:pt x="202" y="742"/>
                </a:lnTo>
                <a:lnTo>
                  <a:pt x="298" y="719"/>
                </a:lnTo>
                <a:lnTo>
                  <a:pt x="322" y="748"/>
                </a:lnTo>
                <a:lnTo>
                  <a:pt x="281" y="809"/>
                </a:lnTo>
                <a:lnTo>
                  <a:pt x="308" y="894"/>
                </a:lnTo>
                <a:close/>
                <a:moveTo>
                  <a:pt x="471" y="499"/>
                </a:moveTo>
                <a:lnTo>
                  <a:pt x="458" y="524"/>
                </a:lnTo>
                <a:lnTo>
                  <a:pt x="485" y="515"/>
                </a:lnTo>
                <a:lnTo>
                  <a:pt x="513" y="499"/>
                </a:lnTo>
                <a:lnTo>
                  <a:pt x="532" y="548"/>
                </a:lnTo>
                <a:lnTo>
                  <a:pt x="463" y="583"/>
                </a:lnTo>
                <a:lnTo>
                  <a:pt x="471" y="603"/>
                </a:lnTo>
                <a:lnTo>
                  <a:pt x="403" y="640"/>
                </a:lnTo>
                <a:lnTo>
                  <a:pt x="357" y="664"/>
                </a:lnTo>
                <a:lnTo>
                  <a:pt x="310" y="597"/>
                </a:lnTo>
                <a:lnTo>
                  <a:pt x="273" y="487"/>
                </a:lnTo>
                <a:lnTo>
                  <a:pt x="367" y="428"/>
                </a:lnTo>
                <a:lnTo>
                  <a:pt x="414" y="505"/>
                </a:lnTo>
                <a:lnTo>
                  <a:pt x="424" y="487"/>
                </a:lnTo>
                <a:lnTo>
                  <a:pt x="450" y="444"/>
                </a:lnTo>
                <a:lnTo>
                  <a:pt x="495" y="357"/>
                </a:lnTo>
                <a:lnTo>
                  <a:pt x="518" y="408"/>
                </a:lnTo>
                <a:lnTo>
                  <a:pt x="505" y="436"/>
                </a:lnTo>
                <a:lnTo>
                  <a:pt x="471" y="499"/>
                </a:lnTo>
                <a:close/>
                <a:moveTo>
                  <a:pt x="259" y="271"/>
                </a:moveTo>
                <a:lnTo>
                  <a:pt x="283" y="367"/>
                </a:lnTo>
                <a:lnTo>
                  <a:pt x="210" y="422"/>
                </a:lnTo>
                <a:lnTo>
                  <a:pt x="163" y="458"/>
                </a:lnTo>
                <a:lnTo>
                  <a:pt x="157" y="373"/>
                </a:lnTo>
                <a:lnTo>
                  <a:pt x="120" y="330"/>
                </a:lnTo>
                <a:lnTo>
                  <a:pt x="77" y="416"/>
                </a:lnTo>
                <a:lnTo>
                  <a:pt x="67" y="440"/>
                </a:lnTo>
                <a:lnTo>
                  <a:pt x="43" y="414"/>
                </a:lnTo>
                <a:lnTo>
                  <a:pt x="25" y="395"/>
                </a:lnTo>
                <a:lnTo>
                  <a:pt x="0" y="367"/>
                </a:lnTo>
                <a:lnTo>
                  <a:pt x="0" y="253"/>
                </a:lnTo>
                <a:lnTo>
                  <a:pt x="0" y="232"/>
                </a:lnTo>
                <a:lnTo>
                  <a:pt x="0" y="161"/>
                </a:lnTo>
                <a:lnTo>
                  <a:pt x="78" y="84"/>
                </a:lnTo>
                <a:lnTo>
                  <a:pt x="88" y="25"/>
                </a:lnTo>
                <a:lnTo>
                  <a:pt x="90" y="12"/>
                </a:lnTo>
                <a:lnTo>
                  <a:pt x="218" y="0"/>
                </a:lnTo>
                <a:lnTo>
                  <a:pt x="255" y="25"/>
                </a:lnTo>
                <a:lnTo>
                  <a:pt x="295" y="53"/>
                </a:lnTo>
                <a:lnTo>
                  <a:pt x="259" y="271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1333501" y="5738813"/>
            <a:ext cx="1285875" cy="798513"/>
          </a:xfrm>
          <a:custGeom>
            <a:avLst/>
            <a:gdLst/>
            <a:ahLst/>
            <a:cxnLst>
              <a:cxn ang="0">
                <a:pos x="810" y="265"/>
              </a:cxn>
              <a:cxn ang="0">
                <a:pos x="733" y="302"/>
              </a:cxn>
              <a:cxn ang="0">
                <a:pos x="719" y="310"/>
              </a:cxn>
              <a:cxn ang="0">
                <a:pos x="641" y="349"/>
              </a:cxn>
              <a:cxn ang="0">
                <a:pos x="539" y="363"/>
              </a:cxn>
              <a:cxn ang="0">
                <a:pos x="519" y="361"/>
              </a:cxn>
              <a:cxn ang="0">
                <a:pos x="254" y="340"/>
              </a:cxn>
              <a:cxn ang="0">
                <a:pos x="201" y="400"/>
              </a:cxn>
              <a:cxn ang="0">
                <a:pos x="132" y="483"/>
              </a:cxn>
              <a:cxn ang="0">
                <a:pos x="116" y="485"/>
              </a:cxn>
              <a:cxn ang="0">
                <a:pos x="42" y="497"/>
              </a:cxn>
              <a:cxn ang="0">
                <a:pos x="18" y="503"/>
              </a:cxn>
              <a:cxn ang="0">
                <a:pos x="16" y="497"/>
              </a:cxn>
              <a:cxn ang="0">
                <a:pos x="0" y="455"/>
              </a:cxn>
              <a:cxn ang="0">
                <a:pos x="28" y="420"/>
              </a:cxn>
              <a:cxn ang="0">
                <a:pos x="34" y="426"/>
              </a:cxn>
              <a:cxn ang="0">
                <a:pos x="42" y="412"/>
              </a:cxn>
              <a:cxn ang="0">
                <a:pos x="75" y="363"/>
              </a:cxn>
              <a:cxn ang="0">
                <a:pos x="63" y="357"/>
              </a:cxn>
              <a:cxn ang="0">
                <a:pos x="57" y="353"/>
              </a:cxn>
              <a:cxn ang="0">
                <a:pos x="42" y="345"/>
              </a:cxn>
              <a:cxn ang="0">
                <a:pos x="6" y="328"/>
              </a:cxn>
              <a:cxn ang="0">
                <a:pos x="0" y="275"/>
              </a:cxn>
              <a:cxn ang="0">
                <a:pos x="28" y="224"/>
              </a:cxn>
              <a:cxn ang="0">
                <a:pos x="42" y="194"/>
              </a:cxn>
              <a:cxn ang="0">
                <a:pos x="150" y="100"/>
              </a:cxn>
              <a:cxn ang="0">
                <a:pos x="226" y="80"/>
              </a:cxn>
              <a:cxn ang="0">
                <a:pos x="262" y="100"/>
              </a:cxn>
              <a:cxn ang="0">
                <a:pos x="289" y="67"/>
              </a:cxn>
              <a:cxn ang="0">
                <a:pos x="326" y="21"/>
              </a:cxn>
              <a:cxn ang="0">
                <a:pos x="342" y="31"/>
              </a:cxn>
              <a:cxn ang="0">
                <a:pos x="395" y="63"/>
              </a:cxn>
              <a:cxn ang="0">
                <a:pos x="427" y="127"/>
              </a:cxn>
              <a:cxn ang="0">
                <a:pos x="474" y="171"/>
              </a:cxn>
              <a:cxn ang="0">
                <a:pos x="511" y="159"/>
              </a:cxn>
              <a:cxn ang="0">
                <a:pos x="525" y="157"/>
              </a:cxn>
              <a:cxn ang="0">
                <a:pos x="450" y="106"/>
              </a:cxn>
              <a:cxn ang="0">
                <a:pos x="452" y="37"/>
              </a:cxn>
              <a:cxn ang="0">
                <a:pos x="499" y="0"/>
              </a:cxn>
              <a:cxn ang="0">
                <a:pos x="548" y="106"/>
              </a:cxn>
              <a:cxn ang="0">
                <a:pos x="635" y="110"/>
              </a:cxn>
              <a:cxn ang="0">
                <a:pos x="609" y="143"/>
              </a:cxn>
              <a:cxn ang="0">
                <a:pos x="633" y="167"/>
              </a:cxn>
              <a:cxn ang="0">
                <a:pos x="725" y="178"/>
              </a:cxn>
              <a:cxn ang="0">
                <a:pos x="733" y="186"/>
              </a:cxn>
              <a:cxn ang="0">
                <a:pos x="810" y="265"/>
              </a:cxn>
            </a:cxnLst>
            <a:rect l="0" t="0" r="r" b="b"/>
            <a:pathLst>
              <a:path w="810" h="503">
                <a:moveTo>
                  <a:pt x="810" y="265"/>
                </a:moveTo>
                <a:lnTo>
                  <a:pt x="733" y="302"/>
                </a:lnTo>
                <a:lnTo>
                  <a:pt x="719" y="310"/>
                </a:lnTo>
                <a:lnTo>
                  <a:pt x="641" y="349"/>
                </a:lnTo>
                <a:lnTo>
                  <a:pt x="539" y="363"/>
                </a:lnTo>
                <a:lnTo>
                  <a:pt x="519" y="361"/>
                </a:lnTo>
                <a:lnTo>
                  <a:pt x="254" y="340"/>
                </a:lnTo>
                <a:lnTo>
                  <a:pt x="201" y="400"/>
                </a:lnTo>
                <a:lnTo>
                  <a:pt x="132" y="483"/>
                </a:lnTo>
                <a:lnTo>
                  <a:pt x="116" y="485"/>
                </a:lnTo>
                <a:lnTo>
                  <a:pt x="42" y="497"/>
                </a:lnTo>
                <a:lnTo>
                  <a:pt x="18" y="503"/>
                </a:lnTo>
                <a:lnTo>
                  <a:pt x="16" y="497"/>
                </a:lnTo>
                <a:lnTo>
                  <a:pt x="0" y="455"/>
                </a:lnTo>
                <a:lnTo>
                  <a:pt x="28" y="420"/>
                </a:lnTo>
                <a:lnTo>
                  <a:pt x="34" y="426"/>
                </a:lnTo>
                <a:lnTo>
                  <a:pt x="42" y="412"/>
                </a:lnTo>
                <a:lnTo>
                  <a:pt x="75" y="363"/>
                </a:lnTo>
                <a:lnTo>
                  <a:pt x="63" y="357"/>
                </a:lnTo>
                <a:lnTo>
                  <a:pt x="57" y="353"/>
                </a:lnTo>
                <a:lnTo>
                  <a:pt x="42" y="345"/>
                </a:lnTo>
                <a:lnTo>
                  <a:pt x="6" y="328"/>
                </a:lnTo>
                <a:lnTo>
                  <a:pt x="0" y="275"/>
                </a:lnTo>
                <a:lnTo>
                  <a:pt x="28" y="224"/>
                </a:lnTo>
                <a:lnTo>
                  <a:pt x="42" y="194"/>
                </a:lnTo>
                <a:lnTo>
                  <a:pt x="150" y="100"/>
                </a:lnTo>
                <a:lnTo>
                  <a:pt x="226" y="80"/>
                </a:lnTo>
                <a:lnTo>
                  <a:pt x="262" y="100"/>
                </a:lnTo>
                <a:lnTo>
                  <a:pt x="289" y="67"/>
                </a:lnTo>
                <a:lnTo>
                  <a:pt x="326" y="21"/>
                </a:lnTo>
                <a:lnTo>
                  <a:pt x="342" y="31"/>
                </a:lnTo>
                <a:lnTo>
                  <a:pt x="395" y="63"/>
                </a:lnTo>
                <a:lnTo>
                  <a:pt x="427" y="127"/>
                </a:lnTo>
                <a:lnTo>
                  <a:pt x="474" y="171"/>
                </a:lnTo>
                <a:lnTo>
                  <a:pt x="511" y="159"/>
                </a:lnTo>
                <a:lnTo>
                  <a:pt x="525" y="157"/>
                </a:lnTo>
                <a:lnTo>
                  <a:pt x="450" y="106"/>
                </a:lnTo>
                <a:lnTo>
                  <a:pt x="452" y="37"/>
                </a:lnTo>
                <a:lnTo>
                  <a:pt x="499" y="0"/>
                </a:lnTo>
                <a:lnTo>
                  <a:pt x="548" y="106"/>
                </a:lnTo>
                <a:lnTo>
                  <a:pt x="635" y="110"/>
                </a:lnTo>
                <a:lnTo>
                  <a:pt x="609" y="143"/>
                </a:lnTo>
                <a:lnTo>
                  <a:pt x="633" y="167"/>
                </a:lnTo>
                <a:lnTo>
                  <a:pt x="725" y="178"/>
                </a:lnTo>
                <a:lnTo>
                  <a:pt x="733" y="186"/>
                </a:lnTo>
                <a:lnTo>
                  <a:pt x="810" y="265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1574801" y="3476625"/>
            <a:ext cx="1336675" cy="1247775"/>
          </a:xfrm>
          <a:custGeom>
            <a:avLst/>
            <a:gdLst/>
            <a:ahLst/>
            <a:cxnLst>
              <a:cxn ang="0">
                <a:pos x="834" y="421"/>
              </a:cxn>
              <a:cxn ang="0">
                <a:pos x="809" y="437"/>
              </a:cxn>
              <a:cxn ang="0">
                <a:pos x="742" y="413"/>
              </a:cxn>
              <a:cxn ang="0">
                <a:pos x="581" y="448"/>
              </a:cxn>
              <a:cxn ang="0">
                <a:pos x="555" y="456"/>
              </a:cxn>
              <a:cxn ang="0">
                <a:pos x="581" y="352"/>
              </a:cxn>
              <a:cxn ang="0">
                <a:pos x="587" y="323"/>
              </a:cxn>
              <a:cxn ang="0">
                <a:pos x="581" y="325"/>
              </a:cxn>
              <a:cxn ang="0">
                <a:pos x="497" y="346"/>
              </a:cxn>
              <a:cxn ang="0">
                <a:pos x="495" y="360"/>
              </a:cxn>
              <a:cxn ang="0">
                <a:pos x="493" y="385"/>
              </a:cxn>
              <a:cxn ang="0">
                <a:pos x="489" y="431"/>
              </a:cxn>
              <a:cxn ang="0">
                <a:pos x="320" y="604"/>
              </a:cxn>
              <a:cxn ang="0">
                <a:pos x="322" y="613"/>
              </a:cxn>
              <a:cxn ang="0">
                <a:pos x="351" y="733"/>
              </a:cxn>
              <a:cxn ang="0">
                <a:pos x="292" y="753"/>
              </a:cxn>
              <a:cxn ang="0">
                <a:pos x="208" y="786"/>
              </a:cxn>
              <a:cxn ang="0">
                <a:pos x="204" y="623"/>
              </a:cxn>
              <a:cxn ang="0">
                <a:pos x="125" y="641"/>
              </a:cxn>
              <a:cxn ang="0">
                <a:pos x="9" y="670"/>
              </a:cxn>
              <a:cxn ang="0">
                <a:pos x="9" y="664"/>
              </a:cxn>
              <a:cxn ang="0">
                <a:pos x="0" y="539"/>
              </a:cxn>
              <a:cxn ang="0">
                <a:pos x="4" y="537"/>
              </a:cxn>
              <a:cxn ang="0">
                <a:pos x="163" y="484"/>
              </a:cxn>
              <a:cxn ang="0">
                <a:pos x="206" y="470"/>
              </a:cxn>
              <a:cxn ang="0">
                <a:pos x="206" y="407"/>
              </a:cxn>
              <a:cxn ang="0">
                <a:pos x="235" y="407"/>
              </a:cxn>
              <a:cxn ang="0">
                <a:pos x="320" y="358"/>
              </a:cxn>
              <a:cxn ang="0">
                <a:pos x="330" y="352"/>
              </a:cxn>
              <a:cxn ang="0">
                <a:pos x="369" y="328"/>
              </a:cxn>
              <a:cxn ang="0">
                <a:pos x="318" y="252"/>
              </a:cxn>
              <a:cxn ang="0">
                <a:pos x="367" y="228"/>
              </a:cxn>
              <a:cxn ang="0">
                <a:pos x="371" y="162"/>
              </a:cxn>
              <a:cxn ang="0">
                <a:pos x="371" y="156"/>
              </a:cxn>
              <a:cxn ang="0">
                <a:pos x="481" y="120"/>
              </a:cxn>
              <a:cxn ang="0">
                <a:pos x="502" y="114"/>
              </a:cxn>
              <a:cxn ang="0">
                <a:pos x="581" y="95"/>
              </a:cxn>
              <a:cxn ang="0">
                <a:pos x="583" y="95"/>
              </a:cxn>
              <a:cxn ang="0">
                <a:pos x="595" y="91"/>
              </a:cxn>
              <a:cxn ang="0">
                <a:pos x="597" y="69"/>
              </a:cxn>
              <a:cxn ang="0">
                <a:pos x="603" y="0"/>
              </a:cxn>
              <a:cxn ang="0">
                <a:pos x="665" y="116"/>
              </a:cxn>
              <a:cxn ang="0">
                <a:pos x="693" y="163"/>
              </a:cxn>
              <a:cxn ang="0">
                <a:pos x="693" y="197"/>
              </a:cxn>
              <a:cxn ang="0">
                <a:pos x="699" y="252"/>
              </a:cxn>
              <a:cxn ang="0">
                <a:pos x="738" y="246"/>
              </a:cxn>
              <a:cxn ang="0">
                <a:pos x="736" y="297"/>
              </a:cxn>
              <a:cxn ang="0">
                <a:pos x="807" y="293"/>
              </a:cxn>
              <a:cxn ang="0">
                <a:pos x="817" y="291"/>
              </a:cxn>
              <a:cxn ang="0">
                <a:pos x="842" y="323"/>
              </a:cxn>
              <a:cxn ang="0">
                <a:pos x="834" y="421"/>
              </a:cxn>
            </a:cxnLst>
            <a:rect l="0" t="0" r="r" b="b"/>
            <a:pathLst>
              <a:path w="842" h="786">
                <a:moveTo>
                  <a:pt x="834" y="421"/>
                </a:moveTo>
                <a:lnTo>
                  <a:pt x="809" y="437"/>
                </a:lnTo>
                <a:lnTo>
                  <a:pt x="742" y="413"/>
                </a:lnTo>
                <a:lnTo>
                  <a:pt x="581" y="448"/>
                </a:lnTo>
                <a:lnTo>
                  <a:pt x="555" y="456"/>
                </a:lnTo>
                <a:lnTo>
                  <a:pt x="581" y="352"/>
                </a:lnTo>
                <a:lnTo>
                  <a:pt x="587" y="323"/>
                </a:lnTo>
                <a:lnTo>
                  <a:pt x="581" y="325"/>
                </a:lnTo>
                <a:lnTo>
                  <a:pt x="497" y="346"/>
                </a:lnTo>
                <a:lnTo>
                  <a:pt x="495" y="360"/>
                </a:lnTo>
                <a:lnTo>
                  <a:pt x="493" y="385"/>
                </a:lnTo>
                <a:lnTo>
                  <a:pt x="489" y="431"/>
                </a:lnTo>
                <a:lnTo>
                  <a:pt x="320" y="604"/>
                </a:lnTo>
                <a:lnTo>
                  <a:pt x="322" y="613"/>
                </a:lnTo>
                <a:lnTo>
                  <a:pt x="351" y="733"/>
                </a:lnTo>
                <a:lnTo>
                  <a:pt x="292" y="753"/>
                </a:lnTo>
                <a:lnTo>
                  <a:pt x="208" y="786"/>
                </a:lnTo>
                <a:lnTo>
                  <a:pt x="204" y="623"/>
                </a:lnTo>
                <a:lnTo>
                  <a:pt x="125" y="641"/>
                </a:lnTo>
                <a:lnTo>
                  <a:pt x="9" y="670"/>
                </a:lnTo>
                <a:lnTo>
                  <a:pt x="9" y="664"/>
                </a:lnTo>
                <a:lnTo>
                  <a:pt x="0" y="539"/>
                </a:lnTo>
                <a:lnTo>
                  <a:pt x="4" y="537"/>
                </a:lnTo>
                <a:lnTo>
                  <a:pt x="163" y="484"/>
                </a:lnTo>
                <a:lnTo>
                  <a:pt x="206" y="470"/>
                </a:lnTo>
                <a:lnTo>
                  <a:pt x="206" y="407"/>
                </a:lnTo>
                <a:lnTo>
                  <a:pt x="235" y="407"/>
                </a:lnTo>
                <a:lnTo>
                  <a:pt x="320" y="358"/>
                </a:lnTo>
                <a:lnTo>
                  <a:pt x="330" y="352"/>
                </a:lnTo>
                <a:lnTo>
                  <a:pt x="369" y="328"/>
                </a:lnTo>
                <a:lnTo>
                  <a:pt x="318" y="252"/>
                </a:lnTo>
                <a:lnTo>
                  <a:pt x="367" y="228"/>
                </a:lnTo>
                <a:lnTo>
                  <a:pt x="371" y="162"/>
                </a:lnTo>
                <a:lnTo>
                  <a:pt x="371" y="156"/>
                </a:lnTo>
                <a:lnTo>
                  <a:pt x="481" y="120"/>
                </a:lnTo>
                <a:lnTo>
                  <a:pt x="502" y="114"/>
                </a:lnTo>
                <a:lnTo>
                  <a:pt x="581" y="95"/>
                </a:lnTo>
                <a:lnTo>
                  <a:pt x="583" y="95"/>
                </a:lnTo>
                <a:lnTo>
                  <a:pt x="595" y="91"/>
                </a:lnTo>
                <a:lnTo>
                  <a:pt x="597" y="69"/>
                </a:lnTo>
                <a:lnTo>
                  <a:pt x="603" y="0"/>
                </a:lnTo>
                <a:lnTo>
                  <a:pt x="665" y="116"/>
                </a:lnTo>
                <a:lnTo>
                  <a:pt x="693" y="163"/>
                </a:lnTo>
                <a:lnTo>
                  <a:pt x="693" y="197"/>
                </a:lnTo>
                <a:lnTo>
                  <a:pt x="699" y="252"/>
                </a:lnTo>
                <a:lnTo>
                  <a:pt x="738" y="246"/>
                </a:lnTo>
                <a:lnTo>
                  <a:pt x="736" y="297"/>
                </a:lnTo>
                <a:lnTo>
                  <a:pt x="807" y="293"/>
                </a:lnTo>
                <a:lnTo>
                  <a:pt x="817" y="291"/>
                </a:lnTo>
                <a:lnTo>
                  <a:pt x="842" y="323"/>
                </a:lnTo>
                <a:lnTo>
                  <a:pt x="834" y="421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1963738" y="2644775"/>
            <a:ext cx="804863" cy="1022350"/>
          </a:xfrm>
          <a:custGeom>
            <a:avLst/>
            <a:gdLst/>
            <a:ahLst/>
            <a:cxnLst>
              <a:cxn ang="0">
                <a:pos x="328" y="100"/>
              </a:cxn>
              <a:cxn ang="0">
                <a:pos x="342" y="135"/>
              </a:cxn>
              <a:cxn ang="0">
                <a:pos x="416" y="226"/>
              </a:cxn>
              <a:cxn ang="0">
                <a:pos x="497" y="226"/>
              </a:cxn>
              <a:cxn ang="0">
                <a:pos x="507" y="234"/>
              </a:cxn>
              <a:cxn ang="0">
                <a:pos x="454" y="275"/>
              </a:cxn>
              <a:cxn ang="0">
                <a:pos x="354" y="448"/>
              </a:cxn>
              <a:cxn ang="0">
                <a:pos x="358" y="524"/>
              </a:cxn>
              <a:cxn ang="0">
                <a:pos x="350" y="615"/>
              </a:cxn>
              <a:cxn ang="0">
                <a:pos x="336" y="619"/>
              </a:cxn>
              <a:cxn ang="0">
                <a:pos x="236" y="644"/>
              </a:cxn>
              <a:cxn ang="0">
                <a:pos x="145" y="522"/>
              </a:cxn>
              <a:cxn ang="0">
                <a:pos x="67" y="465"/>
              </a:cxn>
              <a:cxn ang="0">
                <a:pos x="14" y="430"/>
              </a:cxn>
              <a:cxn ang="0">
                <a:pos x="24" y="391"/>
              </a:cxn>
              <a:cxn ang="0">
                <a:pos x="116" y="393"/>
              </a:cxn>
              <a:cxn ang="0">
                <a:pos x="124" y="430"/>
              </a:cxn>
              <a:cxn ang="0">
                <a:pos x="159" y="442"/>
              </a:cxn>
              <a:cxn ang="0">
                <a:pos x="234" y="442"/>
              </a:cxn>
              <a:cxn ang="0">
                <a:pos x="145" y="409"/>
              </a:cxn>
              <a:cxn ang="0">
                <a:pos x="263" y="359"/>
              </a:cxn>
              <a:cxn ang="0">
                <a:pos x="293" y="367"/>
              </a:cxn>
              <a:cxn ang="0">
                <a:pos x="259" y="318"/>
              </a:cxn>
              <a:cxn ang="0">
                <a:pos x="242" y="314"/>
              </a:cxn>
              <a:cxn ang="0">
                <a:pos x="177" y="336"/>
              </a:cxn>
              <a:cxn ang="0">
                <a:pos x="96" y="300"/>
              </a:cxn>
              <a:cxn ang="0">
                <a:pos x="59" y="198"/>
              </a:cxn>
              <a:cxn ang="0">
                <a:pos x="85" y="212"/>
              </a:cxn>
              <a:cxn ang="0">
                <a:pos x="185" y="230"/>
              </a:cxn>
              <a:cxn ang="0">
                <a:pos x="159" y="104"/>
              </a:cxn>
              <a:cxn ang="0">
                <a:pos x="287" y="181"/>
              </a:cxn>
              <a:cxn ang="0">
                <a:pos x="336" y="232"/>
              </a:cxn>
              <a:cxn ang="0">
                <a:pos x="336" y="214"/>
              </a:cxn>
              <a:cxn ang="0">
                <a:pos x="277" y="0"/>
              </a:cxn>
            </a:cxnLst>
            <a:rect l="0" t="0" r="r" b="b"/>
            <a:pathLst>
              <a:path w="507" h="644">
                <a:moveTo>
                  <a:pt x="285" y="6"/>
                </a:moveTo>
                <a:lnTo>
                  <a:pt x="328" y="100"/>
                </a:lnTo>
                <a:lnTo>
                  <a:pt x="336" y="120"/>
                </a:lnTo>
                <a:lnTo>
                  <a:pt x="342" y="135"/>
                </a:lnTo>
                <a:lnTo>
                  <a:pt x="369" y="185"/>
                </a:lnTo>
                <a:lnTo>
                  <a:pt x="416" y="226"/>
                </a:lnTo>
                <a:lnTo>
                  <a:pt x="466" y="192"/>
                </a:lnTo>
                <a:lnTo>
                  <a:pt x="497" y="226"/>
                </a:lnTo>
                <a:lnTo>
                  <a:pt x="503" y="232"/>
                </a:lnTo>
                <a:lnTo>
                  <a:pt x="507" y="234"/>
                </a:lnTo>
                <a:lnTo>
                  <a:pt x="499" y="240"/>
                </a:lnTo>
                <a:lnTo>
                  <a:pt x="454" y="275"/>
                </a:lnTo>
                <a:lnTo>
                  <a:pt x="405" y="312"/>
                </a:lnTo>
                <a:lnTo>
                  <a:pt x="354" y="448"/>
                </a:lnTo>
                <a:lnTo>
                  <a:pt x="395" y="495"/>
                </a:lnTo>
                <a:lnTo>
                  <a:pt x="358" y="524"/>
                </a:lnTo>
                <a:lnTo>
                  <a:pt x="352" y="593"/>
                </a:lnTo>
                <a:lnTo>
                  <a:pt x="350" y="615"/>
                </a:lnTo>
                <a:lnTo>
                  <a:pt x="338" y="619"/>
                </a:lnTo>
                <a:lnTo>
                  <a:pt x="336" y="619"/>
                </a:lnTo>
                <a:lnTo>
                  <a:pt x="257" y="638"/>
                </a:lnTo>
                <a:lnTo>
                  <a:pt x="236" y="644"/>
                </a:lnTo>
                <a:lnTo>
                  <a:pt x="171" y="597"/>
                </a:lnTo>
                <a:lnTo>
                  <a:pt x="145" y="522"/>
                </a:lnTo>
                <a:lnTo>
                  <a:pt x="79" y="524"/>
                </a:lnTo>
                <a:lnTo>
                  <a:pt x="67" y="465"/>
                </a:lnTo>
                <a:lnTo>
                  <a:pt x="43" y="450"/>
                </a:lnTo>
                <a:lnTo>
                  <a:pt x="14" y="430"/>
                </a:lnTo>
                <a:lnTo>
                  <a:pt x="0" y="422"/>
                </a:lnTo>
                <a:lnTo>
                  <a:pt x="24" y="391"/>
                </a:lnTo>
                <a:lnTo>
                  <a:pt x="69" y="385"/>
                </a:lnTo>
                <a:lnTo>
                  <a:pt x="116" y="393"/>
                </a:lnTo>
                <a:lnTo>
                  <a:pt x="118" y="403"/>
                </a:lnTo>
                <a:lnTo>
                  <a:pt x="124" y="430"/>
                </a:lnTo>
                <a:lnTo>
                  <a:pt x="145" y="438"/>
                </a:lnTo>
                <a:lnTo>
                  <a:pt x="159" y="442"/>
                </a:lnTo>
                <a:lnTo>
                  <a:pt x="218" y="499"/>
                </a:lnTo>
                <a:lnTo>
                  <a:pt x="234" y="442"/>
                </a:lnTo>
                <a:lnTo>
                  <a:pt x="142" y="410"/>
                </a:lnTo>
                <a:lnTo>
                  <a:pt x="145" y="409"/>
                </a:lnTo>
                <a:lnTo>
                  <a:pt x="177" y="385"/>
                </a:lnTo>
                <a:lnTo>
                  <a:pt x="263" y="359"/>
                </a:lnTo>
                <a:lnTo>
                  <a:pt x="277" y="361"/>
                </a:lnTo>
                <a:lnTo>
                  <a:pt x="293" y="367"/>
                </a:lnTo>
                <a:lnTo>
                  <a:pt x="293" y="338"/>
                </a:lnTo>
                <a:lnTo>
                  <a:pt x="259" y="318"/>
                </a:lnTo>
                <a:lnTo>
                  <a:pt x="250" y="316"/>
                </a:lnTo>
                <a:lnTo>
                  <a:pt x="242" y="314"/>
                </a:lnTo>
                <a:lnTo>
                  <a:pt x="208" y="340"/>
                </a:lnTo>
                <a:lnTo>
                  <a:pt x="177" y="336"/>
                </a:lnTo>
                <a:lnTo>
                  <a:pt x="124" y="328"/>
                </a:lnTo>
                <a:lnTo>
                  <a:pt x="96" y="300"/>
                </a:lnTo>
                <a:lnTo>
                  <a:pt x="75" y="245"/>
                </a:lnTo>
                <a:lnTo>
                  <a:pt x="59" y="198"/>
                </a:lnTo>
                <a:lnTo>
                  <a:pt x="81" y="212"/>
                </a:lnTo>
                <a:lnTo>
                  <a:pt x="85" y="212"/>
                </a:lnTo>
                <a:lnTo>
                  <a:pt x="153" y="253"/>
                </a:lnTo>
                <a:lnTo>
                  <a:pt x="185" y="230"/>
                </a:lnTo>
                <a:lnTo>
                  <a:pt x="149" y="139"/>
                </a:lnTo>
                <a:lnTo>
                  <a:pt x="159" y="104"/>
                </a:lnTo>
                <a:lnTo>
                  <a:pt x="228" y="139"/>
                </a:lnTo>
                <a:lnTo>
                  <a:pt x="287" y="181"/>
                </a:lnTo>
                <a:lnTo>
                  <a:pt x="312" y="232"/>
                </a:lnTo>
                <a:lnTo>
                  <a:pt x="336" y="232"/>
                </a:lnTo>
                <a:lnTo>
                  <a:pt x="348" y="230"/>
                </a:lnTo>
                <a:lnTo>
                  <a:pt x="336" y="214"/>
                </a:lnTo>
                <a:lnTo>
                  <a:pt x="234" y="67"/>
                </a:lnTo>
                <a:lnTo>
                  <a:pt x="277" y="0"/>
                </a:lnTo>
                <a:lnTo>
                  <a:pt x="285" y="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5210176" y="1047750"/>
            <a:ext cx="709613" cy="2068513"/>
          </a:xfrm>
          <a:custGeom>
            <a:avLst/>
            <a:gdLst/>
            <a:ahLst/>
            <a:cxnLst>
              <a:cxn ang="0">
                <a:pos x="332" y="1263"/>
              </a:cxn>
              <a:cxn ang="0">
                <a:pos x="288" y="1273"/>
              </a:cxn>
              <a:cxn ang="0">
                <a:pos x="139" y="1303"/>
              </a:cxn>
              <a:cxn ang="0">
                <a:pos x="129" y="1230"/>
              </a:cxn>
              <a:cxn ang="0">
                <a:pos x="119" y="1165"/>
              </a:cxn>
              <a:cxn ang="0">
                <a:pos x="119" y="1151"/>
              </a:cxn>
              <a:cxn ang="0">
                <a:pos x="229" y="963"/>
              </a:cxn>
              <a:cxn ang="0">
                <a:pos x="227" y="933"/>
              </a:cxn>
              <a:cxn ang="0">
                <a:pos x="226" y="896"/>
              </a:cxn>
              <a:cxn ang="0">
                <a:pos x="288" y="890"/>
              </a:cxn>
              <a:cxn ang="0">
                <a:pos x="271" y="870"/>
              </a:cxn>
              <a:cxn ang="0">
                <a:pos x="267" y="864"/>
              </a:cxn>
              <a:cxn ang="0">
                <a:pos x="176" y="862"/>
              </a:cxn>
              <a:cxn ang="0">
                <a:pos x="112" y="833"/>
              </a:cxn>
              <a:cxn ang="0">
                <a:pos x="110" y="833"/>
              </a:cxn>
              <a:cxn ang="0">
                <a:pos x="57" y="802"/>
              </a:cxn>
              <a:cxn ang="0">
                <a:pos x="33" y="741"/>
              </a:cxn>
              <a:cxn ang="0">
                <a:pos x="21" y="723"/>
              </a:cxn>
              <a:cxn ang="0">
                <a:pos x="0" y="692"/>
              </a:cxn>
              <a:cxn ang="0">
                <a:pos x="11" y="605"/>
              </a:cxn>
              <a:cxn ang="0">
                <a:pos x="45" y="570"/>
              </a:cxn>
              <a:cxn ang="0">
                <a:pos x="47" y="477"/>
              </a:cxn>
              <a:cxn ang="0">
                <a:pos x="117" y="328"/>
              </a:cxn>
              <a:cxn ang="0">
                <a:pos x="139" y="358"/>
              </a:cxn>
              <a:cxn ang="0">
                <a:pos x="125" y="452"/>
              </a:cxn>
              <a:cxn ang="0">
                <a:pos x="149" y="448"/>
              </a:cxn>
              <a:cxn ang="0">
                <a:pos x="157" y="444"/>
              </a:cxn>
              <a:cxn ang="0">
                <a:pos x="171" y="338"/>
              </a:cxn>
              <a:cxn ang="0">
                <a:pos x="172" y="338"/>
              </a:cxn>
              <a:cxn ang="0">
                <a:pos x="198" y="224"/>
              </a:cxn>
              <a:cxn ang="0">
                <a:pos x="216" y="151"/>
              </a:cxn>
              <a:cxn ang="0">
                <a:pos x="233" y="98"/>
              </a:cxn>
              <a:cxn ang="0">
                <a:pos x="235" y="86"/>
              </a:cxn>
              <a:cxn ang="0">
                <a:pos x="247" y="124"/>
              </a:cxn>
              <a:cxn ang="0">
                <a:pos x="277" y="114"/>
              </a:cxn>
              <a:cxn ang="0">
                <a:pos x="310" y="28"/>
              </a:cxn>
              <a:cxn ang="0">
                <a:pos x="332" y="0"/>
              </a:cxn>
              <a:cxn ang="0">
                <a:pos x="379" y="55"/>
              </a:cxn>
              <a:cxn ang="0">
                <a:pos x="422" y="140"/>
              </a:cxn>
              <a:cxn ang="0">
                <a:pos x="440" y="210"/>
              </a:cxn>
              <a:cxn ang="0">
                <a:pos x="416" y="340"/>
              </a:cxn>
              <a:cxn ang="0">
                <a:pos x="396" y="470"/>
              </a:cxn>
              <a:cxn ang="0">
                <a:pos x="396" y="503"/>
              </a:cxn>
              <a:cxn ang="0">
                <a:pos x="390" y="599"/>
              </a:cxn>
              <a:cxn ang="0">
                <a:pos x="377" y="666"/>
              </a:cxn>
              <a:cxn ang="0">
                <a:pos x="422" y="717"/>
              </a:cxn>
              <a:cxn ang="0">
                <a:pos x="447" y="798"/>
              </a:cxn>
              <a:cxn ang="0">
                <a:pos x="420" y="866"/>
              </a:cxn>
              <a:cxn ang="0">
                <a:pos x="379" y="888"/>
              </a:cxn>
              <a:cxn ang="0">
                <a:pos x="379" y="890"/>
              </a:cxn>
              <a:cxn ang="0">
                <a:pos x="367" y="957"/>
              </a:cxn>
              <a:cxn ang="0">
                <a:pos x="390" y="1031"/>
              </a:cxn>
              <a:cxn ang="0">
                <a:pos x="400" y="1102"/>
              </a:cxn>
              <a:cxn ang="0">
                <a:pos x="355" y="1147"/>
              </a:cxn>
              <a:cxn ang="0">
                <a:pos x="343" y="1230"/>
              </a:cxn>
              <a:cxn ang="0">
                <a:pos x="332" y="1263"/>
              </a:cxn>
            </a:cxnLst>
            <a:rect l="0" t="0" r="r" b="b"/>
            <a:pathLst>
              <a:path w="447" h="1303">
                <a:moveTo>
                  <a:pt x="332" y="1263"/>
                </a:moveTo>
                <a:lnTo>
                  <a:pt x="288" y="1273"/>
                </a:lnTo>
                <a:lnTo>
                  <a:pt x="139" y="1303"/>
                </a:lnTo>
                <a:lnTo>
                  <a:pt x="129" y="1230"/>
                </a:lnTo>
                <a:lnTo>
                  <a:pt x="119" y="1165"/>
                </a:lnTo>
                <a:lnTo>
                  <a:pt x="119" y="1151"/>
                </a:lnTo>
                <a:lnTo>
                  <a:pt x="229" y="963"/>
                </a:lnTo>
                <a:lnTo>
                  <a:pt x="227" y="933"/>
                </a:lnTo>
                <a:lnTo>
                  <a:pt x="226" y="896"/>
                </a:lnTo>
                <a:lnTo>
                  <a:pt x="288" y="890"/>
                </a:lnTo>
                <a:lnTo>
                  <a:pt x="271" y="870"/>
                </a:lnTo>
                <a:lnTo>
                  <a:pt x="267" y="864"/>
                </a:lnTo>
                <a:lnTo>
                  <a:pt x="176" y="862"/>
                </a:lnTo>
                <a:lnTo>
                  <a:pt x="112" y="833"/>
                </a:lnTo>
                <a:lnTo>
                  <a:pt x="110" y="833"/>
                </a:lnTo>
                <a:lnTo>
                  <a:pt x="57" y="802"/>
                </a:lnTo>
                <a:lnTo>
                  <a:pt x="33" y="741"/>
                </a:lnTo>
                <a:lnTo>
                  <a:pt x="21" y="723"/>
                </a:lnTo>
                <a:lnTo>
                  <a:pt x="0" y="692"/>
                </a:lnTo>
                <a:lnTo>
                  <a:pt x="11" y="605"/>
                </a:lnTo>
                <a:lnTo>
                  <a:pt x="45" y="570"/>
                </a:lnTo>
                <a:lnTo>
                  <a:pt x="47" y="477"/>
                </a:lnTo>
                <a:lnTo>
                  <a:pt x="117" y="328"/>
                </a:lnTo>
                <a:lnTo>
                  <a:pt x="139" y="358"/>
                </a:lnTo>
                <a:lnTo>
                  <a:pt x="125" y="452"/>
                </a:lnTo>
                <a:lnTo>
                  <a:pt x="149" y="448"/>
                </a:lnTo>
                <a:lnTo>
                  <a:pt x="157" y="444"/>
                </a:lnTo>
                <a:lnTo>
                  <a:pt x="171" y="338"/>
                </a:lnTo>
                <a:lnTo>
                  <a:pt x="172" y="338"/>
                </a:lnTo>
                <a:lnTo>
                  <a:pt x="198" y="224"/>
                </a:lnTo>
                <a:lnTo>
                  <a:pt x="216" y="151"/>
                </a:lnTo>
                <a:lnTo>
                  <a:pt x="233" y="98"/>
                </a:lnTo>
                <a:lnTo>
                  <a:pt x="235" y="86"/>
                </a:lnTo>
                <a:lnTo>
                  <a:pt x="247" y="124"/>
                </a:lnTo>
                <a:lnTo>
                  <a:pt x="277" y="114"/>
                </a:lnTo>
                <a:lnTo>
                  <a:pt x="310" y="28"/>
                </a:lnTo>
                <a:lnTo>
                  <a:pt x="332" y="0"/>
                </a:lnTo>
                <a:lnTo>
                  <a:pt x="379" y="55"/>
                </a:lnTo>
                <a:lnTo>
                  <a:pt x="422" y="140"/>
                </a:lnTo>
                <a:lnTo>
                  <a:pt x="440" y="210"/>
                </a:lnTo>
                <a:lnTo>
                  <a:pt x="416" y="340"/>
                </a:lnTo>
                <a:lnTo>
                  <a:pt x="396" y="470"/>
                </a:lnTo>
                <a:lnTo>
                  <a:pt x="396" y="503"/>
                </a:lnTo>
                <a:lnTo>
                  <a:pt x="390" y="599"/>
                </a:lnTo>
                <a:lnTo>
                  <a:pt x="377" y="666"/>
                </a:lnTo>
                <a:lnTo>
                  <a:pt x="422" y="717"/>
                </a:lnTo>
                <a:lnTo>
                  <a:pt x="447" y="798"/>
                </a:lnTo>
                <a:lnTo>
                  <a:pt x="420" y="866"/>
                </a:lnTo>
                <a:lnTo>
                  <a:pt x="379" y="888"/>
                </a:lnTo>
                <a:lnTo>
                  <a:pt x="379" y="890"/>
                </a:lnTo>
                <a:lnTo>
                  <a:pt x="367" y="957"/>
                </a:lnTo>
                <a:lnTo>
                  <a:pt x="390" y="1031"/>
                </a:lnTo>
                <a:lnTo>
                  <a:pt x="400" y="1102"/>
                </a:lnTo>
                <a:lnTo>
                  <a:pt x="355" y="1147"/>
                </a:lnTo>
                <a:lnTo>
                  <a:pt x="343" y="1230"/>
                </a:lnTo>
                <a:lnTo>
                  <a:pt x="332" y="1263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5153026" y="2859088"/>
            <a:ext cx="1908175" cy="1503363"/>
          </a:xfrm>
          <a:custGeom>
            <a:avLst/>
            <a:gdLst/>
            <a:ahLst/>
            <a:cxnLst>
              <a:cxn ang="0">
                <a:pos x="1108" y="460"/>
              </a:cxn>
              <a:cxn ang="0">
                <a:pos x="1092" y="490"/>
              </a:cxn>
              <a:cxn ang="0">
                <a:pos x="1084" y="552"/>
              </a:cxn>
              <a:cxn ang="0">
                <a:pos x="1130" y="637"/>
              </a:cxn>
              <a:cxn ang="0">
                <a:pos x="1155" y="704"/>
              </a:cxn>
              <a:cxn ang="0">
                <a:pos x="1187" y="826"/>
              </a:cxn>
              <a:cxn ang="0">
                <a:pos x="1118" y="865"/>
              </a:cxn>
              <a:cxn ang="0">
                <a:pos x="1026" y="814"/>
              </a:cxn>
              <a:cxn ang="0">
                <a:pos x="923" y="757"/>
              </a:cxn>
              <a:cxn ang="0">
                <a:pos x="908" y="747"/>
              </a:cxn>
              <a:cxn ang="0">
                <a:pos x="878" y="745"/>
              </a:cxn>
              <a:cxn ang="0">
                <a:pos x="874" y="751"/>
              </a:cxn>
              <a:cxn ang="0">
                <a:pos x="839" y="790"/>
              </a:cxn>
              <a:cxn ang="0">
                <a:pos x="825" y="810"/>
              </a:cxn>
              <a:cxn ang="0">
                <a:pos x="796" y="845"/>
              </a:cxn>
              <a:cxn ang="0">
                <a:pos x="766" y="881"/>
              </a:cxn>
              <a:cxn ang="0">
                <a:pos x="699" y="892"/>
              </a:cxn>
              <a:cxn ang="0">
                <a:pos x="650" y="902"/>
              </a:cxn>
              <a:cxn ang="0">
                <a:pos x="481" y="930"/>
              </a:cxn>
              <a:cxn ang="0">
                <a:pos x="375" y="947"/>
              </a:cxn>
              <a:cxn ang="0">
                <a:pos x="311" y="849"/>
              </a:cxn>
              <a:cxn ang="0">
                <a:pos x="234" y="598"/>
              </a:cxn>
              <a:cxn ang="0">
                <a:pos x="146" y="562"/>
              </a:cxn>
              <a:cxn ang="0">
                <a:pos x="63" y="529"/>
              </a:cxn>
              <a:cxn ang="0">
                <a:pos x="79" y="393"/>
              </a:cxn>
              <a:cxn ang="0">
                <a:pos x="175" y="162"/>
              </a:cxn>
              <a:cxn ang="0">
                <a:pos x="368" y="122"/>
              </a:cxn>
              <a:cxn ang="0">
                <a:pos x="263" y="246"/>
              </a:cxn>
              <a:cxn ang="0">
                <a:pos x="199" y="442"/>
              </a:cxn>
              <a:cxn ang="0">
                <a:pos x="269" y="387"/>
              </a:cxn>
              <a:cxn ang="0">
                <a:pos x="354" y="220"/>
              </a:cxn>
              <a:cxn ang="0">
                <a:pos x="444" y="158"/>
              </a:cxn>
              <a:cxn ang="0">
                <a:pos x="472" y="136"/>
              </a:cxn>
              <a:cxn ang="0">
                <a:pos x="501" y="0"/>
              </a:cxn>
              <a:cxn ang="0">
                <a:pos x="529" y="4"/>
              </a:cxn>
              <a:cxn ang="0">
                <a:pos x="648" y="179"/>
              </a:cxn>
              <a:cxn ang="0">
                <a:pos x="831" y="305"/>
              </a:cxn>
              <a:cxn ang="0">
                <a:pos x="953" y="382"/>
              </a:cxn>
              <a:cxn ang="0">
                <a:pos x="1055" y="401"/>
              </a:cxn>
            </a:cxnLst>
            <a:rect l="0" t="0" r="r" b="b"/>
            <a:pathLst>
              <a:path w="1202" h="947">
                <a:moveTo>
                  <a:pt x="1112" y="454"/>
                </a:moveTo>
                <a:lnTo>
                  <a:pt x="1108" y="460"/>
                </a:lnTo>
                <a:lnTo>
                  <a:pt x="1092" y="484"/>
                </a:lnTo>
                <a:lnTo>
                  <a:pt x="1092" y="490"/>
                </a:lnTo>
                <a:lnTo>
                  <a:pt x="1088" y="517"/>
                </a:lnTo>
                <a:lnTo>
                  <a:pt x="1084" y="552"/>
                </a:lnTo>
                <a:lnTo>
                  <a:pt x="1106" y="594"/>
                </a:lnTo>
                <a:lnTo>
                  <a:pt x="1130" y="637"/>
                </a:lnTo>
                <a:lnTo>
                  <a:pt x="1143" y="666"/>
                </a:lnTo>
                <a:lnTo>
                  <a:pt x="1155" y="704"/>
                </a:lnTo>
                <a:lnTo>
                  <a:pt x="1202" y="739"/>
                </a:lnTo>
                <a:lnTo>
                  <a:pt x="1187" y="826"/>
                </a:lnTo>
                <a:lnTo>
                  <a:pt x="1177" y="894"/>
                </a:lnTo>
                <a:lnTo>
                  <a:pt x="1118" y="865"/>
                </a:lnTo>
                <a:lnTo>
                  <a:pt x="1031" y="818"/>
                </a:lnTo>
                <a:lnTo>
                  <a:pt x="1026" y="814"/>
                </a:lnTo>
                <a:lnTo>
                  <a:pt x="986" y="792"/>
                </a:lnTo>
                <a:lnTo>
                  <a:pt x="923" y="757"/>
                </a:lnTo>
                <a:lnTo>
                  <a:pt x="914" y="751"/>
                </a:lnTo>
                <a:lnTo>
                  <a:pt x="908" y="747"/>
                </a:lnTo>
                <a:lnTo>
                  <a:pt x="886" y="735"/>
                </a:lnTo>
                <a:lnTo>
                  <a:pt x="878" y="745"/>
                </a:lnTo>
                <a:lnTo>
                  <a:pt x="878" y="747"/>
                </a:lnTo>
                <a:lnTo>
                  <a:pt x="874" y="751"/>
                </a:lnTo>
                <a:lnTo>
                  <a:pt x="851" y="778"/>
                </a:lnTo>
                <a:lnTo>
                  <a:pt x="839" y="790"/>
                </a:lnTo>
                <a:lnTo>
                  <a:pt x="831" y="802"/>
                </a:lnTo>
                <a:lnTo>
                  <a:pt x="825" y="810"/>
                </a:lnTo>
                <a:lnTo>
                  <a:pt x="815" y="822"/>
                </a:lnTo>
                <a:lnTo>
                  <a:pt x="796" y="845"/>
                </a:lnTo>
                <a:lnTo>
                  <a:pt x="776" y="867"/>
                </a:lnTo>
                <a:lnTo>
                  <a:pt x="766" y="881"/>
                </a:lnTo>
                <a:lnTo>
                  <a:pt x="762" y="881"/>
                </a:lnTo>
                <a:lnTo>
                  <a:pt x="699" y="892"/>
                </a:lnTo>
                <a:lnTo>
                  <a:pt x="676" y="896"/>
                </a:lnTo>
                <a:lnTo>
                  <a:pt x="650" y="902"/>
                </a:lnTo>
                <a:lnTo>
                  <a:pt x="568" y="916"/>
                </a:lnTo>
                <a:lnTo>
                  <a:pt x="481" y="930"/>
                </a:lnTo>
                <a:lnTo>
                  <a:pt x="442" y="936"/>
                </a:lnTo>
                <a:lnTo>
                  <a:pt x="375" y="947"/>
                </a:lnTo>
                <a:lnTo>
                  <a:pt x="295" y="890"/>
                </a:lnTo>
                <a:lnTo>
                  <a:pt x="311" y="849"/>
                </a:lnTo>
                <a:lnTo>
                  <a:pt x="281" y="831"/>
                </a:lnTo>
                <a:lnTo>
                  <a:pt x="234" y="598"/>
                </a:lnTo>
                <a:lnTo>
                  <a:pt x="177" y="576"/>
                </a:lnTo>
                <a:lnTo>
                  <a:pt x="146" y="562"/>
                </a:lnTo>
                <a:lnTo>
                  <a:pt x="106" y="549"/>
                </a:lnTo>
                <a:lnTo>
                  <a:pt x="63" y="529"/>
                </a:lnTo>
                <a:lnTo>
                  <a:pt x="0" y="444"/>
                </a:lnTo>
                <a:lnTo>
                  <a:pt x="79" y="393"/>
                </a:lnTo>
                <a:lnTo>
                  <a:pt x="61" y="313"/>
                </a:lnTo>
                <a:lnTo>
                  <a:pt x="175" y="162"/>
                </a:lnTo>
                <a:lnTo>
                  <a:pt x="324" y="132"/>
                </a:lnTo>
                <a:lnTo>
                  <a:pt x="368" y="122"/>
                </a:lnTo>
                <a:lnTo>
                  <a:pt x="342" y="185"/>
                </a:lnTo>
                <a:lnTo>
                  <a:pt x="263" y="246"/>
                </a:lnTo>
                <a:lnTo>
                  <a:pt x="250" y="307"/>
                </a:lnTo>
                <a:lnTo>
                  <a:pt x="199" y="442"/>
                </a:lnTo>
                <a:lnTo>
                  <a:pt x="252" y="401"/>
                </a:lnTo>
                <a:lnTo>
                  <a:pt x="269" y="387"/>
                </a:lnTo>
                <a:lnTo>
                  <a:pt x="275" y="374"/>
                </a:lnTo>
                <a:lnTo>
                  <a:pt x="354" y="220"/>
                </a:lnTo>
                <a:lnTo>
                  <a:pt x="425" y="163"/>
                </a:lnTo>
                <a:lnTo>
                  <a:pt x="444" y="158"/>
                </a:lnTo>
                <a:lnTo>
                  <a:pt x="470" y="148"/>
                </a:lnTo>
                <a:lnTo>
                  <a:pt x="472" y="136"/>
                </a:lnTo>
                <a:lnTo>
                  <a:pt x="491" y="42"/>
                </a:lnTo>
                <a:lnTo>
                  <a:pt x="501" y="0"/>
                </a:lnTo>
                <a:lnTo>
                  <a:pt x="523" y="2"/>
                </a:lnTo>
                <a:lnTo>
                  <a:pt x="529" y="4"/>
                </a:lnTo>
                <a:lnTo>
                  <a:pt x="627" y="26"/>
                </a:lnTo>
                <a:lnTo>
                  <a:pt x="648" y="179"/>
                </a:lnTo>
                <a:lnTo>
                  <a:pt x="709" y="256"/>
                </a:lnTo>
                <a:lnTo>
                  <a:pt x="831" y="305"/>
                </a:lnTo>
                <a:lnTo>
                  <a:pt x="949" y="303"/>
                </a:lnTo>
                <a:lnTo>
                  <a:pt x="953" y="382"/>
                </a:lnTo>
                <a:lnTo>
                  <a:pt x="1035" y="433"/>
                </a:lnTo>
                <a:lnTo>
                  <a:pt x="1055" y="401"/>
                </a:lnTo>
                <a:lnTo>
                  <a:pt x="1112" y="45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5948363" y="1784350"/>
            <a:ext cx="1250950" cy="1795463"/>
          </a:xfrm>
          <a:custGeom>
            <a:avLst/>
            <a:gdLst/>
            <a:ahLst/>
            <a:cxnLst>
              <a:cxn ang="0">
                <a:pos x="788" y="939"/>
              </a:cxn>
              <a:cxn ang="0">
                <a:pos x="778" y="949"/>
              </a:cxn>
              <a:cxn ang="0">
                <a:pos x="739" y="988"/>
              </a:cxn>
              <a:cxn ang="0">
                <a:pos x="654" y="1066"/>
              </a:cxn>
              <a:cxn ang="0">
                <a:pos x="611" y="1131"/>
              </a:cxn>
              <a:cxn ang="0">
                <a:pos x="554" y="1078"/>
              </a:cxn>
              <a:cxn ang="0">
                <a:pos x="534" y="1110"/>
              </a:cxn>
              <a:cxn ang="0">
                <a:pos x="452" y="1059"/>
              </a:cxn>
              <a:cxn ang="0">
                <a:pos x="448" y="980"/>
              </a:cxn>
              <a:cxn ang="0">
                <a:pos x="330" y="982"/>
              </a:cxn>
              <a:cxn ang="0">
                <a:pos x="208" y="933"/>
              </a:cxn>
              <a:cxn ang="0">
                <a:pos x="147" y="856"/>
              </a:cxn>
              <a:cxn ang="0">
                <a:pos x="126" y="703"/>
              </a:cxn>
              <a:cxn ang="0">
                <a:pos x="28" y="681"/>
              </a:cxn>
              <a:cxn ang="0">
                <a:pos x="22" y="679"/>
              </a:cxn>
              <a:cxn ang="0">
                <a:pos x="0" y="677"/>
              </a:cxn>
              <a:cxn ang="0">
                <a:pos x="49" y="422"/>
              </a:cxn>
              <a:cxn ang="0">
                <a:pos x="75" y="389"/>
              </a:cxn>
              <a:cxn ang="0">
                <a:pos x="98" y="422"/>
              </a:cxn>
              <a:cxn ang="0">
                <a:pos x="110" y="438"/>
              </a:cxn>
              <a:cxn ang="0">
                <a:pos x="132" y="463"/>
              </a:cxn>
              <a:cxn ang="0">
                <a:pos x="144" y="477"/>
              </a:cxn>
              <a:cxn ang="0">
                <a:pos x="179" y="473"/>
              </a:cxn>
              <a:cxn ang="0">
                <a:pos x="220" y="528"/>
              </a:cxn>
              <a:cxn ang="0">
                <a:pos x="257" y="542"/>
              </a:cxn>
              <a:cxn ang="0">
                <a:pos x="301" y="556"/>
              </a:cxn>
              <a:cxn ang="0">
                <a:pos x="379" y="577"/>
              </a:cxn>
              <a:cxn ang="0">
                <a:pos x="387" y="552"/>
              </a:cxn>
              <a:cxn ang="0">
                <a:pos x="352" y="493"/>
              </a:cxn>
              <a:cxn ang="0">
                <a:pos x="285" y="501"/>
              </a:cxn>
              <a:cxn ang="0">
                <a:pos x="257" y="483"/>
              </a:cxn>
              <a:cxn ang="0">
                <a:pos x="226" y="465"/>
              </a:cxn>
              <a:cxn ang="0">
                <a:pos x="175" y="393"/>
              </a:cxn>
              <a:cxn ang="0">
                <a:pos x="132" y="353"/>
              </a:cxn>
              <a:cxn ang="0">
                <a:pos x="120" y="343"/>
              </a:cxn>
              <a:cxn ang="0">
                <a:pos x="94" y="322"/>
              </a:cxn>
              <a:cxn ang="0">
                <a:pos x="87" y="241"/>
              </a:cxn>
              <a:cxn ang="0">
                <a:pos x="85" y="218"/>
              </a:cxn>
              <a:cxn ang="0">
                <a:pos x="90" y="190"/>
              </a:cxn>
              <a:cxn ang="0">
                <a:pos x="92" y="169"/>
              </a:cxn>
              <a:cxn ang="0">
                <a:pos x="100" y="116"/>
              </a:cxn>
              <a:cxn ang="0">
                <a:pos x="87" y="33"/>
              </a:cxn>
              <a:cxn ang="0">
                <a:pos x="63" y="2"/>
              </a:cxn>
              <a:cxn ang="0">
                <a:pos x="85" y="0"/>
              </a:cxn>
              <a:cxn ang="0">
                <a:pos x="106" y="8"/>
              </a:cxn>
              <a:cxn ang="0">
                <a:pos x="120" y="13"/>
              </a:cxn>
              <a:cxn ang="0">
                <a:pos x="175" y="41"/>
              </a:cxn>
              <a:cxn ang="0">
                <a:pos x="210" y="143"/>
              </a:cxn>
              <a:cxn ang="0">
                <a:pos x="369" y="255"/>
              </a:cxn>
              <a:cxn ang="0">
                <a:pos x="417" y="336"/>
              </a:cxn>
              <a:cxn ang="0">
                <a:pos x="397" y="395"/>
              </a:cxn>
              <a:cxn ang="0">
                <a:pos x="505" y="485"/>
              </a:cxn>
              <a:cxn ang="0">
                <a:pos x="466" y="536"/>
              </a:cxn>
              <a:cxn ang="0">
                <a:pos x="638" y="497"/>
              </a:cxn>
              <a:cxn ang="0">
                <a:pos x="668" y="583"/>
              </a:cxn>
              <a:cxn ang="0">
                <a:pos x="562" y="705"/>
              </a:cxn>
              <a:cxn ang="0">
                <a:pos x="648" y="736"/>
              </a:cxn>
              <a:cxn ang="0">
                <a:pos x="788" y="939"/>
              </a:cxn>
            </a:cxnLst>
            <a:rect l="0" t="0" r="r" b="b"/>
            <a:pathLst>
              <a:path w="788" h="1131">
                <a:moveTo>
                  <a:pt x="788" y="939"/>
                </a:moveTo>
                <a:lnTo>
                  <a:pt x="778" y="949"/>
                </a:lnTo>
                <a:lnTo>
                  <a:pt x="739" y="988"/>
                </a:lnTo>
                <a:lnTo>
                  <a:pt x="654" y="1066"/>
                </a:lnTo>
                <a:lnTo>
                  <a:pt x="611" y="1131"/>
                </a:lnTo>
                <a:lnTo>
                  <a:pt x="554" y="1078"/>
                </a:lnTo>
                <a:lnTo>
                  <a:pt x="534" y="1110"/>
                </a:lnTo>
                <a:lnTo>
                  <a:pt x="452" y="1059"/>
                </a:lnTo>
                <a:lnTo>
                  <a:pt x="448" y="980"/>
                </a:lnTo>
                <a:lnTo>
                  <a:pt x="330" y="982"/>
                </a:lnTo>
                <a:lnTo>
                  <a:pt x="208" y="933"/>
                </a:lnTo>
                <a:lnTo>
                  <a:pt x="147" y="856"/>
                </a:lnTo>
                <a:lnTo>
                  <a:pt x="126" y="703"/>
                </a:lnTo>
                <a:lnTo>
                  <a:pt x="28" y="681"/>
                </a:lnTo>
                <a:lnTo>
                  <a:pt x="22" y="679"/>
                </a:lnTo>
                <a:lnTo>
                  <a:pt x="0" y="677"/>
                </a:lnTo>
                <a:lnTo>
                  <a:pt x="49" y="422"/>
                </a:lnTo>
                <a:lnTo>
                  <a:pt x="75" y="389"/>
                </a:lnTo>
                <a:lnTo>
                  <a:pt x="98" y="422"/>
                </a:lnTo>
                <a:lnTo>
                  <a:pt x="110" y="438"/>
                </a:lnTo>
                <a:lnTo>
                  <a:pt x="132" y="463"/>
                </a:lnTo>
                <a:lnTo>
                  <a:pt x="144" y="477"/>
                </a:lnTo>
                <a:lnTo>
                  <a:pt x="179" y="473"/>
                </a:lnTo>
                <a:lnTo>
                  <a:pt x="220" y="528"/>
                </a:lnTo>
                <a:lnTo>
                  <a:pt x="257" y="542"/>
                </a:lnTo>
                <a:lnTo>
                  <a:pt x="301" y="556"/>
                </a:lnTo>
                <a:lnTo>
                  <a:pt x="379" y="577"/>
                </a:lnTo>
                <a:lnTo>
                  <a:pt x="387" y="552"/>
                </a:lnTo>
                <a:lnTo>
                  <a:pt x="352" y="493"/>
                </a:lnTo>
                <a:lnTo>
                  <a:pt x="285" y="501"/>
                </a:lnTo>
                <a:lnTo>
                  <a:pt x="257" y="483"/>
                </a:lnTo>
                <a:lnTo>
                  <a:pt x="226" y="465"/>
                </a:lnTo>
                <a:lnTo>
                  <a:pt x="175" y="393"/>
                </a:lnTo>
                <a:lnTo>
                  <a:pt x="132" y="353"/>
                </a:lnTo>
                <a:lnTo>
                  <a:pt x="120" y="343"/>
                </a:lnTo>
                <a:lnTo>
                  <a:pt x="94" y="322"/>
                </a:lnTo>
                <a:lnTo>
                  <a:pt x="87" y="241"/>
                </a:lnTo>
                <a:lnTo>
                  <a:pt x="85" y="218"/>
                </a:lnTo>
                <a:lnTo>
                  <a:pt x="90" y="190"/>
                </a:lnTo>
                <a:lnTo>
                  <a:pt x="92" y="169"/>
                </a:lnTo>
                <a:lnTo>
                  <a:pt x="100" y="116"/>
                </a:lnTo>
                <a:lnTo>
                  <a:pt x="87" y="33"/>
                </a:lnTo>
                <a:lnTo>
                  <a:pt x="63" y="2"/>
                </a:lnTo>
                <a:lnTo>
                  <a:pt x="85" y="0"/>
                </a:lnTo>
                <a:lnTo>
                  <a:pt x="106" y="8"/>
                </a:lnTo>
                <a:lnTo>
                  <a:pt x="120" y="13"/>
                </a:lnTo>
                <a:lnTo>
                  <a:pt x="175" y="41"/>
                </a:lnTo>
                <a:lnTo>
                  <a:pt x="210" y="143"/>
                </a:lnTo>
                <a:lnTo>
                  <a:pt x="369" y="255"/>
                </a:lnTo>
                <a:lnTo>
                  <a:pt x="417" y="336"/>
                </a:lnTo>
                <a:lnTo>
                  <a:pt x="397" y="395"/>
                </a:lnTo>
                <a:lnTo>
                  <a:pt x="505" y="485"/>
                </a:lnTo>
                <a:lnTo>
                  <a:pt x="466" y="536"/>
                </a:lnTo>
                <a:lnTo>
                  <a:pt x="638" y="497"/>
                </a:lnTo>
                <a:lnTo>
                  <a:pt x="668" y="583"/>
                </a:lnTo>
                <a:lnTo>
                  <a:pt x="562" y="705"/>
                </a:lnTo>
                <a:lnTo>
                  <a:pt x="648" y="736"/>
                </a:lnTo>
                <a:lnTo>
                  <a:pt x="788" y="93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 noEditPoints="1"/>
          </p:cNvSpPr>
          <p:nvPr/>
        </p:nvSpPr>
        <p:spPr bwMode="auto">
          <a:xfrm>
            <a:off x="893763" y="4630738"/>
            <a:ext cx="661988" cy="1706563"/>
          </a:xfrm>
          <a:custGeom>
            <a:avLst/>
            <a:gdLst/>
            <a:ahLst/>
            <a:cxnLst>
              <a:cxn ang="0">
                <a:pos x="164" y="161"/>
              </a:cxn>
              <a:cxn ang="0">
                <a:pos x="97" y="176"/>
              </a:cxn>
              <a:cxn ang="0">
                <a:pos x="88" y="174"/>
              </a:cxn>
              <a:cxn ang="0">
                <a:pos x="59" y="139"/>
              </a:cxn>
              <a:cxn ang="0">
                <a:pos x="48" y="125"/>
              </a:cxn>
              <a:cxn ang="0">
                <a:pos x="33" y="114"/>
              </a:cxn>
              <a:cxn ang="0">
                <a:pos x="20" y="56"/>
              </a:cxn>
              <a:cxn ang="0">
                <a:pos x="55" y="63"/>
              </a:cxn>
              <a:cxn ang="0">
                <a:pos x="77" y="83"/>
              </a:cxn>
              <a:cxn ang="0">
                <a:pos x="147" y="80"/>
              </a:cxn>
              <a:cxn ang="0">
                <a:pos x="148" y="80"/>
              </a:cxn>
              <a:cxn ang="0">
                <a:pos x="162" y="120"/>
              </a:cxn>
              <a:cxn ang="0">
                <a:pos x="78" y="55"/>
              </a:cxn>
              <a:cxn ang="0">
                <a:pos x="133" y="59"/>
              </a:cxn>
              <a:cxn ang="0">
                <a:pos x="135" y="53"/>
              </a:cxn>
              <a:cxn ang="0">
                <a:pos x="132" y="44"/>
              </a:cxn>
              <a:cxn ang="0">
                <a:pos x="119" y="39"/>
              </a:cxn>
              <a:cxn ang="0">
                <a:pos x="121" y="33"/>
              </a:cxn>
              <a:cxn ang="0">
                <a:pos x="125" y="0"/>
              </a:cxn>
              <a:cxn ang="0">
                <a:pos x="78" y="55"/>
              </a:cxn>
              <a:cxn ang="0">
                <a:pos x="184" y="125"/>
              </a:cxn>
              <a:cxn ang="0">
                <a:pos x="184" y="127"/>
              </a:cxn>
              <a:cxn ang="0">
                <a:pos x="197" y="77"/>
              </a:cxn>
              <a:cxn ang="0">
                <a:pos x="4" y="257"/>
              </a:cxn>
              <a:cxn ang="0">
                <a:pos x="55" y="304"/>
              </a:cxn>
              <a:cxn ang="0">
                <a:pos x="54" y="322"/>
              </a:cxn>
              <a:cxn ang="0">
                <a:pos x="76" y="387"/>
              </a:cxn>
              <a:cxn ang="0">
                <a:pos x="82" y="422"/>
              </a:cxn>
              <a:cxn ang="0">
                <a:pos x="32" y="494"/>
              </a:cxn>
              <a:cxn ang="0">
                <a:pos x="87" y="523"/>
              </a:cxn>
              <a:cxn ang="0">
                <a:pos x="95" y="547"/>
              </a:cxn>
              <a:cxn ang="0">
                <a:pos x="121" y="536"/>
              </a:cxn>
              <a:cxn ang="0">
                <a:pos x="114" y="489"/>
              </a:cxn>
              <a:cxn ang="0">
                <a:pos x="141" y="462"/>
              </a:cxn>
              <a:cxn ang="0">
                <a:pos x="153" y="418"/>
              </a:cxn>
              <a:cxn ang="0">
                <a:pos x="145" y="334"/>
              </a:cxn>
              <a:cxn ang="0">
                <a:pos x="130" y="270"/>
              </a:cxn>
              <a:cxn ang="0">
                <a:pos x="143" y="239"/>
              </a:cxn>
              <a:cxn ang="0">
                <a:pos x="126" y="238"/>
              </a:cxn>
              <a:cxn ang="0">
                <a:pos x="117" y="249"/>
              </a:cxn>
              <a:cxn ang="0">
                <a:pos x="105" y="245"/>
              </a:cxn>
              <a:cxn ang="0">
                <a:pos x="103" y="214"/>
              </a:cxn>
              <a:cxn ang="0">
                <a:pos x="79" y="213"/>
              </a:cxn>
              <a:cxn ang="0">
                <a:pos x="67" y="202"/>
              </a:cxn>
              <a:cxn ang="0">
                <a:pos x="29" y="171"/>
              </a:cxn>
              <a:cxn ang="0">
                <a:pos x="8" y="141"/>
              </a:cxn>
              <a:cxn ang="0">
                <a:pos x="2" y="143"/>
              </a:cxn>
              <a:cxn ang="0">
                <a:pos x="27" y="189"/>
              </a:cxn>
              <a:cxn ang="0">
                <a:pos x="46" y="235"/>
              </a:cxn>
              <a:cxn ang="0">
                <a:pos x="36" y="245"/>
              </a:cxn>
              <a:cxn ang="0">
                <a:pos x="34" y="244"/>
              </a:cxn>
              <a:cxn ang="0">
                <a:pos x="0" y="207"/>
              </a:cxn>
            </a:cxnLst>
            <a:rect l="0" t="0" r="r" b="b"/>
            <a:pathLst>
              <a:path w="212" h="547">
                <a:moveTo>
                  <a:pt x="163" y="145"/>
                </a:moveTo>
                <a:cubicBezTo>
                  <a:pt x="164" y="161"/>
                  <a:pt x="164" y="161"/>
                  <a:pt x="164" y="161"/>
                </a:cubicBezTo>
                <a:cubicBezTo>
                  <a:pt x="132" y="183"/>
                  <a:pt x="132" y="183"/>
                  <a:pt x="132" y="183"/>
                </a:cubicBezTo>
                <a:cubicBezTo>
                  <a:pt x="97" y="176"/>
                  <a:pt x="97" y="176"/>
                  <a:pt x="97" y="176"/>
                </a:cubicBezTo>
                <a:cubicBezTo>
                  <a:pt x="92" y="175"/>
                  <a:pt x="92" y="175"/>
                  <a:pt x="92" y="175"/>
                </a:cubicBezTo>
                <a:cubicBezTo>
                  <a:pt x="88" y="174"/>
                  <a:pt x="88" y="174"/>
                  <a:pt x="88" y="174"/>
                </a:cubicBezTo>
                <a:cubicBezTo>
                  <a:pt x="71" y="153"/>
                  <a:pt x="71" y="153"/>
                  <a:pt x="71" y="153"/>
                </a:cubicBezTo>
                <a:cubicBezTo>
                  <a:pt x="59" y="139"/>
                  <a:pt x="59" y="139"/>
                  <a:pt x="59" y="139"/>
                </a:cubicBezTo>
                <a:cubicBezTo>
                  <a:pt x="52" y="130"/>
                  <a:pt x="52" y="130"/>
                  <a:pt x="52" y="130"/>
                </a:cubicBezTo>
                <a:cubicBezTo>
                  <a:pt x="48" y="125"/>
                  <a:pt x="48" y="125"/>
                  <a:pt x="48" y="125"/>
                </a:cubicBezTo>
                <a:cubicBezTo>
                  <a:pt x="40" y="119"/>
                  <a:pt x="40" y="119"/>
                  <a:pt x="40" y="119"/>
                </a:cubicBezTo>
                <a:cubicBezTo>
                  <a:pt x="33" y="114"/>
                  <a:pt x="33" y="114"/>
                  <a:pt x="33" y="114"/>
                </a:cubicBezTo>
                <a:cubicBezTo>
                  <a:pt x="7" y="92"/>
                  <a:pt x="7" y="92"/>
                  <a:pt x="7" y="92"/>
                </a:cubicBezTo>
                <a:cubicBezTo>
                  <a:pt x="20" y="56"/>
                  <a:pt x="20" y="56"/>
                  <a:pt x="20" y="56"/>
                </a:cubicBezTo>
                <a:cubicBezTo>
                  <a:pt x="31" y="58"/>
                  <a:pt x="31" y="58"/>
                  <a:pt x="31" y="58"/>
                </a:cubicBezTo>
                <a:cubicBezTo>
                  <a:pt x="55" y="63"/>
                  <a:pt x="55" y="63"/>
                  <a:pt x="55" y="63"/>
                </a:cubicBezTo>
                <a:cubicBezTo>
                  <a:pt x="55" y="63"/>
                  <a:pt x="55" y="63"/>
                  <a:pt x="55" y="64"/>
                </a:cubicBezTo>
                <a:cubicBezTo>
                  <a:pt x="77" y="83"/>
                  <a:pt x="77" y="83"/>
                  <a:pt x="77" y="83"/>
                </a:cubicBezTo>
                <a:cubicBezTo>
                  <a:pt x="127" y="99"/>
                  <a:pt x="127" y="99"/>
                  <a:pt x="127" y="99"/>
                </a:cubicBezTo>
                <a:cubicBezTo>
                  <a:pt x="147" y="80"/>
                  <a:pt x="147" y="80"/>
                  <a:pt x="147" y="80"/>
                </a:cubicBezTo>
                <a:cubicBezTo>
                  <a:pt x="147" y="80"/>
                  <a:pt x="148" y="80"/>
                  <a:pt x="148" y="80"/>
                </a:cubicBezTo>
                <a:cubicBezTo>
                  <a:pt x="148" y="80"/>
                  <a:pt x="148" y="80"/>
                  <a:pt x="148" y="80"/>
                </a:cubicBezTo>
                <a:cubicBezTo>
                  <a:pt x="161" y="114"/>
                  <a:pt x="161" y="114"/>
                  <a:pt x="161" y="114"/>
                </a:cubicBezTo>
                <a:cubicBezTo>
                  <a:pt x="162" y="120"/>
                  <a:pt x="162" y="120"/>
                  <a:pt x="162" y="120"/>
                </a:cubicBezTo>
                <a:cubicBezTo>
                  <a:pt x="163" y="145"/>
                  <a:pt x="163" y="145"/>
                  <a:pt x="163" y="145"/>
                </a:cubicBezTo>
                <a:moveTo>
                  <a:pt x="78" y="55"/>
                </a:moveTo>
                <a:cubicBezTo>
                  <a:pt x="84" y="55"/>
                  <a:pt x="84" y="55"/>
                  <a:pt x="84" y="55"/>
                </a:cubicBezTo>
                <a:cubicBezTo>
                  <a:pt x="133" y="59"/>
                  <a:pt x="133" y="59"/>
                  <a:pt x="133" y="59"/>
                </a:cubicBezTo>
                <a:cubicBezTo>
                  <a:pt x="137" y="60"/>
                  <a:pt x="137" y="60"/>
                  <a:pt x="137" y="60"/>
                </a:cubicBezTo>
                <a:cubicBezTo>
                  <a:pt x="135" y="53"/>
                  <a:pt x="135" y="53"/>
                  <a:pt x="135" y="53"/>
                </a:cubicBezTo>
                <a:cubicBezTo>
                  <a:pt x="133" y="44"/>
                  <a:pt x="133" y="44"/>
                  <a:pt x="133" y="44"/>
                </a:cubicBezTo>
                <a:cubicBezTo>
                  <a:pt x="132" y="44"/>
                  <a:pt x="132" y="44"/>
                  <a:pt x="132" y="44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19" y="38"/>
                  <a:pt x="119" y="38"/>
                  <a:pt x="119" y="38"/>
                </a:cubicBezTo>
                <a:cubicBezTo>
                  <a:pt x="121" y="33"/>
                  <a:pt x="121" y="33"/>
                  <a:pt x="121" y="33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5" y="0"/>
                  <a:pt x="125" y="0"/>
                  <a:pt x="125" y="0"/>
                </a:cubicBezTo>
                <a:cubicBezTo>
                  <a:pt x="92" y="22"/>
                  <a:pt x="92" y="22"/>
                  <a:pt x="92" y="22"/>
                </a:cubicBezTo>
                <a:lnTo>
                  <a:pt x="78" y="55"/>
                </a:lnTo>
                <a:close/>
                <a:moveTo>
                  <a:pt x="168" y="94"/>
                </a:moveTo>
                <a:cubicBezTo>
                  <a:pt x="184" y="125"/>
                  <a:pt x="184" y="125"/>
                  <a:pt x="184" y="125"/>
                </a:cubicBezTo>
                <a:cubicBezTo>
                  <a:pt x="184" y="125"/>
                  <a:pt x="184" y="125"/>
                  <a:pt x="184" y="125"/>
                </a:cubicBezTo>
                <a:cubicBezTo>
                  <a:pt x="184" y="127"/>
                  <a:pt x="184" y="127"/>
                  <a:pt x="184" y="127"/>
                </a:cubicBezTo>
                <a:cubicBezTo>
                  <a:pt x="212" y="103"/>
                  <a:pt x="212" y="103"/>
                  <a:pt x="212" y="103"/>
                </a:cubicBezTo>
                <a:cubicBezTo>
                  <a:pt x="197" y="77"/>
                  <a:pt x="197" y="77"/>
                  <a:pt x="197" y="77"/>
                </a:cubicBezTo>
                <a:lnTo>
                  <a:pt x="168" y="94"/>
                </a:lnTo>
                <a:close/>
                <a:moveTo>
                  <a:pt x="4" y="257"/>
                </a:moveTo>
                <a:cubicBezTo>
                  <a:pt x="44" y="284"/>
                  <a:pt x="44" y="284"/>
                  <a:pt x="44" y="284"/>
                </a:cubicBezTo>
                <a:cubicBezTo>
                  <a:pt x="55" y="304"/>
                  <a:pt x="55" y="304"/>
                  <a:pt x="55" y="304"/>
                </a:cubicBezTo>
                <a:cubicBezTo>
                  <a:pt x="41" y="321"/>
                  <a:pt x="41" y="321"/>
                  <a:pt x="41" y="321"/>
                </a:cubicBezTo>
                <a:cubicBezTo>
                  <a:pt x="54" y="322"/>
                  <a:pt x="54" y="322"/>
                  <a:pt x="54" y="322"/>
                </a:cubicBezTo>
                <a:cubicBezTo>
                  <a:pt x="59" y="378"/>
                  <a:pt x="59" y="378"/>
                  <a:pt x="59" y="378"/>
                </a:cubicBezTo>
                <a:cubicBezTo>
                  <a:pt x="76" y="387"/>
                  <a:pt x="76" y="387"/>
                  <a:pt x="76" y="387"/>
                </a:cubicBezTo>
                <a:cubicBezTo>
                  <a:pt x="67" y="399"/>
                  <a:pt x="67" y="399"/>
                  <a:pt x="67" y="399"/>
                </a:cubicBezTo>
                <a:cubicBezTo>
                  <a:pt x="82" y="422"/>
                  <a:pt x="82" y="422"/>
                  <a:pt x="82" y="422"/>
                </a:cubicBezTo>
                <a:cubicBezTo>
                  <a:pt x="19" y="468"/>
                  <a:pt x="19" y="468"/>
                  <a:pt x="19" y="468"/>
                </a:cubicBezTo>
                <a:cubicBezTo>
                  <a:pt x="32" y="494"/>
                  <a:pt x="32" y="494"/>
                  <a:pt x="32" y="494"/>
                </a:cubicBezTo>
                <a:cubicBezTo>
                  <a:pt x="36" y="500"/>
                  <a:pt x="36" y="500"/>
                  <a:pt x="36" y="500"/>
                </a:cubicBezTo>
                <a:cubicBezTo>
                  <a:pt x="87" y="523"/>
                  <a:pt x="87" y="523"/>
                  <a:pt x="87" y="523"/>
                </a:cubicBezTo>
                <a:cubicBezTo>
                  <a:pt x="87" y="523"/>
                  <a:pt x="87" y="523"/>
                  <a:pt x="87" y="524"/>
                </a:cubicBezTo>
                <a:cubicBezTo>
                  <a:pt x="95" y="547"/>
                  <a:pt x="95" y="547"/>
                  <a:pt x="95" y="547"/>
                </a:cubicBezTo>
                <a:cubicBezTo>
                  <a:pt x="100" y="547"/>
                  <a:pt x="100" y="547"/>
                  <a:pt x="100" y="547"/>
                </a:cubicBezTo>
                <a:cubicBezTo>
                  <a:pt x="121" y="536"/>
                  <a:pt x="121" y="536"/>
                  <a:pt x="121" y="536"/>
                </a:cubicBezTo>
                <a:cubicBezTo>
                  <a:pt x="113" y="490"/>
                  <a:pt x="113" y="490"/>
                  <a:pt x="113" y="490"/>
                </a:cubicBezTo>
                <a:cubicBezTo>
                  <a:pt x="113" y="490"/>
                  <a:pt x="113" y="490"/>
                  <a:pt x="114" y="489"/>
                </a:cubicBezTo>
                <a:cubicBezTo>
                  <a:pt x="130" y="486"/>
                  <a:pt x="130" y="486"/>
                  <a:pt x="130" y="486"/>
                </a:cubicBezTo>
                <a:cubicBezTo>
                  <a:pt x="141" y="462"/>
                  <a:pt x="141" y="462"/>
                  <a:pt x="141" y="462"/>
                </a:cubicBezTo>
                <a:cubicBezTo>
                  <a:pt x="151" y="438"/>
                  <a:pt x="151" y="438"/>
                  <a:pt x="151" y="438"/>
                </a:cubicBezTo>
                <a:cubicBezTo>
                  <a:pt x="153" y="418"/>
                  <a:pt x="153" y="418"/>
                  <a:pt x="153" y="418"/>
                </a:cubicBezTo>
                <a:cubicBezTo>
                  <a:pt x="150" y="353"/>
                  <a:pt x="150" y="353"/>
                  <a:pt x="150" y="353"/>
                </a:cubicBezTo>
                <a:cubicBezTo>
                  <a:pt x="145" y="334"/>
                  <a:pt x="145" y="334"/>
                  <a:pt x="145" y="334"/>
                </a:cubicBezTo>
                <a:cubicBezTo>
                  <a:pt x="133" y="279"/>
                  <a:pt x="133" y="279"/>
                  <a:pt x="133" y="279"/>
                </a:cubicBezTo>
                <a:cubicBezTo>
                  <a:pt x="130" y="270"/>
                  <a:pt x="130" y="270"/>
                  <a:pt x="130" y="270"/>
                </a:cubicBezTo>
                <a:cubicBezTo>
                  <a:pt x="130" y="270"/>
                  <a:pt x="130" y="270"/>
                  <a:pt x="130" y="269"/>
                </a:cubicBezTo>
                <a:cubicBezTo>
                  <a:pt x="143" y="239"/>
                  <a:pt x="143" y="239"/>
                  <a:pt x="143" y="239"/>
                </a:cubicBezTo>
                <a:cubicBezTo>
                  <a:pt x="134" y="227"/>
                  <a:pt x="134" y="227"/>
                  <a:pt x="134" y="227"/>
                </a:cubicBezTo>
                <a:cubicBezTo>
                  <a:pt x="126" y="238"/>
                  <a:pt x="126" y="238"/>
                  <a:pt x="126" y="238"/>
                </a:cubicBezTo>
                <a:cubicBezTo>
                  <a:pt x="118" y="248"/>
                  <a:pt x="118" y="248"/>
                  <a:pt x="118" y="248"/>
                </a:cubicBezTo>
                <a:cubicBezTo>
                  <a:pt x="118" y="249"/>
                  <a:pt x="117" y="249"/>
                  <a:pt x="117" y="249"/>
                </a:cubicBezTo>
                <a:cubicBezTo>
                  <a:pt x="105" y="245"/>
                  <a:pt x="105" y="245"/>
                  <a:pt x="105" y="245"/>
                </a:cubicBezTo>
                <a:cubicBezTo>
                  <a:pt x="105" y="245"/>
                  <a:pt x="105" y="245"/>
                  <a:pt x="105" y="245"/>
                </a:cubicBezTo>
                <a:cubicBezTo>
                  <a:pt x="105" y="236"/>
                  <a:pt x="105" y="236"/>
                  <a:pt x="105" y="236"/>
                </a:cubicBezTo>
                <a:cubicBezTo>
                  <a:pt x="103" y="214"/>
                  <a:pt x="103" y="214"/>
                  <a:pt x="103" y="214"/>
                </a:cubicBezTo>
                <a:cubicBezTo>
                  <a:pt x="92" y="204"/>
                  <a:pt x="92" y="204"/>
                  <a:pt x="92" y="204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79" y="214"/>
                  <a:pt x="79" y="213"/>
                  <a:pt x="78" y="213"/>
                </a:cubicBezTo>
                <a:cubicBezTo>
                  <a:pt x="67" y="202"/>
                  <a:pt x="67" y="202"/>
                  <a:pt x="67" y="202"/>
                </a:cubicBezTo>
                <a:cubicBezTo>
                  <a:pt x="50" y="189"/>
                  <a:pt x="50" y="189"/>
                  <a:pt x="50" y="189"/>
                </a:cubicBezTo>
                <a:cubicBezTo>
                  <a:pt x="29" y="171"/>
                  <a:pt x="29" y="171"/>
                  <a:pt x="29" y="171"/>
                </a:cubicBezTo>
                <a:cubicBezTo>
                  <a:pt x="29" y="171"/>
                  <a:pt x="29" y="171"/>
                  <a:pt x="29" y="171"/>
                </a:cubicBezTo>
                <a:cubicBezTo>
                  <a:pt x="8" y="141"/>
                  <a:pt x="8" y="141"/>
                  <a:pt x="8" y="141"/>
                </a:cubicBezTo>
                <a:cubicBezTo>
                  <a:pt x="2" y="141"/>
                  <a:pt x="2" y="141"/>
                  <a:pt x="2" y="141"/>
                </a:cubicBezTo>
                <a:cubicBezTo>
                  <a:pt x="2" y="143"/>
                  <a:pt x="2" y="143"/>
                  <a:pt x="2" y="143"/>
                </a:cubicBezTo>
                <a:cubicBezTo>
                  <a:pt x="5" y="172"/>
                  <a:pt x="5" y="172"/>
                  <a:pt x="5" y="172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46" y="235"/>
                  <a:pt x="46" y="235"/>
                  <a:pt x="46" y="235"/>
                </a:cubicBezTo>
                <a:cubicBezTo>
                  <a:pt x="46" y="235"/>
                  <a:pt x="46" y="236"/>
                  <a:pt x="46" y="236"/>
                </a:cubicBezTo>
                <a:cubicBezTo>
                  <a:pt x="36" y="245"/>
                  <a:pt x="36" y="245"/>
                  <a:pt x="36" y="245"/>
                </a:cubicBezTo>
                <a:cubicBezTo>
                  <a:pt x="35" y="245"/>
                  <a:pt x="35" y="245"/>
                  <a:pt x="35" y="245"/>
                </a:cubicBezTo>
                <a:cubicBezTo>
                  <a:pt x="35" y="245"/>
                  <a:pt x="35" y="245"/>
                  <a:pt x="34" y="244"/>
                </a:cubicBezTo>
                <a:cubicBezTo>
                  <a:pt x="7" y="209"/>
                  <a:pt x="7" y="209"/>
                  <a:pt x="7" y="209"/>
                </a:cubicBezTo>
                <a:cubicBezTo>
                  <a:pt x="0" y="207"/>
                  <a:pt x="0" y="207"/>
                  <a:pt x="0" y="207"/>
                </a:cubicBezTo>
                <a:lnTo>
                  <a:pt x="4" y="257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233363" y="5260975"/>
            <a:ext cx="754063" cy="1206500"/>
          </a:xfrm>
          <a:custGeom>
            <a:avLst/>
            <a:gdLst/>
            <a:ahLst/>
            <a:cxnLst>
              <a:cxn ang="0">
                <a:pos x="212" y="5"/>
              </a:cxn>
              <a:cxn ang="0">
                <a:pos x="210" y="4"/>
              </a:cxn>
              <a:cxn ang="0">
                <a:pos x="196" y="0"/>
              </a:cxn>
              <a:cxn ang="0">
                <a:pos x="152" y="48"/>
              </a:cxn>
              <a:cxn ang="0">
                <a:pos x="158" y="63"/>
              </a:cxn>
              <a:cxn ang="0">
                <a:pos x="160" y="69"/>
              </a:cxn>
              <a:cxn ang="0">
                <a:pos x="168" y="91"/>
              </a:cxn>
              <a:cxn ang="0">
                <a:pos x="183" y="105"/>
              </a:cxn>
              <a:cxn ang="0">
                <a:pos x="224" y="118"/>
              </a:cxn>
              <a:cxn ang="0">
                <a:pos x="225" y="118"/>
              </a:cxn>
              <a:cxn ang="0">
                <a:pos x="226" y="119"/>
              </a:cxn>
              <a:cxn ang="0">
                <a:pos x="226" y="120"/>
              </a:cxn>
              <a:cxn ang="0">
                <a:pos x="234" y="137"/>
              </a:cxn>
              <a:cxn ang="0">
                <a:pos x="242" y="157"/>
              </a:cxn>
              <a:cxn ang="0">
                <a:pos x="242" y="157"/>
              </a:cxn>
              <a:cxn ang="0">
                <a:pos x="239" y="178"/>
              </a:cxn>
              <a:cxn ang="0">
                <a:pos x="239" y="179"/>
              </a:cxn>
              <a:cxn ang="0">
                <a:pos x="238" y="178"/>
              </a:cxn>
              <a:cxn ang="0">
                <a:pos x="232" y="171"/>
              </a:cxn>
              <a:cxn ang="0">
                <a:pos x="217" y="152"/>
              </a:cxn>
              <a:cxn ang="0">
                <a:pos x="215" y="150"/>
              </a:cxn>
              <a:cxn ang="0">
                <a:pos x="142" y="138"/>
              </a:cxn>
              <a:cxn ang="0">
                <a:pos x="141" y="200"/>
              </a:cxn>
              <a:cxn ang="0">
                <a:pos x="143" y="209"/>
              </a:cxn>
              <a:cxn ang="0">
                <a:pos x="149" y="231"/>
              </a:cxn>
              <a:cxn ang="0">
                <a:pos x="156" y="258"/>
              </a:cxn>
              <a:cxn ang="0">
                <a:pos x="155" y="258"/>
              </a:cxn>
              <a:cxn ang="0">
                <a:pos x="154" y="258"/>
              </a:cxn>
              <a:cxn ang="0">
                <a:pos x="150" y="254"/>
              </a:cxn>
              <a:cxn ang="0">
                <a:pos x="136" y="236"/>
              </a:cxn>
              <a:cxn ang="0">
                <a:pos x="124" y="221"/>
              </a:cxn>
              <a:cxn ang="0">
                <a:pos x="45" y="285"/>
              </a:cxn>
              <a:cxn ang="0">
                <a:pos x="50" y="344"/>
              </a:cxn>
              <a:cxn ang="0">
                <a:pos x="50" y="345"/>
              </a:cxn>
              <a:cxn ang="0">
                <a:pos x="41" y="361"/>
              </a:cxn>
              <a:cxn ang="0">
                <a:pos x="26" y="386"/>
              </a:cxn>
              <a:cxn ang="0">
                <a:pos x="26" y="387"/>
              </a:cxn>
              <a:cxn ang="0">
                <a:pos x="25" y="387"/>
              </a:cxn>
              <a:cxn ang="0">
                <a:pos x="5" y="372"/>
              </a:cxn>
              <a:cxn ang="0">
                <a:pos x="0" y="369"/>
              </a:cxn>
              <a:cxn ang="0">
                <a:pos x="0" y="368"/>
              </a:cxn>
              <a:cxn ang="0">
                <a:pos x="0" y="368"/>
              </a:cxn>
              <a:cxn ang="0">
                <a:pos x="27" y="337"/>
              </a:cxn>
              <a:cxn ang="0">
                <a:pos x="20" y="279"/>
              </a:cxn>
              <a:cxn ang="0">
                <a:pos x="20" y="279"/>
              </a:cxn>
              <a:cxn ang="0">
                <a:pos x="28" y="247"/>
              </a:cxn>
              <a:cxn ang="0">
                <a:pos x="29" y="247"/>
              </a:cxn>
              <a:cxn ang="0">
                <a:pos x="59" y="242"/>
              </a:cxn>
              <a:cxn ang="0">
                <a:pos x="106" y="189"/>
              </a:cxn>
              <a:cxn ang="0">
                <a:pos x="116" y="146"/>
              </a:cxn>
              <a:cxn ang="0">
                <a:pos x="115" y="135"/>
              </a:cxn>
            </a:cxnLst>
            <a:rect l="0" t="0" r="r" b="b"/>
            <a:pathLst>
              <a:path w="242" h="387">
                <a:moveTo>
                  <a:pt x="212" y="5"/>
                </a:moveTo>
                <a:cubicBezTo>
                  <a:pt x="210" y="4"/>
                  <a:pt x="210" y="4"/>
                  <a:pt x="210" y="4"/>
                </a:cubicBezTo>
                <a:cubicBezTo>
                  <a:pt x="196" y="0"/>
                  <a:pt x="196" y="0"/>
                  <a:pt x="196" y="0"/>
                </a:cubicBezTo>
                <a:cubicBezTo>
                  <a:pt x="152" y="48"/>
                  <a:pt x="152" y="48"/>
                  <a:pt x="152" y="48"/>
                </a:cubicBezTo>
                <a:cubicBezTo>
                  <a:pt x="158" y="63"/>
                  <a:pt x="158" y="63"/>
                  <a:pt x="158" y="63"/>
                </a:cubicBezTo>
                <a:cubicBezTo>
                  <a:pt x="160" y="69"/>
                  <a:pt x="160" y="69"/>
                  <a:pt x="160" y="69"/>
                </a:cubicBezTo>
                <a:cubicBezTo>
                  <a:pt x="168" y="91"/>
                  <a:pt x="168" y="91"/>
                  <a:pt x="168" y="91"/>
                </a:cubicBezTo>
                <a:cubicBezTo>
                  <a:pt x="183" y="105"/>
                  <a:pt x="183" y="105"/>
                  <a:pt x="183" y="105"/>
                </a:cubicBezTo>
                <a:cubicBezTo>
                  <a:pt x="224" y="118"/>
                  <a:pt x="224" y="118"/>
                  <a:pt x="224" y="118"/>
                </a:cubicBezTo>
                <a:cubicBezTo>
                  <a:pt x="225" y="118"/>
                  <a:pt x="225" y="118"/>
                  <a:pt x="225" y="118"/>
                </a:cubicBezTo>
                <a:cubicBezTo>
                  <a:pt x="226" y="118"/>
                  <a:pt x="226" y="118"/>
                  <a:pt x="226" y="119"/>
                </a:cubicBezTo>
                <a:cubicBezTo>
                  <a:pt x="226" y="120"/>
                  <a:pt x="226" y="120"/>
                  <a:pt x="226" y="120"/>
                </a:cubicBezTo>
                <a:cubicBezTo>
                  <a:pt x="234" y="137"/>
                  <a:pt x="234" y="137"/>
                  <a:pt x="234" y="137"/>
                </a:cubicBezTo>
                <a:cubicBezTo>
                  <a:pt x="242" y="157"/>
                  <a:pt x="242" y="157"/>
                  <a:pt x="242" y="157"/>
                </a:cubicBezTo>
                <a:cubicBezTo>
                  <a:pt x="242" y="157"/>
                  <a:pt x="242" y="157"/>
                  <a:pt x="242" y="157"/>
                </a:cubicBezTo>
                <a:cubicBezTo>
                  <a:pt x="239" y="178"/>
                  <a:pt x="239" y="178"/>
                  <a:pt x="239" y="178"/>
                </a:cubicBezTo>
                <a:cubicBezTo>
                  <a:pt x="239" y="178"/>
                  <a:pt x="239" y="179"/>
                  <a:pt x="239" y="179"/>
                </a:cubicBezTo>
                <a:cubicBezTo>
                  <a:pt x="238" y="179"/>
                  <a:pt x="238" y="179"/>
                  <a:pt x="238" y="178"/>
                </a:cubicBezTo>
                <a:cubicBezTo>
                  <a:pt x="232" y="171"/>
                  <a:pt x="232" y="171"/>
                  <a:pt x="232" y="171"/>
                </a:cubicBezTo>
                <a:cubicBezTo>
                  <a:pt x="217" y="152"/>
                  <a:pt x="217" y="152"/>
                  <a:pt x="217" y="152"/>
                </a:cubicBezTo>
                <a:cubicBezTo>
                  <a:pt x="215" y="150"/>
                  <a:pt x="215" y="150"/>
                  <a:pt x="215" y="150"/>
                </a:cubicBezTo>
                <a:cubicBezTo>
                  <a:pt x="142" y="138"/>
                  <a:pt x="142" y="138"/>
                  <a:pt x="142" y="138"/>
                </a:cubicBezTo>
                <a:cubicBezTo>
                  <a:pt x="141" y="200"/>
                  <a:pt x="141" y="200"/>
                  <a:pt x="141" y="200"/>
                </a:cubicBezTo>
                <a:cubicBezTo>
                  <a:pt x="143" y="209"/>
                  <a:pt x="143" y="209"/>
                  <a:pt x="143" y="209"/>
                </a:cubicBezTo>
                <a:cubicBezTo>
                  <a:pt x="149" y="231"/>
                  <a:pt x="149" y="231"/>
                  <a:pt x="149" y="231"/>
                </a:cubicBezTo>
                <a:cubicBezTo>
                  <a:pt x="156" y="258"/>
                  <a:pt x="156" y="258"/>
                  <a:pt x="156" y="258"/>
                </a:cubicBezTo>
                <a:cubicBezTo>
                  <a:pt x="156" y="258"/>
                  <a:pt x="155" y="258"/>
                  <a:pt x="155" y="258"/>
                </a:cubicBezTo>
                <a:cubicBezTo>
                  <a:pt x="155" y="259"/>
                  <a:pt x="154" y="259"/>
                  <a:pt x="154" y="258"/>
                </a:cubicBezTo>
                <a:cubicBezTo>
                  <a:pt x="150" y="254"/>
                  <a:pt x="150" y="254"/>
                  <a:pt x="150" y="254"/>
                </a:cubicBezTo>
                <a:cubicBezTo>
                  <a:pt x="136" y="236"/>
                  <a:pt x="136" y="236"/>
                  <a:pt x="136" y="236"/>
                </a:cubicBezTo>
                <a:cubicBezTo>
                  <a:pt x="124" y="221"/>
                  <a:pt x="124" y="221"/>
                  <a:pt x="124" y="221"/>
                </a:cubicBezTo>
                <a:cubicBezTo>
                  <a:pt x="45" y="285"/>
                  <a:pt x="45" y="285"/>
                  <a:pt x="45" y="285"/>
                </a:cubicBezTo>
                <a:cubicBezTo>
                  <a:pt x="50" y="344"/>
                  <a:pt x="50" y="344"/>
                  <a:pt x="50" y="344"/>
                </a:cubicBezTo>
                <a:cubicBezTo>
                  <a:pt x="50" y="345"/>
                  <a:pt x="50" y="345"/>
                  <a:pt x="50" y="345"/>
                </a:cubicBezTo>
                <a:cubicBezTo>
                  <a:pt x="41" y="361"/>
                  <a:pt x="41" y="361"/>
                  <a:pt x="41" y="361"/>
                </a:cubicBezTo>
                <a:cubicBezTo>
                  <a:pt x="26" y="386"/>
                  <a:pt x="26" y="386"/>
                  <a:pt x="26" y="386"/>
                </a:cubicBezTo>
                <a:cubicBezTo>
                  <a:pt x="26" y="387"/>
                  <a:pt x="26" y="387"/>
                  <a:pt x="26" y="387"/>
                </a:cubicBezTo>
                <a:cubicBezTo>
                  <a:pt x="26" y="387"/>
                  <a:pt x="26" y="387"/>
                  <a:pt x="25" y="387"/>
                </a:cubicBezTo>
                <a:cubicBezTo>
                  <a:pt x="5" y="372"/>
                  <a:pt x="5" y="372"/>
                  <a:pt x="5" y="372"/>
                </a:cubicBezTo>
                <a:cubicBezTo>
                  <a:pt x="0" y="369"/>
                  <a:pt x="0" y="369"/>
                  <a:pt x="0" y="369"/>
                </a:cubicBezTo>
                <a:cubicBezTo>
                  <a:pt x="0" y="369"/>
                  <a:pt x="0" y="368"/>
                  <a:pt x="0" y="368"/>
                </a:cubicBezTo>
                <a:cubicBezTo>
                  <a:pt x="0" y="368"/>
                  <a:pt x="0" y="368"/>
                  <a:pt x="0" y="368"/>
                </a:cubicBezTo>
                <a:cubicBezTo>
                  <a:pt x="27" y="337"/>
                  <a:pt x="27" y="337"/>
                  <a:pt x="27" y="337"/>
                </a:cubicBezTo>
                <a:cubicBezTo>
                  <a:pt x="20" y="279"/>
                  <a:pt x="20" y="279"/>
                  <a:pt x="20" y="279"/>
                </a:cubicBezTo>
                <a:cubicBezTo>
                  <a:pt x="20" y="279"/>
                  <a:pt x="20" y="279"/>
                  <a:pt x="20" y="279"/>
                </a:cubicBezTo>
                <a:cubicBezTo>
                  <a:pt x="28" y="247"/>
                  <a:pt x="28" y="247"/>
                  <a:pt x="28" y="247"/>
                </a:cubicBezTo>
                <a:cubicBezTo>
                  <a:pt x="28" y="247"/>
                  <a:pt x="28" y="247"/>
                  <a:pt x="29" y="247"/>
                </a:cubicBezTo>
                <a:cubicBezTo>
                  <a:pt x="59" y="242"/>
                  <a:pt x="59" y="242"/>
                  <a:pt x="59" y="242"/>
                </a:cubicBezTo>
                <a:cubicBezTo>
                  <a:pt x="106" y="189"/>
                  <a:pt x="106" y="189"/>
                  <a:pt x="106" y="189"/>
                </a:cubicBezTo>
                <a:cubicBezTo>
                  <a:pt x="116" y="146"/>
                  <a:pt x="116" y="146"/>
                  <a:pt x="116" y="146"/>
                </a:cubicBezTo>
                <a:cubicBezTo>
                  <a:pt x="115" y="135"/>
                  <a:pt x="115" y="135"/>
                  <a:pt x="115" y="135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893763" y="5070475"/>
            <a:ext cx="477838" cy="1266825"/>
          </a:xfrm>
          <a:custGeom>
            <a:avLst/>
            <a:gdLst/>
            <a:ahLst/>
            <a:cxnLst>
              <a:cxn ang="0">
                <a:pos x="95" y="406"/>
              </a:cxn>
              <a:cxn ang="0">
                <a:pos x="100" y="406"/>
              </a:cxn>
              <a:cxn ang="0">
                <a:pos x="121" y="395"/>
              </a:cxn>
              <a:cxn ang="0">
                <a:pos x="113" y="349"/>
              </a:cxn>
              <a:cxn ang="0">
                <a:pos x="114" y="348"/>
              </a:cxn>
              <a:cxn ang="0">
                <a:pos x="130" y="345"/>
              </a:cxn>
              <a:cxn ang="0">
                <a:pos x="141" y="321"/>
              </a:cxn>
              <a:cxn ang="0">
                <a:pos x="151" y="297"/>
              </a:cxn>
              <a:cxn ang="0">
                <a:pos x="153" y="277"/>
              </a:cxn>
              <a:cxn ang="0">
                <a:pos x="150" y="212"/>
              </a:cxn>
              <a:cxn ang="0">
                <a:pos x="145" y="193"/>
              </a:cxn>
              <a:cxn ang="0">
                <a:pos x="133" y="138"/>
              </a:cxn>
              <a:cxn ang="0">
                <a:pos x="130" y="129"/>
              </a:cxn>
              <a:cxn ang="0">
                <a:pos x="130" y="128"/>
              </a:cxn>
              <a:cxn ang="0">
                <a:pos x="143" y="98"/>
              </a:cxn>
              <a:cxn ang="0">
                <a:pos x="134" y="86"/>
              </a:cxn>
              <a:cxn ang="0">
                <a:pos x="126" y="97"/>
              </a:cxn>
              <a:cxn ang="0">
                <a:pos x="118" y="107"/>
              </a:cxn>
              <a:cxn ang="0">
                <a:pos x="117" y="108"/>
              </a:cxn>
              <a:cxn ang="0">
                <a:pos x="105" y="104"/>
              </a:cxn>
              <a:cxn ang="0">
                <a:pos x="105" y="104"/>
              </a:cxn>
              <a:cxn ang="0">
                <a:pos x="105" y="95"/>
              </a:cxn>
              <a:cxn ang="0">
                <a:pos x="103" y="73"/>
              </a:cxn>
              <a:cxn ang="0">
                <a:pos x="92" y="63"/>
              </a:cxn>
              <a:cxn ang="0">
                <a:pos x="79" y="72"/>
              </a:cxn>
              <a:cxn ang="0">
                <a:pos x="78" y="72"/>
              </a:cxn>
              <a:cxn ang="0">
                <a:pos x="67" y="61"/>
              </a:cxn>
              <a:cxn ang="0">
                <a:pos x="50" y="48"/>
              </a:cxn>
              <a:cxn ang="0">
                <a:pos x="29" y="30"/>
              </a:cxn>
              <a:cxn ang="0">
                <a:pos x="29" y="30"/>
              </a:cxn>
              <a:cxn ang="0">
                <a:pos x="8" y="0"/>
              </a:cxn>
              <a:cxn ang="0">
                <a:pos x="2" y="0"/>
              </a:cxn>
              <a:cxn ang="0">
                <a:pos x="2" y="2"/>
              </a:cxn>
              <a:cxn ang="0">
                <a:pos x="5" y="31"/>
              </a:cxn>
              <a:cxn ang="0">
                <a:pos x="27" y="48"/>
              </a:cxn>
              <a:cxn ang="0">
                <a:pos x="27" y="48"/>
              </a:cxn>
              <a:cxn ang="0">
                <a:pos x="46" y="94"/>
              </a:cxn>
              <a:cxn ang="0">
                <a:pos x="46" y="95"/>
              </a:cxn>
              <a:cxn ang="0">
                <a:pos x="36" y="104"/>
              </a:cxn>
              <a:cxn ang="0">
                <a:pos x="35" y="104"/>
              </a:cxn>
              <a:cxn ang="0">
                <a:pos x="34" y="103"/>
              </a:cxn>
              <a:cxn ang="0">
                <a:pos x="7" y="68"/>
              </a:cxn>
              <a:cxn ang="0">
                <a:pos x="0" y="66"/>
              </a:cxn>
            </a:cxnLst>
            <a:rect l="0" t="0" r="r" b="b"/>
            <a:pathLst>
              <a:path w="153" h="406">
                <a:moveTo>
                  <a:pt x="95" y="406"/>
                </a:moveTo>
                <a:cubicBezTo>
                  <a:pt x="100" y="406"/>
                  <a:pt x="100" y="406"/>
                  <a:pt x="100" y="406"/>
                </a:cubicBezTo>
                <a:cubicBezTo>
                  <a:pt x="121" y="395"/>
                  <a:pt x="121" y="395"/>
                  <a:pt x="121" y="395"/>
                </a:cubicBezTo>
                <a:cubicBezTo>
                  <a:pt x="113" y="349"/>
                  <a:pt x="113" y="349"/>
                  <a:pt x="113" y="349"/>
                </a:cubicBezTo>
                <a:cubicBezTo>
                  <a:pt x="113" y="349"/>
                  <a:pt x="113" y="349"/>
                  <a:pt x="114" y="348"/>
                </a:cubicBezTo>
                <a:cubicBezTo>
                  <a:pt x="130" y="345"/>
                  <a:pt x="130" y="345"/>
                  <a:pt x="130" y="345"/>
                </a:cubicBezTo>
                <a:cubicBezTo>
                  <a:pt x="141" y="321"/>
                  <a:pt x="141" y="321"/>
                  <a:pt x="141" y="321"/>
                </a:cubicBezTo>
                <a:cubicBezTo>
                  <a:pt x="151" y="297"/>
                  <a:pt x="151" y="297"/>
                  <a:pt x="151" y="297"/>
                </a:cubicBezTo>
                <a:cubicBezTo>
                  <a:pt x="153" y="277"/>
                  <a:pt x="153" y="277"/>
                  <a:pt x="153" y="277"/>
                </a:cubicBezTo>
                <a:cubicBezTo>
                  <a:pt x="150" y="212"/>
                  <a:pt x="150" y="212"/>
                  <a:pt x="150" y="212"/>
                </a:cubicBezTo>
                <a:cubicBezTo>
                  <a:pt x="145" y="193"/>
                  <a:pt x="145" y="193"/>
                  <a:pt x="145" y="193"/>
                </a:cubicBezTo>
                <a:cubicBezTo>
                  <a:pt x="133" y="138"/>
                  <a:pt x="133" y="138"/>
                  <a:pt x="133" y="138"/>
                </a:cubicBezTo>
                <a:cubicBezTo>
                  <a:pt x="130" y="129"/>
                  <a:pt x="130" y="129"/>
                  <a:pt x="130" y="129"/>
                </a:cubicBezTo>
                <a:cubicBezTo>
                  <a:pt x="130" y="129"/>
                  <a:pt x="130" y="129"/>
                  <a:pt x="130" y="128"/>
                </a:cubicBezTo>
                <a:cubicBezTo>
                  <a:pt x="143" y="98"/>
                  <a:pt x="143" y="98"/>
                  <a:pt x="143" y="98"/>
                </a:cubicBezTo>
                <a:cubicBezTo>
                  <a:pt x="134" y="86"/>
                  <a:pt x="134" y="86"/>
                  <a:pt x="134" y="86"/>
                </a:cubicBezTo>
                <a:cubicBezTo>
                  <a:pt x="126" y="97"/>
                  <a:pt x="126" y="97"/>
                  <a:pt x="126" y="97"/>
                </a:cubicBezTo>
                <a:cubicBezTo>
                  <a:pt x="118" y="107"/>
                  <a:pt x="118" y="107"/>
                  <a:pt x="118" y="107"/>
                </a:cubicBezTo>
                <a:cubicBezTo>
                  <a:pt x="118" y="108"/>
                  <a:pt x="117" y="108"/>
                  <a:pt x="117" y="108"/>
                </a:cubicBezTo>
                <a:cubicBezTo>
                  <a:pt x="105" y="104"/>
                  <a:pt x="105" y="104"/>
                  <a:pt x="105" y="104"/>
                </a:cubicBezTo>
                <a:cubicBezTo>
                  <a:pt x="105" y="104"/>
                  <a:pt x="105" y="104"/>
                  <a:pt x="105" y="104"/>
                </a:cubicBezTo>
                <a:cubicBezTo>
                  <a:pt x="105" y="95"/>
                  <a:pt x="105" y="95"/>
                  <a:pt x="105" y="95"/>
                </a:cubicBezTo>
                <a:cubicBezTo>
                  <a:pt x="103" y="73"/>
                  <a:pt x="103" y="73"/>
                  <a:pt x="103" y="73"/>
                </a:cubicBezTo>
                <a:cubicBezTo>
                  <a:pt x="92" y="63"/>
                  <a:pt x="92" y="63"/>
                  <a:pt x="92" y="63"/>
                </a:cubicBezTo>
                <a:cubicBezTo>
                  <a:pt x="79" y="72"/>
                  <a:pt x="79" y="72"/>
                  <a:pt x="79" y="72"/>
                </a:cubicBezTo>
                <a:cubicBezTo>
                  <a:pt x="79" y="73"/>
                  <a:pt x="79" y="72"/>
                  <a:pt x="78" y="72"/>
                </a:cubicBezTo>
                <a:cubicBezTo>
                  <a:pt x="67" y="61"/>
                  <a:pt x="67" y="61"/>
                  <a:pt x="67" y="61"/>
                </a:cubicBezTo>
                <a:cubicBezTo>
                  <a:pt x="50" y="48"/>
                  <a:pt x="50" y="48"/>
                  <a:pt x="50" y="48"/>
                </a:cubicBezTo>
                <a:cubicBezTo>
                  <a:pt x="29" y="30"/>
                  <a:pt x="29" y="30"/>
                  <a:pt x="29" y="30"/>
                </a:cubicBezTo>
                <a:cubicBezTo>
                  <a:pt x="29" y="30"/>
                  <a:pt x="29" y="30"/>
                  <a:pt x="29" y="30"/>
                </a:cubicBezTo>
                <a:cubicBezTo>
                  <a:pt x="8" y="0"/>
                  <a:pt x="8" y="0"/>
                  <a:pt x="8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2"/>
                  <a:pt x="2" y="2"/>
                  <a:pt x="2" y="2"/>
                </a:cubicBezTo>
                <a:cubicBezTo>
                  <a:pt x="5" y="31"/>
                  <a:pt x="5" y="31"/>
                  <a:pt x="5" y="31"/>
                </a:cubicBezTo>
                <a:cubicBezTo>
                  <a:pt x="27" y="48"/>
                  <a:pt x="27" y="48"/>
                  <a:pt x="27" y="48"/>
                </a:cubicBezTo>
                <a:cubicBezTo>
                  <a:pt x="27" y="48"/>
                  <a:pt x="27" y="48"/>
                  <a:pt x="27" y="48"/>
                </a:cubicBezTo>
                <a:cubicBezTo>
                  <a:pt x="46" y="94"/>
                  <a:pt x="46" y="94"/>
                  <a:pt x="46" y="94"/>
                </a:cubicBezTo>
                <a:cubicBezTo>
                  <a:pt x="46" y="94"/>
                  <a:pt x="46" y="95"/>
                  <a:pt x="46" y="95"/>
                </a:cubicBezTo>
                <a:cubicBezTo>
                  <a:pt x="36" y="104"/>
                  <a:pt x="36" y="104"/>
                  <a:pt x="36" y="104"/>
                </a:cubicBezTo>
                <a:cubicBezTo>
                  <a:pt x="35" y="104"/>
                  <a:pt x="35" y="104"/>
                  <a:pt x="35" y="104"/>
                </a:cubicBezTo>
                <a:cubicBezTo>
                  <a:pt x="35" y="104"/>
                  <a:pt x="35" y="104"/>
                  <a:pt x="34" y="103"/>
                </a:cubicBezTo>
                <a:cubicBezTo>
                  <a:pt x="7" y="68"/>
                  <a:pt x="7" y="68"/>
                  <a:pt x="7" y="68"/>
                </a:cubicBezTo>
                <a:cubicBezTo>
                  <a:pt x="0" y="66"/>
                  <a:pt x="0" y="66"/>
                  <a:pt x="0" y="66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1417638" y="4872038"/>
            <a:ext cx="138113" cy="155575"/>
          </a:xfrm>
          <a:custGeom>
            <a:avLst/>
            <a:gdLst/>
            <a:ahLst/>
            <a:cxnLst>
              <a:cxn ang="0">
                <a:pos x="0" y="17"/>
              </a:cxn>
              <a:cxn ang="0">
                <a:pos x="16" y="48"/>
              </a:cxn>
              <a:cxn ang="0">
                <a:pos x="16" y="48"/>
              </a:cxn>
              <a:cxn ang="0">
                <a:pos x="16" y="50"/>
              </a:cxn>
              <a:cxn ang="0">
                <a:pos x="44" y="26"/>
              </a:cxn>
              <a:cxn ang="0">
                <a:pos x="29" y="0"/>
              </a:cxn>
              <a:cxn ang="0">
                <a:pos x="0" y="17"/>
              </a:cxn>
            </a:cxnLst>
            <a:rect l="0" t="0" r="r" b="b"/>
            <a:pathLst>
              <a:path w="44" h="50">
                <a:moveTo>
                  <a:pt x="0" y="17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16" y="50"/>
                  <a:pt x="16" y="50"/>
                  <a:pt x="16" y="50"/>
                </a:cubicBezTo>
                <a:cubicBezTo>
                  <a:pt x="44" y="26"/>
                  <a:pt x="44" y="26"/>
                  <a:pt x="44" y="26"/>
                </a:cubicBezTo>
                <a:cubicBezTo>
                  <a:pt x="29" y="0"/>
                  <a:pt x="29" y="0"/>
                  <a:pt x="29" y="0"/>
                </a:cubicBezTo>
                <a:lnTo>
                  <a:pt x="0" y="1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1138238" y="4630738"/>
            <a:ext cx="184150" cy="187325"/>
          </a:xfrm>
          <a:custGeom>
            <a:avLst/>
            <a:gdLst/>
            <a:ahLst/>
            <a:cxnLst>
              <a:cxn ang="0">
                <a:pos x="0" y="55"/>
              </a:cxn>
              <a:cxn ang="0">
                <a:pos x="6" y="55"/>
              </a:cxn>
              <a:cxn ang="0">
                <a:pos x="55" y="59"/>
              </a:cxn>
              <a:cxn ang="0">
                <a:pos x="59" y="60"/>
              </a:cxn>
              <a:cxn ang="0">
                <a:pos x="57" y="53"/>
              </a:cxn>
              <a:cxn ang="0">
                <a:pos x="55" y="44"/>
              </a:cxn>
              <a:cxn ang="0">
                <a:pos x="54" y="44"/>
              </a:cxn>
              <a:cxn ang="0">
                <a:pos x="41" y="39"/>
              </a:cxn>
              <a:cxn ang="0">
                <a:pos x="41" y="39"/>
              </a:cxn>
              <a:cxn ang="0">
                <a:pos x="41" y="38"/>
              </a:cxn>
              <a:cxn ang="0">
                <a:pos x="43" y="33"/>
              </a:cxn>
              <a:cxn ang="0">
                <a:pos x="50" y="12"/>
              </a:cxn>
              <a:cxn ang="0">
                <a:pos x="47" y="0"/>
              </a:cxn>
              <a:cxn ang="0">
                <a:pos x="14" y="22"/>
              </a:cxn>
              <a:cxn ang="0">
                <a:pos x="0" y="55"/>
              </a:cxn>
            </a:cxnLst>
            <a:rect l="0" t="0" r="r" b="b"/>
            <a:pathLst>
              <a:path w="59" h="60">
                <a:moveTo>
                  <a:pt x="0" y="55"/>
                </a:moveTo>
                <a:cubicBezTo>
                  <a:pt x="6" y="55"/>
                  <a:pt x="6" y="55"/>
                  <a:pt x="6" y="55"/>
                </a:cubicBezTo>
                <a:cubicBezTo>
                  <a:pt x="55" y="59"/>
                  <a:pt x="55" y="59"/>
                  <a:pt x="55" y="59"/>
                </a:cubicBezTo>
                <a:cubicBezTo>
                  <a:pt x="59" y="60"/>
                  <a:pt x="59" y="60"/>
                  <a:pt x="59" y="60"/>
                </a:cubicBezTo>
                <a:cubicBezTo>
                  <a:pt x="57" y="53"/>
                  <a:pt x="57" y="53"/>
                  <a:pt x="57" y="53"/>
                </a:cubicBezTo>
                <a:cubicBezTo>
                  <a:pt x="55" y="44"/>
                  <a:pt x="55" y="44"/>
                  <a:pt x="55" y="44"/>
                </a:cubicBezTo>
                <a:cubicBezTo>
                  <a:pt x="54" y="44"/>
                  <a:pt x="54" y="44"/>
                  <a:pt x="54" y="44"/>
                </a:cubicBezTo>
                <a:cubicBezTo>
                  <a:pt x="41" y="39"/>
                  <a:pt x="41" y="39"/>
                  <a:pt x="41" y="39"/>
                </a:cubicBezTo>
                <a:cubicBezTo>
                  <a:pt x="41" y="39"/>
                  <a:pt x="41" y="39"/>
                  <a:pt x="41" y="39"/>
                </a:cubicBezTo>
                <a:cubicBezTo>
                  <a:pt x="41" y="38"/>
                  <a:pt x="41" y="38"/>
                  <a:pt x="41" y="38"/>
                </a:cubicBezTo>
                <a:cubicBezTo>
                  <a:pt x="43" y="33"/>
                  <a:pt x="43" y="33"/>
                  <a:pt x="43" y="33"/>
                </a:cubicBezTo>
                <a:cubicBezTo>
                  <a:pt x="50" y="12"/>
                  <a:pt x="50" y="12"/>
                  <a:pt x="50" y="12"/>
                </a:cubicBezTo>
                <a:cubicBezTo>
                  <a:pt x="47" y="0"/>
                  <a:pt x="47" y="0"/>
                  <a:pt x="47" y="0"/>
                </a:cubicBezTo>
                <a:cubicBezTo>
                  <a:pt x="14" y="22"/>
                  <a:pt x="14" y="22"/>
                  <a:pt x="14" y="22"/>
                </a:cubicBezTo>
                <a:lnTo>
                  <a:pt x="0" y="55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915988" y="4805363"/>
            <a:ext cx="490538" cy="396875"/>
          </a:xfrm>
          <a:custGeom>
            <a:avLst/>
            <a:gdLst/>
            <a:ahLst/>
            <a:cxnLst>
              <a:cxn ang="0">
                <a:pos x="156" y="89"/>
              </a:cxn>
              <a:cxn ang="0">
                <a:pos x="155" y="64"/>
              </a:cxn>
              <a:cxn ang="0">
                <a:pos x="154" y="58"/>
              </a:cxn>
              <a:cxn ang="0">
                <a:pos x="141" y="24"/>
              </a:cxn>
              <a:cxn ang="0">
                <a:pos x="141" y="24"/>
              </a:cxn>
              <a:cxn ang="0">
                <a:pos x="140" y="24"/>
              </a:cxn>
              <a:cxn ang="0">
                <a:pos x="120" y="43"/>
              </a:cxn>
              <a:cxn ang="0">
                <a:pos x="70" y="27"/>
              </a:cxn>
              <a:cxn ang="0">
                <a:pos x="48" y="8"/>
              </a:cxn>
              <a:cxn ang="0">
                <a:pos x="48" y="7"/>
              </a:cxn>
              <a:cxn ang="0">
                <a:pos x="24" y="2"/>
              </a:cxn>
              <a:cxn ang="0">
                <a:pos x="13" y="0"/>
              </a:cxn>
              <a:cxn ang="0">
                <a:pos x="0" y="36"/>
              </a:cxn>
              <a:cxn ang="0">
                <a:pos x="26" y="58"/>
              </a:cxn>
              <a:cxn ang="0">
                <a:pos x="33" y="63"/>
              </a:cxn>
              <a:cxn ang="0">
                <a:pos x="41" y="69"/>
              </a:cxn>
              <a:cxn ang="0">
                <a:pos x="45" y="74"/>
              </a:cxn>
              <a:cxn ang="0">
                <a:pos x="52" y="83"/>
              </a:cxn>
              <a:cxn ang="0">
                <a:pos x="64" y="97"/>
              </a:cxn>
              <a:cxn ang="0">
                <a:pos x="81" y="118"/>
              </a:cxn>
              <a:cxn ang="0">
                <a:pos x="84" y="119"/>
              </a:cxn>
              <a:cxn ang="0">
                <a:pos x="90" y="120"/>
              </a:cxn>
              <a:cxn ang="0">
                <a:pos x="125" y="127"/>
              </a:cxn>
              <a:cxn ang="0">
                <a:pos x="157" y="105"/>
              </a:cxn>
              <a:cxn ang="0">
                <a:pos x="156" y="89"/>
              </a:cxn>
            </a:cxnLst>
            <a:rect l="0" t="0" r="r" b="b"/>
            <a:pathLst>
              <a:path w="157" h="127">
                <a:moveTo>
                  <a:pt x="156" y="89"/>
                </a:moveTo>
                <a:cubicBezTo>
                  <a:pt x="155" y="64"/>
                  <a:pt x="155" y="64"/>
                  <a:pt x="155" y="64"/>
                </a:cubicBezTo>
                <a:cubicBezTo>
                  <a:pt x="154" y="58"/>
                  <a:pt x="154" y="58"/>
                  <a:pt x="154" y="58"/>
                </a:cubicBezTo>
                <a:cubicBezTo>
                  <a:pt x="141" y="24"/>
                  <a:pt x="141" y="24"/>
                  <a:pt x="141" y="24"/>
                </a:cubicBezTo>
                <a:cubicBezTo>
                  <a:pt x="141" y="24"/>
                  <a:pt x="141" y="24"/>
                  <a:pt x="141" y="24"/>
                </a:cubicBezTo>
                <a:cubicBezTo>
                  <a:pt x="141" y="24"/>
                  <a:pt x="140" y="24"/>
                  <a:pt x="140" y="24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70" y="27"/>
                  <a:pt x="70" y="27"/>
                  <a:pt x="70" y="27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7"/>
                  <a:pt x="48" y="7"/>
                  <a:pt x="48" y="7"/>
                </a:cubicBezTo>
                <a:cubicBezTo>
                  <a:pt x="24" y="2"/>
                  <a:pt x="24" y="2"/>
                  <a:pt x="24" y="2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36"/>
                  <a:pt x="0" y="36"/>
                  <a:pt x="0" y="36"/>
                </a:cubicBezTo>
                <a:cubicBezTo>
                  <a:pt x="26" y="58"/>
                  <a:pt x="26" y="58"/>
                  <a:pt x="26" y="58"/>
                </a:cubicBezTo>
                <a:cubicBezTo>
                  <a:pt x="33" y="63"/>
                  <a:pt x="33" y="63"/>
                  <a:pt x="33" y="63"/>
                </a:cubicBezTo>
                <a:cubicBezTo>
                  <a:pt x="41" y="69"/>
                  <a:pt x="41" y="69"/>
                  <a:pt x="41" y="69"/>
                </a:cubicBezTo>
                <a:cubicBezTo>
                  <a:pt x="45" y="74"/>
                  <a:pt x="45" y="74"/>
                  <a:pt x="45" y="74"/>
                </a:cubicBezTo>
                <a:cubicBezTo>
                  <a:pt x="52" y="83"/>
                  <a:pt x="52" y="83"/>
                  <a:pt x="52" y="83"/>
                </a:cubicBezTo>
                <a:cubicBezTo>
                  <a:pt x="64" y="97"/>
                  <a:pt x="64" y="97"/>
                  <a:pt x="64" y="97"/>
                </a:cubicBezTo>
                <a:cubicBezTo>
                  <a:pt x="81" y="118"/>
                  <a:pt x="81" y="118"/>
                  <a:pt x="81" y="118"/>
                </a:cubicBezTo>
                <a:cubicBezTo>
                  <a:pt x="84" y="119"/>
                  <a:pt x="84" y="119"/>
                  <a:pt x="84" y="119"/>
                </a:cubicBezTo>
                <a:cubicBezTo>
                  <a:pt x="90" y="120"/>
                  <a:pt x="90" y="120"/>
                  <a:pt x="90" y="120"/>
                </a:cubicBezTo>
                <a:cubicBezTo>
                  <a:pt x="125" y="127"/>
                  <a:pt x="125" y="127"/>
                  <a:pt x="125" y="127"/>
                </a:cubicBezTo>
                <a:cubicBezTo>
                  <a:pt x="157" y="105"/>
                  <a:pt x="157" y="105"/>
                  <a:pt x="157" y="105"/>
                </a:cubicBezTo>
                <a:cubicBezTo>
                  <a:pt x="156" y="89"/>
                  <a:pt x="156" y="89"/>
                  <a:pt x="156" y="89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2293938" y="4394200"/>
            <a:ext cx="255588" cy="387350"/>
          </a:xfrm>
          <a:custGeom>
            <a:avLst/>
            <a:gdLst/>
            <a:ahLst/>
            <a:cxnLst>
              <a:cxn ang="0">
                <a:pos x="0" y="232"/>
              </a:cxn>
              <a:cxn ang="0">
                <a:pos x="28" y="238"/>
              </a:cxn>
              <a:cxn ang="0">
                <a:pos x="45" y="244"/>
              </a:cxn>
              <a:cxn ang="0">
                <a:pos x="161" y="22"/>
              </a:cxn>
              <a:cxn ang="0">
                <a:pos x="132" y="0"/>
              </a:cxn>
              <a:cxn ang="0">
                <a:pos x="130" y="2"/>
              </a:cxn>
              <a:cxn ang="0">
                <a:pos x="18" y="59"/>
              </a:cxn>
              <a:cxn ang="0">
                <a:pos x="0" y="232"/>
              </a:cxn>
            </a:cxnLst>
            <a:rect l="0" t="0" r="r" b="b"/>
            <a:pathLst>
              <a:path w="161" h="244">
                <a:moveTo>
                  <a:pt x="0" y="232"/>
                </a:moveTo>
                <a:lnTo>
                  <a:pt x="28" y="238"/>
                </a:lnTo>
                <a:lnTo>
                  <a:pt x="45" y="244"/>
                </a:lnTo>
                <a:lnTo>
                  <a:pt x="161" y="22"/>
                </a:lnTo>
                <a:lnTo>
                  <a:pt x="132" y="0"/>
                </a:lnTo>
                <a:lnTo>
                  <a:pt x="130" y="2"/>
                </a:lnTo>
                <a:lnTo>
                  <a:pt x="18" y="59"/>
                </a:lnTo>
                <a:lnTo>
                  <a:pt x="0" y="232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1679576" y="5264150"/>
            <a:ext cx="433388" cy="455613"/>
          </a:xfrm>
          <a:custGeom>
            <a:avLst/>
            <a:gdLst/>
            <a:ahLst/>
            <a:cxnLst>
              <a:cxn ang="0">
                <a:pos x="0" y="287"/>
              </a:cxn>
              <a:cxn ang="0">
                <a:pos x="4" y="287"/>
              </a:cxn>
              <a:cxn ang="0">
                <a:pos x="95" y="281"/>
              </a:cxn>
              <a:cxn ang="0">
                <a:pos x="185" y="246"/>
              </a:cxn>
              <a:cxn ang="0">
                <a:pos x="234" y="226"/>
              </a:cxn>
              <a:cxn ang="0">
                <a:pos x="273" y="165"/>
              </a:cxn>
              <a:cxn ang="0">
                <a:pos x="262" y="153"/>
              </a:cxn>
              <a:cxn ang="0">
                <a:pos x="132" y="0"/>
              </a:cxn>
              <a:cxn ang="0">
                <a:pos x="48" y="185"/>
              </a:cxn>
              <a:cxn ang="0">
                <a:pos x="8" y="269"/>
              </a:cxn>
              <a:cxn ang="0">
                <a:pos x="0" y="287"/>
              </a:cxn>
            </a:cxnLst>
            <a:rect l="0" t="0" r="r" b="b"/>
            <a:pathLst>
              <a:path w="273" h="287">
                <a:moveTo>
                  <a:pt x="0" y="287"/>
                </a:moveTo>
                <a:lnTo>
                  <a:pt x="4" y="287"/>
                </a:lnTo>
                <a:lnTo>
                  <a:pt x="95" y="281"/>
                </a:lnTo>
                <a:lnTo>
                  <a:pt x="185" y="246"/>
                </a:lnTo>
                <a:lnTo>
                  <a:pt x="234" y="226"/>
                </a:lnTo>
                <a:lnTo>
                  <a:pt x="273" y="165"/>
                </a:lnTo>
                <a:lnTo>
                  <a:pt x="262" y="153"/>
                </a:lnTo>
                <a:lnTo>
                  <a:pt x="132" y="0"/>
                </a:lnTo>
                <a:lnTo>
                  <a:pt x="48" y="185"/>
                </a:lnTo>
                <a:lnTo>
                  <a:pt x="8" y="269"/>
                </a:lnTo>
                <a:lnTo>
                  <a:pt x="0" y="28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1998663" y="5021263"/>
            <a:ext cx="473075" cy="468313"/>
          </a:xfrm>
          <a:custGeom>
            <a:avLst/>
            <a:gdLst/>
            <a:ahLst/>
            <a:cxnLst>
              <a:cxn ang="0">
                <a:pos x="0" y="27"/>
              </a:cxn>
              <a:cxn ang="0">
                <a:pos x="23" y="80"/>
              </a:cxn>
              <a:cxn ang="0">
                <a:pos x="46" y="132"/>
              </a:cxn>
              <a:cxn ang="0">
                <a:pos x="48" y="138"/>
              </a:cxn>
              <a:cxn ang="0">
                <a:pos x="52" y="145"/>
              </a:cxn>
              <a:cxn ang="0">
                <a:pos x="54" y="150"/>
              </a:cxn>
              <a:cxn ang="0">
                <a:pos x="55" y="149"/>
              </a:cxn>
              <a:cxn ang="0">
                <a:pos x="87" y="118"/>
              </a:cxn>
              <a:cxn ang="0">
                <a:pos x="152" y="53"/>
              </a:cxn>
              <a:cxn ang="0">
                <a:pos x="139" y="38"/>
              </a:cxn>
              <a:cxn ang="0">
                <a:pos x="108" y="0"/>
              </a:cxn>
              <a:cxn ang="0">
                <a:pos x="43" y="0"/>
              </a:cxn>
              <a:cxn ang="0">
                <a:pos x="79" y="56"/>
              </a:cxn>
              <a:cxn ang="0">
                <a:pos x="79" y="57"/>
              </a:cxn>
              <a:cxn ang="0">
                <a:pos x="78" y="57"/>
              </a:cxn>
              <a:cxn ang="0">
                <a:pos x="59" y="61"/>
              </a:cxn>
              <a:cxn ang="0">
                <a:pos x="58" y="61"/>
              </a:cxn>
              <a:cxn ang="0">
                <a:pos x="15" y="2"/>
              </a:cxn>
              <a:cxn ang="0">
                <a:pos x="6" y="17"/>
              </a:cxn>
              <a:cxn ang="0">
                <a:pos x="0" y="27"/>
              </a:cxn>
            </a:cxnLst>
            <a:rect l="0" t="0" r="r" b="b"/>
            <a:pathLst>
              <a:path w="152" h="150">
                <a:moveTo>
                  <a:pt x="0" y="27"/>
                </a:moveTo>
                <a:cubicBezTo>
                  <a:pt x="23" y="80"/>
                  <a:pt x="23" y="80"/>
                  <a:pt x="23" y="80"/>
                </a:cubicBezTo>
                <a:cubicBezTo>
                  <a:pt x="46" y="132"/>
                  <a:pt x="46" y="132"/>
                  <a:pt x="46" y="132"/>
                </a:cubicBezTo>
                <a:cubicBezTo>
                  <a:pt x="48" y="138"/>
                  <a:pt x="48" y="138"/>
                  <a:pt x="48" y="138"/>
                </a:cubicBezTo>
                <a:cubicBezTo>
                  <a:pt x="52" y="145"/>
                  <a:pt x="52" y="145"/>
                  <a:pt x="52" y="145"/>
                </a:cubicBezTo>
                <a:cubicBezTo>
                  <a:pt x="54" y="150"/>
                  <a:pt x="54" y="150"/>
                  <a:pt x="54" y="150"/>
                </a:cubicBezTo>
                <a:cubicBezTo>
                  <a:pt x="55" y="149"/>
                  <a:pt x="55" y="149"/>
                  <a:pt x="55" y="149"/>
                </a:cubicBezTo>
                <a:cubicBezTo>
                  <a:pt x="87" y="118"/>
                  <a:pt x="87" y="118"/>
                  <a:pt x="87" y="118"/>
                </a:cubicBezTo>
                <a:cubicBezTo>
                  <a:pt x="152" y="53"/>
                  <a:pt x="152" y="53"/>
                  <a:pt x="152" y="53"/>
                </a:cubicBezTo>
                <a:cubicBezTo>
                  <a:pt x="139" y="38"/>
                  <a:pt x="139" y="38"/>
                  <a:pt x="139" y="38"/>
                </a:cubicBezTo>
                <a:cubicBezTo>
                  <a:pt x="108" y="0"/>
                  <a:pt x="108" y="0"/>
                  <a:pt x="108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79" y="56"/>
                  <a:pt x="79" y="56"/>
                  <a:pt x="79" y="56"/>
                </a:cubicBezTo>
                <a:cubicBezTo>
                  <a:pt x="79" y="56"/>
                  <a:pt x="79" y="56"/>
                  <a:pt x="79" y="57"/>
                </a:cubicBezTo>
                <a:cubicBezTo>
                  <a:pt x="79" y="57"/>
                  <a:pt x="79" y="57"/>
                  <a:pt x="78" y="57"/>
                </a:cubicBezTo>
                <a:cubicBezTo>
                  <a:pt x="59" y="61"/>
                  <a:pt x="59" y="61"/>
                  <a:pt x="59" y="61"/>
                </a:cubicBezTo>
                <a:cubicBezTo>
                  <a:pt x="59" y="61"/>
                  <a:pt x="58" y="61"/>
                  <a:pt x="58" y="61"/>
                </a:cubicBezTo>
                <a:cubicBezTo>
                  <a:pt x="15" y="2"/>
                  <a:pt x="15" y="2"/>
                  <a:pt x="15" y="2"/>
                </a:cubicBezTo>
                <a:cubicBezTo>
                  <a:pt x="6" y="17"/>
                  <a:pt x="6" y="17"/>
                  <a:pt x="6" y="17"/>
                </a:cubicBezTo>
                <a:lnTo>
                  <a:pt x="0" y="2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1571626" y="2593975"/>
            <a:ext cx="1604963" cy="2133600"/>
          </a:xfrm>
          <a:custGeom>
            <a:avLst/>
            <a:gdLst/>
            <a:ahLst/>
            <a:cxnLst>
              <a:cxn ang="0">
                <a:pos x="303" y="40"/>
              </a:cxn>
              <a:cxn ang="0">
                <a:pos x="325" y="1"/>
              </a:cxn>
              <a:cxn ang="0">
                <a:pos x="396" y="43"/>
              </a:cxn>
              <a:cxn ang="0">
                <a:pos x="430" y="50"/>
              </a:cxn>
              <a:cxn ang="0">
                <a:pos x="415" y="101"/>
              </a:cxn>
              <a:cxn ang="0">
                <a:pos x="419" y="160"/>
              </a:cxn>
              <a:cxn ang="0">
                <a:pos x="458" y="105"/>
              </a:cxn>
              <a:cxn ang="0">
                <a:pos x="475" y="146"/>
              </a:cxn>
              <a:cxn ang="0">
                <a:pos x="462" y="206"/>
              </a:cxn>
              <a:cxn ang="0">
                <a:pos x="487" y="172"/>
              </a:cxn>
              <a:cxn ang="0">
                <a:pos x="497" y="185"/>
              </a:cxn>
              <a:cxn ang="0">
                <a:pos x="511" y="252"/>
              </a:cxn>
              <a:cxn ang="0">
                <a:pos x="511" y="269"/>
              </a:cxn>
              <a:cxn ang="0">
                <a:pos x="459" y="292"/>
              </a:cxn>
              <a:cxn ang="0">
                <a:pos x="458" y="366"/>
              </a:cxn>
              <a:cxn ang="0">
                <a:pos x="463" y="398"/>
              </a:cxn>
              <a:cxn ang="0">
                <a:pos x="487" y="456"/>
              </a:cxn>
              <a:cxn ang="0">
                <a:pos x="413" y="506"/>
              </a:cxn>
              <a:cxn ang="0">
                <a:pos x="284" y="515"/>
              </a:cxn>
              <a:cxn ang="0">
                <a:pos x="297" y="462"/>
              </a:cxn>
              <a:cxn ang="0">
                <a:pos x="254" y="466"/>
              </a:cxn>
              <a:cxn ang="0">
                <a:pos x="251" y="503"/>
              </a:cxn>
              <a:cxn ang="0">
                <a:pos x="181" y="656"/>
              </a:cxn>
              <a:cxn ang="0">
                <a:pos x="108" y="684"/>
              </a:cxn>
              <a:cxn ang="0">
                <a:pos x="107" y="683"/>
              </a:cxn>
              <a:cxn ang="0">
                <a:pos x="7" y="625"/>
              </a:cxn>
              <a:cxn ang="0">
                <a:pos x="6" y="621"/>
              </a:cxn>
              <a:cxn ang="0">
                <a:pos x="2" y="555"/>
              </a:cxn>
              <a:cxn ang="0">
                <a:pos x="105" y="490"/>
              </a:cxn>
              <a:cxn ang="0">
                <a:pos x="41" y="456"/>
              </a:cxn>
              <a:cxn ang="0">
                <a:pos x="41" y="429"/>
              </a:cxn>
              <a:cxn ang="0">
                <a:pos x="118" y="432"/>
              </a:cxn>
              <a:cxn ang="0">
                <a:pos x="137" y="424"/>
              </a:cxn>
              <a:cxn ang="0">
                <a:pos x="128" y="398"/>
              </a:cxn>
              <a:cxn ang="0">
                <a:pos x="147" y="356"/>
              </a:cxn>
              <a:cxn ang="0">
                <a:pos x="109" y="392"/>
              </a:cxn>
              <a:cxn ang="0">
                <a:pos x="78" y="381"/>
              </a:cxn>
              <a:cxn ang="0">
                <a:pos x="39" y="333"/>
              </a:cxn>
              <a:cxn ang="0">
                <a:pos x="84" y="316"/>
              </a:cxn>
              <a:cxn ang="0">
                <a:pos x="102" y="315"/>
              </a:cxn>
              <a:cxn ang="0">
                <a:pos x="119" y="307"/>
              </a:cxn>
              <a:cxn ang="0">
                <a:pos x="93" y="288"/>
              </a:cxn>
              <a:cxn ang="0">
                <a:pos x="97" y="280"/>
              </a:cxn>
              <a:cxn ang="0">
                <a:pos x="127" y="283"/>
              </a:cxn>
              <a:cxn ang="0">
                <a:pos x="89" y="264"/>
              </a:cxn>
              <a:cxn ang="0">
                <a:pos x="23" y="284"/>
              </a:cxn>
              <a:cxn ang="0">
                <a:pos x="53" y="233"/>
              </a:cxn>
              <a:cxn ang="0">
                <a:pos x="115" y="244"/>
              </a:cxn>
            </a:cxnLst>
            <a:rect l="0" t="0" r="r" b="b"/>
            <a:pathLst>
              <a:path w="515" h="684">
                <a:moveTo>
                  <a:pt x="271" y="18"/>
                </a:moveTo>
                <a:cubicBezTo>
                  <a:pt x="302" y="39"/>
                  <a:pt x="302" y="39"/>
                  <a:pt x="302" y="39"/>
                </a:cubicBezTo>
                <a:cubicBezTo>
                  <a:pt x="303" y="39"/>
                  <a:pt x="303" y="40"/>
                  <a:pt x="303" y="40"/>
                </a:cubicBezTo>
                <a:cubicBezTo>
                  <a:pt x="320" y="85"/>
                  <a:pt x="320" y="85"/>
                  <a:pt x="320" y="85"/>
                </a:cubicBezTo>
                <a:cubicBezTo>
                  <a:pt x="333" y="103"/>
                  <a:pt x="333" y="103"/>
                  <a:pt x="333" y="103"/>
                </a:cubicBezTo>
                <a:cubicBezTo>
                  <a:pt x="325" y="1"/>
                  <a:pt x="325" y="1"/>
                  <a:pt x="325" y="1"/>
                </a:cubicBezTo>
                <a:cubicBezTo>
                  <a:pt x="325" y="1"/>
                  <a:pt x="325" y="0"/>
                  <a:pt x="325" y="0"/>
                </a:cubicBezTo>
                <a:cubicBezTo>
                  <a:pt x="325" y="0"/>
                  <a:pt x="326" y="0"/>
                  <a:pt x="326" y="0"/>
                </a:cubicBezTo>
                <a:cubicBezTo>
                  <a:pt x="396" y="43"/>
                  <a:pt x="396" y="43"/>
                  <a:pt x="396" y="43"/>
                </a:cubicBezTo>
                <a:cubicBezTo>
                  <a:pt x="416" y="47"/>
                  <a:pt x="416" y="47"/>
                  <a:pt x="416" y="47"/>
                </a:cubicBezTo>
                <a:cubicBezTo>
                  <a:pt x="430" y="49"/>
                  <a:pt x="430" y="49"/>
                  <a:pt x="430" y="49"/>
                </a:cubicBezTo>
                <a:cubicBezTo>
                  <a:pt x="430" y="49"/>
                  <a:pt x="430" y="49"/>
                  <a:pt x="430" y="50"/>
                </a:cubicBezTo>
                <a:cubicBezTo>
                  <a:pt x="430" y="50"/>
                  <a:pt x="430" y="50"/>
                  <a:pt x="430" y="50"/>
                </a:cubicBezTo>
                <a:cubicBezTo>
                  <a:pt x="415" y="100"/>
                  <a:pt x="415" y="100"/>
                  <a:pt x="415" y="100"/>
                </a:cubicBezTo>
                <a:cubicBezTo>
                  <a:pt x="415" y="101"/>
                  <a:pt x="415" y="101"/>
                  <a:pt x="415" y="101"/>
                </a:cubicBezTo>
                <a:cubicBezTo>
                  <a:pt x="415" y="101"/>
                  <a:pt x="415" y="101"/>
                  <a:pt x="415" y="101"/>
                </a:cubicBezTo>
                <a:cubicBezTo>
                  <a:pt x="399" y="151"/>
                  <a:pt x="399" y="151"/>
                  <a:pt x="399" y="151"/>
                </a:cubicBezTo>
                <a:cubicBezTo>
                  <a:pt x="419" y="160"/>
                  <a:pt x="419" y="160"/>
                  <a:pt x="419" y="160"/>
                </a:cubicBezTo>
                <a:cubicBezTo>
                  <a:pt x="457" y="105"/>
                  <a:pt x="457" y="105"/>
                  <a:pt x="457" y="105"/>
                </a:cubicBezTo>
                <a:cubicBezTo>
                  <a:pt x="457" y="105"/>
                  <a:pt x="457" y="105"/>
                  <a:pt x="457" y="105"/>
                </a:cubicBezTo>
                <a:cubicBezTo>
                  <a:pt x="458" y="105"/>
                  <a:pt x="458" y="105"/>
                  <a:pt x="458" y="105"/>
                </a:cubicBezTo>
                <a:cubicBezTo>
                  <a:pt x="485" y="126"/>
                  <a:pt x="485" y="126"/>
                  <a:pt x="485" y="126"/>
                </a:cubicBezTo>
                <a:cubicBezTo>
                  <a:pt x="486" y="126"/>
                  <a:pt x="486" y="127"/>
                  <a:pt x="486" y="127"/>
                </a:cubicBezTo>
                <a:cubicBezTo>
                  <a:pt x="475" y="146"/>
                  <a:pt x="475" y="146"/>
                  <a:pt x="475" y="146"/>
                </a:cubicBezTo>
                <a:cubicBezTo>
                  <a:pt x="471" y="154"/>
                  <a:pt x="471" y="154"/>
                  <a:pt x="471" y="154"/>
                </a:cubicBezTo>
                <a:cubicBezTo>
                  <a:pt x="448" y="195"/>
                  <a:pt x="448" y="195"/>
                  <a:pt x="448" y="195"/>
                </a:cubicBezTo>
                <a:cubicBezTo>
                  <a:pt x="462" y="206"/>
                  <a:pt x="462" y="206"/>
                  <a:pt x="462" y="206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8" y="172"/>
                  <a:pt x="488" y="172"/>
                  <a:pt x="488" y="172"/>
                </a:cubicBezTo>
                <a:cubicBezTo>
                  <a:pt x="497" y="185"/>
                  <a:pt x="497" y="185"/>
                  <a:pt x="497" y="185"/>
                </a:cubicBezTo>
                <a:cubicBezTo>
                  <a:pt x="497" y="185"/>
                  <a:pt x="497" y="185"/>
                  <a:pt x="497" y="185"/>
                </a:cubicBezTo>
                <a:cubicBezTo>
                  <a:pt x="503" y="242"/>
                  <a:pt x="503" y="242"/>
                  <a:pt x="503" y="242"/>
                </a:cubicBezTo>
                <a:cubicBezTo>
                  <a:pt x="511" y="252"/>
                  <a:pt x="511" y="252"/>
                  <a:pt x="511" y="252"/>
                </a:cubicBezTo>
                <a:cubicBezTo>
                  <a:pt x="511" y="252"/>
                  <a:pt x="511" y="252"/>
                  <a:pt x="511" y="252"/>
                </a:cubicBezTo>
                <a:cubicBezTo>
                  <a:pt x="515" y="263"/>
                  <a:pt x="515" y="263"/>
                  <a:pt x="515" y="263"/>
                </a:cubicBezTo>
                <a:cubicBezTo>
                  <a:pt x="515" y="264"/>
                  <a:pt x="515" y="264"/>
                  <a:pt x="515" y="264"/>
                </a:cubicBezTo>
                <a:cubicBezTo>
                  <a:pt x="511" y="269"/>
                  <a:pt x="511" y="269"/>
                  <a:pt x="511" y="269"/>
                </a:cubicBezTo>
                <a:cubicBezTo>
                  <a:pt x="511" y="270"/>
                  <a:pt x="511" y="270"/>
                  <a:pt x="511" y="270"/>
                </a:cubicBezTo>
                <a:cubicBezTo>
                  <a:pt x="492" y="278"/>
                  <a:pt x="492" y="278"/>
                  <a:pt x="492" y="278"/>
                </a:cubicBezTo>
                <a:cubicBezTo>
                  <a:pt x="459" y="292"/>
                  <a:pt x="459" y="292"/>
                  <a:pt x="459" y="292"/>
                </a:cubicBezTo>
                <a:cubicBezTo>
                  <a:pt x="432" y="314"/>
                  <a:pt x="432" y="314"/>
                  <a:pt x="432" y="314"/>
                </a:cubicBezTo>
                <a:cubicBezTo>
                  <a:pt x="436" y="323"/>
                  <a:pt x="436" y="323"/>
                  <a:pt x="436" y="323"/>
                </a:cubicBezTo>
                <a:cubicBezTo>
                  <a:pt x="458" y="366"/>
                  <a:pt x="458" y="366"/>
                  <a:pt x="458" y="366"/>
                </a:cubicBezTo>
                <a:cubicBezTo>
                  <a:pt x="458" y="366"/>
                  <a:pt x="458" y="366"/>
                  <a:pt x="458" y="366"/>
                </a:cubicBezTo>
                <a:cubicBezTo>
                  <a:pt x="463" y="394"/>
                  <a:pt x="463" y="394"/>
                  <a:pt x="463" y="394"/>
                </a:cubicBezTo>
                <a:cubicBezTo>
                  <a:pt x="463" y="398"/>
                  <a:pt x="463" y="398"/>
                  <a:pt x="463" y="398"/>
                </a:cubicBezTo>
                <a:cubicBezTo>
                  <a:pt x="463" y="398"/>
                  <a:pt x="463" y="399"/>
                  <a:pt x="463" y="399"/>
                </a:cubicBezTo>
                <a:cubicBezTo>
                  <a:pt x="436" y="422"/>
                  <a:pt x="436" y="422"/>
                  <a:pt x="436" y="422"/>
                </a:cubicBezTo>
                <a:cubicBezTo>
                  <a:pt x="487" y="456"/>
                  <a:pt x="487" y="456"/>
                  <a:pt x="487" y="456"/>
                </a:cubicBezTo>
                <a:cubicBezTo>
                  <a:pt x="487" y="456"/>
                  <a:pt x="487" y="456"/>
                  <a:pt x="487" y="457"/>
                </a:cubicBezTo>
                <a:cubicBezTo>
                  <a:pt x="487" y="457"/>
                  <a:pt x="487" y="457"/>
                  <a:pt x="487" y="457"/>
                </a:cubicBezTo>
                <a:cubicBezTo>
                  <a:pt x="413" y="506"/>
                  <a:pt x="413" y="506"/>
                  <a:pt x="413" y="506"/>
                </a:cubicBezTo>
                <a:cubicBezTo>
                  <a:pt x="413" y="506"/>
                  <a:pt x="413" y="506"/>
                  <a:pt x="413" y="506"/>
                </a:cubicBezTo>
                <a:cubicBezTo>
                  <a:pt x="379" y="493"/>
                  <a:pt x="379" y="493"/>
                  <a:pt x="379" y="493"/>
                </a:cubicBezTo>
                <a:cubicBezTo>
                  <a:pt x="284" y="515"/>
                  <a:pt x="284" y="515"/>
                  <a:pt x="284" y="515"/>
                </a:cubicBezTo>
                <a:cubicBezTo>
                  <a:pt x="284" y="515"/>
                  <a:pt x="284" y="515"/>
                  <a:pt x="283" y="515"/>
                </a:cubicBezTo>
                <a:cubicBezTo>
                  <a:pt x="283" y="515"/>
                  <a:pt x="283" y="515"/>
                  <a:pt x="283" y="514"/>
                </a:cubicBezTo>
                <a:cubicBezTo>
                  <a:pt x="297" y="462"/>
                  <a:pt x="297" y="462"/>
                  <a:pt x="297" y="462"/>
                </a:cubicBezTo>
                <a:cubicBezTo>
                  <a:pt x="299" y="448"/>
                  <a:pt x="299" y="448"/>
                  <a:pt x="299" y="448"/>
                </a:cubicBezTo>
                <a:cubicBezTo>
                  <a:pt x="254" y="460"/>
                  <a:pt x="254" y="460"/>
                  <a:pt x="254" y="460"/>
                </a:cubicBezTo>
                <a:cubicBezTo>
                  <a:pt x="254" y="466"/>
                  <a:pt x="254" y="466"/>
                  <a:pt x="254" y="466"/>
                </a:cubicBezTo>
                <a:cubicBezTo>
                  <a:pt x="253" y="479"/>
                  <a:pt x="253" y="479"/>
                  <a:pt x="253" y="479"/>
                </a:cubicBezTo>
                <a:cubicBezTo>
                  <a:pt x="251" y="502"/>
                  <a:pt x="251" y="502"/>
                  <a:pt x="251" y="502"/>
                </a:cubicBezTo>
                <a:cubicBezTo>
                  <a:pt x="251" y="502"/>
                  <a:pt x="251" y="502"/>
                  <a:pt x="251" y="503"/>
                </a:cubicBezTo>
                <a:cubicBezTo>
                  <a:pt x="165" y="591"/>
                  <a:pt x="165" y="591"/>
                  <a:pt x="165" y="591"/>
                </a:cubicBezTo>
                <a:cubicBezTo>
                  <a:pt x="166" y="595"/>
                  <a:pt x="166" y="595"/>
                  <a:pt x="166" y="595"/>
                </a:cubicBezTo>
                <a:cubicBezTo>
                  <a:pt x="181" y="656"/>
                  <a:pt x="181" y="656"/>
                  <a:pt x="181" y="656"/>
                </a:cubicBezTo>
                <a:cubicBezTo>
                  <a:pt x="181" y="656"/>
                  <a:pt x="181" y="657"/>
                  <a:pt x="180" y="657"/>
                </a:cubicBezTo>
                <a:cubicBezTo>
                  <a:pt x="151" y="667"/>
                  <a:pt x="151" y="667"/>
                  <a:pt x="151" y="667"/>
                </a:cubicBezTo>
                <a:cubicBezTo>
                  <a:pt x="108" y="684"/>
                  <a:pt x="108" y="684"/>
                  <a:pt x="108" y="684"/>
                </a:cubicBezTo>
                <a:cubicBezTo>
                  <a:pt x="108" y="684"/>
                  <a:pt x="107" y="684"/>
                  <a:pt x="107" y="684"/>
                </a:cubicBezTo>
                <a:cubicBezTo>
                  <a:pt x="107" y="684"/>
                  <a:pt x="107" y="684"/>
                  <a:pt x="107" y="684"/>
                </a:cubicBezTo>
                <a:cubicBezTo>
                  <a:pt x="107" y="684"/>
                  <a:pt x="107" y="684"/>
                  <a:pt x="107" y="683"/>
                </a:cubicBezTo>
                <a:cubicBezTo>
                  <a:pt x="104" y="601"/>
                  <a:pt x="104" y="601"/>
                  <a:pt x="104" y="601"/>
                </a:cubicBezTo>
                <a:cubicBezTo>
                  <a:pt x="65" y="610"/>
                  <a:pt x="65" y="610"/>
                  <a:pt x="65" y="610"/>
                </a:cubicBezTo>
                <a:cubicBezTo>
                  <a:pt x="7" y="625"/>
                  <a:pt x="7" y="625"/>
                  <a:pt x="7" y="625"/>
                </a:cubicBezTo>
                <a:cubicBezTo>
                  <a:pt x="6" y="625"/>
                  <a:pt x="6" y="625"/>
                  <a:pt x="6" y="625"/>
                </a:cubicBezTo>
                <a:cubicBezTo>
                  <a:pt x="6" y="625"/>
                  <a:pt x="6" y="624"/>
                  <a:pt x="6" y="624"/>
                </a:cubicBezTo>
                <a:cubicBezTo>
                  <a:pt x="6" y="621"/>
                  <a:pt x="6" y="621"/>
                  <a:pt x="6" y="621"/>
                </a:cubicBezTo>
                <a:cubicBezTo>
                  <a:pt x="0" y="557"/>
                  <a:pt x="0" y="557"/>
                  <a:pt x="0" y="557"/>
                </a:cubicBezTo>
                <a:cubicBezTo>
                  <a:pt x="0" y="557"/>
                  <a:pt x="0" y="556"/>
                  <a:pt x="1" y="556"/>
                </a:cubicBezTo>
                <a:cubicBezTo>
                  <a:pt x="2" y="555"/>
                  <a:pt x="2" y="555"/>
                  <a:pt x="2" y="555"/>
                </a:cubicBezTo>
                <a:cubicBezTo>
                  <a:pt x="84" y="529"/>
                  <a:pt x="84" y="529"/>
                  <a:pt x="84" y="529"/>
                </a:cubicBezTo>
                <a:cubicBezTo>
                  <a:pt x="105" y="522"/>
                  <a:pt x="105" y="522"/>
                  <a:pt x="105" y="522"/>
                </a:cubicBezTo>
                <a:cubicBezTo>
                  <a:pt x="105" y="490"/>
                  <a:pt x="105" y="490"/>
                  <a:pt x="105" y="490"/>
                </a:cubicBezTo>
                <a:cubicBezTo>
                  <a:pt x="105" y="477"/>
                  <a:pt x="105" y="477"/>
                  <a:pt x="105" y="477"/>
                </a:cubicBezTo>
                <a:cubicBezTo>
                  <a:pt x="63" y="463"/>
                  <a:pt x="63" y="463"/>
                  <a:pt x="63" y="463"/>
                </a:cubicBezTo>
                <a:cubicBezTo>
                  <a:pt x="41" y="456"/>
                  <a:pt x="41" y="456"/>
                  <a:pt x="41" y="456"/>
                </a:cubicBezTo>
                <a:cubicBezTo>
                  <a:pt x="41" y="456"/>
                  <a:pt x="41" y="455"/>
                  <a:pt x="41" y="455"/>
                </a:cubicBezTo>
                <a:cubicBezTo>
                  <a:pt x="41" y="430"/>
                  <a:pt x="41" y="430"/>
                  <a:pt x="41" y="430"/>
                </a:cubicBezTo>
                <a:cubicBezTo>
                  <a:pt x="41" y="430"/>
                  <a:pt x="41" y="429"/>
                  <a:pt x="41" y="429"/>
                </a:cubicBezTo>
                <a:cubicBezTo>
                  <a:pt x="84" y="418"/>
                  <a:pt x="84" y="418"/>
                  <a:pt x="84" y="418"/>
                </a:cubicBezTo>
                <a:cubicBezTo>
                  <a:pt x="84" y="418"/>
                  <a:pt x="84" y="418"/>
                  <a:pt x="84" y="418"/>
                </a:cubicBezTo>
                <a:cubicBezTo>
                  <a:pt x="118" y="432"/>
                  <a:pt x="118" y="432"/>
                  <a:pt x="118" y="432"/>
                </a:cubicBezTo>
                <a:cubicBezTo>
                  <a:pt x="127" y="429"/>
                  <a:pt x="127" y="429"/>
                  <a:pt x="127" y="429"/>
                </a:cubicBezTo>
                <a:cubicBezTo>
                  <a:pt x="138" y="426"/>
                  <a:pt x="138" y="426"/>
                  <a:pt x="138" y="426"/>
                </a:cubicBezTo>
                <a:cubicBezTo>
                  <a:pt x="137" y="424"/>
                  <a:pt x="137" y="424"/>
                  <a:pt x="137" y="424"/>
                </a:cubicBezTo>
                <a:cubicBezTo>
                  <a:pt x="137" y="424"/>
                  <a:pt x="137" y="424"/>
                  <a:pt x="137" y="424"/>
                </a:cubicBezTo>
                <a:cubicBezTo>
                  <a:pt x="135" y="416"/>
                  <a:pt x="135" y="416"/>
                  <a:pt x="135" y="416"/>
                </a:cubicBezTo>
                <a:cubicBezTo>
                  <a:pt x="128" y="398"/>
                  <a:pt x="128" y="398"/>
                  <a:pt x="128" y="398"/>
                </a:cubicBezTo>
                <a:cubicBezTo>
                  <a:pt x="128" y="398"/>
                  <a:pt x="128" y="398"/>
                  <a:pt x="128" y="398"/>
                </a:cubicBezTo>
                <a:cubicBezTo>
                  <a:pt x="158" y="368"/>
                  <a:pt x="158" y="368"/>
                  <a:pt x="158" y="368"/>
                </a:cubicBezTo>
                <a:cubicBezTo>
                  <a:pt x="147" y="356"/>
                  <a:pt x="147" y="356"/>
                  <a:pt x="147" y="356"/>
                </a:cubicBezTo>
                <a:cubicBezTo>
                  <a:pt x="123" y="365"/>
                  <a:pt x="123" y="365"/>
                  <a:pt x="123" y="365"/>
                </a:cubicBezTo>
                <a:cubicBezTo>
                  <a:pt x="122" y="366"/>
                  <a:pt x="122" y="366"/>
                  <a:pt x="122" y="366"/>
                </a:cubicBezTo>
                <a:cubicBezTo>
                  <a:pt x="109" y="392"/>
                  <a:pt x="109" y="392"/>
                  <a:pt x="109" y="392"/>
                </a:cubicBezTo>
                <a:cubicBezTo>
                  <a:pt x="109" y="393"/>
                  <a:pt x="108" y="393"/>
                  <a:pt x="108" y="393"/>
                </a:cubicBezTo>
                <a:cubicBezTo>
                  <a:pt x="95" y="387"/>
                  <a:pt x="95" y="387"/>
                  <a:pt x="95" y="387"/>
                </a:cubicBezTo>
                <a:cubicBezTo>
                  <a:pt x="78" y="381"/>
                  <a:pt x="78" y="381"/>
                  <a:pt x="78" y="381"/>
                </a:cubicBezTo>
                <a:cubicBezTo>
                  <a:pt x="66" y="375"/>
                  <a:pt x="66" y="375"/>
                  <a:pt x="66" y="375"/>
                </a:cubicBezTo>
                <a:cubicBezTo>
                  <a:pt x="65" y="375"/>
                  <a:pt x="65" y="375"/>
                  <a:pt x="65" y="375"/>
                </a:cubicBezTo>
                <a:cubicBezTo>
                  <a:pt x="39" y="333"/>
                  <a:pt x="39" y="333"/>
                  <a:pt x="39" y="333"/>
                </a:cubicBezTo>
                <a:cubicBezTo>
                  <a:pt x="39" y="333"/>
                  <a:pt x="39" y="332"/>
                  <a:pt x="39" y="332"/>
                </a:cubicBezTo>
                <a:cubicBezTo>
                  <a:pt x="39" y="332"/>
                  <a:pt x="40" y="332"/>
                  <a:pt x="40" y="332"/>
                </a:cubicBezTo>
                <a:cubicBezTo>
                  <a:pt x="84" y="316"/>
                  <a:pt x="84" y="316"/>
                  <a:pt x="84" y="316"/>
                </a:cubicBezTo>
                <a:cubicBezTo>
                  <a:pt x="84" y="316"/>
                  <a:pt x="85" y="316"/>
                  <a:pt x="85" y="316"/>
                </a:cubicBezTo>
                <a:cubicBezTo>
                  <a:pt x="102" y="315"/>
                  <a:pt x="102" y="315"/>
                  <a:pt x="102" y="315"/>
                </a:cubicBezTo>
                <a:cubicBezTo>
                  <a:pt x="102" y="315"/>
                  <a:pt x="102" y="315"/>
                  <a:pt x="102" y="315"/>
                </a:cubicBezTo>
                <a:cubicBezTo>
                  <a:pt x="127" y="330"/>
                  <a:pt x="127" y="330"/>
                  <a:pt x="127" y="330"/>
                </a:cubicBezTo>
                <a:cubicBezTo>
                  <a:pt x="128" y="316"/>
                  <a:pt x="128" y="316"/>
                  <a:pt x="128" y="316"/>
                </a:cubicBezTo>
                <a:cubicBezTo>
                  <a:pt x="119" y="307"/>
                  <a:pt x="119" y="307"/>
                  <a:pt x="119" y="307"/>
                </a:cubicBezTo>
                <a:cubicBezTo>
                  <a:pt x="111" y="303"/>
                  <a:pt x="111" y="303"/>
                  <a:pt x="111" y="303"/>
                </a:cubicBezTo>
                <a:cubicBezTo>
                  <a:pt x="95" y="290"/>
                  <a:pt x="95" y="290"/>
                  <a:pt x="95" y="290"/>
                </a:cubicBezTo>
                <a:cubicBezTo>
                  <a:pt x="93" y="288"/>
                  <a:pt x="93" y="288"/>
                  <a:pt x="93" y="288"/>
                </a:cubicBezTo>
                <a:cubicBezTo>
                  <a:pt x="93" y="288"/>
                  <a:pt x="93" y="288"/>
                  <a:pt x="93" y="287"/>
                </a:cubicBezTo>
                <a:cubicBezTo>
                  <a:pt x="96" y="280"/>
                  <a:pt x="96" y="280"/>
                  <a:pt x="96" y="280"/>
                </a:cubicBezTo>
                <a:cubicBezTo>
                  <a:pt x="97" y="280"/>
                  <a:pt x="97" y="280"/>
                  <a:pt x="97" y="280"/>
                </a:cubicBezTo>
                <a:cubicBezTo>
                  <a:pt x="99" y="280"/>
                  <a:pt x="99" y="280"/>
                  <a:pt x="99" y="280"/>
                </a:cubicBezTo>
                <a:cubicBezTo>
                  <a:pt x="118" y="282"/>
                  <a:pt x="118" y="282"/>
                  <a:pt x="118" y="282"/>
                </a:cubicBezTo>
                <a:cubicBezTo>
                  <a:pt x="127" y="283"/>
                  <a:pt x="127" y="283"/>
                  <a:pt x="127" y="283"/>
                </a:cubicBezTo>
                <a:cubicBezTo>
                  <a:pt x="133" y="274"/>
                  <a:pt x="133" y="274"/>
                  <a:pt x="133" y="274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89" y="264"/>
                  <a:pt x="89" y="264"/>
                  <a:pt x="89" y="264"/>
                </a:cubicBezTo>
                <a:cubicBezTo>
                  <a:pt x="76" y="277"/>
                  <a:pt x="76" y="277"/>
                  <a:pt x="76" y="277"/>
                </a:cubicBezTo>
                <a:cubicBezTo>
                  <a:pt x="76" y="278"/>
                  <a:pt x="76" y="278"/>
                  <a:pt x="75" y="278"/>
                </a:cubicBezTo>
                <a:cubicBezTo>
                  <a:pt x="23" y="284"/>
                  <a:pt x="23" y="284"/>
                  <a:pt x="23" y="284"/>
                </a:cubicBezTo>
                <a:cubicBezTo>
                  <a:pt x="23" y="284"/>
                  <a:pt x="22" y="284"/>
                  <a:pt x="22" y="284"/>
                </a:cubicBezTo>
                <a:cubicBezTo>
                  <a:pt x="22" y="283"/>
                  <a:pt x="22" y="283"/>
                  <a:pt x="22" y="283"/>
                </a:cubicBezTo>
                <a:cubicBezTo>
                  <a:pt x="53" y="233"/>
                  <a:pt x="53" y="233"/>
                  <a:pt x="53" y="233"/>
                </a:cubicBezTo>
                <a:cubicBezTo>
                  <a:pt x="53" y="233"/>
                  <a:pt x="53" y="233"/>
                  <a:pt x="54" y="233"/>
                </a:cubicBezTo>
                <a:cubicBezTo>
                  <a:pt x="75" y="237"/>
                  <a:pt x="75" y="237"/>
                  <a:pt x="75" y="237"/>
                </a:cubicBezTo>
                <a:cubicBezTo>
                  <a:pt x="115" y="244"/>
                  <a:pt x="115" y="244"/>
                  <a:pt x="115" y="244"/>
                </a:cubicBezTo>
                <a:cubicBezTo>
                  <a:pt x="126" y="230"/>
                  <a:pt x="126" y="230"/>
                  <a:pt x="126" y="23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1960563" y="2644775"/>
            <a:ext cx="549275" cy="785813"/>
          </a:xfrm>
          <a:custGeom>
            <a:avLst/>
            <a:gdLst/>
            <a:ahLst/>
            <a:cxnLst>
              <a:cxn ang="0">
                <a:pos x="0" y="214"/>
              </a:cxn>
              <a:cxn ang="0">
                <a:pos x="12" y="199"/>
              </a:cxn>
              <a:cxn ang="0">
                <a:pos x="13" y="198"/>
              </a:cxn>
              <a:cxn ang="0">
                <a:pos x="36" y="195"/>
              </a:cxn>
              <a:cxn ang="0">
                <a:pos x="36" y="195"/>
              </a:cxn>
              <a:cxn ang="0">
                <a:pos x="60" y="199"/>
              </a:cxn>
              <a:cxn ang="0">
                <a:pos x="60" y="200"/>
              </a:cxn>
              <a:cxn ang="0">
                <a:pos x="62" y="205"/>
              </a:cxn>
              <a:cxn ang="0">
                <a:pos x="65" y="218"/>
              </a:cxn>
              <a:cxn ang="0">
                <a:pos x="75" y="222"/>
              </a:cxn>
              <a:cxn ang="0">
                <a:pos x="82" y="224"/>
              </a:cxn>
              <a:cxn ang="0">
                <a:pos x="82" y="224"/>
              </a:cxn>
              <a:cxn ang="0">
                <a:pos x="112" y="252"/>
              </a:cxn>
              <a:cxn ang="0">
                <a:pos x="119" y="225"/>
              </a:cxn>
              <a:cxn ang="0">
                <a:pos x="73" y="210"/>
              </a:cxn>
              <a:cxn ang="0">
                <a:pos x="72" y="209"/>
              </a:cxn>
              <a:cxn ang="0">
                <a:pos x="73" y="209"/>
              </a:cxn>
              <a:cxn ang="0">
                <a:pos x="75" y="207"/>
              </a:cxn>
              <a:cxn ang="0">
                <a:pos x="91" y="195"/>
              </a:cxn>
              <a:cxn ang="0">
                <a:pos x="91" y="195"/>
              </a:cxn>
              <a:cxn ang="0">
                <a:pos x="135" y="182"/>
              </a:cxn>
              <a:cxn ang="0">
                <a:pos x="135" y="182"/>
              </a:cxn>
              <a:cxn ang="0">
                <a:pos x="142" y="183"/>
              </a:cxn>
              <a:cxn ang="0">
                <a:pos x="150" y="186"/>
              </a:cxn>
              <a:cxn ang="0">
                <a:pos x="150" y="173"/>
              </a:cxn>
              <a:cxn ang="0">
                <a:pos x="133" y="162"/>
              </a:cxn>
              <a:cxn ang="0">
                <a:pos x="128" y="162"/>
              </a:cxn>
              <a:cxn ang="0">
                <a:pos x="124" y="161"/>
              </a:cxn>
              <a:cxn ang="0">
                <a:pos x="108" y="174"/>
              </a:cxn>
              <a:cxn ang="0">
                <a:pos x="107" y="174"/>
              </a:cxn>
              <a:cxn ang="0">
                <a:pos x="91" y="172"/>
              </a:cxn>
              <a:cxn ang="0">
                <a:pos x="64" y="168"/>
              </a:cxn>
              <a:cxn ang="0">
                <a:pos x="64" y="168"/>
              </a:cxn>
              <a:cxn ang="0">
                <a:pos x="49" y="154"/>
              </a:cxn>
              <a:cxn ang="0">
                <a:pos x="49" y="153"/>
              </a:cxn>
              <a:cxn ang="0">
                <a:pos x="39" y="125"/>
              </a:cxn>
              <a:cxn ang="0">
                <a:pos x="30" y="101"/>
              </a:cxn>
              <a:cxn ang="0">
                <a:pos x="30" y="100"/>
              </a:cxn>
              <a:cxn ang="0">
                <a:pos x="31" y="100"/>
              </a:cxn>
              <a:cxn ang="0">
                <a:pos x="42" y="107"/>
              </a:cxn>
              <a:cxn ang="0">
                <a:pos x="44" y="108"/>
              </a:cxn>
              <a:cxn ang="0">
                <a:pos x="79" y="129"/>
              </a:cxn>
              <a:cxn ang="0">
                <a:pos x="94" y="117"/>
              </a:cxn>
              <a:cxn ang="0">
                <a:pos x="76" y="71"/>
              </a:cxn>
              <a:cxn ang="0">
                <a:pos x="76" y="71"/>
              </a:cxn>
              <a:cxn ang="0">
                <a:pos x="81" y="53"/>
              </a:cxn>
              <a:cxn ang="0">
                <a:pos x="81" y="52"/>
              </a:cxn>
              <a:cxn ang="0">
                <a:pos x="82" y="52"/>
              </a:cxn>
              <a:cxn ang="0">
                <a:pos x="117" y="70"/>
              </a:cxn>
              <a:cxn ang="0">
                <a:pos x="148" y="91"/>
              </a:cxn>
              <a:cxn ang="0">
                <a:pos x="148" y="92"/>
              </a:cxn>
              <a:cxn ang="0">
                <a:pos x="160" y="117"/>
              </a:cxn>
              <a:cxn ang="0">
                <a:pos x="172" y="117"/>
              </a:cxn>
              <a:cxn ang="0">
                <a:pos x="176" y="116"/>
              </a:cxn>
              <a:cxn ang="0">
                <a:pos x="172" y="110"/>
              </a:cxn>
              <a:cxn ang="0">
                <a:pos x="119" y="35"/>
              </a:cxn>
              <a:cxn ang="0">
                <a:pos x="119" y="34"/>
              </a:cxn>
              <a:cxn ang="0">
                <a:pos x="141" y="0"/>
              </a:cxn>
              <a:cxn ang="0">
                <a:pos x="142" y="0"/>
              </a:cxn>
              <a:cxn ang="0">
                <a:pos x="146" y="2"/>
              </a:cxn>
            </a:cxnLst>
            <a:rect l="0" t="0" r="r" b="b"/>
            <a:pathLst>
              <a:path w="176" h="252">
                <a:moveTo>
                  <a:pt x="0" y="214"/>
                </a:moveTo>
                <a:cubicBezTo>
                  <a:pt x="12" y="199"/>
                  <a:pt x="12" y="199"/>
                  <a:pt x="12" y="199"/>
                </a:cubicBezTo>
                <a:cubicBezTo>
                  <a:pt x="12" y="198"/>
                  <a:pt x="12" y="198"/>
                  <a:pt x="13" y="198"/>
                </a:cubicBezTo>
                <a:cubicBezTo>
                  <a:pt x="36" y="195"/>
                  <a:pt x="36" y="195"/>
                  <a:pt x="36" y="195"/>
                </a:cubicBezTo>
                <a:cubicBezTo>
                  <a:pt x="36" y="195"/>
                  <a:pt x="36" y="195"/>
                  <a:pt x="36" y="195"/>
                </a:cubicBezTo>
                <a:cubicBezTo>
                  <a:pt x="60" y="199"/>
                  <a:pt x="60" y="199"/>
                  <a:pt x="60" y="199"/>
                </a:cubicBezTo>
                <a:cubicBezTo>
                  <a:pt x="60" y="199"/>
                  <a:pt x="60" y="199"/>
                  <a:pt x="60" y="200"/>
                </a:cubicBezTo>
                <a:cubicBezTo>
                  <a:pt x="62" y="205"/>
                  <a:pt x="62" y="205"/>
                  <a:pt x="62" y="205"/>
                </a:cubicBezTo>
                <a:cubicBezTo>
                  <a:pt x="65" y="218"/>
                  <a:pt x="65" y="218"/>
                  <a:pt x="65" y="218"/>
                </a:cubicBezTo>
                <a:cubicBezTo>
                  <a:pt x="75" y="222"/>
                  <a:pt x="75" y="222"/>
                  <a:pt x="75" y="222"/>
                </a:cubicBezTo>
                <a:cubicBezTo>
                  <a:pt x="82" y="224"/>
                  <a:pt x="82" y="224"/>
                  <a:pt x="82" y="224"/>
                </a:cubicBezTo>
                <a:cubicBezTo>
                  <a:pt x="82" y="224"/>
                  <a:pt x="82" y="224"/>
                  <a:pt x="82" y="224"/>
                </a:cubicBezTo>
                <a:cubicBezTo>
                  <a:pt x="112" y="252"/>
                  <a:pt x="112" y="252"/>
                  <a:pt x="112" y="252"/>
                </a:cubicBezTo>
                <a:cubicBezTo>
                  <a:pt x="119" y="225"/>
                  <a:pt x="119" y="225"/>
                  <a:pt x="119" y="225"/>
                </a:cubicBezTo>
                <a:cubicBezTo>
                  <a:pt x="73" y="210"/>
                  <a:pt x="73" y="210"/>
                  <a:pt x="73" y="210"/>
                </a:cubicBezTo>
                <a:cubicBezTo>
                  <a:pt x="72" y="210"/>
                  <a:pt x="72" y="210"/>
                  <a:pt x="72" y="209"/>
                </a:cubicBezTo>
                <a:cubicBezTo>
                  <a:pt x="72" y="209"/>
                  <a:pt x="72" y="209"/>
                  <a:pt x="73" y="209"/>
                </a:cubicBezTo>
                <a:cubicBezTo>
                  <a:pt x="75" y="207"/>
                  <a:pt x="75" y="207"/>
                  <a:pt x="75" y="207"/>
                </a:cubicBezTo>
                <a:cubicBezTo>
                  <a:pt x="91" y="195"/>
                  <a:pt x="91" y="195"/>
                  <a:pt x="91" y="195"/>
                </a:cubicBezTo>
                <a:cubicBezTo>
                  <a:pt x="91" y="195"/>
                  <a:pt x="91" y="195"/>
                  <a:pt x="91" y="195"/>
                </a:cubicBezTo>
                <a:cubicBezTo>
                  <a:pt x="135" y="182"/>
                  <a:pt x="135" y="182"/>
                  <a:pt x="135" y="182"/>
                </a:cubicBezTo>
                <a:cubicBezTo>
                  <a:pt x="135" y="182"/>
                  <a:pt x="135" y="182"/>
                  <a:pt x="135" y="182"/>
                </a:cubicBezTo>
                <a:cubicBezTo>
                  <a:pt x="142" y="183"/>
                  <a:pt x="142" y="183"/>
                  <a:pt x="142" y="183"/>
                </a:cubicBezTo>
                <a:cubicBezTo>
                  <a:pt x="150" y="186"/>
                  <a:pt x="150" y="186"/>
                  <a:pt x="150" y="186"/>
                </a:cubicBezTo>
                <a:cubicBezTo>
                  <a:pt x="150" y="173"/>
                  <a:pt x="150" y="173"/>
                  <a:pt x="150" y="173"/>
                </a:cubicBezTo>
                <a:cubicBezTo>
                  <a:pt x="133" y="162"/>
                  <a:pt x="133" y="162"/>
                  <a:pt x="133" y="162"/>
                </a:cubicBezTo>
                <a:cubicBezTo>
                  <a:pt x="128" y="162"/>
                  <a:pt x="128" y="162"/>
                  <a:pt x="128" y="162"/>
                </a:cubicBezTo>
                <a:cubicBezTo>
                  <a:pt x="124" y="161"/>
                  <a:pt x="124" y="161"/>
                  <a:pt x="124" y="161"/>
                </a:cubicBezTo>
                <a:cubicBezTo>
                  <a:pt x="108" y="174"/>
                  <a:pt x="108" y="174"/>
                  <a:pt x="108" y="174"/>
                </a:cubicBezTo>
                <a:cubicBezTo>
                  <a:pt x="108" y="174"/>
                  <a:pt x="108" y="174"/>
                  <a:pt x="107" y="174"/>
                </a:cubicBezTo>
                <a:cubicBezTo>
                  <a:pt x="91" y="172"/>
                  <a:pt x="91" y="172"/>
                  <a:pt x="91" y="172"/>
                </a:cubicBezTo>
                <a:cubicBezTo>
                  <a:pt x="64" y="168"/>
                  <a:pt x="64" y="168"/>
                  <a:pt x="64" y="168"/>
                </a:cubicBezTo>
                <a:cubicBezTo>
                  <a:pt x="64" y="168"/>
                  <a:pt x="64" y="168"/>
                  <a:pt x="64" y="168"/>
                </a:cubicBezTo>
                <a:cubicBezTo>
                  <a:pt x="49" y="154"/>
                  <a:pt x="49" y="154"/>
                  <a:pt x="49" y="154"/>
                </a:cubicBezTo>
                <a:cubicBezTo>
                  <a:pt x="49" y="153"/>
                  <a:pt x="49" y="153"/>
                  <a:pt x="49" y="153"/>
                </a:cubicBezTo>
                <a:cubicBezTo>
                  <a:pt x="39" y="125"/>
                  <a:pt x="39" y="125"/>
                  <a:pt x="39" y="125"/>
                </a:cubicBezTo>
                <a:cubicBezTo>
                  <a:pt x="30" y="101"/>
                  <a:pt x="30" y="101"/>
                  <a:pt x="30" y="101"/>
                </a:cubicBezTo>
                <a:cubicBezTo>
                  <a:pt x="30" y="101"/>
                  <a:pt x="30" y="100"/>
                  <a:pt x="30" y="100"/>
                </a:cubicBezTo>
                <a:cubicBezTo>
                  <a:pt x="31" y="100"/>
                  <a:pt x="31" y="100"/>
                  <a:pt x="31" y="100"/>
                </a:cubicBezTo>
                <a:cubicBezTo>
                  <a:pt x="42" y="107"/>
                  <a:pt x="42" y="107"/>
                  <a:pt x="42" y="107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79" y="129"/>
                  <a:pt x="79" y="129"/>
                  <a:pt x="79" y="129"/>
                </a:cubicBezTo>
                <a:cubicBezTo>
                  <a:pt x="94" y="117"/>
                  <a:pt x="94" y="117"/>
                  <a:pt x="94" y="117"/>
                </a:cubicBezTo>
                <a:cubicBezTo>
                  <a:pt x="76" y="71"/>
                  <a:pt x="76" y="71"/>
                  <a:pt x="76" y="71"/>
                </a:cubicBezTo>
                <a:cubicBezTo>
                  <a:pt x="76" y="71"/>
                  <a:pt x="76" y="71"/>
                  <a:pt x="76" y="71"/>
                </a:cubicBezTo>
                <a:cubicBezTo>
                  <a:pt x="81" y="53"/>
                  <a:pt x="81" y="53"/>
                  <a:pt x="81" y="53"/>
                </a:cubicBezTo>
                <a:cubicBezTo>
                  <a:pt x="81" y="52"/>
                  <a:pt x="81" y="52"/>
                  <a:pt x="81" y="52"/>
                </a:cubicBezTo>
                <a:cubicBezTo>
                  <a:pt x="82" y="52"/>
                  <a:pt x="82" y="52"/>
                  <a:pt x="82" y="52"/>
                </a:cubicBezTo>
                <a:cubicBezTo>
                  <a:pt x="117" y="70"/>
                  <a:pt x="117" y="70"/>
                  <a:pt x="117" y="70"/>
                </a:cubicBezTo>
                <a:cubicBezTo>
                  <a:pt x="148" y="91"/>
                  <a:pt x="148" y="91"/>
                  <a:pt x="148" y="91"/>
                </a:cubicBezTo>
                <a:cubicBezTo>
                  <a:pt x="148" y="91"/>
                  <a:pt x="148" y="91"/>
                  <a:pt x="148" y="92"/>
                </a:cubicBezTo>
                <a:cubicBezTo>
                  <a:pt x="160" y="117"/>
                  <a:pt x="160" y="117"/>
                  <a:pt x="160" y="117"/>
                </a:cubicBezTo>
                <a:cubicBezTo>
                  <a:pt x="172" y="117"/>
                  <a:pt x="172" y="117"/>
                  <a:pt x="172" y="117"/>
                </a:cubicBezTo>
                <a:cubicBezTo>
                  <a:pt x="176" y="116"/>
                  <a:pt x="176" y="116"/>
                  <a:pt x="176" y="116"/>
                </a:cubicBezTo>
                <a:cubicBezTo>
                  <a:pt x="172" y="110"/>
                  <a:pt x="172" y="110"/>
                  <a:pt x="172" y="110"/>
                </a:cubicBezTo>
                <a:cubicBezTo>
                  <a:pt x="119" y="35"/>
                  <a:pt x="119" y="35"/>
                  <a:pt x="119" y="35"/>
                </a:cubicBezTo>
                <a:cubicBezTo>
                  <a:pt x="119" y="34"/>
                  <a:pt x="119" y="34"/>
                  <a:pt x="119" y="34"/>
                </a:cubicBezTo>
                <a:cubicBezTo>
                  <a:pt x="141" y="0"/>
                  <a:pt x="141" y="0"/>
                  <a:pt x="141" y="0"/>
                </a:cubicBezTo>
                <a:cubicBezTo>
                  <a:pt x="141" y="0"/>
                  <a:pt x="142" y="0"/>
                  <a:pt x="142" y="0"/>
                </a:cubicBezTo>
                <a:cubicBezTo>
                  <a:pt x="146" y="2"/>
                  <a:pt x="146" y="2"/>
                  <a:pt x="146" y="2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/>
          </p:cNvSpPr>
          <p:nvPr/>
        </p:nvSpPr>
        <p:spPr bwMode="auto">
          <a:xfrm>
            <a:off x="3040063" y="1539875"/>
            <a:ext cx="1228725" cy="1304925"/>
          </a:xfrm>
          <a:custGeom>
            <a:avLst/>
            <a:gdLst/>
            <a:ahLst/>
            <a:cxnLst>
              <a:cxn ang="0">
                <a:pos x="2" y="363"/>
              </a:cxn>
              <a:cxn ang="0">
                <a:pos x="26" y="373"/>
              </a:cxn>
              <a:cxn ang="0">
                <a:pos x="42" y="378"/>
              </a:cxn>
              <a:cxn ang="0">
                <a:pos x="42" y="378"/>
              </a:cxn>
              <a:cxn ang="0">
                <a:pos x="57" y="418"/>
              </a:cxn>
              <a:cxn ang="0">
                <a:pos x="104" y="403"/>
              </a:cxn>
              <a:cxn ang="0">
                <a:pos x="147" y="390"/>
              </a:cxn>
              <a:cxn ang="0">
                <a:pos x="193" y="375"/>
              </a:cxn>
              <a:cxn ang="0">
                <a:pos x="284" y="345"/>
              </a:cxn>
              <a:cxn ang="0">
                <a:pos x="290" y="334"/>
              </a:cxn>
              <a:cxn ang="0">
                <a:pos x="294" y="327"/>
              </a:cxn>
              <a:cxn ang="0">
                <a:pos x="308" y="300"/>
              </a:cxn>
              <a:cxn ang="0">
                <a:pos x="304" y="296"/>
              </a:cxn>
              <a:cxn ang="0">
                <a:pos x="281" y="267"/>
              </a:cxn>
              <a:cxn ang="0">
                <a:pos x="281" y="266"/>
              </a:cxn>
              <a:cxn ang="0">
                <a:pos x="293" y="229"/>
              </a:cxn>
              <a:cxn ang="0">
                <a:pos x="293" y="229"/>
              </a:cxn>
              <a:cxn ang="0">
                <a:pos x="332" y="187"/>
              </a:cxn>
              <a:cxn ang="0">
                <a:pos x="394" y="118"/>
              </a:cxn>
              <a:cxn ang="0">
                <a:pos x="394" y="118"/>
              </a:cxn>
              <a:cxn ang="0">
                <a:pos x="373" y="87"/>
              </a:cxn>
              <a:cxn ang="0">
                <a:pos x="361" y="71"/>
              </a:cxn>
              <a:cxn ang="0">
                <a:pos x="295" y="52"/>
              </a:cxn>
              <a:cxn ang="0">
                <a:pos x="294" y="52"/>
              </a:cxn>
              <a:cxn ang="0">
                <a:pos x="293" y="51"/>
              </a:cxn>
              <a:cxn ang="0">
                <a:pos x="282" y="0"/>
              </a:cxn>
              <a:cxn ang="0">
                <a:pos x="234" y="15"/>
              </a:cxn>
              <a:cxn ang="0">
                <a:pos x="233" y="48"/>
              </a:cxn>
              <a:cxn ang="0">
                <a:pos x="269" y="72"/>
              </a:cxn>
              <a:cxn ang="0">
                <a:pos x="270" y="72"/>
              </a:cxn>
              <a:cxn ang="0">
                <a:pos x="263" y="117"/>
              </a:cxn>
              <a:cxn ang="0">
                <a:pos x="252" y="202"/>
              </a:cxn>
              <a:cxn ang="0">
                <a:pos x="251" y="203"/>
              </a:cxn>
              <a:cxn ang="0">
                <a:pos x="250" y="202"/>
              </a:cxn>
              <a:cxn ang="0">
                <a:pos x="231" y="106"/>
              </a:cxn>
              <a:cxn ang="0">
                <a:pos x="228" y="98"/>
              </a:cxn>
              <a:cxn ang="0">
                <a:pos x="202" y="95"/>
              </a:cxn>
              <a:cxn ang="0">
                <a:pos x="187" y="121"/>
              </a:cxn>
              <a:cxn ang="0">
                <a:pos x="186" y="121"/>
              </a:cxn>
              <a:cxn ang="0">
                <a:pos x="119" y="115"/>
              </a:cxn>
              <a:cxn ang="0">
                <a:pos x="116" y="172"/>
              </a:cxn>
              <a:cxn ang="0">
                <a:pos x="205" y="176"/>
              </a:cxn>
              <a:cxn ang="0">
                <a:pos x="205" y="177"/>
              </a:cxn>
              <a:cxn ang="0">
                <a:pos x="205" y="211"/>
              </a:cxn>
              <a:cxn ang="0">
                <a:pos x="205" y="211"/>
              </a:cxn>
              <a:cxn ang="0">
                <a:pos x="73" y="217"/>
              </a:cxn>
              <a:cxn ang="0">
                <a:pos x="73" y="259"/>
              </a:cxn>
              <a:cxn ang="0">
                <a:pos x="122" y="284"/>
              </a:cxn>
              <a:cxn ang="0">
                <a:pos x="132" y="289"/>
              </a:cxn>
              <a:cxn ang="0">
                <a:pos x="132" y="289"/>
              </a:cxn>
              <a:cxn ang="0">
                <a:pos x="132" y="290"/>
              </a:cxn>
              <a:cxn ang="0">
                <a:pos x="110" y="327"/>
              </a:cxn>
              <a:cxn ang="0">
                <a:pos x="109" y="328"/>
              </a:cxn>
              <a:cxn ang="0">
                <a:pos x="100" y="323"/>
              </a:cxn>
              <a:cxn ang="0">
                <a:pos x="51" y="297"/>
              </a:cxn>
              <a:cxn ang="0">
                <a:pos x="39" y="298"/>
              </a:cxn>
              <a:cxn ang="0">
                <a:pos x="17" y="300"/>
              </a:cxn>
              <a:cxn ang="0">
                <a:pos x="4" y="314"/>
              </a:cxn>
              <a:cxn ang="0">
                <a:pos x="0" y="320"/>
              </a:cxn>
              <a:cxn ang="0">
                <a:pos x="2" y="363"/>
              </a:cxn>
            </a:cxnLst>
            <a:rect l="0" t="0" r="r" b="b"/>
            <a:pathLst>
              <a:path w="394" h="418">
                <a:moveTo>
                  <a:pt x="2" y="363"/>
                </a:moveTo>
                <a:cubicBezTo>
                  <a:pt x="26" y="373"/>
                  <a:pt x="26" y="373"/>
                  <a:pt x="26" y="373"/>
                </a:cubicBezTo>
                <a:cubicBezTo>
                  <a:pt x="42" y="378"/>
                  <a:pt x="42" y="378"/>
                  <a:pt x="42" y="378"/>
                </a:cubicBezTo>
                <a:cubicBezTo>
                  <a:pt x="42" y="378"/>
                  <a:pt x="42" y="378"/>
                  <a:pt x="42" y="378"/>
                </a:cubicBezTo>
                <a:cubicBezTo>
                  <a:pt x="57" y="418"/>
                  <a:pt x="57" y="418"/>
                  <a:pt x="57" y="418"/>
                </a:cubicBezTo>
                <a:cubicBezTo>
                  <a:pt x="104" y="403"/>
                  <a:pt x="104" y="403"/>
                  <a:pt x="104" y="403"/>
                </a:cubicBezTo>
                <a:cubicBezTo>
                  <a:pt x="147" y="390"/>
                  <a:pt x="147" y="390"/>
                  <a:pt x="147" y="390"/>
                </a:cubicBezTo>
                <a:cubicBezTo>
                  <a:pt x="193" y="375"/>
                  <a:pt x="193" y="375"/>
                  <a:pt x="193" y="375"/>
                </a:cubicBezTo>
                <a:cubicBezTo>
                  <a:pt x="284" y="345"/>
                  <a:pt x="284" y="345"/>
                  <a:pt x="284" y="345"/>
                </a:cubicBezTo>
                <a:cubicBezTo>
                  <a:pt x="290" y="334"/>
                  <a:pt x="290" y="334"/>
                  <a:pt x="290" y="334"/>
                </a:cubicBezTo>
                <a:cubicBezTo>
                  <a:pt x="294" y="327"/>
                  <a:pt x="294" y="327"/>
                  <a:pt x="294" y="327"/>
                </a:cubicBezTo>
                <a:cubicBezTo>
                  <a:pt x="308" y="300"/>
                  <a:pt x="308" y="300"/>
                  <a:pt x="308" y="300"/>
                </a:cubicBezTo>
                <a:cubicBezTo>
                  <a:pt x="304" y="296"/>
                  <a:pt x="304" y="296"/>
                  <a:pt x="304" y="296"/>
                </a:cubicBezTo>
                <a:cubicBezTo>
                  <a:pt x="281" y="267"/>
                  <a:pt x="281" y="267"/>
                  <a:pt x="281" y="267"/>
                </a:cubicBezTo>
                <a:cubicBezTo>
                  <a:pt x="281" y="266"/>
                  <a:pt x="280" y="266"/>
                  <a:pt x="281" y="266"/>
                </a:cubicBezTo>
                <a:cubicBezTo>
                  <a:pt x="293" y="229"/>
                  <a:pt x="293" y="229"/>
                  <a:pt x="293" y="229"/>
                </a:cubicBezTo>
                <a:cubicBezTo>
                  <a:pt x="293" y="229"/>
                  <a:pt x="293" y="229"/>
                  <a:pt x="293" y="229"/>
                </a:cubicBezTo>
                <a:cubicBezTo>
                  <a:pt x="332" y="187"/>
                  <a:pt x="332" y="187"/>
                  <a:pt x="332" y="187"/>
                </a:cubicBezTo>
                <a:cubicBezTo>
                  <a:pt x="394" y="118"/>
                  <a:pt x="394" y="118"/>
                  <a:pt x="394" y="118"/>
                </a:cubicBezTo>
                <a:cubicBezTo>
                  <a:pt x="394" y="118"/>
                  <a:pt x="394" y="118"/>
                  <a:pt x="394" y="118"/>
                </a:cubicBezTo>
                <a:cubicBezTo>
                  <a:pt x="373" y="87"/>
                  <a:pt x="373" y="87"/>
                  <a:pt x="373" y="87"/>
                </a:cubicBezTo>
                <a:cubicBezTo>
                  <a:pt x="361" y="71"/>
                  <a:pt x="361" y="71"/>
                  <a:pt x="361" y="71"/>
                </a:cubicBezTo>
                <a:cubicBezTo>
                  <a:pt x="295" y="52"/>
                  <a:pt x="295" y="52"/>
                  <a:pt x="295" y="52"/>
                </a:cubicBezTo>
                <a:cubicBezTo>
                  <a:pt x="294" y="52"/>
                  <a:pt x="294" y="52"/>
                  <a:pt x="294" y="52"/>
                </a:cubicBezTo>
                <a:cubicBezTo>
                  <a:pt x="293" y="52"/>
                  <a:pt x="293" y="52"/>
                  <a:pt x="293" y="51"/>
                </a:cubicBezTo>
                <a:cubicBezTo>
                  <a:pt x="282" y="0"/>
                  <a:pt x="282" y="0"/>
                  <a:pt x="282" y="0"/>
                </a:cubicBezTo>
                <a:cubicBezTo>
                  <a:pt x="234" y="15"/>
                  <a:pt x="234" y="15"/>
                  <a:pt x="234" y="15"/>
                </a:cubicBezTo>
                <a:cubicBezTo>
                  <a:pt x="233" y="48"/>
                  <a:pt x="233" y="48"/>
                  <a:pt x="233" y="48"/>
                </a:cubicBezTo>
                <a:cubicBezTo>
                  <a:pt x="269" y="72"/>
                  <a:pt x="269" y="72"/>
                  <a:pt x="269" y="72"/>
                </a:cubicBezTo>
                <a:cubicBezTo>
                  <a:pt x="269" y="72"/>
                  <a:pt x="270" y="72"/>
                  <a:pt x="270" y="72"/>
                </a:cubicBezTo>
                <a:cubicBezTo>
                  <a:pt x="263" y="117"/>
                  <a:pt x="263" y="117"/>
                  <a:pt x="263" y="117"/>
                </a:cubicBezTo>
                <a:cubicBezTo>
                  <a:pt x="252" y="202"/>
                  <a:pt x="252" y="202"/>
                  <a:pt x="252" y="202"/>
                </a:cubicBezTo>
                <a:cubicBezTo>
                  <a:pt x="252" y="202"/>
                  <a:pt x="251" y="203"/>
                  <a:pt x="251" y="203"/>
                </a:cubicBezTo>
                <a:cubicBezTo>
                  <a:pt x="250" y="203"/>
                  <a:pt x="250" y="203"/>
                  <a:pt x="250" y="202"/>
                </a:cubicBezTo>
                <a:cubicBezTo>
                  <a:pt x="231" y="106"/>
                  <a:pt x="231" y="106"/>
                  <a:pt x="231" y="106"/>
                </a:cubicBezTo>
                <a:cubicBezTo>
                  <a:pt x="228" y="98"/>
                  <a:pt x="228" y="98"/>
                  <a:pt x="228" y="98"/>
                </a:cubicBezTo>
                <a:cubicBezTo>
                  <a:pt x="202" y="95"/>
                  <a:pt x="202" y="95"/>
                  <a:pt x="202" y="95"/>
                </a:cubicBezTo>
                <a:cubicBezTo>
                  <a:pt x="187" y="121"/>
                  <a:pt x="187" y="121"/>
                  <a:pt x="187" y="121"/>
                </a:cubicBezTo>
                <a:cubicBezTo>
                  <a:pt x="186" y="121"/>
                  <a:pt x="186" y="121"/>
                  <a:pt x="186" y="121"/>
                </a:cubicBezTo>
                <a:cubicBezTo>
                  <a:pt x="119" y="115"/>
                  <a:pt x="119" y="115"/>
                  <a:pt x="119" y="115"/>
                </a:cubicBezTo>
                <a:cubicBezTo>
                  <a:pt x="116" y="172"/>
                  <a:pt x="116" y="172"/>
                  <a:pt x="116" y="172"/>
                </a:cubicBezTo>
                <a:cubicBezTo>
                  <a:pt x="205" y="176"/>
                  <a:pt x="205" y="176"/>
                  <a:pt x="205" y="176"/>
                </a:cubicBezTo>
                <a:cubicBezTo>
                  <a:pt x="205" y="176"/>
                  <a:pt x="205" y="177"/>
                  <a:pt x="205" y="177"/>
                </a:cubicBezTo>
                <a:cubicBezTo>
                  <a:pt x="205" y="211"/>
                  <a:pt x="205" y="211"/>
                  <a:pt x="205" y="211"/>
                </a:cubicBezTo>
                <a:cubicBezTo>
                  <a:pt x="205" y="211"/>
                  <a:pt x="205" y="211"/>
                  <a:pt x="205" y="211"/>
                </a:cubicBezTo>
                <a:cubicBezTo>
                  <a:pt x="73" y="217"/>
                  <a:pt x="73" y="217"/>
                  <a:pt x="73" y="217"/>
                </a:cubicBezTo>
                <a:cubicBezTo>
                  <a:pt x="73" y="259"/>
                  <a:pt x="73" y="259"/>
                  <a:pt x="73" y="259"/>
                </a:cubicBezTo>
                <a:cubicBezTo>
                  <a:pt x="122" y="284"/>
                  <a:pt x="122" y="284"/>
                  <a:pt x="122" y="284"/>
                </a:cubicBezTo>
                <a:cubicBezTo>
                  <a:pt x="132" y="289"/>
                  <a:pt x="132" y="289"/>
                  <a:pt x="132" y="289"/>
                </a:cubicBezTo>
                <a:cubicBezTo>
                  <a:pt x="132" y="289"/>
                  <a:pt x="132" y="289"/>
                  <a:pt x="132" y="289"/>
                </a:cubicBezTo>
                <a:cubicBezTo>
                  <a:pt x="132" y="290"/>
                  <a:pt x="132" y="290"/>
                  <a:pt x="132" y="290"/>
                </a:cubicBezTo>
                <a:cubicBezTo>
                  <a:pt x="110" y="327"/>
                  <a:pt x="110" y="327"/>
                  <a:pt x="110" y="327"/>
                </a:cubicBezTo>
                <a:cubicBezTo>
                  <a:pt x="110" y="328"/>
                  <a:pt x="109" y="328"/>
                  <a:pt x="109" y="328"/>
                </a:cubicBezTo>
                <a:cubicBezTo>
                  <a:pt x="100" y="323"/>
                  <a:pt x="100" y="323"/>
                  <a:pt x="100" y="323"/>
                </a:cubicBezTo>
                <a:cubicBezTo>
                  <a:pt x="51" y="297"/>
                  <a:pt x="51" y="297"/>
                  <a:pt x="51" y="297"/>
                </a:cubicBezTo>
                <a:cubicBezTo>
                  <a:pt x="39" y="298"/>
                  <a:pt x="39" y="298"/>
                  <a:pt x="39" y="298"/>
                </a:cubicBezTo>
                <a:cubicBezTo>
                  <a:pt x="17" y="300"/>
                  <a:pt x="17" y="300"/>
                  <a:pt x="17" y="300"/>
                </a:cubicBezTo>
                <a:cubicBezTo>
                  <a:pt x="4" y="314"/>
                  <a:pt x="4" y="314"/>
                  <a:pt x="4" y="314"/>
                </a:cubicBezTo>
                <a:cubicBezTo>
                  <a:pt x="0" y="320"/>
                  <a:pt x="0" y="320"/>
                  <a:pt x="0" y="320"/>
                </a:cubicBezTo>
                <a:lnTo>
                  <a:pt x="2" y="36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4121151" y="2085975"/>
            <a:ext cx="141288" cy="296863"/>
          </a:xfrm>
          <a:custGeom>
            <a:avLst/>
            <a:gdLst/>
            <a:ahLst/>
            <a:cxnLst>
              <a:cxn ang="0">
                <a:pos x="0" y="87"/>
              </a:cxn>
              <a:cxn ang="0">
                <a:pos x="22" y="187"/>
              </a:cxn>
              <a:cxn ang="0">
                <a:pos x="51" y="146"/>
              </a:cxn>
              <a:cxn ang="0">
                <a:pos x="53" y="144"/>
              </a:cxn>
              <a:cxn ang="0">
                <a:pos x="77" y="71"/>
              </a:cxn>
              <a:cxn ang="0">
                <a:pos x="89" y="36"/>
              </a:cxn>
              <a:cxn ang="0">
                <a:pos x="83" y="0"/>
              </a:cxn>
              <a:cxn ang="0">
                <a:pos x="8" y="63"/>
              </a:cxn>
              <a:cxn ang="0">
                <a:pos x="2" y="67"/>
              </a:cxn>
              <a:cxn ang="0">
                <a:pos x="0" y="87"/>
              </a:cxn>
            </a:cxnLst>
            <a:rect l="0" t="0" r="r" b="b"/>
            <a:pathLst>
              <a:path w="89" h="187">
                <a:moveTo>
                  <a:pt x="0" y="87"/>
                </a:moveTo>
                <a:lnTo>
                  <a:pt x="22" y="187"/>
                </a:lnTo>
                <a:lnTo>
                  <a:pt x="51" y="146"/>
                </a:lnTo>
                <a:lnTo>
                  <a:pt x="53" y="144"/>
                </a:lnTo>
                <a:lnTo>
                  <a:pt x="77" y="71"/>
                </a:lnTo>
                <a:lnTo>
                  <a:pt x="89" y="36"/>
                </a:lnTo>
                <a:lnTo>
                  <a:pt x="83" y="0"/>
                </a:lnTo>
                <a:lnTo>
                  <a:pt x="8" y="63"/>
                </a:lnTo>
                <a:lnTo>
                  <a:pt x="2" y="67"/>
                </a:lnTo>
                <a:lnTo>
                  <a:pt x="0" y="8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1336676" y="52388"/>
            <a:ext cx="6746875" cy="6362700"/>
          </a:xfrm>
          <a:custGeom>
            <a:avLst/>
            <a:gdLst/>
            <a:ahLst/>
            <a:cxnLst>
              <a:cxn ang="0">
                <a:pos x="1884" y="138"/>
              </a:cxn>
              <a:cxn ang="0">
                <a:pos x="2092" y="97"/>
              </a:cxn>
              <a:cxn ang="0">
                <a:pos x="2096" y="222"/>
              </a:cxn>
              <a:cxn ang="0">
                <a:pos x="2039" y="284"/>
              </a:cxn>
              <a:cxn ang="0">
                <a:pos x="2085" y="423"/>
              </a:cxn>
              <a:cxn ang="0">
                <a:pos x="2137" y="526"/>
              </a:cxn>
              <a:cxn ang="0">
                <a:pos x="1941" y="354"/>
              </a:cxn>
              <a:cxn ang="0">
                <a:pos x="1774" y="323"/>
              </a:cxn>
              <a:cxn ang="0">
                <a:pos x="1778" y="463"/>
              </a:cxn>
              <a:cxn ang="0">
                <a:pos x="1733" y="492"/>
              </a:cxn>
              <a:cxn ang="0">
                <a:pos x="1685" y="440"/>
              </a:cxn>
              <a:cxn ang="0">
                <a:pos x="1646" y="374"/>
              </a:cxn>
              <a:cxn ang="0">
                <a:pos x="1512" y="557"/>
              </a:cxn>
              <a:cxn ang="0">
                <a:pos x="1610" y="800"/>
              </a:cxn>
              <a:cxn ang="0">
                <a:pos x="1570" y="797"/>
              </a:cxn>
              <a:cxn ang="0">
                <a:pos x="1463" y="975"/>
              </a:cxn>
              <a:cxn ang="0">
                <a:pos x="1357" y="1025"/>
              </a:cxn>
              <a:cxn ang="0">
                <a:pos x="1434" y="772"/>
              </a:cxn>
              <a:cxn ang="0">
                <a:pos x="1465" y="426"/>
              </a:cxn>
              <a:cxn ang="0">
                <a:pos x="1343" y="434"/>
              </a:cxn>
              <a:cxn ang="0">
                <a:pos x="1267" y="562"/>
              </a:cxn>
              <a:cxn ang="0">
                <a:pos x="1378" y="758"/>
              </a:cxn>
              <a:cxn ang="0">
                <a:pos x="1241" y="750"/>
              </a:cxn>
              <a:cxn ang="0">
                <a:pos x="1216" y="971"/>
              </a:cxn>
              <a:cxn ang="0">
                <a:pos x="1195" y="846"/>
              </a:cxn>
              <a:cxn ang="0">
                <a:pos x="1202" y="604"/>
              </a:cxn>
              <a:cxn ang="0">
                <a:pos x="974" y="621"/>
              </a:cxn>
              <a:cxn ang="0">
                <a:pos x="954" y="864"/>
              </a:cxn>
              <a:cxn ang="0">
                <a:pos x="1011" y="805"/>
              </a:cxn>
              <a:cxn ang="0">
                <a:pos x="976" y="848"/>
              </a:cxn>
              <a:cxn ang="0">
                <a:pos x="1042" y="1019"/>
              </a:cxn>
              <a:cxn ang="0">
                <a:pos x="1153" y="1167"/>
              </a:cxn>
              <a:cxn ang="0">
                <a:pos x="1096" y="1198"/>
              </a:cxn>
              <a:cxn ang="0">
                <a:pos x="974" y="1060"/>
              </a:cxn>
              <a:cxn ang="0">
                <a:pos x="883" y="910"/>
              </a:cxn>
              <a:cxn ang="0">
                <a:pos x="747" y="891"/>
              </a:cxn>
              <a:cxn ang="0">
                <a:pos x="876" y="1079"/>
              </a:cxn>
              <a:cxn ang="0">
                <a:pos x="923" y="1138"/>
              </a:cxn>
              <a:cxn ang="0">
                <a:pos x="855" y="1158"/>
              </a:cxn>
              <a:cxn ang="0">
                <a:pos x="815" y="1153"/>
              </a:cxn>
              <a:cxn ang="0">
                <a:pos x="753" y="1222"/>
              </a:cxn>
              <a:cxn ang="0">
                <a:pos x="728" y="1050"/>
              </a:cxn>
              <a:cxn ang="0">
                <a:pos x="655" y="1092"/>
              </a:cxn>
              <a:cxn ang="0">
                <a:pos x="610" y="1050"/>
              </a:cxn>
              <a:cxn ang="0">
                <a:pos x="596" y="1249"/>
              </a:cxn>
              <a:cxn ang="0">
                <a:pos x="648" y="1343"/>
              </a:cxn>
              <a:cxn ang="0">
                <a:pos x="521" y="1337"/>
              </a:cxn>
              <a:cxn ang="0">
                <a:pos x="425" y="1424"/>
              </a:cxn>
              <a:cxn ang="0">
                <a:pos x="401" y="1538"/>
              </a:cxn>
              <a:cxn ang="0">
                <a:pos x="376" y="1603"/>
              </a:cxn>
              <a:cxn ang="0">
                <a:pos x="504" y="1608"/>
              </a:cxn>
              <a:cxn ang="0">
                <a:pos x="461" y="1615"/>
              </a:cxn>
              <a:cxn ang="0">
                <a:pos x="474" y="1726"/>
              </a:cxn>
              <a:cxn ang="0">
                <a:pos x="350" y="1711"/>
              </a:cxn>
              <a:cxn ang="0">
                <a:pos x="451" y="1848"/>
              </a:cxn>
              <a:cxn ang="0">
                <a:pos x="340" y="1839"/>
              </a:cxn>
              <a:cxn ang="0">
                <a:pos x="259" y="1905"/>
              </a:cxn>
              <a:cxn ang="0">
                <a:pos x="76" y="1875"/>
              </a:cxn>
              <a:cxn ang="0">
                <a:pos x="16" y="2040"/>
              </a:cxn>
            </a:cxnLst>
            <a:rect l="0" t="0" r="r" b="b"/>
            <a:pathLst>
              <a:path w="2164" h="2040">
                <a:moveTo>
                  <a:pt x="1741" y="0"/>
                </a:moveTo>
                <a:cubicBezTo>
                  <a:pt x="1735" y="7"/>
                  <a:pt x="1735" y="7"/>
                  <a:pt x="1735" y="7"/>
                </a:cubicBezTo>
                <a:cubicBezTo>
                  <a:pt x="1750" y="26"/>
                  <a:pt x="1750" y="26"/>
                  <a:pt x="1750" y="26"/>
                </a:cubicBezTo>
                <a:cubicBezTo>
                  <a:pt x="1760" y="40"/>
                  <a:pt x="1760" y="40"/>
                  <a:pt x="1760" y="40"/>
                </a:cubicBezTo>
                <a:cubicBezTo>
                  <a:pt x="1791" y="58"/>
                  <a:pt x="1791" y="58"/>
                  <a:pt x="1791" y="58"/>
                </a:cubicBezTo>
                <a:cubicBezTo>
                  <a:pt x="1847" y="36"/>
                  <a:pt x="1847" y="36"/>
                  <a:pt x="1847" y="36"/>
                </a:cubicBezTo>
                <a:cubicBezTo>
                  <a:pt x="1847" y="36"/>
                  <a:pt x="1847" y="36"/>
                  <a:pt x="1847" y="37"/>
                </a:cubicBezTo>
                <a:cubicBezTo>
                  <a:pt x="1858" y="48"/>
                  <a:pt x="1858" y="48"/>
                  <a:pt x="1858" y="48"/>
                </a:cubicBezTo>
                <a:cubicBezTo>
                  <a:pt x="1858" y="49"/>
                  <a:pt x="1858" y="49"/>
                  <a:pt x="1858" y="49"/>
                </a:cubicBezTo>
                <a:cubicBezTo>
                  <a:pt x="1836" y="79"/>
                  <a:pt x="1836" y="79"/>
                  <a:pt x="1836" y="79"/>
                </a:cubicBezTo>
                <a:cubicBezTo>
                  <a:pt x="1854" y="126"/>
                  <a:pt x="1854" y="126"/>
                  <a:pt x="1854" y="126"/>
                </a:cubicBezTo>
                <a:cubicBezTo>
                  <a:pt x="1884" y="138"/>
                  <a:pt x="1884" y="138"/>
                  <a:pt x="1884" y="138"/>
                </a:cubicBezTo>
                <a:cubicBezTo>
                  <a:pt x="1898" y="112"/>
                  <a:pt x="1898" y="112"/>
                  <a:pt x="1898" y="112"/>
                </a:cubicBezTo>
                <a:cubicBezTo>
                  <a:pt x="1898" y="112"/>
                  <a:pt x="1898" y="112"/>
                  <a:pt x="1898" y="112"/>
                </a:cubicBezTo>
                <a:cubicBezTo>
                  <a:pt x="1899" y="112"/>
                  <a:pt x="1899" y="112"/>
                  <a:pt x="1899" y="113"/>
                </a:cubicBezTo>
                <a:cubicBezTo>
                  <a:pt x="1913" y="140"/>
                  <a:pt x="1913" y="140"/>
                  <a:pt x="1913" y="140"/>
                </a:cubicBezTo>
                <a:cubicBezTo>
                  <a:pt x="1958" y="174"/>
                  <a:pt x="1958" y="174"/>
                  <a:pt x="1958" y="174"/>
                </a:cubicBezTo>
                <a:cubicBezTo>
                  <a:pt x="1994" y="128"/>
                  <a:pt x="1994" y="128"/>
                  <a:pt x="1994" y="128"/>
                </a:cubicBezTo>
                <a:cubicBezTo>
                  <a:pt x="1994" y="128"/>
                  <a:pt x="1994" y="128"/>
                  <a:pt x="1995" y="128"/>
                </a:cubicBezTo>
                <a:cubicBezTo>
                  <a:pt x="2037" y="128"/>
                  <a:pt x="2037" y="128"/>
                  <a:pt x="2037" y="128"/>
                </a:cubicBezTo>
                <a:cubicBezTo>
                  <a:pt x="2086" y="70"/>
                  <a:pt x="2086" y="70"/>
                  <a:pt x="2086" y="70"/>
                </a:cubicBezTo>
                <a:cubicBezTo>
                  <a:pt x="2086" y="70"/>
                  <a:pt x="2087" y="70"/>
                  <a:pt x="2087" y="70"/>
                </a:cubicBezTo>
                <a:cubicBezTo>
                  <a:pt x="2087" y="70"/>
                  <a:pt x="2088" y="70"/>
                  <a:pt x="2088" y="71"/>
                </a:cubicBezTo>
                <a:cubicBezTo>
                  <a:pt x="2092" y="97"/>
                  <a:pt x="2092" y="97"/>
                  <a:pt x="2092" y="97"/>
                </a:cubicBezTo>
                <a:cubicBezTo>
                  <a:pt x="2092" y="97"/>
                  <a:pt x="2092" y="97"/>
                  <a:pt x="2091" y="98"/>
                </a:cubicBezTo>
                <a:cubicBezTo>
                  <a:pt x="2074" y="134"/>
                  <a:pt x="2074" y="134"/>
                  <a:pt x="2074" y="134"/>
                </a:cubicBezTo>
                <a:cubicBezTo>
                  <a:pt x="2074" y="134"/>
                  <a:pt x="2074" y="134"/>
                  <a:pt x="2074" y="134"/>
                </a:cubicBezTo>
                <a:cubicBezTo>
                  <a:pt x="2032" y="150"/>
                  <a:pt x="2032" y="150"/>
                  <a:pt x="2032" y="150"/>
                </a:cubicBezTo>
                <a:cubicBezTo>
                  <a:pt x="1993" y="179"/>
                  <a:pt x="1993" y="179"/>
                  <a:pt x="1993" y="179"/>
                </a:cubicBezTo>
                <a:cubicBezTo>
                  <a:pt x="2015" y="210"/>
                  <a:pt x="2015" y="210"/>
                  <a:pt x="2015" y="210"/>
                </a:cubicBezTo>
                <a:cubicBezTo>
                  <a:pt x="2058" y="191"/>
                  <a:pt x="2058" y="191"/>
                  <a:pt x="2058" y="191"/>
                </a:cubicBezTo>
                <a:cubicBezTo>
                  <a:pt x="2109" y="180"/>
                  <a:pt x="2109" y="180"/>
                  <a:pt x="2109" y="180"/>
                </a:cubicBezTo>
                <a:cubicBezTo>
                  <a:pt x="2110" y="180"/>
                  <a:pt x="2110" y="180"/>
                  <a:pt x="2110" y="181"/>
                </a:cubicBezTo>
                <a:cubicBezTo>
                  <a:pt x="2110" y="181"/>
                  <a:pt x="2110" y="181"/>
                  <a:pt x="2110" y="182"/>
                </a:cubicBezTo>
                <a:cubicBezTo>
                  <a:pt x="2085" y="201"/>
                  <a:pt x="2085" y="201"/>
                  <a:pt x="2085" y="201"/>
                </a:cubicBezTo>
                <a:cubicBezTo>
                  <a:pt x="2096" y="222"/>
                  <a:pt x="2096" y="222"/>
                  <a:pt x="2096" y="222"/>
                </a:cubicBezTo>
                <a:cubicBezTo>
                  <a:pt x="2096" y="222"/>
                  <a:pt x="2096" y="222"/>
                  <a:pt x="2096" y="222"/>
                </a:cubicBezTo>
                <a:cubicBezTo>
                  <a:pt x="2104" y="294"/>
                  <a:pt x="2104" y="294"/>
                  <a:pt x="2104" y="294"/>
                </a:cubicBezTo>
                <a:cubicBezTo>
                  <a:pt x="2104" y="295"/>
                  <a:pt x="2104" y="295"/>
                  <a:pt x="2104" y="295"/>
                </a:cubicBezTo>
                <a:cubicBezTo>
                  <a:pt x="2103" y="295"/>
                  <a:pt x="2103" y="295"/>
                  <a:pt x="2103" y="295"/>
                </a:cubicBezTo>
                <a:cubicBezTo>
                  <a:pt x="2075" y="275"/>
                  <a:pt x="2075" y="275"/>
                  <a:pt x="2075" y="275"/>
                </a:cubicBezTo>
                <a:cubicBezTo>
                  <a:pt x="2075" y="275"/>
                  <a:pt x="2075" y="275"/>
                  <a:pt x="2075" y="275"/>
                </a:cubicBezTo>
                <a:cubicBezTo>
                  <a:pt x="2067" y="231"/>
                  <a:pt x="2067" y="231"/>
                  <a:pt x="2067" y="231"/>
                </a:cubicBezTo>
                <a:cubicBezTo>
                  <a:pt x="2038" y="242"/>
                  <a:pt x="2038" y="242"/>
                  <a:pt x="2038" y="242"/>
                </a:cubicBezTo>
                <a:cubicBezTo>
                  <a:pt x="2054" y="271"/>
                  <a:pt x="2054" y="271"/>
                  <a:pt x="2054" y="271"/>
                </a:cubicBezTo>
                <a:cubicBezTo>
                  <a:pt x="2054" y="272"/>
                  <a:pt x="2054" y="272"/>
                  <a:pt x="2054" y="272"/>
                </a:cubicBezTo>
                <a:cubicBezTo>
                  <a:pt x="2042" y="282"/>
                  <a:pt x="2042" y="282"/>
                  <a:pt x="2042" y="282"/>
                </a:cubicBezTo>
                <a:cubicBezTo>
                  <a:pt x="2039" y="284"/>
                  <a:pt x="2039" y="284"/>
                  <a:pt x="2039" y="284"/>
                </a:cubicBezTo>
                <a:cubicBezTo>
                  <a:pt x="2048" y="333"/>
                  <a:pt x="2048" y="333"/>
                  <a:pt x="2048" y="333"/>
                </a:cubicBezTo>
                <a:cubicBezTo>
                  <a:pt x="2061" y="370"/>
                  <a:pt x="2061" y="370"/>
                  <a:pt x="2061" y="370"/>
                </a:cubicBezTo>
                <a:cubicBezTo>
                  <a:pt x="2113" y="385"/>
                  <a:pt x="2113" y="385"/>
                  <a:pt x="2113" y="385"/>
                </a:cubicBezTo>
                <a:cubicBezTo>
                  <a:pt x="2113" y="385"/>
                  <a:pt x="2113" y="385"/>
                  <a:pt x="2113" y="386"/>
                </a:cubicBezTo>
                <a:cubicBezTo>
                  <a:pt x="2113" y="386"/>
                  <a:pt x="2113" y="386"/>
                  <a:pt x="2113" y="386"/>
                </a:cubicBezTo>
                <a:cubicBezTo>
                  <a:pt x="2107" y="390"/>
                  <a:pt x="2107" y="390"/>
                  <a:pt x="2107" y="390"/>
                </a:cubicBezTo>
                <a:cubicBezTo>
                  <a:pt x="2090" y="400"/>
                  <a:pt x="2090" y="400"/>
                  <a:pt x="2090" y="400"/>
                </a:cubicBezTo>
                <a:cubicBezTo>
                  <a:pt x="2090" y="400"/>
                  <a:pt x="2090" y="400"/>
                  <a:pt x="2090" y="400"/>
                </a:cubicBezTo>
                <a:cubicBezTo>
                  <a:pt x="2061" y="402"/>
                  <a:pt x="2061" y="402"/>
                  <a:pt x="2061" y="402"/>
                </a:cubicBezTo>
                <a:cubicBezTo>
                  <a:pt x="2055" y="403"/>
                  <a:pt x="2055" y="403"/>
                  <a:pt x="2055" y="403"/>
                </a:cubicBezTo>
                <a:cubicBezTo>
                  <a:pt x="2061" y="406"/>
                  <a:pt x="2061" y="406"/>
                  <a:pt x="2061" y="406"/>
                </a:cubicBezTo>
                <a:cubicBezTo>
                  <a:pt x="2085" y="423"/>
                  <a:pt x="2085" y="423"/>
                  <a:pt x="2085" y="423"/>
                </a:cubicBezTo>
                <a:cubicBezTo>
                  <a:pt x="2144" y="466"/>
                  <a:pt x="2144" y="466"/>
                  <a:pt x="2144" y="466"/>
                </a:cubicBezTo>
                <a:cubicBezTo>
                  <a:pt x="2145" y="466"/>
                  <a:pt x="2145" y="466"/>
                  <a:pt x="2145" y="466"/>
                </a:cubicBezTo>
                <a:cubicBezTo>
                  <a:pt x="2145" y="467"/>
                  <a:pt x="2145" y="467"/>
                  <a:pt x="2144" y="467"/>
                </a:cubicBezTo>
                <a:cubicBezTo>
                  <a:pt x="2130" y="479"/>
                  <a:pt x="2130" y="479"/>
                  <a:pt x="2130" y="479"/>
                </a:cubicBezTo>
                <a:cubicBezTo>
                  <a:pt x="2164" y="495"/>
                  <a:pt x="2164" y="495"/>
                  <a:pt x="2164" y="495"/>
                </a:cubicBezTo>
                <a:cubicBezTo>
                  <a:pt x="2164" y="495"/>
                  <a:pt x="2164" y="496"/>
                  <a:pt x="2164" y="496"/>
                </a:cubicBezTo>
                <a:cubicBezTo>
                  <a:pt x="2164" y="498"/>
                  <a:pt x="2164" y="498"/>
                  <a:pt x="2164" y="498"/>
                </a:cubicBezTo>
                <a:cubicBezTo>
                  <a:pt x="2164" y="498"/>
                  <a:pt x="2164" y="498"/>
                  <a:pt x="2164" y="498"/>
                </a:cubicBezTo>
                <a:cubicBezTo>
                  <a:pt x="2160" y="515"/>
                  <a:pt x="2160" y="515"/>
                  <a:pt x="2160" y="515"/>
                </a:cubicBezTo>
                <a:cubicBezTo>
                  <a:pt x="2159" y="515"/>
                  <a:pt x="2159" y="515"/>
                  <a:pt x="2159" y="515"/>
                </a:cubicBezTo>
                <a:cubicBezTo>
                  <a:pt x="2137" y="526"/>
                  <a:pt x="2137" y="526"/>
                  <a:pt x="2137" y="526"/>
                </a:cubicBezTo>
                <a:cubicBezTo>
                  <a:pt x="2137" y="526"/>
                  <a:pt x="2137" y="526"/>
                  <a:pt x="2137" y="526"/>
                </a:cubicBezTo>
                <a:cubicBezTo>
                  <a:pt x="2101" y="520"/>
                  <a:pt x="2101" y="520"/>
                  <a:pt x="2101" y="520"/>
                </a:cubicBezTo>
                <a:cubicBezTo>
                  <a:pt x="2100" y="520"/>
                  <a:pt x="2100" y="520"/>
                  <a:pt x="2100" y="520"/>
                </a:cubicBezTo>
                <a:cubicBezTo>
                  <a:pt x="2100" y="519"/>
                  <a:pt x="2100" y="519"/>
                  <a:pt x="2101" y="519"/>
                </a:cubicBezTo>
                <a:cubicBezTo>
                  <a:pt x="2121" y="514"/>
                  <a:pt x="2121" y="514"/>
                  <a:pt x="2121" y="514"/>
                </a:cubicBezTo>
                <a:cubicBezTo>
                  <a:pt x="2103" y="502"/>
                  <a:pt x="2103" y="502"/>
                  <a:pt x="2103" y="502"/>
                </a:cubicBezTo>
                <a:cubicBezTo>
                  <a:pt x="2103" y="502"/>
                  <a:pt x="2103" y="502"/>
                  <a:pt x="2103" y="502"/>
                </a:cubicBezTo>
                <a:cubicBezTo>
                  <a:pt x="2064" y="453"/>
                  <a:pt x="2064" y="453"/>
                  <a:pt x="2064" y="453"/>
                </a:cubicBezTo>
                <a:cubicBezTo>
                  <a:pt x="2038" y="412"/>
                  <a:pt x="2038" y="412"/>
                  <a:pt x="2038" y="412"/>
                </a:cubicBezTo>
                <a:cubicBezTo>
                  <a:pt x="2034" y="407"/>
                  <a:pt x="2034" y="407"/>
                  <a:pt x="2034" y="407"/>
                </a:cubicBezTo>
                <a:cubicBezTo>
                  <a:pt x="1998" y="368"/>
                  <a:pt x="1998" y="368"/>
                  <a:pt x="1998" y="368"/>
                </a:cubicBezTo>
                <a:cubicBezTo>
                  <a:pt x="1969" y="361"/>
                  <a:pt x="1969" y="361"/>
                  <a:pt x="1969" y="361"/>
                </a:cubicBezTo>
                <a:cubicBezTo>
                  <a:pt x="1941" y="354"/>
                  <a:pt x="1941" y="354"/>
                  <a:pt x="1941" y="354"/>
                </a:cubicBezTo>
                <a:cubicBezTo>
                  <a:pt x="1941" y="354"/>
                  <a:pt x="1941" y="354"/>
                  <a:pt x="1941" y="353"/>
                </a:cubicBezTo>
                <a:cubicBezTo>
                  <a:pt x="1916" y="320"/>
                  <a:pt x="1916" y="320"/>
                  <a:pt x="1916" y="320"/>
                </a:cubicBezTo>
                <a:cubicBezTo>
                  <a:pt x="1904" y="292"/>
                  <a:pt x="1904" y="292"/>
                  <a:pt x="1904" y="292"/>
                </a:cubicBezTo>
                <a:cubicBezTo>
                  <a:pt x="1901" y="287"/>
                  <a:pt x="1901" y="287"/>
                  <a:pt x="1901" y="287"/>
                </a:cubicBezTo>
                <a:cubicBezTo>
                  <a:pt x="1891" y="263"/>
                  <a:pt x="1891" y="263"/>
                  <a:pt x="1891" y="263"/>
                </a:cubicBezTo>
                <a:cubicBezTo>
                  <a:pt x="1864" y="239"/>
                  <a:pt x="1864" y="239"/>
                  <a:pt x="1864" y="239"/>
                </a:cubicBezTo>
                <a:cubicBezTo>
                  <a:pt x="1839" y="222"/>
                  <a:pt x="1839" y="222"/>
                  <a:pt x="1839" y="222"/>
                </a:cubicBezTo>
                <a:cubicBezTo>
                  <a:pt x="1811" y="232"/>
                  <a:pt x="1811" y="232"/>
                  <a:pt x="1811" y="232"/>
                </a:cubicBezTo>
                <a:cubicBezTo>
                  <a:pt x="1783" y="238"/>
                  <a:pt x="1783" y="238"/>
                  <a:pt x="1783" y="238"/>
                </a:cubicBezTo>
                <a:cubicBezTo>
                  <a:pt x="1780" y="273"/>
                  <a:pt x="1780" y="273"/>
                  <a:pt x="1780" y="273"/>
                </a:cubicBezTo>
                <a:cubicBezTo>
                  <a:pt x="1779" y="275"/>
                  <a:pt x="1779" y="275"/>
                  <a:pt x="1779" y="275"/>
                </a:cubicBezTo>
                <a:cubicBezTo>
                  <a:pt x="1774" y="323"/>
                  <a:pt x="1774" y="323"/>
                  <a:pt x="1774" y="323"/>
                </a:cubicBezTo>
                <a:cubicBezTo>
                  <a:pt x="1822" y="344"/>
                  <a:pt x="1822" y="344"/>
                  <a:pt x="1822" y="344"/>
                </a:cubicBezTo>
                <a:cubicBezTo>
                  <a:pt x="1822" y="344"/>
                  <a:pt x="1823" y="344"/>
                  <a:pt x="1823" y="344"/>
                </a:cubicBezTo>
                <a:cubicBezTo>
                  <a:pt x="1821" y="363"/>
                  <a:pt x="1821" y="363"/>
                  <a:pt x="1821" y="363"/>
                </a:cubicBezTo>
                <a:cubicBezTo>
                  <a:pt x="1821" y="364"/>
                  <a:pt x="1821" y="364"/>
                  <a:pt x="1820" y="364"/>
                </a:cubicBezTo>
                <a:cubicBezTo>
                  <a:pt x="1780" y="361"/>
                  <a:pt x="1780" y="361"/>
                  <a:pt x="1780" y="361"/>
                </a:cubicBezTo>
                <a:cubicBezTo>
                  <a:pt x="1780" y="374"/>
                  <a:pt x="1780" y="374"/>
                  <a:pt x="1780" y="374"/>
                </a:cubicBezTo>
                <a:cubicBezTo>
                  <a:pt x="1796" y="397"/>
                  <a:pt x="1796" y="397"/>
                  <a:pt x="1796" y="397"/>
                </a:cubicBezTo>
                <a:cubicBezTo>
                  <a:pt x="1796" y="397"/>
                  <a:pt x="1796" y="397"/>
                  <a:pt x="1796" y="398"/>
                </a:cubicBezTo>
                <a:cubicBezTo>
                  <a:pt x="1791" y="420"/>
                  <a:pt x="1791" y="420"/>
                  <a:pt x="1791" y="420"/>
                </a:cubicBezTo>
                <a:cubicBezTo>
                  <a:pt x="1783" y="459"/>
                  <a:pt x="1783" y="459"/>
                  <a:pt x="1783" y="459"/>
                </a:cubicBezTo>
                <a:cubicBezTo>
                  <a:pt x="1783" y="460"/>
                  <a:pt x="1783" y="460"/>
                  <a:pt x="1783" y="460"/>
                </a:cubicBezTo>
                <a:cubicBezTo>
                  <a:pt x="1778" y="463"/>
                  <a:pt x="1778" y="463"/>
                  <a:pt x="1778" y="463"/>
                </a:cubicBezTo>
                <a:cubicBezTo>
                  <a:pt x="1761" y="476"/>
                  <a:pt x="1761" y="476"/>
                  <a:pt x="1761" y="476"/>
                </a:cubicBezTo>
                <a:cubicBezTo>
                  <a:pt x="1761" y="476"/>
                  <a:pt x="1761" y="476"/>
                  <a:pt x="1760" y="476"/>
                </a:cubicBezTo>
                <a:cubicBezTo>
                  <a:pt x="1760" y="475"/>
                  <a:pt x="1760" y="475"/>
                  <a:pt x="1760" y="475"/>
                </a:cubicBezTo>
                <a:cubicBezTo>
                  <a:pt x="1762" y="446"/>
                  <a:pt x="1762" y="446"/>
                  <a:pt x="1762" y="446"/>
                </a:cubicBezTo>
                <a:cubicBezTo>
                  <a:pt x="1762" y="446"/>
                  <a:pt x="1762" y="446"/>
                  <a:pt x="1762" y="446"/>
                </a:cubicBezTo>
                <a:cubicBezTo>
                  <a:pt x="1776" y="407"/>
                  <a:pt x="1776" y="407"/>
                  <a:pt x="1776" y="407"/>
                </a:cubicBezTo>
                <a:cubicBezTo>
                  <a:pt x="1741" y="397"/>
                  <a:pt x="1741" y="397"/>
                  <a:pt x="1741" y="397"/>
                </a:cubicBezTo>
                <a:cubicBezTo>
                  <a:pt x="1723" y="412"/>
                  <a:pt x="1723" y="412"/>
                  <a:pt x="1723" y="412"/>
                </a:cubicBezTo>
                <a:cubicBezTo>
                  <a:pt x="1729" y="443"/>
                  <a:pt x="1729" y="443"/>
                  <a:pt x="1729" y="443"/>
                </a:cubicBezTo>
                <a:cubicBezTo>
                  <a:pt x="1729" y="443"/>
                  <a:pt x="1729" y="443"/>
                  <a:pt x="1729" y="443"/>
                </a:cubicBezTo>
                <a:cubicBezTo>
                  <a:pt x="1711" y="471"/>
                  <a:pt x="1711" y="471"/>
                  <a:pt x="1711" y="471"/>
                </a:cubicBezTo>
                <a:cubicBezTo>
                  <a:pt x="1733" y="492"/>
                  <a:pt x="1733" y="492"/>
                  <a:pt x="1733" y="492"/>
                </a:cubicBezTo>
                <a:cubicBezTo>
                  <a:pt x="1733" y="492"/>
                  <a:pt x="1733" y="492"/>
                  <a:pt x="1733" y="492"/>
                </a:cubicBezTo>
                <a:cubicBezTo>
                  <a:pt x="1733" y="492"/>
                  <a:pt x="1733" y="493"/>
                  <a:pt x="1733" y="493"/>
                </a:cubicBezTo>
                <a:cubicBezTo>
                  <a:pt x="1715" y="508"/>
                  <a:pt x="1715" y="508"/>
                  <a:pt x="1715" y="508"/>
                </a:cubicBezTo>
                <a:cubicBezTo>
                  <a:pt x="1705" y="518"/>
                  <a:pt x="1705" y="518"/>
                  <a:pt x="1705" y="518"/>
                </a:cubicBezTo>
                <a:cubicBezTo>
                  <a:pt x="1705" y="518"/>
                  <a:pt x="1704" y="518"/>
                  <a:pt x="1704" y="518"/>
                </a:cubicBezTo>
                <a:cubicBezTo>
                  <a:pt x="1704" y="518"/>
                  <a:pt x="1704" y="517"/>
                  <a:pt x="1704" y="517"/>
                </a:cubicBezTo>
                <a:cubicBezTo>
                  <a:pt x="1704" y="517"/>
                  <a:pt x="1704" y="517"/>
                  <a:pt x="1704" y="517"/>
                </a:cubicBezTo>
                <a:cubicBezTo>
                  <a:pt x="1687" y="488"/>
                  <a:pt x="1687" y="488"/>
                  <a:pt x="1687" y="488"/>
                </a:cubicBezTo>
                <a:cubicBezTo>
                  <a:pt x="1678" y="469"/>
                  <a:pt x="1678" y="469"/>
                  <a:pt x="1678" y="469"/>
                </a:cubicBezTo>
                <a:cubicBezTo>
                  <a:pt x="1675" y="463"/>
                  <a:pt x="1675" y="463"/>
                  <a:pt x="1675" y="463"/>
                </a:cubicBezTo>
                <a:cubicBezTo>
                  <a:pt x="1675" y="463"/>
                  <a:pt x="1675" y="462"/>
                  <a:pt x="1675" y="462"/>
                </a:cubicBezTo>
                <a:cubicBezTo>
                  <a:pt x="1685" y="440"/>
                  <a:pt x="1685" y="440"/>
                  <a:pt x="1685" y="440"/>
                </a:cubicBezTo>
                <a:cubicBezTo>
                  <a:pt x="1661" y="440"/>
                  <a:pt x="1661" y="440"/>
                  <a:pt x="1661" y="440"/>
                </a:cubicBezTo>
                <a:cubicBezTo>
                  <a:pt x="1661" y="440"/>
                  <a:pt x="1660" y="440"/>
                  <a:pt x="1660" y="439"/>
                </a:cubicBezTo>
                <a:cubicBezTo>
                  <a:pt x="1651" y="429"/>
                  <a:pt x="1651" y="429"/>
                  <a:pt x="1651" y="429"/>
                </a:cubicBezTo>
                <a:cubicBezTo>
                  <a:pt x="1651" y="429"/>
                  <a:pt x="1650" y="429"/>
                  <a:pt x="1651" y="428"/>
                </a:cubicBezTo>
                <a:cubicBezTo>
                  <a:pt x="1675" y="395"/>
                  <a:pt x="1675" y="395"/>
                  <a:pt x="1675" y="395"/>
                </a:cubicBezTo>
                <a:cubicBezTo>
                  <a:pt x="1700" y="366"/>
                  <a:pt x="1700" y="366"/>
                  <a:pt x="1700" y="366"/>
                </a:cubicBezTo>
                <a:cubicBezTo>
                  <a:pt x="1719" y="337"/>
                  <a:pt x="1719" y="337"/>
                  <a:pt x="1719" y="337"/>
                </a:cubicBezTo>
                <a:cubicBezTo>
                  <a:pt x="1722" y="315"/>
                  <a:pt x="1722" y="315"/>
                  <a:pt x="1722" y="315"/>
                </a:cubicBezTo>
                <a:cubicBezTo>
                  <a:pt x="1707" y="321"/>
                  <a:pt x="1707" y="321"/>
                  <a:pt x="1707" y="321"/>
                </a:cubicBezTo>
                <a:cubicBezTo>
                  <a:pt x="1669" y="351"/>
                  <a:pt x="1669" y="351"/>
                  <a:pt x="1669" y="351"/>
                </a:cubicBezTo>
                <a:cubicBezTo>
                  <a:pt x="1657" y="364"/>
                  <a:pt x="1657" y="364"/>
                  <a:pt x="1657" y="364"/>
                </a:cubicBezTo>
                <a:cubicBezTo>
                  <a:pt x="1646" y="374"/>
                  <a:pt x="1646" y="374"/>
                  <a:pt x="1646" y="374"/>
                </a:cubicBezTo>
                <a:cubicBezTo>
                  <a:pt x="1630" y="392"/>
                  <a:pt x="1630" y="392"/>
                  <a:pt x="1630" y="392"/>
                </a:cubicBezTo>
                <a:cubicBezTo>
                  <a:pt x="1626" y="416"/>
                  <a:pt x="1626" y="416"/>
                  <a:pt x="1626" y="416"/>
                </a:cubicBezTo>
                <a:cubicBezTo>
                  <a:pt x="1629" y="456"/>
                  <a:pt x="1629" y="456"/>
                  <a:pt x="1629" y="456"/>
                </a:cubicBezTo>
                <a:cubicBezTo>
                  <a:pt x="1629" y="456"/>
                  <a:pt x="1629" y="456"/>
                  <a:pt x="1629" y="456"/>
                </a:cubicBezTo>
                <a:cubicBezTo>
                  <a:pt x="1626" y="462"/>
                  <a:pt x="1626" y="462"/>
                  <a:pt x="1626" y="462"/>
                </a:cubicBezTo>
                <a:cubicBezTo>
                  <a:pt x="1616" y="489"/>
                  <a:pt x="1616" y="489"/>
                  <a:pt x="1616" y="489"/>
                </a:cubicBezTo>
                <a:cubicBezTo>
                  <a:pt x="1616" y="489"/>
                  <a:pt x="1616" y="489"/>
                  <a:pt x="1616" y="490"/>
                </a:cubicBezTo>
                <a:cubicBezTo>
                  <a:pt x="1580" y="519"/>
                  <a:pt x="1580" y="519"/>
                  <a:pt x="1580" y="519"/>
                </a:cubicBezTo>
                <a:cubicBezTo>
                  <a:pt x="1534" y="543"/>
                  <a:pt x="1534" y="543"/>
                  <a:pt x="1534" y="543"/>
                </a:cubicBezTo>
                <a:cubicBezTo>
                  <a:pt x="1508" y="552"/>
                  <a:pt x="1508" y="552"/>
                  <a:pt x="1508" y="552"/>
                </a:cubicBezTo>
                <a:cubicBezTo>
                  <a:pt x="1511" y="555"/>
                  <a:pt x="1511" y="555"/>
                  <a:pt x="1511" y="555"/>
                </a:cubicBezTo>
                <a:cubicBezTo>
                  <a:pt x="1512" y="557"/>
                  <a:pt x="1512" y="557"/>
                  <a:pt x="1512" y="557"/>
                </a:cubicBezTo>
                <a:cubicBezTo>
                  <a:pt x="1524" y="571"/>
                  <a:pt x="1524" y="571"/>
                  <a:pt x="1524" y="571"/>
                </a:cubicBezTo>
                <a:cubicBezTo>
                  <a:pt x="1524" y="571"/>
                  <a:pt x="1524" y="572"/>
                  <a:pt x="1524" y="572"/>
                </a:cubicBezTo>
                <a:cubicBezTo>
                  <a:pt x="1531" y="614"/>
                  <a:pt x="1531" y="614"/>
                  <a:pt x="1531" y="614"/>
                </a:cubicBezTo>
                <a:cubicBezTo>
                  <a:pt x="1531" y="614"/>
                  <a:pt x="1531" y="614"/>
                  <a:pt x="1531" y="614"/>
                </a:cubicBezTo>
                <a:cubicBezTo>
                  <a:pt x="1527" y="642"/>
                  <a:pt x="1527" y="642"/>
                  <a:pt x="1527" y="642"/>
                </a:cubicBezTo>
                <a:cubicBezTo>
                  <a:pt x="1523" y="667"/>
                  <a:pt x="1523" y="667"/>
                  <a:pt x="1523" y="667"/>
                </a:cubicBezTo>
                <a:cubicBezTo>
                  <a:pt x="1524" y="678"/>
                  <a:pt x="1524" y="678"/>
                  <a:pt x="1524" y="678"/>
                </a:cubicBezTo>
                <a:cubicBezTo>
                  <a:pt x="1528" y="718"/>
                  <a:pt x="1528" y="718"/>
                  <a:pt x="1528" y="718"/>
                </a:cubicBezTo>
                <a:cubicBezTo>
                  <a:pt x="1546" y="735"/>
                  <a:pt x="1546" y="735"/>
                  <a:pt x="1546" y="735"/>
                </a:cubicBezTo>
                <a:cubicBezTo>
                  <a:pt x="1568" y="754"/>
                  <a:pt x="1568" y="754"/>
                  <a:pt x="1568" y="754"/>
                </a:cubicBezTo>
                <a:cubicBezTo>
                  <a:pt x="1595" y="791"/>
                  <a:pt x="1595" y="791"/>
                  <a:pt x="1595" y="791"/>
                </a:cubicBezTo>
                <a:cubicBezTo>
                  <a:pt x="1610" y="800"/>
                  <a:pt x="1610" y="800"/>
                  <a:pt x="1610" y="800"/>
                </a:cubicBezTo>
                <a:cubicBezTo>
                  <a:pt x="1624" y="809"/>
                  <a:pt x="1624" y="809"/>
                  <a:pt x="1624" y="809"/>
                </a:cubicBezTo>
                <a:cubicBezTo>
                  <a:pt x="1658" y="805"/>
                  <a:pt x="1658" y="805"/>
                  <a:pt x="1658" y="805"/>
                </a:cubicBezTo>
                <a:cubicBezTo>
                  <a:pt x="1659" y="805"/>
                  <a:pt x="1659" y="805"/>
                  <a:pt x="1659" y="805"/>
                </a:cubicBezTo>
                <a:cubicBezTo>
                  <a:pt x="1676" y="836"/>
                  <a:pt x="1676" y="836"/>
                  <a:pt x="1676" y="836"/>
                </a:cubicBezTo>
                <a:cubicBezTo>
                  <a:pt x="1676" y="836"/>
                  <a:pt x="1676" y="836"/>
                  <a:pt x="1676" y="836"/>
                </a:cubicBezTo>
                <a:cubicBezTo>
                  <a:pt x="1672" y="849"/>
                  <a:pt x="1672" y="849"/>
                  <a:pt x="1672" y="849"/>
                </a:cubicBezTo>
                <a:cubicBezTo>
                  <a:pt x="1672" y="849"/>
                  <a:pt x="1672" y="850"/>
                  <a:pt x="1671" y="849"/>
                </a:cubicBezTo>
                <a:cubicBezTo>
                  <a:pt x="1632" y="838"/>
                  <a:pt x="1632" y="838"/>
                  <a:pt x="1632" y="838"/>
                </a:cubicBezTo>
                <a:cubicBezTo>
                  <a:pt x="1610" y="831"/>
                  <a:pt x="1610" y="831"/>
                  <a:pt x="1610" y="831"/>
                </a:cubicBezTo>
                <a:cubicBezTo>
                  <a:pt x="1591" y="825"/>
                  <a:pt x="1591" y="825"/>
                  <a:pt x="1591" y="825"/>
                </a:cubicBezTo>
                <a:cubicBezTo>
                  <a:pt x="1591" y="825"/>
                  <a:pt x="1591" y="825"/>
                  <a:pt x="1591" y="825"/>
                </a:cubicBezTo>
                <a:cubicBezTo>
                  <a:pt x="1570" y="797"/>
                  <a:pt x="1570" y="797"/>
                  <a:pt x="1570" y="797"/>
                </a:cubicBezTo>
                <a:cubicBezTo>
                  <a:pt x="1552" y="799"/>
                  <a:pt x="1552" y="799"/>
                  <a:pt x="1552" y="799"/>
                </a:cubicBezTo>
                <a:cubicBezTo>
                  <a:pt x="1552" y="799"/>
                  <a:pt x="1552" y="799"/>
                  <a:pt x="1551" y="798"/>
                </a:cubicBezTo>
                <a:cubicBezTo>
                  <a:pt x="1545" y="791"/>
                  <a:pt x="1545" y="791"/>
                  <a:pt x="1545" y="791"/>
                </a:cubicBezTo>
                <a:cubicBezTo>
                  <a:pt x="1534" y="779"/>
                  <a:pt x="1534" y="779"/>
                  <a:pt x="1534" y="779"/>
                </a:cubicBezTo>
                <a:cubicBezTo>
                  <a:pt x="1528" y="770"/>
                  <a:pt x="1528" y="770"/>
                  <a:pt x="1528" y="770"/>
                </a:cubicBezTo>
                <a:cubicBezTo>
                  <a:pt x="1517" y="755"/>
                  <a:pt x="1517" y="755"/>
                  <a:pt x="1517" y="755"/>
                </a:cubicBezTo>
                <a:cubicBezTo>
                  <a:pt x="1504" y="770"/>
                  <a:pt x="1504" y="770"/>
                  <a:pt x="1504" y="770"/>
                </a:cubicBezTo>
                <a:cubicBezTo>
                  <a:pt x="1479" y="899"/>
                  <a:pt x="1479" y="899"/>
                  <a:pt x="1479" y="899"/>
                </a:cubicBezTo>
                <a:cubicBezTo>
                  <a:pt x="1479" y="900"/>
                  <a:pt x="1479" y="900"/>
                  <a:pt x="1479" y="900"/>
                </a:cubicBezTo>
                <a:cubicBezTo>
                  <a:pt x="1464" y="969"/>
                  <a:pt x="1464" y="969"/>
                  <a:pt x="1464" y="969"/>
                </a:cubicBezTo>
                <a:cubicBezTo>
                  <a:pt x="1464" y="975"/>
                  <a:pt x="1464" y="975"/>
                  <a:pt x="1464" y="975"/>
                </a:cubicBezTo>
                <a:cubicBezTo>
                  <a:pt x="1464" y="975"/>
                  <a:pt x="1463" y="975"/>
                  <a:pt x="1463" y="975"/>
                </a:cubicBezTo>
                <a:cubicBezTo>
                  <a:pt x="1450" y="981"/>
                  <a:pt x="1450" y="981"/>
                  <a:pt x="1450" y="981"/>
                </a:cubicBezTo>
                <a:cubicBezTo>
                  <a:pt x="1441" y="984"/>
                  <a:pt x="1441" y="984"/>
                  <a:pt x="1441" y="984"/>
                </a:cubicBezTo>
                <a:cubicBezTo>
                  <a:pt x="1405" y="1013"/>
                  <a:pt x="1405" y="1013"/>
                  <a:pt x="1405" y="1013"/>
                </a:cubicBezTo>
                <a:cubicBezTo>
                  <a:pt x="1365" y="1090"/>
                  <a:pt x="1365" y="1090"/>
                  <a:pt x="1365" y="1090"/>
                </a:cubicBezTo>
                <a:cubicBezTo>
                  <a:pt x="1361" y="1097"/>
                  <a:pt x="1361" y="1097"/>
                  <a:pt x="1361" y="1097"/>
                </a:cubicBezTo>
                <a:cubicBezTo>
                  <a:pt x="1361" y="1097"/>
                  <a:pt x="1361" y="1097"/>
                  <a:pt x="1361" y="1097"/>
                </a:cubicBezTo>
                <a:cubicBezTo>
                  <a:pt x="1352" y="1104"/>
                  <a:pt x="1352" y="1104"/>
                  <a:pt x="1352" y="1104"/>
                </a:cubicBezTo>
                <a:cubicBezTo>
                  <a:pt x="1326" y="1125"/>
                  <a:pt x="1326" y="1125"/>
                  <a:pt x="1326" y="1125"/>
                </a:cubicBezTo>
                <a:cubicBezTo>
                  <a:pt x="1326" y="1126"/>
                  <a:pt x="1325" y="1126"/>
                  <a:pt x="1325" y="1125"/>
                </a:cubicBezTo>
                <a:cubicBezTo>
                  <a:pt x="1325" y="1125"/>
                  <a:pt x="1324" y="1125"/>
                  <a:pt x="1325" y="1124"/>
                </a:cubicBezTo>
                <a:cubicBezTo>
                  <a:pt x="1350" y="1056"/>
                  <a:pt x="1350" y="1056"/>
                  <a:pt x="1350" y="1056"/>
                </a:cubicBezTo>
                <a:cubicBezTo>
                  <a:pt x="1357" y="1025"/>
                  <a:pt x="1357" y="1025"/>
                  <a:pt x="1357" y="1025"/>
                </a:cubicBezTo>
                <a:cubicBezTo>
                  <a:pt x="1357" y="1025"/>
                  <a:pt x="1358" y="1025"/>
                  <a:pt x="1358" y="1025"/>
                </a:cubicBezTo>
                <a:cubicBezTo>
                  <a:pt x="1397" y="994"/>
                  <a:pt x="1397" y="994"/>
                  <a:pt x="1397" y="994"/>
                </a:cubicBezTo>
                <a:cubicBezTo>
                  <a:pt x="1409" y="963"/>
                  <a:pt x="1409" y="963"/>
                  <a:pt x="1409" y="963"/>
                </a:cubicBezTo>
                <a:cubicBezTo>
                  <a:pt x="1410" y="961"/>
                  <a:pt x="1410" y="961"/>
                  <a:pt x="1410" y="961"/>
                </a:cubicBezTo>
                <a:cubicBezTo>
                  <a:pt x="1416" y="945"/>
                  <a:pt x="1416" y="945"/>
                  <a:pt x="1416" y="945"/>
                </a:cubicBezTo>
                <a:cubicBezTo>
                  <a:pt x="1422" y="903"/>
                  <a:pt x="1422" y="903"/>
                  <a:pt x="1422" y="903"/>
                </a:cubicBezTo>
                <a:cubicBezTo>
                  <a:pt x="1422" y="903"/>
                  <a:pt x="1422" y="903"/>
                  <a:pt x="1422" y="903"/>
                </a:cubicBezTo>
                <a:cubicBezTo>
                  <a:pt x="1445" y="880"/>
                  <a:pt x="1445" y="880"/>
                  <a:pt x="1445" y="880"/>
                </a:cubicBezTo>
                <a:cubicBezTo>
                  <a:pt x="1440" y="844"/>
                  <a:pt x="1440" y="844"/>
                  <a:pt x="1440" y="844"/>
                </a:cubicBezTo>
                <a:cubicBezTo>
                  <a:pt x="1429" y="806"/>
                  <a:pt x="1429" y="806"/>
                  <a:pt x="1429" y="806"/>
                </a:cubicBezTo>
                <a:cubicBezTo>
                  <a:pt x="1429" y="806"/>
                  <a:pt x="1429" y="806"/>
                  <a:pt x="1429" y="806"/>
                </a:cubicBezTo>
                <a:cubicBezTo>
                  <a:pt x="1434" y="772"/>
                  <a:pt x="1434" y="772"/>
                  <a:pt x="1434" y="772"/>
                </a:cubicBezTo>
                <a:cubicBezTo>
                  <a:pt x="1434" y="771"/>
                  <a:pt x="1434" y="771"/>
                  <a:pt x="1434" y="771"/>
                </a:cubicBezTo>
                <a:cubicBezTo>
                  <a:pt x="1434" y="771"/>
                  <a:pt x="1434" y="771"/>
                  <a:pt x="1434" y="771"/>
                </a:cubicBezTo>
                <a:cubicBezTo>
                  <a:pt x="1455" y="759"/>
                  <a:pt x="1455" y="759"/>
                  <a:pt x="1455" y="759"/>
                </a:cubicBezTo>
                <a:cubicBezTo>
                  <a:pt x="1469" y="725"/>
                  <a:pt x="1469" y="725"/>
                  <a:pt x="1469" y="725"/>
                </a:cubicBezTo>
                <a:cubicBezTo>
                  <a:pt x="1457" y="685"/>
                  <a:pt x="1457" y="685"/>
                  <a:pt x="1457" y="685"/>
                </a:cubicBezTo>
                <a:cubicBezTo>
                  <a:pt x="1433" y="658"/>
                  <a:pt x="1433" y="658"/>
                  <a:pt x="1433" y="658"/>
                </a:cubicBezTo>
                <a:cubicBezTo>
                  <a:pt x="1433" y="658"/>
                  <a:pt x="1433" y="658"/>
                  <a:pt x="1433" y="658"/>
                </a:cubicBezTo>
                <a:cubicBezTo>
                  <a:pt x="1440" y="624"/>
                  <a:pt x="1440" y="624"/>
                  <a:pt x="1440" y="624"/>
                </a:cubicBezTo>
                <a:cubicBezTo>
                  <a:pt x="1443" y="575"/>
                  <a:pt x="1443" y="575"/>
                  <a:pt x="1443" y="575"/>
                </a:cubicBezTo>
                <a:cubicBezTo>
                  <a:pt x="1443" y="558"/>
                  <a:pt x="1443" y="558"/>
                  <a:pt x="1443" y="558"/>
                </a:cubicBezTo>
                <a:cubicBezTo>
                  <a:pt x="1453" y="492"/>
                  <a:pt x="1453" y="492"/>
                  <a:pt x="1453" y="492"/>
                </a:cubicBezTo>
                <a:cubicBezTo>
                  <a:pt x="1465" y="426"/>
                  <a:pt x="1465" y="426"/>
                  <a:pt x="1465" y="426"/>
                </a:cubicBezTo>
                <a:cubicBezTo>
                  <a:pt x="1457" y="390"/>
                  <a:pt x="1457" y="390"/>
                  <a:pt x="1457" y="390"/>
                </a:cubicBezTo>
                <a:cubicBezTo>
                  <a:pt x="1434" y="348"/>
                  <a:pt x="1434" y="348"/>
                  <a:pt x="1434" y="348"/>
                </a:cubicBezTo>
                <a:cubicBezTo>
                  <a:pt x="1411" y="321"/>
                  <a:pt x="1411" y="321"/>
                  <a:pt x="1411" y="321"/>
                </a:cubicBezTo>
                <a:cubicBezTo>
                  <a:pt x="1401" y="333"/>
                  <a:pt x="1401" y="333"/>
                  <a:pt x="1401" y="333"/>
                </a:cubicBezTo>
                <a:cubicBezTo>
                  <a:pt x="1384" y="377"/>
                  <a:pt x="1384" y="377"/>
                  <a:pt x="1384" y="377"/>
                </a:cubicBezTo>
                <a:cubicBezTo>
                  <a:pt x="1384" y="378"/>
                  <a:pt x="1384" y="378"/>
                  <a:pt x="1383" y="378"/>
                </a:cubicBezTo>
                <a:cubicBezTo>
                  <a:pt x="1369" y="383"/>
                  <a:pt x="1369" y="383"/>
                  <a:pt x="1369" y="383"/>
                </a:cubicBezTo>
                <a:cubicBezTo>
                  <a:pt x="1368" y="383"/>
                  <a:pt x="1368" y="383"/>
                  <a:pt x="1368" y="382"/>
                </a:cubicBezTo>
                <a:cubicBezTo>
                  <a:pt x="1362" y="366"/>
                  <a:pt x="1362" y="366"/>
                  <a:pt x="1362" y="366"/>
                </a:cubicBezTo>
                <a:cubicBezTo>
                  <a:pt x="1361" y="369"/>
                  <a:pt x="1361" y="369"/>
                  <a:pt x="1361" y="369"/>
                </a:cubicBezTo>
                <a:cubicBezTo>
                  <a:pt x="1353" y="396"/>
                  <a:pt x="1353" y="396"/>
                  <a:pt x="1353" y="396"/>
                </a:cubicBezTo>
                <a:cubicBezTo>
                  <a:pt x="1343" y="434"/>
                  <a:pt x="1343" y="434"/>
                  <a:pt x="1343" y="434"/>
                </a:cubicBezTo>
                <a:cubicBezTo>
                  <a:pt x="1331" y="491"/>
                  <a:pt x="1331" y="491"/>
                  <a:pt x="1331" y="491"/>
                </a:cubicBezTo>
                <a:cubicBezTo>
                  <a:pt x="1331" y="491"/>
                  <a:pt x="1331" y="491"/>
                  <a:pt x="1331" y="491"/>
                </a:cubicBezTo>
                <a:cubicBezTo>
                  <a:pt x="1330" y="492"/>
                  <a:pt x="1330" y="492"/>
                  <a:pt x="1330" y="492"/>
                </a:cubicBezTo>
                <a:cubicBezTo>
                  <a:pt x="1323" y="545"/>
                  <a:pt x="1323" y="545"/>
                  <a:pt x="1323" y="545"/>
                </a:cubicBezTo>
                <a:cubicBezTo>
                  <a:pt x="1323" y="546"/>
                  <a:pt x="1323" y="546"/>
                  <a:pt x="1322" y="546"/>
                </a:cubicBezTo>
                <a:cubicBezTo>
                  <a:pt x="1318" y="548"/>
                  <a:pt x="1318" y="548"/>
                  <a:pt x="1318" y="548"/>
                </a:cubicBezTo>
                <a:cubicBezTo>
                  <a:pt x="1306" y="550"/>
                  <a:pt x="1306" y="550"/>
                  <a:pt x="1306" y="550"/>
                </a:cubicBezTo>
                <a:cubicBezTo>
                  <a:pt x="1306" y="550"/>
                  <a:pt x="1305" y="550"/>
                  <a:pt x="1305" y="550"/>
                </a:cubicBezTo>
                <a:cubicBezTo>
                  <a:pt x="1305" y="550"/>
                  <a:pt x="1305" y="549"/>
                  <a:pt x="1305" y="549"/>
                </a:cubicBezTo>
                <a:cubicBezTo>
                  <a:pt x="1312" y="501"/>
                  <a:pt x="1312" y="501"/>
                  <a:pt x="1312" y="501"/>
                </a:cubicBezTo>
                <a:cubicBezTo>
                  <a:pt x="1302" y="487"/>
                  <a:pt x="1302" y="487"/>
                  <a:pt x="1302" y="487"/>
                </a:cubicBezTo>
                <a:cubicBezTo>
                  <a:pt x="1267" y="562"/>
                  <a:pt x="1267" y="562"/>
                  <a:pt x="1267" y="562"/>
                </a:cubicBezTo>
                <a:cubicBezTo>
                  <a:pt x="1266" y="609"/>
                  <a:pt x="1266" y="609"/>
                  <a:pt x="1266" y="609"/>
                </a:cubicBezTo>
                <a:cubicBezTo>
                  <a:pt x="1266" y="609"/>
                  <a:pt x="1266" y="609"/>
                  <a:pt x="1266" y="609"/>
                </a:cubicBezTo>
                <a:cubicBezTo>
                  <a:pt x="1249" y="628"/>
                  <a:pt x="1249" y="628"/>
                  <a:pt x="1249" y="628"/>
                </a:cubicBezTo>
                <a:cubicBezTo>
                  <a:pt x="1243" y="671"/>
                  <a:pt x="1243" y="671"/>
                  <a:pt x="1243" y="671"/>
                </a:cubicBezTo>
                <a:cubicBezTo>
                  <a:pt x="1253" y="686"/>
                  <a:pt x="1253" y="686"/>
                  <a:pt x="1253" y="686"/>
                </a:cubicBezTo>
                <a:cubicBezTo>
                  <a:pt x="1260" y="696"/>
                  <a:pt x="1260" y="696"/>
                  <a:pt x="1260" y="696"/>
                </a:cubicBezTo>
                <a:cubicBezTo>
                  <a:pt x="1272" y="726"/>
                  <a:pt x="1272" y="726"/>
                  <a:pt x="1272" y="726"/>
                </a:cubicBezTo>
                <a:cubicBezTo>
                  <a:pt x="1298" y="742"/>
                  <a:pt x="1298" y="742"/>
                  <a:pt x="1298" y="742"/>
                </a:cubicBezTo>
                <a:cubicBezTo>
                  <a:pt x="1299" y="742"/>
                  <a:pt x="1299" y="742"/>
                  <a:pt x="1299" y="742"/>
                </a:cubicBezTo>
                <a:cubicBezTo>
                  <a:pt x="1299" y="742"/>
                  <a:pt x="1299" y="742"/>
                  <a:pt x="1299" y="742"/>
                </a:cubicBezTo>
                <a:cubicBezTo>
                  <a:pt x="1333" y="757"/>
                  <a:pt x="1333" y="757"/>
                  <a:pt x="1333" y="757"/>
                </a:cubicBezTo>
                <a:cubicBezTo>
                  <a:pt x="1378" y="758"/>
                  <a:pt x="1378" y="758"/>
                  <a:pt x="1378" y="758"/>
                </a:cubicBezTo>
                <a:cubicBezTo>
                  <a:pt x="1378" y="758"/>
                  <a:pt x="1378" y="758"/>
                  <a:pt x="1378" y="758"/>
                </a:cubicBezTo>
                <a:cubicBezTo>
                  <a:pt x="1381" y="761"/>
                  <a:pt x="1381" y="761"/>
                  <a:pt x="1381" y="761"/>
                </a:cubicBezTo>
                <a:cubicBezTo>
                  <a:pt x="1389" y="772"/>
                  <a:pt x="1389" y="772"/>
                  <a:pt x="1389" y="772"/>
                </a:cubicBezTo>
                <a:cubicBezTo>
                  <a:pt x="1389" y="772"/>
                  <a:pt x="1389" y="772"/>
                  <a:pt x="1389" y="772"/>
                </a:cubicBezTo>
                <a:cubicBezTo>
                  <a:pt x="1389" y="773"/>
                  <a:pt x="1389" y="773"/>
                  <a:pt x="1389" y="773"/>
                </a:cubicBezTo>
                <a:cubicBezTo>
                  <a:pt x="1358" y="776"/>
                  <a:pt x="1358" y="776"/>
                  <a:pt x="1358" y="776"/>
                </a:cubicBezTo>
                <a:cubicBezTo>
                  <a:pt x="1357" y="776"/>
                  <a:pt x="1357" y="776"/>
                  <a:pt x="1357" y="776"/>
                </a:cubicBezTo>
                <a:cubicBezTo>
                  <a:pt x="1332" y="779"/>
                  <a:pt x="1332" y="779"/>
                  <a:pt x="1332" y="779"/>
                </a:cubicBezTo>
                <a:cubicBezTo>
                  <a:pt x="1332" y="779"/>
                  <a:pt x="1332" y="779"/>
                  <a:pt x="1332" y="779"/>
                </a:cubicBezTo>
                <a:cubicBezTo>
                  <a:pt x="1281" y="763"/>
                  <a:pt x="1281" y="763"/>
                  <a:pt x="1281" y="763"/>
                </a:cubicBezTo>
                <a:cubicBezTo>
                  <a:pt x="1255" y="755"/>
                  <a:pt x="1255" y="755"/>
                  <a:pt x="1255" y="755"/>
                </a:cubicBezTo>
                <a:cubicBezTo>
                  <a:pt x="1241" y="750"/>
                  <a:pt x="1241" y="750"/>
                  <a:pt x="1241" y="750"/>
                </a:cubicBezTo>
                <a:cubicBezTo>
                  <a:pt x="1241" y="755"/>
                  <a:pt x="1241" y="755"/>
                  <a:pt x="1241" y="755"/>
                </a:cubicBezTo>
                <a:cubicBezTo>
                  <a:pt x="1236" y="796"/>
                  <a:pt x="1236" y="796"/>
                  <a:pt x="1236" y="796"/>
                </a:cubicBezTo>
                <a:cubicBezTo>
                  <a:pt x="1241" y="834"/>
                  <a:pt x="1241" y="834"/>
                  <a:pt x="1241" y="834"/>
                </a:cubicBezTo>
                <a:cubicBezTo>
                  <a:pt x="1241" y="834"/>
                  <a:pt x="1241" y="834"/>
                  <a:pt x="1241" y="834"/>
                </a:cubicBezTo>
                <a:cubicBezTo>
                  <a:pt x="1232" y="864"/>
                  <a:pt x="1232" y="864"/>
                  <a:pt x="1232" y="864"/>
                </a:cubicBezTo>
                <a:cubicBezTo>
                  <a:pt x="1240" y="891"/>
                  <a:pt x="1240" y="891"/>
                  <a:pt x="1240" y="891"/>
                </a:cubicBezTo>
                <a:cubicBezTo>
                  <a:pt x="1240" y="892"/>
                  <a:pt x="1240" y="892"/>
                  <a:pt x="1240" y="892"/>
                </a:cubicBezTo>
                <a:cubicBezTo>
                  <a:pt x="1219" y="928"/>
                  <a:pt x="1219" y="928"/>
                  <a:pt x="1219" y="928"/>
                </a:cubicBezTo>
                <a:cubicBezTo>
                  <a:pt x="1224" y="946"/>
                  <a:pt x="1224" y="946"/>
                  <a:pt x="1224" y="946"/>
                </a:cubicBezTo>
                <a:cubicBezTo>
                  <a:pt x="1224" y="946"/>
                  <a:pt x="1224" y="947"/>
                  <a:pt x="1224" y="947"/>
                </a:cubicBezTo>
                <a:cubicBezTo>
                  <a:pt x="1217" y="971"/>
                  <a:pt x="1217" y="971"/>
                  <a:pt x="1217" y="971"/>
                </a:cubicBezTo>
                <a:cubicBezTo>
                  <a:pt x="1216" y="971"/>
                  <a:pt x="1216" y="971"/>
                  <a:pt x="1216" y="971"/>
                </a:cubicBezTo>
                <a:cubicBezTo>
                  <a:pt x="1194" y="967"/>
                  <a:pt x="1194" y="967"/>
                  <a:pt x="1194" y="967"/>
                </a:cubicBezTo>
                <a:cubicBezTo>
                  <a:pt x="1173" y="995"/>
                  <a:pt x="1173" y="995"/>
                  <a:pt x="1173" y="995"/>
                </a:cubicBezTo>
                <a:cubicBezTo>
                  <a:pt x="1173" y="995"/>
                  <a:pt x="1173" y="995"/>
                  <a:pt x="1172" y="995"/>
                </a:cubicBezTo>
                <a:cubicBezTo>
                  <a:pt x="1140" y="1010"/>
                  <a:pt x="1140" y="1010"/>
                  <a:pt x="1140" y="1010"/>
                </a:cubicBezTo>
                <a:cubicBezTo>
                  <a:pt x="1140" y="1011"/>
                  <a:pt x="1140" y="1011"/>
                  <a:pt x="1139" y="1010"/>
                </a:cubicBezTo>
                <a:cubicBezTo>
                  <a:pt x="1139" y="1010"/>
                  <a:pt x="1139" y="1010"/>
                  <a:pt x="1139" y="1009"/>
                </a:cubicBezTo>
                <a:cubicBezTo>
                  <a:pt x="1153" y="980"/>
                  <a:pt x="1153" y="980"/>
                  <a:pt x="1153" y="980"/>
                </a:cubicBezTo>
                <a:cubicBezTo>
                  <a:pt x="1175" y="947"/>
                  <a:pt x="1175" y="947"/>
                  <a:pt x="1175" y="947"/>
                </a:cubicBezTo>
                <a:cubicBezTo>
                  <a:pt x="1198" y="917"/>
                  <a:pt x="1198" y="917"/>
                  <a:pt x="1198" y="917"/>
                </a:cubicBezTo>
                <a:cubicBezTo>
                  <a:pt x="1209" y="891"/>
                  <a:pt x="1209" y="891"/>
                  <a:pt x="1209" y="891"/>
                </a:cubicBezTo>
                <a:cubicBezTo>
                  <a:pt x="1204" y="877"/>
                  <a:pt x="1204" y="877"/>
                  <a:pt x="1204" y="877"/>
                </a:cubicBezTo>
                <a:cubicBezTo>
                  <a:pt x="1195" y="846"/>
                  <a:pt x="1195" y="846"/>
                  <a:pt x="1195" y="846"/>
                </a:cubicBezTo>
                <a:cubicBezTo>
                  <a:pt x="1195" y="846"/>
                  <a:pt x="1195" y="845"/>
                  <a:pt x="1195" y="845"/>
                </a:cubicBezTo>
                <a:cubicBezTo>
                  <a:pt x="1204" y="809"/>
                  <a:pt x="1204" y="809"/>
                  <a:pt x="1204" y="809"/>
                </a:cubicBezTo>
                <a:cubicBezTo>
                  <a:pt x="1207" y="794"/>
                  <a:pt x="1207" y="794"/>
                  <a:pt x="1207" y="794"/>
                </a:cubicBezTo>
                <a:cubicBezTo>
                  <a:pt x="1210" y="770"/>
                  <a:pt x="1210" y="770"/>
                  <a:pt x="1210" y="770"/>
                </a:cubicBezTo>
                <a:cubicBezTo>
                  <a:pt x="1215" y="737"/>
                  <a:pt x="1215" y="737"/>
                  <a:pt x="1215" y="737"/>
                </a:cubicBezTo>
                <a:cubicBezTo>
                  <a:pt x="1210" y="701"/>
                  <a:pt x="1210" y="701"/>
                  <a:pt x="1210" y="701"/>
                </a:cubicBezTo>
                <a:cubicBezTo>
                  <a:pt x="1185" y="691"/>
                  <a:pt x="1185" y="691"/>
                  <a:pt x="1185" y="691"/>
                </a:cubicBezTo>
                <a:cubicBezTo>
                  <a:pt x="1185" y="691"/>
                  <a:pt x="1185" y="690"/>
                  <a:pt x="1185" y="690"/>
                </a:cubicBezTo>
                <a:cubicBezTo>
                  <a:pt x="1185" y="688"/>
                  <a:pt x="1185" y="688"/>
                  <a:pt x="1185" y="688"/>
                </a:cubicBezTo>
                <a:cubicBezTo>
                  <a:pt x="1185" y="684"/>
                  <a:pt x="1185" y="684"/>
                  <a:pt x="1185" y="684"/>
                </a:cubicBezTo>
                <a:cubicBezTo>
                  <a:pt x="1196" y="633"/>
                  <a:pt x="1196" y="633"/>
                  <a:pt x="1196" y="633"/>
                </a:cubicBezTo>
                <a:cubicBezTo>
                  <a:pt x="1202" y="604"/>
                  <a:pt x="1202" y="604"/>
                  <a:pt x="1202" y="604"/>
                </a:cubicBezTo>
                <a:cubicBezTo>
                  <a:pt x="1203" y="591"/>
                  <a:pt x="1203" y="591"/>
                  <a:pt x="1203" y="591"/>
                </a:cubicBezTo>
                <a:cubicBezTo>
                  <a:pt x="1204" y="579"/>
                  <a:pt x="1204" y="579"/>
                  <a:pt x="1204" y="579"/>
                </a:cubicBezTo>
                <a:cubicBezTo>
                  <a:pt x="1214" y="545"/>
                  <a:pt x="1214" y="545"/>
                  <a:pt x="1214" y="545"/>
                </a:cubicBezTo>
                <a:cubicBezTo>
                  <a:pt x="1193" y="520"/>
                  <a:pt x="1193" y="520"/>
                  <a:pt x="1193" y="520"/>
                </a:cubicBezTo>
                <a:cubicBezTo>
                  <a:pt x="1150" y="541"/>
                  <a:pt x="1150" y="541"/>
                  <a:pt x="1150" y="541"/>
                </a:cubicBezTo>
                <a:cubicBezTo>
                  <a:pt x="1093" y="562"/>
                  <a:pt x="1093" y="562"/>
                  <a:pt x="1093" y="562"/>
                </a:cubicBezTo>
                <a:cubicBezTo>
                  <a:pt x="1032" y="579"/>
                  <a:pt x="1032" y="579"/>
                  <a:pt x="1032" y="579"/>
                </a:cubicBezTo>
                <a:cubicBezTo>
                  <a:pt x="995" y="611"/>
                  <a:pt x="995" y="611"/>
                  <a:pt x="995" y="611"/>
                </a:cubicBezTo>
                <a:cubicBezTo>
                  <a:pt x="995" y="611"/>
                  <a:pt x="995" y="611"/>
                  <a:pt x="995" y="611"/>
                </a:cubicBezTo>
                <a:cubicBezTo>
                  <a:pt x="982" y="615"/>
                  <a:pt x="982" y="615"/>
                  <a:pt x="982" y="615"/>
                </a:cubicBezTo>
                <a:cubicBezTo>
                  <a:pt x="975" y="618"/>
                  <a:pt x="975" y="618"/>
                  <a:pt x="975" y="618"/>
                </a:cubicBezTo>
                <a:cubicBezTo>
                  <a:pt x="974" y="621"/>
                  <a:pt x="974" y="621"/>
                  <a:pt x="974" y="621"/>
                </a:cubicBezTo>
                <a:cubicBezTo>
                  <a:pt x="972" y="670"/>
                  <a:pt x="972" y="670"/>
                  <a:pt x="972" y="670"/>
                </a:cubicBezTo>
                <a:cubicBezTo>
                  <a:pt x="972" y="671"/>
                  <a:pt x="972" y="671"/>
                  <a:pt x="972" y="671"/>
                </a:cubicBezTo>
                <a:cubicBezTo>
                  <a:pt x="953" y="704"/>
                  <a:pt x="953" y="704"/>
                  <a:pt x="953" y="704"/>
                </a:cubicBezTo>
                <a:cubicBezTo>
                  <a:pt x="948" y="713"/>
                  <a:pt x="948" y="713"/>
                  <a:pt x="948" y="713"/>
                </a:cubicBezTo>
                <a:cubicBezTo>
                  <a:pt x="934" y="737"/>
                  <a:pt x="934" y="737"/>
                  <a:pt x="934" y="737"/>
                </a:cubicBezTo>
                <a:cubicBezTo>
                  <a:pt x="920" y="765"/>
                  <a:pt x="920" y="765"/>
                  <a:pt x="920" y="765"/>
                </a:cubicBezTo>
                <a:cubicBezTo>
                  <a:pt x="916" y="782"/>
                  <a:pt x="916" y="782"/>
                  <a:pt x="916" y="782"/>
                </a:cubicBezTo>
                <a:cubicBezTo>
                  <a:pt x="916" y="805"/>
                  <a:pt x="916" y="805"/>
                  <a:pt x="916" y="805"/>
                </a:cubicBezTo>
                <a:cubicBezTo>
                  <a:pt x="926" y="835"/>
                  <a:pt x="926" y="835"/>
                  <a:pt x="926" y="835"/>
                </a:cubicBezTo>
                <a:cubicBezTo>
                  <a:pt x="934" y="853"/>
                  <a:pt x="934" y="853"/>
                  <a:pt x="934" y="853"/>
                </a:cubicBezTo>
                <a:cubicBezTo>
                  <a:pt x="944" y="864"/>
                  <a:pt x="944" y="864"/>
                  <a:pt x="944" y="864"/>
                </a:cubicBezTo>
                <a:cubicBezTo>
                  <a:pt x="954" y="864"/>
                  <a:pt x="954" y="864"/>
                  <a:pt x="954" y="864"/>
                </a:cubicBezTo>
                <a:cubicBezTo>
                  <a:pt x="956" y="860"/>
                  <a:pt x="956" y="860"/>
                  <a:pt x="956" y="860"/>
                </a:cubicBezTo>
                <a:cubicBezTo>
                  <a:pt x="956" y="854"/>
                  <a:pt x="956" y="854"/>
                  <a:pt x="956" y="854"/>
                </a:cubicBezTo>
                <a:cubicBezTo>
                  <a:pt x="955" y="844"/>
                  <a:pt x="955" y="844"/>
                  <a:pt x="955" y="844"/>
                </a:cubicBezTo>
                <a:cubicBezTo>
                  <a:pt x="955" y="844"/>
                  <a:pt x="955" y="844"/>
                  <a:pt x="955" y="844"/>
                </a:cubicBezTo>
                <a:cubicBezTo>
                  <a:pt x="956" y="838"/>
                  <a:pt x="956" y="838"/>
                  <a:pt x="956" y="838"/>
                </a:cubicBezTo>
                <a:cubicBezTo>
                  <a:pt x="956" y="837"/>
                  <a:pt x="956" y="837"/>
                  <a:pt x="957" y="837"/>
                </a:cubicBezTo>
                <a:cubicBezTo>
                  <a:pt x="979" y="820"/>
                  <a:pt x="979" y="820"/>
                  <a:pt x="979" y="820"/>
                </a:cubicBezTo>
                <a:cubicBezTo>
                  <a:pt x="979" y="820"/>
                  <a:pt x="979" y="820"/>
                  <a:pt x="979" y="820"/>
                </a:cubicBezTo>
                <a:cubicBezTo>
                  <a:pt x="990" y="817"/>
                  <a:pt x="990" y="817"/>
                  <a:pt x="990" y="817"/>
                </a:cubicBezTo>
                <a:cubicBezTo>
                  <a:pt x="1010" y="805"/>
                  <a:pt x="1010" y="805"/>
                  <a:pt x="1010" y="805"/>
                </a:cubicBezTo>
                <a:cubicBezTo>
                  <a:pt x="1010" y="805"/>
                  <a:pt x="1010" y="805"/>
                  <a:pt x="1011" y="805"/>
                </a:cubicBezTo>
                <a:cubicBezTo>
                  <a:pt x="1011" y="805"/>
                  <a:pt x="1011" y="805"/>
                  <a:pt x="1011" y="805"/>
                </a:cubicBezTo>
                <a:cubicBezTo>
                  <a:pt x="1013" y="815"/>
                  <a:pt x="1013" y="815"/>
                  <a:pt x="1013" y="815"/>
                </a:cubicBezTo>
                <a:cubicBezTo>
                  <a:pt x="1030" y="839"/>
                  <a:pt x="1030" y="839"/>
                  <a:pt x="1030" y="839"/>
                </a:cubicBezTo>
                <a:cubicBezTo>
                  <a:pt x="1051" y="865"/>
                  <a:pt x="1051" y="865"/>
                  <a:pt x="1051" y="865"/>
                </a:cubicBezTo>
                <a:cubicBezTo>
                  <a:pt x="1051" y="865"/>
                  <a:pt x="1051" y="865"/>
                  <a:pt x="1051" y="865"/>
                </a:cubicBezTo>
                <a:cubicBezTo>
                  <a:pt x="1052" y="866"/>
                  <a:pt x="1052" y="866"/>
                  <a:pt x="1051" y="866"/>
                </a:cubicBezTo>
                <a:cubicBezTo>
                  <a:pt x="1036" y="882"/>
                  <a:pt x="1036" y="882"/>
                  <a:pt x="1036" y="882"/>
                </a:cubicBezTo>
                <a:cubicBezTo>
                  <a:pt x="1036" y="882"/>
                  <a:pt x="1035" y="882"/>
                  <a:pt x="1035" y="882"/>
                </a:cubicBezTo>
                <a:cubicBezTo>
                  <a:pt x="1035" y="882"/>
                  <a:pt x="1035" y="882"/>
                  <a:pt x="1035" y="882"/>
                </a:cubicBezTo>
                <a:cubicBezTo>
                  <a:pt x="1017" y="859"/>
                  <a:pt x="1017" y="859"/>
                  <a:pt x="1017" y="859"/>
                </a:cubicBezTo>
                <a:cubicBezTo>
                  <a:pt x="1005" y="842"/>
                  <a:pt x="1005" y="842"/>
                  <a:pt x="1005" y="842"/>
                </a:cubicBezTo>
                <a:cubicBezTo>
                  <a:pt x="982" y="843"/>
                  <a:pt x="982" y="843"/>
                  <a:pt x="982" y="843"/>
                </a:cubicBezTo>
                <a:cubicBezTo>
                  <a:pt x="976" y="848"/>
                  <a:pt x="976" y="848"/>
                  <a:pt x="976" y="848"/>
                </a:cubicBezTo>
                <a:cubicBezTo>
                  <a:pt x="961" y="873"/>
                  <a:pt x="961" y="873"/>
                  <a:pt x="961" y="873"/>
                </a:cubicBezTo>
                <a:cubicBezTo>
                  <a:pt x="961" y="873"/>
                  <a:pt x="961" y="873"/>
                  <a:pt x="961" y="873"/>
                </a:cubicBezTo>
                <a:cubicBezTo>
                  <a:pt x="949" y="879"/>
                  <a:pt x="949" y="879"/>
                  <a:pt x="949" y="879"/>
                </a:cubicBezTo>
                <a:cubicBezTo>
                  <a:pt x="948" y="902"/>
                  <a:pt x="948" y="902"/>
                  <a:pt x="948" y="902"/>
                </a:cubicBezTo>
                <a:cubicBezTo>
                  <a:pt x="948" y="903"/>
                  <a:pt x="948" y="903"/>
                  <a:pt x="948" y="903"/>
                </a:cubicBezTo>
                <a:cubicBezTo>
                  <a:pt x="947" y="914"/>
                  <a:pt x="947" y="914"/>
                  <a:pt x="947" y="914"/>
                </a:cubicBezTo>
                <a:cubicBezTo>
                  <a:pt x="943" y="948"/>
                  <a:pt x="943" y="948"/>
                  <a:pt x="943" y="948"/>
                </a:cubicBezTo>
                <a:cubicBezTo>
                  <a:pt x="973" y="970"/>
                  <a:pt x="973" y="970"/>
                  <a:pt x="973" y="970"/>
                </a:cubicBezTo>
                <a:cubicBezTo>
                  <a:pt x="973" y="970"/>
                  <a:pt x="973" y="970"/>
                  <a:pt x="973" y="970"/>
                </a:cubicBezTo>
                <a:cubicBezTo>
                  <a:pt x="980" y="1003"/>
                  <a:pt x="980" y="1003"/>
                  <a:pt x="980" y="1003"/>
                </a:cubicBezTo>
                <a:cubicBezTo>
                  <a:pt x="1002" y="1032"/>
                  <a:pt x="1002" y="1032"/>
                  <a:pt x="1002" y="1032"/>
                </a:cubicBezTo>
                <a:cubicBezTo>
                  <a:pt x="1042" y="1019"/>
                  <a:pt x="1042" y="1019"/>
                  <a:pt x="1042" y="1019"/>
                </a:cubicBezTo>
                <a:cubicBezTo>
                  <a:pt x="1042" y="1019"/>
                  <a:pt x="1042" y="1019"/>
                  <a:pt x="1042" y="1019"/>
                </a:cubicBezTo>
                <a:cubicBezTo>
                  <a:pt x="1078" y="1023"/>
                  <a:pt x="1078" y="1023"/>
                  <a:pt x="1078" y="1023"/>
                </a:cubicBezTo>
                <a:cubicBezTo>
                  <a:pt x="1078" y="1023"/>
                  <a:pt x="1079" y="1023"/>
                  <a:pt x="1079" y="1023"/>
                </a:cubicBezTo>
                <a:cubicBezTo>
                  <a:pt x="1100" y="1033"/>
                  <a:pt x="1100" y="1033"/>
                  <a:pt x="1100" y="1033"/>
                </a:cubicBezTo>
                <a:cubicBezTo>
                  <a:pt x="1102" y="1035"/>
                  <a:pt x="1102" y="1035"/>
                  <a:pt x="1102" y="1035"/>
                </a:cubicBezTo>
                <a:cubicBezTo>
                  <a:pt x="1102" y="1035"/>
                  <a:pt x="1102" y="1035"/>
                  <a:pt x="1102" y="1035"/>
                </a:cubicBezTo>
                <a:cubicBezTo>
                  <a:pt x="1108" y="1045"/>
                  <a:pt x="1108" y="1045"/>
                  <a:pt x="1108" y="1045"/>
                </a:cubicBezTo>
                <a:cubicBezTo>
                  <a:pt x="1119" y="1066"/>
                  <a:pt x="1119" y="1066"/>
                  <a:pt x="1119" y="1066"/>
                </a:cubicBezTo>
                <a:cubicBezTo>
                  <a:pt x="1128" y="1102"/>
                  <a:pt x="1128" y="1102"/>
                  <a:pt x="1128" y="1102"/>
                </a:cubicBezTo>
                <a:cubicBezTo>
                  <a:pt x="1130" y="1134"/>
                  <a:pt x="1130" y="1134"/>
                  <a:pt x="1130" y="1134"/>
                </a:cubicBezTo>
                <a:cubicBezTo>
                  <a:pt x="1131" y="1141"/>
                  <a:pt x="1131" y="1141"/>
                  <a:pt x="1131" y="1141"/>
                </a:cubicBezTo>
                <a:cubicBezTo>
                  <a:pt x="1153" y="1167"/>
                  <a:pt x="1153" y="1167"/>
                  <a:pt x="1153" y="1167"/>
                </a:cubicBezTo>
                <a:cubicBezTo>
                  <a:pt x="1162" y="1172"/>
                  <a:pt x="1162" y="1172"/>
                  <a:pt x="1162" y="1172"/>
                </a:cubicBezTo>
                <a:cubicBezTo>
                  <a:pt x="1180" y="1183"/>
                  <a:pt x="1180" y="1183"/>
                  <a:pt x="1180" y="1183"/>
                </a:cubicBezTo>
                <a:cubicBezTo>
                  <a:pt x="1180" y="1184"/>
                  <a:pt x="1181" y="1184"/>
                  <a:pt x="1181" y="1184"/>
                </a:cubicBezTo>
                <a:cubicBezTo>
                  <a:pt x="1184" y="1195"/>
                  <a:pt x="1184" y="1195"/>
                  <a:pt x="1184" y="1195"/>
                </a:cubicBezTo>
                <a:cubicBezTo>
                  <a:pt x="1184" y="1195"/>
                  <a:pt x="1184" y="1195"/>
                  <a:pt x="1184" y="1195"/>
                </a:cubicBezTo>
                <a:cubicBezTo>
                  <a:pt x="1181" y="1204"/>
                  <a:pt x="1181" y="1204"/>
                  <a:pt x="1181" y="1204"/>
                </a:cubicBezTo>
                <a:cubicBezTo>
                  <a:pt x="1181" y="1204"/>
                  <a:pt x="1180" y="1205"/>
                  <a:pt x="1180" y="1204"/>
                </a:cubicBezTo>
                <a:cubicBezTo>
                  <a:pt x="1159" y="1197"/>
                  <a:pt x="1159" y="1197"/>
                  <a:pt x="1159" y="1197"/>
                </a:cubicBezTo>
                <a:cubicBezTo>
                  <a:pt x="1143" y="1194"/>
                  <a:pt x="1143" y="1194"/>
                  <a:pt x="1143" y="1194"/>
                </a:cubicBezTo>
                <a:cubicBezTo>
                  <a:pt x="1108" y="1185"/>
                  <a:pt x="1108" y="1185"/>
                  <a:pt x="1108" y="1185"/>
                </a:cubicBezTo>
                <a:cubicBezTo>
                  <a:pt x="1097" y="1198"/>
                  <a:pt x="1097" y="1198"/>
                  <a:pt x="1097" y="1198"/>
                </a:cubicBezTo>
                <a:cubicBezTo>
                  <a:pt x="1097" y="1198"/>
                  <a:pt x="1096" y="1198"/>
                  <a:pt x="1096" y="1198"/>
                </a:cubicBezTo>
                <a:cubicBezTo>
                  <a:pt x="1072" y="1195"/>
                  <a:pt x="1072" y="1195"/>
                  <a:pt x="1072" y="1195"/>
                </a:cubicBezTo>
                <a:cubicBezTo>
                  <a:pt x="1072" y="1195"/>
                  <a:pt x="1071" y="1195"/>
                  <a:pt x="1071" y="1194"/>
                </a:cubicBezTo>
                <a:cubicBezTo>
                  <a:pt x="1068" y="1169"/>
                  <a:pt x="1068" y="1169"/>
                  <a:pt x="1068" y="1169"/>
                </a:cubicBezTo>
                <a:cubicBezTo>
                  <a:pt x="1068" y="1169"/>
                  <a:pt x="1068" y="1169"/>
                  <a:pt x="1068" y="1169"/>
                </a:cubicBezTo>
                <a:cubicBezTo>
                  <a:pt x="1083" y="1128"/>
                  <a:pt x="1083" y="1128"/>
                  <a:pt x="1083" y="1128"/>
                </a:cubicBezTo>
                <a:cubicBezTo>
                  <a:pt x="1096" y="1097"/>
                  <a:pt x="1096" y="1097"/>
                  <a:pt x="1096" y="1097"/>
                </a:cubicBezTo>
                <a:cubicBezTo>
                  <a:pt x="1091" y="1079"/>
                  <a:pt x="1091" y="1079"/>
                  <a:pt x="1091" y="1079"/>
                </a:cubicBezTo>
                <a:cubicBezTo>
                  <a:pt x="1064" y="1062"/>
                  <a:pt x="1064" y="1062"/>
                  <a:pt x="1064" y="1062"/>
                </a:cubicBezTo>
                <a:cubicBezTo>
                  <a:pt x="1024" y="1077"/>
                  <a:pt x="1024" y="1077"/>
                  <a:pt x="1024" y="1077"/>
                </a:cubicBezTo>
                <a:cubicBezTo>
                  <a:pt x="1024" y="1077"/>
                  <a:pt x="1023" y="1077"/>
                  <a:pt x="1023" y="1077"/>
                </a:cubicBezTo>
                <a:cubicBezTo>
                  <a:pt x="975" y="1061"/>
                  <a:pt x="975" y="1061"/>
                  <a:pt x="975" y="1061"/>
                </a:cubicBezTo>
                <a:cubicBezTo>
                  <a:pt x="975" y="1060"/>
                  <a:pt x="975" y="1060"/>
                  <a:pt x="974" y="1060"/>
                </a:cubicBezTo>
                <a:cubicBezTo>
                  <a:pt x="947" y="1024"/>
                  <a:pt x="947" y="1024"/>
                  <a:pt x="947" y="1024"/>
                </a:cubicBezTo>
                <a:cubicBezTo>
                  <a:pt x="947" y="1023"/>
                  <a:pt x="947" y="1023"/>
                  <a:pt x="947" y="1023"/>
                </a:cubicBezTo>
                <a:cubicBezTo>
                  <a:pt x="939" y="988"/>
                  <a:pt x="939" y="988"/>
                  <a:pt x="939" y="988"/>
                </a:cubicBezTo>
                <a:cubicBezTo>
                  <a:pt x="914" y="958"/>
                  <a:pt x="914" y="958"/>
                  <a:pt x="914" y="958"/>
                </a:cubicBezTo>
                <a:cubicBezTo>
                  <a:pt x="914" y="958"/>
                  <a:pt x="914" y="958"/>
                  <a:pt x="914" y="958"/>
                </a:cubicBezTo>
                <a:cubicBezTo>
                  <a:pt x="910" y="940"/>
                  <a:pt x="910" y="940"/>
                  <a:pt x="910" y="940"/>
                </a:cubicBezTo>
                <a:cubicBezTo>
                  <a:pt x="909" y="938"/>
                  <a:pt x="909" y="938"/>
                  <a:pt x="909" y="938"/>
                </a:cubicBezTo>
                <a:cubicBezTo>
                  <a:pt x="903" y="914"/>
                  <a:pt x="903" y="914"/>
                  <a:pt x="903" y="914"/>
                </a:cubicBezTo>
                <a:cubicBezTo>
                  <a:pt x="903" y="912"/>
                  <a:pt x="903" y="912"/>
                  <a:pt x="903" y="912"/>
                </a:cubicBezTo>
                <a:cubicBezTo>
                  <a:pt x="902" y="912"/>
                  <a:pt x="902" y="912"/>
                  <a:pt x="902" y="912"/>
                </a:cubicBezTo>
                <a:cubicBezTo>
                  <a:pt x="884" y="910"/>
                  <a:pt x="884" y="910"/>
                  <a:pt x="884" y="910"/>
                </a:cubicBezTo>
                <a:cubicBezTo>
                  <a:pt x="883" y="910"/>
                  <a:pt x="883" y="910"/>
                  <a:pt x="883" y="910"/>
                </a:cubicBezTo>
                <a:cubicBezTo>
                  <a:pt x="883" y="910"/>
                  <a:pt x="883" y="910"/>
                  <a:pt x="883" y="909"/>
                </a:cubicBezTo>
                <a:cubicBezTo>
                  <a:pt x="884" y="905"/>
                  <a:pt x="884" y="905"/>
                  <a:pt x="884" y="905"/>
                </a:cubicBezTo>
                <a:cubicBezTo>
                  <a:pt x="888" y="892"/>
                  <a:pt x="888" y="892"/>
                  <a:pt x="888" y="892"/>
                </a:cubicBezTo>
                <a:cubicBezTo>
                  <a:pt x="891" y="880"/>
                  <a:pt x="891" y="880"/>
                  <a:pt x="891" y="880"/>
                </a:cubicBezTo>
                <a:cubicBezTo>
                  <a:pt x="879" y="836"/>
                  <a:pt x="879" y="836"/>
                  <a:pt x="879" y="836"/>
                </a:cubicBezTo>
                <a:cubicBezTo>
                  <a:pt x="868" y="845"/>
                  <a:pt x="868" y="845"/>
                  <a:pt x="868" y="845"/>
                </a:cubicBezTo>
                <a:cubicBezTo>
                  <a:pt x="868" y="845"/>
                  <a:pt x="868" y="845"/>
                  <a:pt x="868" y="845"/>
                </a:cubicBezTo>
                <a:cubicBezTo>
                  <a:pt x="852" y="853"/>
                  <a:pt x="852" y="853"/>
                  <a:pt x="852" y="853"/>
                </a:cubicBezTo>
                <a:cubicBezTo>
                  <a:pt x="824" y="864"/>
                  <a:pt x="824" y="864"/>
                  <a:pt x="824" y="864"/>
                </a:cubicBezTo>
                <a:cubicBezTo>
                  <a:pt x="774" y="881"/>
                  <a:pt x="774" y="881"/>
                  <a:pt x="774" y="881"/>
                </a:cubicBezTo>
                <a:cubicBezTo>
                  <a:pt x="772" y="882"/>
                  <a:pt x="772" y="882"/>
                  <a:pt x="772" y="882"/>
                </a:cubicBezTo>
                <a:cubicBezTo>
                  <a:pt x="747" y="891"/>
                  <a:pt x="747" y="891"/>
                  <a:pt x="747" y="891"/>
                </a:cubicBezTo>
                <a:cubicBezTo>
                  <a:pt x="746" y="891"/>
                  <a:pt x="746" y="891"/>
                  <a:pt x="746" y="891"/>
                </a:cubicBezTo>
                <a:cubicBezTo>
                  <a:pt x="734" y="895"/>
                  <a:pt x="734" y="895"/>
                  <a:pt x="734" y="895"/>
                </a:cubicBezTo>
                <a:cubicBezTo>
                  <a:pt x="731" y="907"/>
                  <a:pt x="731" y="907"/>
                  <a:pt x="731" y="907"/>
                </a:cubicBezTo>
                <a:cubicBezTo>
                  <a:pt x="742" y="927"/>
                  <a:pt x="742" y="927"/>
                  <a:pt x="742" y="927"/>
                </a:cubicBezTo>
                <a:cubicBezTo>
                  <a:pt x="742" y="927"/>
                  <a:pt x="742" y="928"/>
                  <a:pt x="742" y="928"/>
                </a:cubicBezTo>
                <a:cubicBezTo>
                  <a:pt x="736" y="958"/>
                  <a:pt x="736" y="958"/>
                  <a:pt x="736" y="958"/>
                </a:cubicBezTo>
                <a:cubicBezTo>
                  <a:pt x="741" y="976"/>
                  <a:pt x="741" y="976"/>
                  <a:pt x="741" y="976"/>
                </a:cubicBezTo>
                <a:cubicBezTo>
                  <a:pt x="755" y="972"/>
                  <a:pt x="755" y="972"/>
                  <a:pt x="755" y="972"/>
                </a:cubicBezTo>
                <a:cubicBezTo>
                  <a:pt x="755" y="972"/>
                  <a:pt x="756" y="972"/>
                  <a:pt x="756" y="973"/>
                </a:cubicBezTo>
                <a:cubicBezTo>
                  <a:pt x="788" y="1012"/>
                  <a:pt x="788" y="1012"/>
                  <a:pt x="788" y="1012"/>
                </a:cubicBezTo>
                <a:cubicBezTo>
                  <a:pt x="811" y="1052"/>
                  <a:pt x="811" y="1052"/>
                  <a:pt x="811" y="1052"/>
                </a:cubicBezTo>
                <a:cubicBezTo>
                  <a:pt x="876" y="1079"/>
                  <a:pt x="876" y="1079"/>
                  <a:pt x="876" y="1079"/>
                </a:cubicBezTo>
                <a:cubicBezTo>
                  <a:pt x="913" y="1079"/>
                  <a:pt x="913" y="1079"/>
                  <a:pt x="913" y="1079"/>
                </a:cubicBezTo>
                <a:cubicBezTo>
                  <a:pt x="913" y="1079"/>
                  <a:pt x="914" y="1079"/>
                  <a:pt x="914" y="1079"/>
                </a:cubicBezTo>
                <a:cubicBezTo>
                  <a:pt x="937" y="1093"/>
                  <a:pt x="937" y="1093"/>
                  <a:pt x="937" y="1093"/>
                </a:cubicBezTo>
                <a:cubicBezTo>
                  <a:pt x="937" y="1093"/>
                  <a:pt x="937" y="1093"/>
                  <a:pt x="937" y="1093"/>
                </a:cubicBezTo>
                <a:cubicBezTo>
                  <a:pt x="951" y="1115"/>
                  <a:pt x="951" y="1115"/>
                  <a:pt x="951" y="1115"/>
                </a:cubicBezTo>
                <a:cubicBezTo>
                  <a:pt x="957" y="1123"/>
                  <a:pt x="957" y="1123"/>
                  <a:pt x="957" y="1123"/>
                </a:cubicBezTo>
                <a:cubicBezTo>
                  <a:pt x="967" y="1139"/>
                  <a:pt x="967" y="1139"/>
                  <a:pt x="967" y="1139"/>
                </a:cubicBezTo>
                <a:cubicBezTo>
                  <a:pt x="967" y="1139"/>
                  <a:pt x="967" y="1140"/>
                  <a:pt x="967" y="1140"/>
                </a:cubicBezTo>
                <a:cubicBezTo>
                  <a:pt x="967" y="1140"/>
                  <a:pt x="967" y="1140"/>
                  <a:pt x="967" y="1140"/>
                </a:cubicBezTo>
                <a:cubicBezTo>
                  <a:pt x="949" y="1146"/>
                  <a:pt x="949" y="1146"/>
                  <a:pt x="949" y="1146"/>
                </a:cubicBezTo>
                <a:cubicBezTo>
                  <a:pt x="949" y="1146"/>
                  <a:pt x="948" y="1146"/>
                  <a:pt x="948" y="1146"/>
                </a:cubicBezTo>
                <a:cubicBezTo>
                  <a:pt x="923" y="1138"/>
                  <a:pt x="923" y="1138"/>
                  <a:pt x="923" y="1138"/>
                </a:cubicBezTo>
                <a:cubicBezTo>
                  <a:pt x="923" y="1138"/>
                  <a:pt x="923" y="1138"/>
                  <a:pt x="923" y="1138"/>
                </a:cubicBezTo>
                <a:cubicBezTo>
                  <a:pt x="911" y="1123"/>
                  <a:pt x="911" y="1123"/>
                  <a:pt x="911" y="1123"/>
                </a:cubicBezTo>
                <a:cubicBezTo>
                  <a:pt x="911" y="1123"/>
                  <a:pt x="911" y="1123"/>
                  <a:pt x="911" y="1122"/>
                </a:cubicBezTo>
                <a:cubicBezTo>
                  <a:pt x="909" y="1112"/>
                  <a:pt x="909" y="1112"/>
                  <a:pt x="909" y="1112"/>
                </a:cubicBezTo>
                <a:cubicBezTo>
                  <a:pt x="899" y="1105"/>
                  <a:pt x="899" y="1105"/>
                  <a:pt x="899" y="1105"/>
                </a:cubicBezTo>
                <a:cubicBezTo>
                  <a:pt x="853" y="1104"/>
                  <a:pt x="853" y="1104"/>
                  <a:pt x="853" y="1104"/>
                </a:cubicBezTo>
                <a:cubicBezTo>
                  <a:pt x="834" y="1105"/>
                  <a:pt x="834" y="1105"/>
                  <a:pt x="834" y="1105"/>
                </a:cubicBezTo>
                <a:cubicBezTo>
                  <a:pt x="824" y="1118"/>
                  <a:pt x="824" y="1118"/>
                  <a:pt x="824" y="1118"/>
                </a:cubicBezTo>
                <a:cubicBezTo>
                  <a:pt x="838" y="1134"/>
                  <a:pt x="838" y="1134"/>
                  <a:pt x="838" y="1134"/>
                </a:cubicBezTo>
                <a:cubicBezTo>
                  <a:pt x="854" y="1154"/>
                  <a:pt x="854" y="1154"/>
                  <a:pt x="854" y="1154"/>
                </a:cubicBezTo>
                <a:cubicBezTo>
                  <a:pt x="855" y="1154"/>
                  <a:pt x="855" y="1154"/>
                  <a:pt x="855" y="1154"/>
                </a:cubicBezTo>
                <a:cubicBezTo>
                  <a:pt x="855" y="1158"/>
                  <a:pt x="855" y="1158"/>
                  <a:pt x="855" y="1158"/>
                </a:cubicBezTo>
                <a:cubicBezTo>
                  <a:pt x="854" y="1175"/>
                  <a:pt x="854" y="1175"/>
                  <a:pt x="854" y="1175"/>
                </a:cubicBezTo>
                <a:cubicBezTo>
                  <a:pt x="854" y="1178"/>
                  <a:pt x="854" y="1178"/>
                  <a:pt x="854" y="1178"/>
                </a:cubicBezTo>
                <a:cubicBezTo>
                  <a:pt x="854" y="1179"/>
                  <a:pt x="854" y="1179"/>
                  <a:pt x="854" y="1179"/>
                </a:cubicBezTo>
                <a:cubicBezTo>
                  <a:pt x="854" y="1179"/>
                  <a:pt x="854" y="1179"/>
                  <a:pt x="854" y="1179"/>
                </a:cubicBezTo>
                <a:cubicBezTo>
                  <a:pt x="845" y="1187"/>
                  <a:pt x="845" y="1187"/>
                  <a:pt x="845" y="1187"/>
                </a:cubicBezTo>
                <a:cubicBezTo>
                  <a:pt x="844" y="1189"/>
                  <a:pt x="844" y="1189"/>
                  <a:pt x="844" y="1189"/>
                </a:cubicBezTo>
                <a:cubicBezTo>
                  <a:pt x="843" y="1189"/>
                  <a:pt x="843" y="1189"/>
                  <a:pt x="843" y="1189"/>
                </a:cubicBezTo>
                <a:cubicBezTo>
                  <a:pt x="842" y="1189"/>
                  <a:pt x="842" y="1189"/>
                  <a:pt x="842" y="1189"/>
                </a:cubicBezTo>
                <a:cubicBezTo>
                  <a:pt x="842" y="1189"/>
                  <a:pt x="842" y="1189"/>
                  <a:pt x="842" y="1189"/>
                </a:cubicBezTo>
                <a:cubicBezTo>
                  <a:pt x="833" y="1186"/>
                  <a:pt x="833" y="1186"/>
                  <a:pt x="833" y="1186"/>
                </a:cubicBezTo>
                <a:cubicBezTo>
                  <a:pt x="833" y="1186"/>
                  <a:pt x="833" y="1185"/>
                  <a:pt x="833" y="1185"/>
                </a:cubicBezTo>
                <a:cubicBezTo>
                  <a:pt x="815" y="1153"/>
                  <a:pt x="815" y="1153"/>
                  <a:pt x="815" y="1153"/>
                </a:cubicBezTo>
                <a:cubicBezTo>
                  <a:pt x="799" y="1127"/>
                  <a:pt x="799" y="1127"/>
                  <a:pt x="799" y="1127"/>
                </a:cubicBezTo>
                <a:cubicBezTo>
                  <a:pt x="798" y="1123"/>
                  <a:pt x="798" y="1123"/>
                  <a:pt x="798" y="1123"/>
                </a:cubicBezTo>
                <a:cubicBezTo>
                  <a:pt x="782" y="1088"/>
                  <a:pt x="782" y="1088"/>
                  <a:pt x="782" y="1088"/>
                </a:cubicBezTo>
                <a:cubicBezTo>
                  <a:pt x="780" y="1111"/>
                  <a:pt x="780" y="1111"/>
                  <a:pt x="780" y="1111"/>
                </a:cubicBezTo>
                <a:cubicBezTo>
                  <a:pt x="780" y="1115"/>
                  <a:pt x="780" y="1115"/>
                  <a:pt x="780" y="1115"/>
                </a:cubicBezTo>
                <a:cubicBezTo>
                  <a:pt x="780" y="1119"/>
                  <a:pt x="780" y="1119"/>
                  <a:pt x="780" y="1119"/>
                </a:cubicBezTo>
                <a:cubicBezTo>
                  <a:pt x="775" y="1161"/>
                  <a:pt x="775" y="1161"/>
                  <a:pt x="775" y="1161"/>
                </a:cubicBezTo>
                <a:cubicBezTo>
                  <a:pt x="769" y="1201"/>
                  <a:pt x="769" y="1201"/>
                  <a:pt x="769" y="1201"/>
                </a:cubicBezTo>
                <a:cubicBezTo>
                  <a:pt x="769" y="1201"/>
                  <a:pt x="769" y="1201"/>
                  <a:pt x="769" y="1201"/>
                </a:cubicBezTo>
                <a:cubicBezTo>
                  <a:pt x="768" y="1202"/>
                  <a:pt x="768" y="1202"/>
                  <a:pt x="768" y="1202"/>
                </a:cubicBezTo>
                <a:cubicBezTo>
                  <a:pt x="757" y="1217"/>
                  <a:pt x="757" y="1217"/>
                  <a:pt x="757" y="1217"/>
                </a:cubicBezTo>
                <a:cubicBezTo>
                  <a:pt x="753" y="1222"/>
                  <a:pt x="753" y="1222"/>
                  <a:pt x="753" y="1222"/>
                </a:cubicBezTo>
                <a:cubicBezTo>
                  <a:pt x="753" y="1222"/>
                  <a:pt x="752" y="1223"/>
                  <a:pt x="752" y="1222"/>
                </a:cubicBezTo>
                <a:cubicBezTo>
                  <a:pt x="752" y="1222"/>
                  <a:pt x="751" y="1222"/>
                  <a:pt x="751" y="1222"/>
                </a:cubicBezTo>
                <a:cubicBezTo>
                  <a:pt x="749" y="1165"/>
                  <a:pt x="749" y="1165"/>
                  <a:pt x="749" y="1165"/>
                </a:cubicBezTo>
                <a:cubicBezTo>
                  <a:pt x="749" y="1152"/>
                  <a:pt x="749" y="1152"/>
                  <a:pt x="749" y="1152"/>
                </a:cubicBezTo>
                <a:cubicBezTo>
                  <a:pt x="750" y="1140"/>
                  <a:pt x="750" y="1140"/>
                  <a:pt x="750" y="1140"/>
                </a:cubicBezTo>
                <a:cubicBezTo>
                  <a:pt x="750" y="1139"/>
                  <a:pt x="750" y="1139"/>
                  <a:pt x="750" y="1139"/>
                </a:cubicBezTo>
                <a:cubicBezTo>
                  <a:pt x="752" y="1113"/>
                  <a:pt x="752" y="1113"/>
                  <a:pt x="752" y="1113"/>
                </a:cubicBezTo>
                <a:cubicBezTo>
                  <a:pt x="746" y="1092"/>
                  <a:pt x="746" y="1092"/>
                  <a:pt x="746" y="1092"/>
                </a:cubicBezTo>
                <a:cubicBezTo>
                  <a:pt x="738" y="1054"/>
                  <a:pt x="738" y="1054"/>
                  <a:pt x="738" y="1054"/>
                </a:cubicBezTo>
                <a:cubicBezTo>
                  <a:pt x="729" y="1051"/>
                  <a:pt x="729" y="1051"/>
                  <a:pt x="729" y="1051"/>
                </a:cubicBezTo>
                <a:cubicBezTo>
                  <a:pt x="728" y="1051"/>
                  <a:pt x="728" y="1051"/>
                  <a:pt x="728" y="1051"/>
                </a:cubicBezTo>
                <a:cubicBezTo>
                  <a:pt x="728" y="1050"/>
                  <a:pt x="728" y="1050"/>
                  <a:pt x="728" y="1050"/>
                </a:cubicBezTo>
                <a:cubicBezTo>
                  <a:pt x="708" y="1044"/>
                  <a:pt x="708" y="1044"/>
                  <a:pt x="708" y="1044"/>
                </a:cubicBezTo>
                <a:cubicBezTo>
                  <a:pt x="689" y="1080"/>
                  <a:pt x="689" y="1080"/>
                  <a:pt x="689" y="1080"/>
                </a:cubicBezTo>
                <a:cubicBezTo>
                  <a:pt x="682" y="1118"/>
                  <a:pt x="682" y="1118"/>
                  <a:pt x="682" y="1118"/>
                </a:cubicBezTo>
                <a:cubicBezTo>
                  <a:pt x="682" y="1118"/>
                  <a:pt x="682" y="1118"/>
                  <a:pt x="682" y="1118"/>
                </a:cubicBezTo>
                <a:cubicBezTo>
                  <a:pt x="662" y="1155"/>
                  <a:pt x="662" y="1155"/>
                  <a:pt x="662" y="1155"/>
                </a:cubicBezTo>
                <a:cubicBezTo>
                  <a:pt x="662" y="1155"/>
                  <a:pt x="662" y="1155"/>
                  <a:pt x="662" y="1155"/>
                </a:cubicBezTo>
                <a:cubicBezTo>
                  <a:pt x="661" y="1155"/>
                  <a:pt x="661" y="1155"/>
                  <a:pt x="661" y="1155"/>
                </a:cubicBezTo>
                <a:cubicBezTo>
                  <a:pt x="659" y="1151"/>
                  <a:pt x="659" y="1151"/>
                  <a:pt x="659" y="1151"/>
                </a:cubicBezTo>
                <a:cubicBezTo>
                  <a:pt x="651" y="1130"/>
                  <a:pt x="651" y="1130"/>
                  <a:pt x="651" y="1130"/>
                </a:cubicBezTo>
                <a:cubicBezTo>
                  <a:pt x="651" y="1130"/>
                  <a:pt x="651" y="1129"/>
                  <a:pt x="651" y="1129"/>
                </a:cubicBezTo>
                <a:cubicBezTo>
                  <a:pt x="655" y="1093"/>
                  <a:pt x="655" y="1093"/>
                  <a:pt x="655" y="1093"/>
                </a:cubicBezTo>
                <a:cubicBezTo>
                  <a:pt x="655" y="1092"/>
                  <a:pt x="655" y="1092"/>
                  <a:pt x="655" y="1092"/>
                </a:cubicBezTo>
                <a:cubicBezTo>
                  <a:pt x="664" y="1068"/>
                  <a:pt x="664" y="1068"/>
                  <a:pt x="664" y="1068"/>
                </a:cubicBezTo>
                <a:cubicBezTo>
                  <a:pt x="675" y="1038"/>
                  <a:pt x="675" y="1038"/>
                  <a:pt x="675" y="1038"/>
                </a:cubicBezTo>
                <a:cubicBezTo>
                  <a:pt x="692" y="1006"/>
                  <a:pt x="692" y="1006"/>
                  <a:pt x="692" y="1006"/>
                </a:cubicBezTo>
                <a:cubicBezTo>
                  <a:pt x="697" y="958"/>
                  <a:pt x="697" y="958"/>
                  <a:pt x="697" y="958"/>
                </a:cubicBezTo>
                <a:cubicBezTo>
                  <a:pt x="668" y="935"/>
                  <a:pt x="668" y="935"/>
                  <a:pt x="668" y="935"/>
                </a:cubicBezTo>
                <a:cubicBezTo>
                  <a:pt x="633" y="957"/>
                  <a:pt x="633" y="957"/>
                  <a:pt x="633" y="957"/>
                </a:cubicBezTo>
                <a:cubicBezTo>
                  <a:pt x="608" y="966"/>
                  <a:pt x="608" y="966"/>
                  <a:pt x="608" y="966"/>
                </a:cubicBezTo>
                <a:cubicBezTo>
                  <a:pt x="613" y="1007"/>
                  <a:pt x="613" y="1007"/>
                  <a:pt x="613" y="1007"/>
                </a:cubicBezTo>
                <a:cubicBezTo>
                  <a:pt x="632" y="1043"/>
                  <a:pt x="632" y="1043"/>
                  <a:pt x="632" y="1043"/>
                </a:cubicBezTo>
                <a:cubicBezTo>
                  <a:pt x="632" y="1043"/>
                  <a:pt x="632" y="1043"/>
                  <a:pt x="632" y="1044"/>
                </a:cubicBezTo>
                <a:cubicBezTo>
                  <a:pt x="632" y="1044"/>
                  <a:pt x="631" y="1044"/>
                  <a:pt x="631" y="1044"/>
                </a:cubicBezTo>
                <a:cubicBezTo>
                  <a:pt x="610" y="1050"/>
                  <a:pt x="610" y="1050"/>
                  <a:pt x="610" y="1050"/>
                </a:cubicBezTo>
                <a:cubicBezTo>
                  <a:pt x="594" y="1090"/>
                  <a:pt x="594" y="1090"/>
                  <a:pt x="594" y="1090"/>
                </a:cubicBezTo>
                <a:cubicBezTo>
                  <a:pt x="565" y="1148"/>
                  <a:pt x="565" y="1148"/>
                  <a:pt x="565" y="1148"/>
                </a:cubicBezTo>
                <a:cubicBezTo>
                  <a:pt x="551" y="1212"/>
                  <a:pt x="551" y="1212"/>
                  <a:pt x="551" y="1212"/>
                </a:cubicBezTo>
                <a:cubicBezTo>
                  <a:pt x="550" y="1221"/>
                  <a:pt x="550" y="1221"/>
                  <a:pt x="550" y="1221"/>
                </a:cubicBezTo>
                <a:cubicBezTo>
                  <a:pt x="556" y="1230"/>
                  <a:pt x="556" y="1230"/>
                  <a:pt x="556" y="1230"/>
                </a:cubicBezTo>
                <a:cubicBezTo>
                  <a:pt x="567" y="1223"/>
                  <a:pt x="567" y="1223"/>
                  <a:pt x="567" y="1223"/>
                </a:cubicBezTo>
                <a:cubicBezTo>
                  <a:pt x="567" y="1223"/>
                  <a:pt x="567" y="1223"/>
                  <a:pt x="567" y="1223"/>
                </a:cubicBezTo>
                <a:cubicBezTo>
                  <a:pt x="567" y="1223"/>
                  <a:pt x="567" y="1223"/>
                  <a:pt x="567" y="1223"/>
                </a:cubicBezTo>
                <a:cubicBezTo>
                  <a:pt x="600" y="1224"/>
                  <a:pt x="600" y="1224"/>
                  <a:pt x="600" y="1224"/>
                </a:cubicBezTo>
                <a:cubicBezTo>
                  <a:pt x="600" y="1224"/>
                  <a:pt x="600" y="1224"/>
                  <a:pt x="600" y="1224"/>
                </a:cubicBezTo>
                <a:cubicBezTo>
                  <a:pt x="601" y="1224"/>
                  <a:pt x="601" y="1225"/>
                  <a:pt x="601" y="1225"/>
                </a:cubicBezTo>
                <a:cubicBezTo>
                  <a:pt x="596" y="1249"/>
                  <a:pt x="596" y="1249"/>
                  <a:pt x="596" y="1249"/>
                </a:cubicBezTo>
                <a:cubicBezTo>
                  <a:pt x="596" y="1250"/>
                  <a:pt x="596" y="1250"/>
                  <a:pt x="596" y="1250"/>
                </a:cubicBezTo>
                <a:cubicBezTo>
                  <a:pt x="588" y="1286"/>
                  <a:pt x="588" y="1286"/>
                  <a:pt x="588" y="1286"/>
                </a:cubicBezTo>
                <a:cubicBezTo>
                  <a:pt x="628" y="1305"/>
                  <a:pt x="628" y="1305"/>
                  <a:pt x="628" y="1305"/>
                </a:cubicBezTo>
                <a:cubicBezTo>
                  <a:pt x="628" y="1306"/>
                  <a:pt x="628" y="1306"/>
                  <a:pt x="628" y="1306"/>
                </a:cubicBezTo>
                <a:cubicBezTo>
                  <a:pt x="629" y="1315"/>
                  <a:pt x="629" y="1315"/>
                  <a:pt x="629" y="1315"/>
                </a:cubicBezTo>
                <a:cubicBezTo>
                  <a:pt x="630" y="1317"/>
                  <a:pt x="630" y="1317"/>
                  <a:pt x="630" y="1317"/>
                </a:cubicBezTo>
                <a:cubicBezTo>
                  <a:pt x="650" y="1334"/>
                  <a:pt x="650" y="1334"/>
                  <a:pt x="650" y="1334"/>
                </a:cubicBezTo>
                <a:cubicBezTo>
                  <a:pt x="653" y="1336"/>
                  <a:pt x="653" y="1336"/>
                  <a:pt x="653" y="1336"/>
                </a:cubicBezTo>
                <a:cubicBezTo>
                  <a:pt x="653" y="1336"/>
                  <a:pt x="653" y="1336"/>
                  <a:pt x="653" y="1337"/>
                </a:cubicBezTo>
                <a:cubicBezTo>
                  <a:pt x="653" y="1337"/>
                  <a:pt x="653" y="1337"/>
                  <a:pt x="653" y="1337"/>
                </a:cubicBezTo>
                <a:cubicBezTo>
                  <a:pt x="649" y="1342"/>
                  <a:pt x="649" y="1342"/>
                  <a:pt x="649" y="1342"/>
                </a:cubicBezTo>
                <a:cubicBezTo>
                  <a:pt x="648" y="1343"/>
                  <a:pt x="648" y="1343"/>
                  <a:pt x="648" y="1343"/>
                </a:cubicBezTo>
                <a:cubicBezTo>
                  <a:pt x="648" y="1343"/>
                  <a:pt x="648" y="1343"/>
                  <a:pt x="648" y="1343"/>
                </a:cubicBezTo>
                <a:cubicBezTo>
                  <a:pt x="642" y="1350"/>
                  <a:pt x="642" y="1350"/>
                  <a:pt x="642" y="1350"/>
                </a:cubicBezTo>
                <a:cubicBezTo>
                  <a:pt x="642" y="1350"/>
                  <a:pt x="641" y="1350"/>
                  <a:pt x="641" y="1350"/>
                </a:cubicBezTo>
                <a:cubicBezTo>
                  <a:pt x="641" y="1350"/>
                  <a:pt x="641" y="1350"/>
                  <a:pt x="641" y="1350"/>
                </a:cubicBezTo>
                <a:cubicBezTo>
                  <a:pt x="623" y="1324"/>
                  <a:pt x="623" y="1324"/>
                  <a:pt x="623" y="1324"/>
                </a:cubicBezTo>
                <a:cubicBezTo>
                  <a:pt x="620" y="1320"/>
                  <a:pt x="620" y="1320"/>
                  <a:pt x="620" y="1320"/>
                </a:cubicBezTo>
                <a:cubicBezTo>
                  <a:pt x="590" y="1321"/>
                  <a:pt x="590" y="1321"/>
                  <a:pt x="590" y="1321"/>
                </a:cubicBezTo>
                <a:cubicBezTo>
                  <a:pt x="558" y="1318"/>
                  <a:pt x="558" y="1318"/>
                  <a:pt x="558" y="1318"/>
                </a:cubicBezTo>
                <a:cubicBezTo>
                  <a:pt x="553" y="1320"/>
                  <a:pt x="553" y="1320"/>
                  <a:pt x="553" y="1320"/>
                </a:cubicBezTo>
                <a:cubicBezTo>
                  <a:pt x="527" y="1334"/>
                  <a:pt x="527" y="1334"/>
                  <a:pt x="527" y="1334"/>
                </a:cubicBezTo>
                <a:cubicBezTo>
                  <a:pt x="526" y="1334"/>
                  <a:pt x="526" y="1334"/>
                  <a:pt x="526" y="1334"/>
                </a:cubicBezTo>
                <a:cubicBezTo>
                  <a:pt x="521" y="1337"/>
                  <a:pt x="521" y="1337"/>
                  <a:pt x="521" y="1337"/>
                </a:cubicBezTo>
                <a:cubicBezTo>
                  <a:pt x="491" y="1351"/>
                  <a:pt x="491" y="1351"/>
                  <a:pt x="491" y="1351"/>
                </a:cubicBezTo>
                <a:cubicBezTo>
                  <a:pt x="475" y="1359"/>
                  <a:pt x="475" y="1359"/>
                  <a:pt x="475" y="1359"/>
                </a:cubicBezTo>
                <a:cubicBezTo>
                  <a:pt x="475" y="1359"/>
                  <a:pt x="475" y="1359"/>
                  <a:pt x="475" y="1359"/>
                </a:cubicBezTo>
                <a:cubicBezTo>
                  <a:pt x="448" y="1362"/>
                  <a:pt x="448" y="1362"/>
                  <a:pt x="448" y="1362"/>
                </a:cubicBezTo>
                <a:cubicBezTo>
                  <a:pt x="442" y="1367"/>
                  <a:pt x="442" y="1367"/>
                  <a:pt x="442" y="1367"/>
                </a:cubicBezTo>
                <a:cubicBezTo>
                  <a:pt x="422" y="1386"/>
                  <a:pt x="422" y="1386"/>
                  <a:pt x="422" y="1386"/>
                </a:cubicBezTo>
                <a:cubicBezTo>
                  <a:pt x="418" y="1391"/>
                  <a:pt x="418" y="1391"/>
                  <a:pt x="418" y="1391"/>
                </a:cubicBezTo>
                <a:cubicBezTo>
                  <a:pt x="428" y="1391"/>
                  <a:pt x="428" y="1391"/>
                  <a:pt x="428" y="1391"/>
                </a:cubicBezTo>
                <a:cubicBezTo>
                  <a:pt x="442" y="1394"/>
                  <a:pt x="442" y="1394"/>
                  <a:pt x="442" y="1394"/>
                </a:cubicBezTo>
                <a:cubicBezTo>
                  <a:pt x="442" y="1394"/>
                  <a:pt x="442" y="1394"/>
                  <a:pt x="443" y="1394"/>
                </a:cubicBezTo>
                <a:cubicBezTo>
                  <a:pt x="443" y="1394"/>
                  <a:pt x="443" y="1395"/>
                  <a:pt x="443" y="1395"/>
                </a:cubicBezTo>
                <a:cubicBezTo>
                  <a:pt x="425" y="1424"/>
                  <a:pt x="425" y="1424"/>
                  <a:pt x="425" y="1424"/>
                </a:cubicBezTo>
                <a:cubicBezTo>
                  <a:pt x="412" y="1443"/>
                  <a:pt x="412" y="1443"/>
                  <a:pt x="412" y="1443"/>
                </a:cubicBezTo>
                <a:cubicBezTo>
                  <a:pt x="410" y="1445"/>
                  <a:pt x="410" y="1445"/>
                  <a:pt x="410" y="1445"/>
                </a:cubicBezTo>
                <a:cubicBezTo>
                  <a:pt x="388" y="1465"/>
                  <a:pt x="388" y="1465"/>
                  <a:pt x="388" y="1465"/>
                </a:cubicBezTo>
                <a:cubicBezTo>
                  <a:pt x="373" y="1488"/>
                  <a:pt x="373" y="1488"/>
                  <a:pt x="373" y="1488"/>
                </a:cubicBezTo>
                <a:cubicBezTo>
                  <a:pt x="369" y="1494"/>
                  <a:pt x="369" y="1494"/>
                  <a:pt x="369" y="1494"/>
                </a:cubicBezTo>
                <a:cubicBezTo>
                  <a:pt x="368" y="1499"/>
                  <a:pt x="368" y="1499"/>
                  <a:pt x="368" y="1499"/>
                </a:cubicBezTo>
                <a:cubicBezTo>
                  <a:pt x="363" y="1518"/>
                  <a:pt x="363" y="1518"/>
                  <a:pt x="363" y="1518"/>
                </a:cubicBezTo>
                <a:cubicBezTo>
                  <a:pt x="387" y="1514"/>
                  <a:pt x="387" y="1514"/>
                  <a:pt x="387" y="1514"/>
                </a:cubicBezTo>
                <a:cubicBezTo>
                  <a:pt x="387" y="1514"/>
                  <a:pt x="388" y="1514"/>
                  <a:pt x="388" y="1515"/>
                </a:cubicBezTo>
                <a:cubicBezTo>
                  <a:pt x="401" y="1537"/>
                  <a:pt x="401" y="1537"/>
                  <a:pt x="401" y="1537"/>
                </a:cubicBezTo>
                <a:cubicBezTo>
                  <a:pt x="401" y="1537"/>
                  <a:pt x="401" y="1538"/>
                  <a:pt x="401" y="1538"/>
                </a:cubicBezTo>
                <a:cubicBezTo>
                  <a:pt x="401" y="1538"/>
                  <a:pt x="401" y="1538"/>
                  <a:pt x="401" y="1538"/>
                </a:cubicBezTo>
                <a:cubicBezTo>
                  <a:pt x="373" y="1549"/>
                  <a:pt x="373" y="1549"/>
                  <a:pt x="373" y="1549"/>
                </a:cubicBezTo>
                <a:cubicBezTo>
                  <a:pt x="365" y="1551"/>
                  <a:pt x="365" y="1551"/>
                  <a:pt x="365" y="1551"/>
                </a:cubicBezTo>
                <a:cubicBezTo>
                  <a:pt x="358" y="1570"/>
                  <a:pt x="358" y="1570"/>
                  <a:pt x="358" y="1570"/>
                </a:cubicBezTo>
                <a:cubicBezTo>
                  <a:pt x="362" y="1581"/>
                  <a:pt x="362" y="1581"/>
                  <a:pt x="362" y="1581"/>
                </a:cubicBezTo>
                <a:cubicBezTo>
                  <a:pt x="362" y="1581"/>
                  <a:pt x="362" y="1581"/>
                  <a:pt x="362" y="1581"/>
                </a:cubicBezTo>
                <a:cubicBezTo>
                  <a:pt x="359" y="1600"/>
                  <a:pt x="359" y="1600"/>
                  <a:pt x="359" y="1600"/>
                </a:cubicBezTo>
                <a:cubicBezTo>
                  <a:pt x="360" y="1601"/>
                  <a:pt x="360" y="1601"/>
                  <a:pt x="360" y="1601"/>
                </a:cubicBezTo>
                <a:cubicBezTo>
                  <a:pt x="361" y="1603"/>
                  <a:pt x="361" y="1603"/>
                  <a:pt x="361" y="1603"/>
                </a:cubicBezTo>
                <a:cubicBezTo>
                  <a:pt x="362" y="1605"/>
                  <a:pt x="362" y="1605"/>
                  <a:pt x="362" y="1605"/>
                </a:cubicBezTo>
                <a:cubicBezTo>
                  <a:pt x="365" y="1609"/>
                  <a:pt x="365" y="1609"/>
                  <a:pt x="365" y="1609"/>
                </a:cubicBezTo>
                <a:cubicBezTo>
                  <a:pt x="372" y="1606"/>
                  <a:pt x="372" y="1606"/>
                  <a:pt x="372" y="1606"/>
                </a:cubicBezTo>
                <a:cubicBezTo>
                  <a:pt x="376" y="1603"/>
                  <a:pt x="376" y="1603"/>
                  <a:pt x="376" y="1603"/>
                </a:cubicBezTo>
                <a:cubicBezTo>
                  <a:pt x="390" y="1599"/>
                  <a:pt x="390" y="1599"/>
                  <a:pt x="390" y="1599"/>
                </a:cubicBezTo>
                <a:cubicBezTo>
                  <a:pt x="395" y="1596"/>
                  <a:pt x="395" y="1596"/>
                  <a:pt x="395" y="1596"/>
                </a:cubicBezTo>
                <a:cubicBezTo>
                  <a:pt x="407" y="1589"/>
                  <a:pt x="407" y="1589"/>
                  <a:pt x="407" y="1589"/>
                </a:cubicBezTo>
                <a:cubicBezTo>
                  <a:pt x="428" y="1581"/>
                  <a:pt x="428" y="1581"/>
                  <a:pt x="428" y="1581"/>
                </a:cubicBezTo>
                <a:cubicBezTo>
                  <a:pt x="428" y="1581"/>
                  <a:pt x="428" y="1581"/>
                  <a:pt x="428" y="1581"/>
                </a:cubicBezTo>
                <a:cubicBezTo>
                  <a:pt x="454" y="1577"/>
                  <a:pt x="454" y="1577"/>
                  <a:pt x="454" y="1577"/>
                </a:cubicBezTo>
                <a:cubicBezTo>
                  <a:pt x="463" y="1577"/>
                  <a:pt x="463" y="1577"/>
                  <a:pt x="463" y="1577"/>
                </a:cubicBezTo>
                <a:cubicBezTo>
                  <a:pt x="463" y="1577"/>
                  <a:pt x="463" y="1577"/>
                  <a:pt x="463" y="1577"/>
                </a:cubicBezTo>
                <a:cubicBezTo>
                  <a:pt x="482" y="1588"/>
                  <a:pt x="482" y="1588"/>
                  <a:pt x="482" y="1588"/>
                </a:cubicBezTo>
                <a:cubicBezTo>
                  <a:pt x="482" y="1588"/>
                  <a:pt x="482" y="1588"/>
                  <a:pt x="482" y="1588"/>
                </a:cubicBezTo>
                <a:cubicBezTo>
                  <a:pt x="487" y="1593"/>
                  <a:pt x="487" y="1593"/>
                  <a:pt x="487" y="1593"/>
                </a:cubicBezTo>
                <a:cubicBezTo>
                  <a:pt x="504" y="1608"/>
                  <a:pt x="504" y="1608"/>
                  <a:pt x="504" y="1608"/>
                </a:cubicBezTo>
                <a:cubicBezTo>
                  <a:pt x="528" y="1629"/>
                  <a:pt x="528" y="1629"/>
                  <a:pt x="528" y="1629"/>
                </a:cubicBezTo>
                <a:cubicBezTo>
                  <a:pt x="528" y="1629"/>
                  <a:pt x="528" y="1630"/>
                  <a:pt x="528" y="1630"/>
                </a:cubicBezTo>
                <a:cubicBezTo>
                  <a:pt x="528" y="1631"/>
                  <a:pt x="528" y="1631"/>
                  <a:pt x="528" y="1631"/>
                </a:cubicBezTo>
                <a:cubicBezTo>
                  <a:pt x="528" y="1631"/>
                  <a:pt x="528" y="1631"/>
                  <a:pt x="528" y="1631"/>
                </a:cubicBezTo>
                <a:cubicBezTo>
                  <a:pt x="523" y="1643"/>
                  <a:pt x="523" y="1643"/>
                  <a:pt x="523" y="1643"/>
                </a:cubicBezTo>
                <a:cubicBezTo>
                  <a:pt x="523" y="1644"/>
                  <a:pt x="523" y="1644"/>
                  <a:pt x="523" y="1644"/>
                </a:cubicBezTo>
                <a:cubicBezTo>
                  <a:pt x="504" y="1648"/>
                  <a:pt x="504" y="1648"/>
                  <a:pt x="504" y="1648"/>
                </a:cubicBezTo>
                <a:cubicBezTo>
                  <a:pt x="504" y="1648"/>
                  <a:pt x="504" y="1648"/>
                  <a:pt x="503" y="1648"/>
                </a:cubicBezTo>
                <a:cubicBezTo>
                  <a:pt x="498" y="1646"/>
                  <a:pt x="498" y="1646"/>
                  <a:pt x="498" y="1646"/>
                </a:cubicBezTo>
                <a:cubicBezTo>
                  <a:pt x="474" y="1638"/>
                  <a:pt x="474" y="1638"/>
                  <a:pt x="474" y="1638"/>
                </a:cubicBezTo>
                <a:cubicBezTo>
                  <a:pt x="474" y="1638"/>
                  <a:pt x="474" y="1637"/>
                  <a:pt x="474" y="1637"/>
                </a:cubicBezTo>
                <a:cubicBezTo>
                  <a:pt x="461" y="1615"/>
                  <a:pt x="461" y="1615"/>
                  <a:pt x="461" y="1615"/>
                </a:cubicBezTo>
                <a:cubicBezTo>
                  <a:pt x="444" y="1615"/>
                  <a:pt x="444" y="1615"/>
                  <a:pt x="444" y="1615"/>
                </a:cubicBezTo>
                <a:cubicBezTo>
                  <a:pt x="421" y="1627"/>
                  <a:pt x="421" y="1627"/>
                  <a:pt x="421" y="1627"/>
                </a:cubicBezTo>
                <a:cubicBezTo>
                  <a:pt x="403" y="1645"/>
                  <a:pt x="403" y="1645"/>
                  <a:pt x="403" y="1645"/>
                </a:cubicBezTo>
                <a:cubicBezTo>
                  <a:pt x="396" y="1654"/>
                  <a:pt x="396" y="1654"/>
                  <a:pt x="396" y="1654"/>
                </a:cubicBezTo>
                <a:cubicBezTo>
                  <a:pt x="377" y="1677"/>
                  <a:pt x="377" y="1677"/>
                  <a:pt x="377" y="1677"/>
                </a:cubicBezTo>
                <a:cubicBezTo>
                  <a:pt x="392" y="1694"/>
                  <a:pt x="392" y="1694"/>
                  <a:pt x="392" y="1694"/>
                </a:cubicBezTo>
                <a:cubicBezTo>
                  <a:pt x="417" y="1711"/>
                  <a:pt x="417" y="1711"/>
                  <a:pt x="417" y="1711"/>
                </a:cubicBezTo>
                <a:cubicBezTo>
                  <a:pt x="424" y="1714"/>
                  <a:pt x="424" y="1714"/>
                  <a:pt x="424" y="1714"/>
                </a:cubicBezTo>
                <a:cubicBezTo>
                  <a:pt x="426" y="1715"/>
                  <a:pt x="426" y="1715"/>
                  <a:pt x="426" y="1715"/>
                </a:cubicBezTo>
                <a:cubicBezTo>
                  <a:pt x="441" y="1721"/>
                  <a:pt x="441" y="1721"/>
                  <a:pt x="441" y="1721"/>
                </a:cubicBezTo>
                <a:cubicBezTo>
                  <a:pt x="474" y="1726"/>
                  <a:pt x="474" y="1726"/>
                  <a:pt x="474" y="1726"/>
                </a:cubicBezTo>
                <a:cubicBezTo>
                  <a:pt x="474" y="1726"/>
                  <a:pt x="474" y="1726"/>
                  <a:pt x="474" y="1726"/>
                </a:cubicBezTo>
                <a:cubicBezTo>
                  <a:pt x="500" y="1740"/>
                  <a:pt x="500" y="1740"/>
                  <a:pt x="500" y="1740"/>
                </a:cubicBezTo>
                <a:cubicBezTo>
                  <a:pt x="500" y="1740"/>
                  <a:pt x="500" y="1740"/>
                  <a:pt x="500" y="1741"/>
                </a:cubicBezTo>
                <a:cubicBezTo>
                  <a:pt x="508" y="1759"/>
                  <a:pt x="508" y="1759"/>
                  <a:pt x="508" y="1759"/>
                </a:cubicBezTo>
                <a:cubicBezTo>
                  <a:pt x="508" y="1760"/>
                  <a:pt x="508" y="1760"/>
                  <a:pt x="507" y="1760"/>
                </a:cubicBezTo>
                <a:cubicBezTo>
                  <a:pt x="499" y="1776"/>
                  <a:pt x="499" y="1776"/>
                  <a:pt x="499" y="1776"/>
                </a:cubicBezTo>
                <a:cubicBezTo>
                  <a:pt x="499" y="1777"/>
                  <a:pt x="498" y="1777"/>
                  <a:pt x="498" y="1777"/>
                </a:cubicBezTo>
                <a:cubicBezTo>
                  <a:pt x="467" y="1765"/>
                  <a:pt x="467" y="1765"/>
                  <a:pt x="467" y="1765"/>
                </a:cubicBezTo>
                <a:cubicBezTo>
                  <a:pt x="435" y="1753"/>
                  <a:pt x="435" y="1753"/>
                  <a:pt x="435" y="1753"/>
                </a:cubicBezTo>
                <a:cubicBezTo>
                  <a:pt x="387" y="1731"/>
                  <a:pt x="387" y="1731"/>
                  <a:pt x="387" y="1731"/>
                </a:cubicBezTo>
                <a:cubicBezTo>
                  <a:pt x="359" y="1716"/>
                  <a:pt x="359" y="1716"/>
                  <a:pt x="359" y="1716"/>
                </a:cubicBezTo>
                <a:cubicBezTo>
                  <a:pt x="358" y="1715"/>
                  <a:pt x="358" y="1715"/>
                  <a:pt x="358" y="1715"/>
                </a:cubicBezTo>
                <a:cubicBezTo>
                  <a:pt x="350" y="1711"/>
                  <a:pt x="350" y="1711"/>
                  <a:pt x="350" y="1711"/>
                </a:cubicBezTo>
                <a:cubicBezTo>
                  <a:pt x="331" y="1727"/>
                  <a:pt x="331" y="1727"/>
                  <a:pt x="331" y="1727"/>
                </a:cubicBezTo>
                <a:cubicBezTo>
                  <a:pt x="294" y="1749"/>
                  <a:pt x="294" y="1749"/>
                  <a:pt x="294" y="1749"/>
                </a:cubicBezTo>
                <a:cubicBezTo>
                  <a:pt x="283" y="1770"/>
                  <a:pt x="283" y="1770"/>
                  <a:pt x="283" y="1770"/>
                </a:cubicBezTo>
                <a:cubicBezTo>
                  <a:pt x="296" y="1781"/>
                  <a:pt x="296" y="1781"/>
                  <a:pt x="296" y="1781"/>
                </a:cubicBezTo>
                <a:cubicBezTo>
                  <a:pt x="307" y="1790"/>
                  <a:pt x="307" y="1790"/>
                  <a:pt x="307" y="1790"/>
                </a:cubicBezTo>
                <a:cubicBezTo>
                  <a:pt x="332" y="1787"/>
                  <a:pt x="332" y="1787"/>
                  <a:pt x="332" y="1787"/>
                </a:cubicBezTo>
                <a:cubicBezTo>
                  <a:pt x="368" y="1789"/>
                  <a:pt x="368" y="1789"/>
                  <a:pt x="368" y="1789"/>
                </a:cubicBezTo>
                <a:cubicBezTo>
                  <a:pt x="369" y="1789"/>
                  <a:pt x="369" y="1789"/>
                  <a:pt x="369" y="1789"/>
                </a:cubicBezTo>
                <a:cubicBezTo>
                  <a:pt x="373" y="1798"/>
                  <a:pt x="373" y="1798"/>
                  <a:pt x="373" y="1798"/>
                </a:cubicBezTo>
                <a:cubicBezTo>
                  <a:pt x="382" y="1820"/>
                  <a:pt x="382" y="1820"/>
                  <a:pt x="382" y="1820"/>
                </a:cubicBezTo>
                <a:cubicBezTo>
                  <a:pt x="412" y="1838"/>
                  <a:pt x="412" y="1838"/>
                  <a:pt x="412" y="1838"/>
                </a:cubicBezTo>
                <a:cubicBezTo>
                  <a:pt x="451" y="1848"/>
                  <a:pt x="451" y="1848"/>
                  <a:pt x="451" y="1848"/>
                </a:cubicBezTo>
                <a:cubicBezTo>
                  <a:pt x="451" y="1848"/>
                  <a:pt x="451" y="1848"/>
                  <a:pt x="451" y="1848"/>
                </a:cubicBezTo>
                <a:cubicBezTo>
                  <a:pt x="453" y="1851"/>
                  <a:pt x="453" y="1851"/>
                  <a:pt x="453" y="1851"/>
                </a:cubicBezTo>
                <a:cubicBezTo>
                  <a:pt x="468" y="1863"/>
                  <a:pt x="468" y="1863"/>
                  <a:pt x="468" y="1863"/>
                </a:cubicBezTo>
                <a:cubicBezTo>
                  <a:pt x="469" y="1863"/>
                  <a:pt x="469" y="1864"/>
                  <a:pt x="468" y="1864"/>
                </a:cubicBezTo>
                <a:cubicBezTo>
                  <a:pt x="460" y="1874"/>
                  <a:pt x="460" y="1874"/>
                  <a:pt x="460" y="1874"/>
                </a:cubicBezTo>
                <a:cubicBezTo>
                  <a:pt x="460" y="1874"/>
                  <a:pt x="460" y="1875"/>
                  <a:pt x="460" y="1875"/>
                </a:cubicBezTo>
                <a:cubicBezTo>
                  <a:pt x="430" y="1874"/>
                  <a:pt x="430" y="1874"/>
                  <a:pt x="430" y="1874"/>
                </a:cubicBezTo>
                <a:cubicBezTo>
                  <a:pt x="393" y="1869"/>
                  <a:pt x="393" y="1869"/>
                  <a:pt x="393" y="1869"/>
                </a:cubicBezTo>
                <a:cubicBezTo>
                  <a:pt x="372" y="1863"/>
                  <a:pt x="372" y="1863"/>
                  <a:pt x="372" y="1863"/>
                </a:cubicBezTo>
                <a:cubicBezTo>
                  <a:pt x="361" y="1859"/>
                  <a:pt x="361" y="1859"/>
                  <a:pt x="361" y="1859"/>
                </a:cubicBezTo>
                <a:cubicBezTo>
                  <a:pt x="361" y="1859"/>
                  <a:pt x="361" y="1859"/>
                  <a:pt x="361" y="1859"/>
                </a:cubicBezTo>
                <a:cubicBezTo>
                  <a:pt x="340" y="1839"/>
                  <a:pt x="340" y="1839"/>
                  <a:pt x="340" y="1839"/>
                </a:cubicBezTo>
                <a:cubicBezTo>
                  <a:pt x="316" y="1818"/>
                  <a:pt x="316" y="1818"/>
                  <a:pt x="316" y="1818"/>
                </a:cubicBezTo>
                <a:cubicBezTo>
                  <a:pt x="293" y="1810"/>
                  <a:pt x="293" y="1810"/>
                  <a:pt x="293" y="1810"/>
                </a:cubicBezTo>
                <a:cubicBezTo>
                  <a:pt x="277" y="1814"/>
                  <a:pt x="277" y="1814"/>
                  <a:pt x="277" y="1814"/>
                </a:cubicBezTo>
                <a:cubicBezTo>
                  <a:pt x="256" y="1821"/>
                  <a:pt x="256" y="1821"/>
                  <a:pt x="256" y="1821"/>
                </a:cubicBezTo>
                <a:cubicBezTo>
                  <a:pt x="254" y="1823"/>
                  <a:pt x="254" y="1823"/>
                  <a:pt x="254" y="1823"/>
                </a:cubicBezTo>
                <a:cubicBezTo>
                  <a:pt x="252" y="1824"/>
                  <a:pt x="252" y="1824"/>
                  <a:pt x="252" y="1824"/>
                </a:cubicBezTo>
                <a:cubicBezTo>
                  <a:pt x="230" y="1842"/>
                  <a:pt x="230" y="1842"/>
                  <a:pt x="230" y="1842"/>
                </a:cubicBezTo>
                <a:cubicBezTo>
                  <a:pt x="228" y="1877"/>
                  <a:pt x="228" y="1877"/>
                  <a:pt x="228" y="1877"/>
                </a:cubicBezTo>
                <a:cubicBezTo>
                  <a:pt x="266" y="1902"/>
                  <a:pt x="266" y="1902"/>
                  <a:pt x="266" y="1902"/>
                </a:cubicBezTo>
                <a:cubicBezTo>
                  <a:pt x="267" y="1902"/>
                  <a:pt x="267" y="1903"/>
                  <a:pt x="267" y="1903"/>
                </a:cubicBezTo>
                <a:cubicBezTo>
                  <a:pt x="267" y="1903"/>
                  <a:pt x="266" y="1903"/>
                  <a:pt x="266" y="1904"/>
                </a:cubicBezTo>
                <a:cubicBezTo>
                  <a:pt x="259" y="1905"/>
                  <a:pt x="259" y="1905"/>
                  <a:pt x="259" y="1905"/>
                </a:cubicBezTo>
                <a:cubicBezTo>
                  <a:pt x="240" y="1911"/>
                  <a:pt x="240" y="1911"/>
                  <a:pt x="240" y="1911"/>
                </a:cubicBezTo>
                <a:cubicBezTo>
                  <a:pt x="240" y="1911"/>
                  <a:pt x="240" y="1911"/>
                  <a:pt x="240" y="1910"/>
                </a:cubicBezTo>
                <a:cubicBezTo>
                  <a:pt x="215" y="1888"/>
                  <a:pt x="215" y="1888"/>
                  <a:pt x="215" y="1888"/>
                </a:cubicBezTo>
                <a:cubicBezTo>
                  <a:pt x="215" y="1888"/>
                  <a:pt x="215" y="1888"/>
                  <a:pt x="215" y="1888"/>
                </a:cubicBezTo>
                <a:cubicBezTo>
                  <a:pt x="199" y="1856"/>
                  <a:pt x="199" y="1856"/>
                  <a:pt x="199" y="1856"/>
                </a:cubicBezTo>
                <a:cubicBezTo>
                  <a:pt x="173" y="1839"/>
                  <a:pt x="173" y="1839"/>
                  <a:pt x="173" y="1839"/>
                </a:cubicBezTo>
                <a:cubicBezTo>
                  <a:pt x="165" y="1835"/>
                  <a:pt x="165" y="1835"/>
                  <a:pt x="165" y="1835"/>
                </a:cubicBezTo>
                <a:cubicBezTo>
                  <a:pt x="146" y="1858"/>
                  <a:pt x="146" y="1858"/>
                  <a:pt x="146" y="1858"/>
                </a:cubicBezTo>
                <a:cubicBezTo>
                  <a:pt x="133" y="1874"/>
                  <a:pt x="133" y="1874"/>
                  <a:pt x="133" y="1874"/>
                </a:cubicBezTo>
                <a:cubicBezTo>
                  <a:pt x="133" y="1875"/>
                  <a:pt x="132" y="1875"/>
                  <a:pt x="132" y="1875"/>
                </a:cubicBezTo>
                <a:cubicBezTo>
                  <a:pt x="114" y="1865"/>
                  <a:pt x="114" y="1865"/>
                  <a:pt x="114" y="1865"/>
                </a:cubicBezTo>
                <a:cubicBezTo>
                  <a:pt x="76" y="1875"/>
                  <a:pt x="76" y="1875"/>
                  <a:pt x="76" y="1875"/>
                </a:cubicBezTo>
                <a:cubicBezTo>
                  <a:pt x="21" y="1923"/>
                  <a:pt x="21" y="1923"/>
                  <a:pt x="21" y="1923"/>
                </a:cubicBezTo>
                <a:cubicBezTo>
                  <a:pt x="13" y="1938"/>
                  <a:pt x="13" y="1938"/>
                  <a:pt x="13" y="1938"/>
                </a:cubicBezTo>
                <a:cubicBezTo>
                  <a:pt x="0" y="1963"/>
                  <a:pt x="0" y="1963"/>
                  <a:pt x="0" y="1963"/>
                </a:cubicBezTo>
                <a:cubicBezTo>
                  <a:pt x="2" y="1989"/>
                  <a:pt x="2" y="1989"/>
                  <a:pt x="2" y="1989"/>
                </a:cubicBezTo>
                <a:cubicBezTo>
                  <a:pt x="20" y="1998"/>
                  <a:pt x="20" y="1998"/>
                  <a:pt x="20" y="1998"/>
                </a:cubicBezTo>
                <a:cubicBezTo>
                  <a:pt x="28" y="2002"/>
                  <a:pt x="28" y="2002"/>
                  <a:pt x="28" y="2002"/>
                </a:cubicBezTo>
                <a:cubicBezTo>
                  <a:pt x="32" y="2005"/>
                  <a:pt x="32" y="2005"/>
                  <a:pt x="32" y="2005"/>
                </a:cubicBezTo>
                <a:cubicBezTo>
                  <a:pt x="37" y="2008"/>
                  <a:pt x="37" y="2008"/>
                  <a:pt x="37" y="2008"/>
                </a:cubicBezTo>
                <a:cubicBezTo>
                  <a:pt x="37" y="2008"/>
                  <a:pt x="38" y="2008"/>
                  <a:pt x="38" y="2008"/>
                </a:cubicBezTo>
                <a:cubicBezTo>
                  <a:pt x="38" y="2008"/>
                  <a:pt x="38" y="2009"/>
                  <a:pt x="38" y="2009"/>
                </a:cubicBezTo>
                <a:cubicBezTo>
                  <a:pt x="16" y="2040"/>
                  <a:pt x="16" y="2040"/>
                  <a:pt x="16" y="2040"/>
                </a:cubicBezTo>
                <a:cubicBezTo>
                  <a:pt x="16" y="2040"/>
                  <a:pt x="16" y="2040"/>
                  <a:pt x="16" y="2040"/>
                </a:cubicBezTo>
                <a:cubicBezTo>
                  <a:pt x="16" y="2040"/>
                  <a:pt x="15" y="2040"/>
                  <a:pt x="15" y="2040"/>
                </a:cubicBezTo>
                <a:cubicBezTo>
                  <a:pt x="13" y="2038"/>
                  <a:pt x="13" y="2038"/>
                  <a:pt x="13" y="2038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6051551" y="1235075"/>
            <a:ext cx="255588" cy="414338"/>
          </a:xfrm>
          <a:custGeom>
            <a:avLst/>
            <a:gdLst/>
            <a:ahLst/>
            <a:cxnLst>
              <a:cxn ang="0">
                <a:pos x="75" y="89"/>
              </a:cxn>
              <a:cxn ang="0">
                <a:pos x="75" y="89"/>
              </a:cxn>
              <a:cxn ang="0">
                <a:pos x="78" y="99"/>
              </a:cxn>
              <a:cxn ang="0">
                <a:pos x="78" y="100"/>
              </a:cxn>
              <a:cxn ang="0">
                <a:pos x="8" y="133"/>
              </a:cxn>
              <a:cxn ang="0">
                <a:pos x="7" y="133"/>
              </a:cxn>
              <a:cxn ang="0">
                <a:pos x="7" y="133"/>
              </a:cxn>
              <a:cxn ang="0">
                <a:pos x="6" y="133"/>
              </a:cxn>
              <a:cxn ang="0">
                <a:pos x="0" y="96"/>
              </a:cxn>
              <a:cxn ang="0">
                <a:pos x="0" y="96"/>
              </a:cxn>
              <a:cxn ang="0">
                <a:pos x="10" y="52"/>
              </a:cxn>
              <a:cxn ang="0">
                <a:pos x="10" y="52"/>
              </a:cxn>
              <a:cxn ang="0">
                <a:pos x="19" y="13"/>
              </a:cxn>
              <a:cxn ang="0">
                <a:pos x="20" y="12"/>
              </a:cxn>
              <a:cxn ang="0">
                <a:pos x="69" y="0"/>
              </a:cxn>
              <a:cxn ang="0">
                <a:pos x="70" y="0"/>
              </a:cxn>
              <a:cxn ang="0">
                <a:pos x="81" y="16"/>
              </a:cxn>
              <a:cxn ang="0">
                <a:pos x="81" y="17"/>
              </a:cxn>
              <a:cxn ang="0">
                <a:pos x="60" y="47"/>
              </a:cxn>
              <a:cxn ang="0">
                <a:pos x="75" y="89"/>
              </a:cxn>
            </a:cxnLst>
            <a:rect l="0" t="0" r="r" b="b"/>
            <a:pathLst>
              <a:path w="82" h="133">
                <a:moveTo>
                  <a:pt x="75" y="89"/>
                </a:moveTo>
                <a:cubicBezTo>
                  <a:pt x="75" y="89"/>
                  <a:pt x="75" y="89"/>
                  <a:pt x="75" y="89"/>
                </a:cubicBezTo>
                <a:cubicBezTo>
                  <a:pt x="78" y="99"/>
                  <a:pt x="78" y="99"/>
                  <a:pt x="78" y="99"/>
                </a:cubicBezTo>
                <a:cubicBezTo>
                  <a:pt x="78" y="99"/>
                  <a:pt x="78" y="100"/>
                  <a:pt x="78" y="100"/>
                </a:cubicBezTo>
                <a:cubicBezTo>
                  <a:pt x="8" y="133"/>
                  <a:pt x="8" y="133"/>
                  <a:pt x="8" y="133"/>
                </a:cubicBezTo>
                <a:cubicBezTo>
                  <a:pt x="7" y="133"/>
                  <a:pt x="7" y="133"/>
                  <a:pt x="7" y="133"/>
                </a:cubicBezTo>
                <a:cubicBezTo>
                  <a:pt x="7" y="133"/>
                  <a:pt x="7" y="133"/>
                  <a:pt x="7" y="133"/>
                </a:cubicBezTo>
                <a:cubicBezTo>
                  <a:pt x="7" y="133"/>
                  <a:pt x="6" y="133"/>
                  <a:pt x="6" y="133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96"/>
                  <a:pt x="0" y="96"/>
                  <a:pt x="0" y="96"/>
                </a:cubicBezTo>
                <a:cubicBezTo>
                  <a:pt x="10" y="52"/>
                  <a:pt x="10" y="52"/>
                  <a:pt x="10" y="52"/>
                </a:cubicBezTo>
                <a:cubicBezTo>
                  <a:pt x="10" y="52"/>
                  <a:pt x="10" y="52"/>
                  <a:pt x="10" y="52"/>
                </a:cubicBezTo>
                <a:cubicBezTo>
                  <a:pt x="19" y="13"/>
                  <a:pt x="19" y="13"/>
                  <a:pt x="19" y="13"/>
                </a:cubicBezTo>
                <a:cubicBezTo>
                  <a:pt x="19" y="13"/>
                  <a:pt x="19" y="12"/>
                  <a:pt x="20" y="12"/>
                </a:cubicBezTo>
                <a:cubicBezTo>
                  <a:pt x="69" y="0"/>
                  <a:pt x="69" y="0"/>
                  <a:pt x="69" y="0"/>
                </a:cubicBezTo>
                <a:cubicBezTo>
                  <a:pt x="69" y="0"/>
                  <a:pt x="69" y="0"/>
                  <a:pt x="70" y="0"/>
                </a:cubicBezTo>
                <a:cubicBezTo>
                  <a:pt x="81" y="16"/>
                  <a:pt x="81" y="16"/>
                  <a:pt x="81" y="16"/>
                </a:cubicBezTo>
                <a:cubicBezTo>
                  <a:pt x="82" y="16"/>
                  <a:pt x="82" y="16"/>
                  <a:pt x="81" y="17"/>
                </a:cubicBezTo>
                <a:cubicBezTo>
                  <a:pt x="60" y="47"/>
                  <a:pt x="60" y="47"/>
                  <a:pt x="60" y="47"/>
                </a:cubicBezTo>
                <a:cubicBezTo>
                  <a:pt x="75" y="89"/>
                  <a:pt x="75" y="89"/>
                  <a:pt x="75" y="89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6223001" y="660400"/>
            <a:ext cx="417513" cy="493713"/>
          </a:xfrm>
          <a:custGeom>
            <a:avLst/>
            <a:gdLst/>
            <a:ahLst/>
            <a:cxnLst>
              <a:cxn ang="0">
                <a:pos x="44" y="158"/>
              </a:cxn>
              <a:cxn ang="0">
                <a:pos x="44" y="158"/>
              </a:cxn>
              <a:cxn ang="0">
                <a:pos x="20" y="123"/>
              </a:cxn>
              <a:cxn ang="0">
                <a:pos x="20" y="123"/>
              </a:cxn>
              <a:cxn ang="0">
                <a:pos x="0" y="67"/>
              </a:cxn>
              <a:cxn ang="0">
                <a:pos x="0" y="67"/>
              </a:cxn>
              <a:cxn ang="0">
                <a:pos x="49" y="36"/>
              </a:cxn>
              <a:cxn ang="0">
                <a:pos x="49" y="36"/>
              </a:cxn>
              <a:cxn ang="0">
                <a:pos x="50" y="36"/>
              </a:cxn>
              <a:cxn ang="0">
                <a:pos x="73" y="74"/>
              </a:cxn>
              <a:cxn ang="0">
                <a:pos x="77" y="67"/>
              </a:cxn>
              <a:cxn ang="0">
                <a:pos x="90" y="44"/>
              </a:cxn>
              <a:cxn ang="0">
                <a:pos x="113" y="0"/>
              </a:cxn>
              <a:cxn ang="0">
                <a:pos x="114" y="0"/>
              </a:cxn>
              <a:cxn ang="0">
                <a:pos x="115" y="0"/>
              </a:cxn>
              <a:cxn ang="0">
                <a:pos x="127" y="27"/>
              </a:cxn>
              <a:cxn ang="0">
                <a:pos x="126" y="28"/>
              </a:cxn>
              <a:cxn ang="0">
                <a:pos x="119" y="41"/>
              </a:cxn>
              <a:cxn ang="0">
                <a:pos x="102" y="74"/>
              </a:cxn>
              <a:cxn ang="0">
                <a:pos x="97" y="84"/>
              </a:cxn>
              <a:cxn ang="0">
                <a:pos x="108" y="80"/>
              </a:cxn>
              <a:cxn ang="0">
                <a:pos x="123" y="73"/>
              </a:cxn>
              <a:cxn ang="0">
                <a:pos x="124" y="73"/>
              </a:cxn>
              <a:cxn ang="0">
                <a:pos x="124" y="73"/>
              </a:cxn>
              <a:cxn ang="0">
                <a:pos x="134" y="98"/>
              </a:cxn>
              <a:cxn ang="0">
                <a:pos x="133" y="99"/>
              </a:cxn>
              <a:cxn ang="0">
                <a:pos x="99" y="117"/>
              </a:cxn>
              <a:cxn ang="0">
                <a:pos x="102" y="126"/>
              </a:cxn>
              <a:cxn ang="0">
                <a:pos x="102" y="127"/>
              </a:cxn>
              <a:cxn ang="0">
                <a:pos x="68" y="145"/>
              </a:cxn>
              <a:cxn ang="0">
                <a:pos x="45" y="158"/>
              </a:cxn>
              <a:cxn ang="0">
                <a:pos x="44" y="158"/>
              </a:cxn>
            </a:cxnLst>
            <a:rect l="0" t="0" r="r" b="b"/>
            <a:pathLst>
              <a:path w="134" h="158">
                <a:moveTo>
                  <a:pt x="44" y="158"/>
                </a:moveTo>
                <a:cubicBezTo>
                  <a:pt x="44" y="158"/>
                  <a:pt x="44" y="158"/>
                  <a:pt x="44" y="158"/>
                </a:cubicBezTo>
                <a:cubicBezTo>
                  <a:pt x="20" y="123"/>
                  <a:pt x="20" y="123"/>
                  <a:pt x="20" y="123"/>
                </a:cubicBezTo>
                <a:cubicBezTo>
                  <a:pt x="20" y="123"/>
                  <a:pt x="20" y="123"/>
                  <a:pt x="20" y="123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7"/>
                  <a:pt x="0" y="67"/>
                </a:cubicBezTo>
                <a:cubicBezTo>
                  <a:pt x="49" y="36"/>
                  <a:pt x="49" y="36"/>
                  <a:pt x="49" y="36"/>
                </a:cubicBezTo>
                <a:cubicBezTo>
                  <a:pt x="49" y="36"/>
                  <a:pt x="49" y="36"/>
                  <a:pt x="49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73" y="74"/>
                  <a:pt x="73" y="74"/>
                  <a:pt x="73" y="74"/>
                </a:cubicBezTo>
                <a:cubicBezTo>
                  <a:pt x="77" y="67"/>
                  <a:pt x="77" y="67"/>
                  <a:pt x="77" y="67"/>
                </a:cubicBezTo>
                <a:cubicBezTo>
                  <a:pt x="90" y="44"/>
                  <a:pt x="90" y="44"/>
                  <a:pt x="90" y="44"/>
                </a:cubicBezTo>
                <a:cubicBezTo>
                  <a:pt x="113" y="0"/>
                  <a:pt x="113" y="0"/>
                  <a:pt x="113" y="0"/>
                </a:cubicBezTo>
                <a:cubicBezTo>
                  <a:pt x="114" y="0"/>
                  <a:pt x="114" y="0"/>
                  <a:pt x="114" y="0"/>
                </a:cubicBezTo>
                <a:cubicBezTo>
                  <a:pt x="114" y="0"/>
                  <a:pt x="115" y="0"/>
                  <a:pt x="115" y="0"/>
                </a:cubicBezTo>
                <a:cubicBezTo>
                  <a:pt x="127" y="27"/>
                  <a:pt x="127" y="27"/>
                  <a:pt x="127" y="27"/>
                </a:cubicBezTo>
                <a:cubicBezTo>
                  <a:pt x="127" y="27"/>
                  <a:pt x="127" y="27"/>
                  <a:pt x="126" y="28"/>
                </a:cubicBezTo>
                <a:cubicBezTo>
                  <a:pt x="119" y="41"/>
                  <a:pt x="119" y="41"/>
                  <a:pt x="119" y="41"/>
                </a:cubicBezTo>
                <a:cubicBezTo>
                  <a:pt x="102" y="74"/>
                  <a:pt x="102" y="74"/>
                  <a:pt x="102" y="74"/>
                </a:cubicBezTo>
                <a:cubicBezTo>
                  <a:pt x="97" y="84"/>
                  <a:pt x="97" y="84"/>
                  <a:pt x="97" y="84"/>
                </a:cubicBezTo>
                <a:cubicBezTo>
                  <a:pt x="108" y="80"/>
                  <a:pt x="108" y="80"/>
                  <a:pt x="108" y="80"/>
                </a:cubicBezTo>
                <a:cubicBezTo>
                  <a:pt x="123" y="73"/>
                  <a:pt x="123" y="73"/>
                  <a:pt x="123" y="73"/>
                </a:cubicBezTo>
                <a:cubicBezTo>
                  <a:pt x="123" y="73"/>
                  <a:pt x="124" y="73"/>
                  <a:pt x="124" y="73"/>
                </a:cubicBezTo>
                <a:cubicBezTo>
                  <a:pt x="124" y="73"/>
                  <a:pt x="124" y="73"/>
                  <a:pt x="124" y="73"/>
                </a:cubicBezTo>
                <a:cubicBezTo>
                  <a:pt x="134" y="98"/>
                  <a:pt x="134" y="98"/>
                  <a:pt x="134" y="98"/>
                </a:cubicBezTo>
                <a:cubicBezTo>
                  <a:pt x="134" y="99"/>
                  <a:pt x="134" y="99"/>
                  <a:pt x="133" y="99"/>
                </a:cubicBezTo>
                <a:cubicBezTo>
                  <a:pt x="99" y="117"/>
                  <a:pt x="99" y="117"/>
                  <a:pt x="99" y="117"/>
                </a:cubicBezTo>
                <a:cubicBezTo>
                  <a:pt x="102" y="126"/>
                  <a:pt x="102" y="126"/>
                  <a:pt x="102" y="126"/>
                </a:cubicBezTo>
                <a:cubicBezTo>
                  <a:pt x="102" y="126"/>
                  <a:pt x="102" y="126"/>
                  <a:pt x="102" y="127"/>
                </a:cubicBezTo>
                <a:cubicBezTo>
                  <a:pt x="68" y="145"/>
                  <a:pt x="68" y="145"/>
                  <a:pt x="68" y="145"/>
                </a:cubicBezTo>
                <a:cubicBezTo>
                  <a:pt x="45" y="158"/>
                  <a:pt x="45" y="158"/>
                  <a:pt x="45" y="158"/>
                </a:cubicBezTo>
                <a:cubicBezTo>
                  <a:pt x="45" y="158"/>
                  <a:pt x="45" y="158"/>
                  <a:pt x="44" y="158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4754563" y="1012825"/>
            <a:ext cx="430213" cy="606425"/>
          </a:xfrm>
          <a:custGeom>
            <a:avLst/>
            <a:gdLst/>
            <a:ahLst/>
            <a:cxnLst>
              <a:cxn ang="0">
                <a:pos x="0" y="183"/>
              </a:cxn>
              <a:cxn ang="0">
                <a:pos x="2" y="194"/>
              </a:cxn>
              <a:cxn ang="0">
                <a:pos x="100" y="158"/>
              </a:cxn>
              <a:cxn ang="0">
                <a:pos x="103" y="104"/>
              </a:cxn>
              <a:cxn ang="0">
                <a:pos x="103" y="103"/>
              </a:cxn>
              <a:cxn ang="0">
                <a:pos x="105" y="99"/>
              </a:cxn>
              <a:cxn ang="0">
                <a:pos x="138" y="29"/>
              </a:cxn>
              <a:cxn ang="0">
                <a:pos x="111" y="0"/>
              </a:cxn>
              <a:cxn ang="0">
                <a:pos x="61" y="85"/>
              </a:cxn>
              <a:cxn ang="0">
                <a:pos x="61" y="86"/>
              </a:cxn>
              <a:cxn ang="0">
                <a:pos x="36" y="95"/>
              </a:cxn>
              <a:cxn ang="0">
                <a:pos x="26" y="120"/>
              </a:cxn>
              <a:cxn ang="0">
                <a:pos x="13" y="149"/>
              </a:cxn>
              <a:cxn ang="0">
                <a:pos x="0" y="183"/>
              </a:cxn>
            </a:cxnLst>
            <a:rect l="0" t="0" r="r" b="b"/>
            <a:pathLst>
              <a:path w="138" h="194">
                <a:moveTo>
                  <a:pt x="0" y="183"/>
                </a:moveTo>
                <a:cubicBezTo>
                  <a:pt x="2" y="194"/>
                  <a:pt x="2" y="194"/>
                  <a:pt x="2" y="194"/>
                </a:cubicBezTo>
                <a:cubicBezTo>
                  <a:pt x="100" y="158"/>
                  <a:pt x="100" y="158"/>
                  <a:pt x="100" y="158"/>
                </a:cubicBezTo>
                <a:cubicBezTo>
                  <a:pt x="103" y="104"/>
                  <a:pt x="103" y="104"/>
                  <a:pt x="103" y="104"/>
                </a:cubicBezTo>
                <a:cubicBezTo>
                  <a:pt x="103" y="103"/>
                  <a:pt x="103" y="103"/>
                  <a:pt x="103" y="103"/>
                </a:cubicBezTo>
                <a:cubicBezTo>
                  <a:pt x="105" y="99"/>
                  <a:pt x="105" y="99"/>
                  <a:pt x="105" y="99"/>
                </a:cubicBezTo>
                <a:cubicBezTo>
                  <a:pt x="138" y="29"/>
                  <a:pt x="138" y="29"/>
                  <a:pt x="138" y="29"/>
                </a:cubicBezTo>
                <a:cubicBezTo>
                  <a:pt x="111" y="0"/>
                  <a:pt x="111" y="0"/>
                  <a:pt x="111" y="0"/>
                </a:cubicBezTo>
                <a:cubicBezTo>
                  <a:pt x="61" y="85"/>
                  <a:pt x="61" y="85"/>
                  <a:pt x="61" y="85"/>
                </a:cubicBezTo>
                <a:cubicBezTo>
                  <a:pt x="61" y="85"/>
                  <a:pt x="61" y="85"/>
                  <a:pt x="61" y="86"/>
                </a:cubicBezTo>
                <a:cubicBezTo>
                  <a:pt x="36" y="95"/>
                  <a:pt x="36" y="95"/>
                  <a:pt x="36" y="95"/>
                </a:cubicBezTo>
                <a:cubicBezTo>
                  <a:pt x="26" y="120"/>
                  <a:pt x="26" y="120"/>
                  <a:pt x="26" y="120"/>
                </a:cubicBezTo>
                <a:cubicBezTo>
                  <a:pt x="13" y="149"/>
                  <a:pt x="13" y="149"/>
                  <a:pt x="13" y="149"/>
                </a:cubicBezTo>
                <a:lnTo>
                  <a:pt x="0" y="18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5213351" y="914400"/>
            <a:ext cx="152400" cy="92075"/>
          </a:xfrm>
          <a:custGeom>
            <a:avLst/>
            <a:gdLst/>
            <a:ahLst/>
            <a:cxnLst>
              <a:cxn ang="0">
                <a:pos x="2" y="15"/>
              </a:cxn>
              <a:cxn ang="0">
                <a:pos x="30" y="30"/>
              </a:cxn>
              <a:cxn ang="0">
                <a:pos x="35" y="25"/>
              </a:cxn>
              <a:cxn ang="0">
                <a:pos x="35" y="25"/>
              </a:cxn>
              <a:cxn ang="0">
                <a:pos x="45" y="26"/>
              </a:cxn>
              <a:cxn ang="0">
                <a:pos x="49" y="16"/>
              </a:cxn>
              <a:cxn ang="0">
                <a:pos x="46" y="12"/>
              </a:cxn>
              <a:cxn ang="0">
                <a:pos x="40" y="15"/>
              </a:cxn>
              <a:cxn ang="0">
                <a:pos x="40" y="15"/>
              </a:cxn>
              <a:cxn ang="0">
                <a:pos x="23" y="10"/>
              </a:cxn>
              <a:cxn ang="0">
                <a:pos x="22" y="9"/>
              </a:cxn>
              <a:cxn ang="0">
                <a:pos x="21" y="3"/>
              </a:cxn>
              <a:cxn ang="0">
                <a:pos x="12" y="0"/>
              </a:cxn>
              <a:cxn ang="0">
                <a:pos x="0" y="5"/>
              </a:cxn>
              <a:cxn ang="0">
                <a:pos x="2" y="15"/>
              </a:cxn>
            </a:cxnLst>
            <a:rect l="0" t="0" r="r" b="b"/>
            <a:pathLst>
              <a:path w="49" h="30">
                <a:moveTo>
                  <a:pt x="2" y="15"/>
                </a:moveTo>
                <a:cubicBezTo>
                  <a:pt x="30" y="30"/>
                  <a:pt x="30" y="30"/>
                  <a:pt x="30" y="30"/>
                </a:cubicBezTo>
                <a:cubicBezTo>
                  <a:pt x="35" y="25"/>
                  <a:pt x="35" y="25"/>
                  <a:pt x="35" y="25"/>
                </a:cubicBezTo>
                <a:cubicBezTo>
                  <a:pt x="35" y="25"/>
                  <a:pt x="35" y="25"/>
                  <a:pt x="35" y="25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16"/>
                  <a:pt x="49" y="16"/>
                  <a:pt x="49" y="16"/>
                </a:cubicBezTo>
                <a:cubicBezTo>
                  <a:pt x="46" y="12"/>
                  <a:pt x="46" y="12"/>
                  <a:pt x="46" y="12"/>
                </a:cubicBezTo>
                <a:cubicBezTo>
                  <a:pt x="40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23" y="10"/>
                  <a:pt x="23" y="10"/>
                  <a:pt x="23" y="10"/>
                </a:cubicBezTo>
                <a:cubicBezTo>
                  <a:pt x="22" y="10"/>
                  <a:pt x="22" y="9"/>
                  <a:pt x="22" y="9"/>
                </a:cubicBezTo>
                <a:cubicBezTo>
                  <a:pt x="21" y="3"/>
                  <a:pt x="21" y="3"/>
                  <a:pt x="21" y="3"/>
                </a:cubicBezTo>
                <a:cubicBezTo>
                  <a:pt x="12" y="0"/>
                  <a:pt x="12" y="0"/>
                  <a:pt x="12" y="0"/>
                </a:cubicBezTo>
                <a:cubicBezTo>
                  <a:pt x="0" y="5"/>
                  <a:pt x="0" y="5"/>
                  <a:pt x="0" y="5"/>
                </a:cubicBezTo>
                <a:lnTo>
                  <a:pt x="2" y="15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46"/>
          <p:cNvSpPr>
            <a:spLocks/>
          </p:cNvSpPr>
          <p:nvPr/>
        </p:nvSpPr>
        <p:spPr bwMode="auto">
          <a:xfrm>
            <a:off x="4719638" y="6350"/>
            <a:ext cx="685800" cy="808038"/>
          </a:xfrm>
          <a:custGeom>
            <a:avLst/>
            <a:gdLst/>
            <a:ahLst/>
            <a:cxnLst>
              <a:cxn ang="0">
                <a:pos x="102" y="253"/>
              </a:cxn>
              <a:cxn ang="0">
                <a:pos x="136" y="256"/>
              </a:cxn>
              <a:cxn ang="0">
                <a:pos x="174" y="259"/>
              </a:cxn>
              <a:cxn ang="0">
                <a:pos x="174" y="257"/>
              </a:cxn>
              <a:cxn ang="0">
                <a:pos x="174" y="256"/>
              </a:cxn>
              <a:cxn ang="0">
                <a:pos x="220" y="201"/>
              </a:cxn>
              <a:cxn ang="0">
                <a:pos x="218" y="200"/>
              </a:cxn>
              <a:cxn ang="0">
                <a:pos x="150" y="141"/>
              </a:cxn>
              <a:cxn ang="0">
                <a:pos x="150" y="140"/>
              </a:cxn>
              <a:cxn ang="0">
                <a:pos x="153" y="107"/>
              </a:cxn>
              <a:cxn ang="0">
                <a:pos x="126" y="95"/>
              </a:cxn>
              <a:cxn ang="0">
                <a:pos x="111" y="141"/>
              </a:cxn>
              <a:cxn ang="0">
                <a:pos x="111" y="141"/>
              </a:cxn>
              <a:cxn ang="0">
                <a:pos x="110" y="141"/>
              </a:cxn>
              <a:cxn ang="0">
                <a:pos x="95" y="132"/>
              </a:cxn>
              <a:cxn ang="0">
                <a:pos x="94" y="131"/>
              </a:cxn>
              <a:cxn ang="0">
                <a:pos x="88" y="88"/>
              </a:cxn>
              <a:cxn ang="0">
                <a:pos x="58" y="55"/>
              </a:cxn>
              <a:cxn ang="0">
                <a:pos x="57" y="54"/>
              </a:cxn>
              <a:cxn ang="0">
                <a:pos x="56" y="42"/>
              </a:cxn>
              <a:cxn ang="0">
                <a:pos x="54" y="20"/>
              </a:cxn>
              <a:cxn ang="0">
                <a:pos x="33" y="0"/>
              </a:cxn>
              <a:cxn ang="0">
                <a:pos x="7" y="39"/>
              </a:cxn>
              <a:cxn ang="0">
                <a:pos x="6" y="42"/>
              </a:cxn>
              <a:cxn ang="0">
                <a:pos x="0" y="81"/>
              </a:cxn>
              <a:cxn ang="0">
                <a:pos x="46" y="115"/>
              </a:cxn>
              <a:cxn ang="0">
                <a:pos x="46" y="115"/>
              </a:cxn>
              <a:cxn ang="0">
                <a:pos x="102" y="253"/>
              </a:cxn>
            </a:cxnLst>
            <a:rect l="0" t="0" r="r" b="b"/>
            <a:pathLst>
              <a:path w="220" h="259">
                <a:moveTo>
                  <a:pt x="102" y="253"/>
                </a:moveTo>
                <a:cubicBezTo>
                  <a:pt x="136" y="256"/>
                  <a:pt x="136" y="256"/>
                  <a:pt x="136" y="256"/>
                </a:cubicBezTo>
                <a:cubicBezTo>
                  <a:pt x="174" y="259"/>
                  <a:pt x="174" y="259"/>
                  <a:pt x="174" y="259"/>
                </a:cubicBezTo>
                <a:cubicBezTo>
                  <a:pt x="174" y="257"/>
                  <a:pt x="174" y="257"/>
                  <a:pt x="174" y="257"/>
                </a:cubicBezTo>
                <a:cubicBezTo>
                  <a:pt x="174" y="257"/>
                  <a:pt x="174" y="257"/>
                  <a:pt x="174" y="256"/>
                </a:cubicBezTo>
                <a:cubicBezTo>
                  <a:pt x="220" y="201"/>
                  <a:pt x="220" y="201"/>
                  <a:pt x="220" y="201"/>
                </a:cubicBezTo>
                <a:cubicBezTo>
                  <a:pt x="218" y="200"/>
                  <a:pt x="218" y="200"/>
                  <a:pt x="218" y="200"/>
                </a:cubicBezTo>
                <a:cubicBezTo>
                  <a:pt x="150" y="141"/>
                  <a:pt x="150" y="141"/>
                  <a:pt x="150" y="141"/>
                </a:cubicBezTo>
                <a:cubicBezTo>
                  <a:pt x="150" y="141"/>
                  <a:pt x="150" y="141"/>
                  <a:pt x="150" y="140"/>
                </a:cubicBezTo>
                <a:cubicBezTo>
                  <a:pt x="153" y="107"/>
                  <a:pt x="153" y="107"/>
                  <a:pt x="153" y="107"/>
                </a:cubicBezTo>
                <a:cubicBezTo>
                  <a:pt x="126" y="95"/>
                  <a:pt x="126" y="95"/>
                  <a:pt x="126" y="95"/>
                </a:cubicBezTo>
                <a:cubicBezTo>
                  <a:pt x="111" y="141"/>
                  <a:pt x="111" y="141"/>
                  <a:pt x="111" y="141"/>
                </a:cubicBezTo>
                <a:cubicBezTo>
                  <a:pt x="111" y="141"/>
                  <a:pt x="111" y="141"/>
                  <a:pt x="111" y="141"/>
                </a:cubicBezTo>
                <a:cubicBezTo>
                  <a:pt x="111" y="141"/>
                  <a:pt x="110" y="141"/>
                  <a:pt x="110" y="141"/>
                </a:cubicBezTo>
                <a:cubicBezTo>
                  <a:pt x="95" y="132"/>
                  <a:pt x="95" y="132"/>
                  <a:pt x="95" y="132"/>
                </a:cubicBezTo>
                <a:cubicBezTo>
                  <a:pt x="94" y="132"/>
                  <a:pt x="94" y="131"/>
                  <a:pt x="94" y="131"/>
                </a:cubicBezTo>
                <a:cubicBezTo>
                  <a:pt x="88" y="88"/>
                  <a:pt x="88" y="88"/>
                  <a:pt x="88" y="88"/>
                </a:cubicBezTo>
                <a:cubicBezTo>
                  <a:pt x="58" y="55"/>
                  <a:pt x="58" y="55"/>
                  <a:pt x="58" y="55"/>
                </a:cubicBezTo>
                <a:cubicBezTo>
                  <a:pt x="57" y="55"/>
                  <a:pt x="57" y="55"/>
                  <a:pt x="57" y="54"/>
                </a:cubicBezTo>
                <a:cubicBezTo>
                  <a:pt x="56" y="42"/>
                  <a:pt x="56" y="42"/>
                  <a:pt x="56" y="42"/>
                </a:cubicBezTo>
                <a:cubicBezTo>
                  <a:pt x="54" y="20"/>
                  <a:pt x="54" y="20"/>
                  <a:pt x="54" y="20"/>
                </a:cubicBezTo>
                <a:cubicBezTo>
                  <a:pt x="33" y="0"/>
                  <a:pt x="33" y="0"/>
                  <a:pt x="33" y="0"/>
                </a:cubicBezTo>
                <a:cubicBezTo>
                  <a:pt x="7" y="39"/>
                  <a:pt x="7" y="39"/>
                  <a:pt x="7" y="39"/>
                </a:cubicBezTo>
                <a:cubicBezTo>
                  <a:pt x="6" y="42"/>
                  <a:pt x="6" y="42"/>
                  <a:pt x="6" y="42"/>
                </a:cubicBezTo>
                <a:cubicBezTo>
                  <a:pt x="0" y="81"/>
                  <a:pt x="0" y="81"/>
                  <a:pt x="0" y="81"/>
                </a:cubicBezTo>
                <a:cubicBezTo>
                  <a:pt x="46" y="115"/>
                  <a:pt x="46" y="115"/>
                  <a:pt x="46" y="115"/>
                </a:cubicBezTo>
                <a:cubicBezTo>
                  <a:pt x="46" y="115"/>
                  <a:pt x="46" y="115"/>
                  <a:pt x="46" y="115"/>
                </a:cubicBezTo>
                <a:lnTo>
                  <a:pt x="102" y="25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47"/>
          <p:cNvSpPr>
            <a:spLocks/>
          </p:cNvSpPr>
          <p:nvPr/>
        </p:nvSpPr>
        <p:spPr bwMode="auto">
          <a:xfrm>
            <a:off x="4127501" y="127000"/>
            <a:ext cx="317500" cy="542925"/>
          </a:xfrm>
          <a:custGeom>
            <a:avLst/>
            <a:gdLst/>
            <a:ahLst/>
            <a:cxnLst>
              <a:cxn ang="0">
                <a:pos x="0" y="124"/>
              </a:cxn>
              <a:cxn ang="0">
                <a:pos x="60" y="174"/>
              </a:cxn>
              <a:cxn ang="0">
                <a:pos x="102" y="78"/>
              </a:cxn>
              <a:cxn ang="0">
                <a:pos x="79" y="3"/>
              </a:cxn>
              <a:cxn ang="0">
                <a:pos x="78" y="0"/>
              </a:cxn>
              <a:cxn ang="0">
                <a:pos x="73" y="3"/>
              </a:cxn>
              <a:cxn ang="0">
                <a:pos x="37" y="30"/>
              </a:cxn>
              <a:cxn ang="0">
                <a:pos x="40" y="84"/>
              </a:cxn>
              <a:cxn ang="0">
                <a:pos x="40" y="85"/>
              </a:cxn>
              <a:cxn ang="0">
                <a:pos x="0" y="124"/>
              </a:cxn>
            </a:cxnLst>
            <a:rect l="0" t="0" r="r" b="b"/>
            <a:pathLst>
              <a:path w="102" h="174">
                <a:moveTo>
                  <a:pt x="0" y="124"/>
                </a:moveTo>
                <a:cubicBezTo>
                  <a:pt x="60" y="174"/>
                  <a:pt x="60" y="174"/>
                  <a:pt x="60" y="174"/>
                </a:cubicBezTo>
                <a:cubicBezTo>
                  <a:pt x="102" y="78"/>
                  <a:pt x="102" y="78"/>
                  <a:pt x="102" y="78"/>
                </a:cubicBezTo>
                <a:cubicBezTo>
                  <a:pt x="79" y="3"/>
                  <a:pt x="79" y="3"/>
                  <a:pt x="79" y="3"/>
                </a:cubicBezTo>
                <a:cubicBezTo>
                  <a:pt x="78" y="0"/>
                  <a:pt x="78" y="0"/>
                  <a:pt x="78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37" y="30"/>
                  <a:pt x="37" y="30"/>
                  <a:pt x="37" y="30"/>
                </a:cubicBezTo>
                <a:cubicBezTo>
                  <a:pt x="40" y="84"/>
                  <a:pt x="40" y="84"/>
                  <a:pt x="40" y="84"/>
                </a:cubicBezTo>
                <a:cubicBezTo>
                  <a:pt x="40" y="84"/>
                  <a:pt x="40" y="85"/>
                  <a:pt x="40" y="85"/>
                </a:cubicBezTo>
                <a:lnTo>
                  <a:pt x="0" y="124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48"/>
          <p:cNvSpPr>
            <a:spLocks/>
          </p:cNvSpPr>
          <p:nvPr/>
        </p:nvSpPr>
        <p:spPr bwMode="auto">
          <a:xfrm>
            <a:off x="4567238" y="449263"/>
            <a:ext cx="252413" cy="223838"/>
          </a:xfrm>
          <a:custGeom>
            <a:avLst/>
            <a:gdLst/>
            <a:ahLst/>
            <a:cxnLst>
              <a:cxn ang="0">
                <a:pos x="0" y="98"/>
              </a:cxn>
              <a:cxn ang="0">
                <a:pos x="159" y="141"/>
              </a:cxn>
              <a:cxn ang="0">
                <a:pos x="159" y="65"/>
              </a:cxn>
              <a:cxn ang="0">
                <a:pos x="33" y="0"/>
              </a:cxn>
              <a:cxn ang="0">
                <a:pos x="0" y="98"/>
              </a:cxn>
            </a:cxnLst>
            <a:rect l="0" t="0" r="r" b="b"/>
            <a:pathLst>
              <a:path w="159" h="141">
                <a:moveTo>
                  <a:pt x="0" y="98"/>
                </a:moveTo>
                <a:lnTo>
                  <a:pt x="159" y="141"/>
                </a:lnTo>
                <a:lnTo>
                  <a:pt x="159" y="65"/>
                </a:lnTo>
                <a:lnTo>
                  <a:pt x="33" y="0"/>
                </a:lnTo>
                <a:lnTo>
                  <a:pt x="0" y="98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49"/>
          <p:cNvSpPr>
            <a:spLocks/>
          </p:cNvSpPr>
          <p:nvPr/>
        </p:nvSpPr>
        <p:spPr bwMode="auto">
          <a:xfrm>
            <a:off x="5792788" y="93663"/>
            <a:ext cx="469900" cy="733425"/>
          </a:xfrm>
          <a:custGeom>
            <a:avLst/>
            <a:gdLst/>
            <a:ahLst/>
            <a:cxnLst>
              <a:cxn ang="0">
                <a:pos x="83" y="235"/>
              </a:cxn>
              <a:cxn ang="0">
                <a:pos x="83" y="235"/>
              </a:cxn>
              <a:cxn ang="0">
                <a:pos x="82" y="234"/>
              </a:cxn>
              <a:cxn ang="0">
                <a:pos x="79" y="192"/>
              </a:cxn>
              <a:cxn ang="0">
                <a:pos x="61" y="171"/>
              </a:cxn>
              <a:cxn ang="0">
                <a:pos x="40" y="214"/>
              </a:cxn>
              <a:cxn ang="0">
                <a:pos x="35" y="225"/>
              </a:cxn>
              <a:cxn ang="0">
                <a:pos x="34" y="226"/>
              </a:cxn>
              <a:cxn ang="0">
                <a:pos x="33" y="226"/>
              </a:cxn>
              <a:cxn ang="0">
                <a:pos x="22" y="213"/>
              </a:cxn>
              <a:cxn ang="0">
                <a:pos x="12" y="203"/>
              </a:cxn>
              <a:cxn ang="0">
                <a:pos x="0" y="189"/>
              </a:cxn>
              <a:cxn ang="0">
                <a:pos x="0" y="188"/>
              </a:cxn>
              <a:cxn ang="0">
                <a:pos x="0" y="83"/>
              </a:cxn>
              <a:cxn ang="0">
                <a:pos x="0" y="83"/>
              </a:cxn>
              <a:cxn ang="0">
                <a:pos x="39" y="43"/>
              </a:cxn>
              <a:cxn ang="0">
                <a:pos x="44" y="14"/>
              </a:cxn>
              <a:cxn ang="0">
                <a:pos x="46" y="7"/>
              </a:cxn>
              <a:cxn ang="0">
                <a:pos x="46" y="6"/>
              </a:cxn>
              <a:cxn ang="0">
                <a:pos x="110" y="0"/>
              </a:cxn>
              <a:cxn ang="0">
                <a:pos x="111" y="0"/>
              </a:cxn>
              <a:cxn ang="0">
                <a:pos x="131" y="13"/>
              </a:cxn>
              <a:cxn ang="0">
                <a:pos x="151" y="27"/>
              </a:cxn>
              <a:cxn ang="0">
                <a:pos x="151" y="28"/>
              </a:cxn>
              <a:cxn ang="0">
                <a:pos x="133" y="139"/>
              </a:cxn>
              <a:cxn ang="0">
                <a:pos x="145" y="188"/>
              </a:cxn>
              <a:cxn ang="0">
                <a:pos x="145" y="189"/>
              </a:cxn>
              <a:cxn ang="0">
                <a:pos x="108" y="216"/>
              </a:cxn>
              <a:cxn ang="0">
                <a:pos x="84" y="235"/>
              </a:cxn>
              <a:cxn ang="0">
                <a:pos x="83" y="235"/>
              </a:cxn>
            </a:cxnLst>
            <a:rect l="0" t="0" r="r" b="b"/>
            <a:pathLst>
              <a:path w="151" h="235">
                <a:moveTo>
                  <a:pt x="83" y="235"/>
                </a:moveTo>
                <a:cubicBezTo>
                  <a:pt x="83" y="235"/>
                  <a:pt x="83" y="235"/>
                  <a:pt x="83" y="235"/>
                </a:cubicBezTo>
                <a:cubicBezTo>
                  <a:pt x="83" y="235"/>
                  <a:pt x="82" y="235"/>
                  <a:pt x="82" y="234"/>
                </a:cubicBezTo>
                <a:cubicBezTo>
                  <a:pt x="79" y="192"/>
                  <a:pt x="79" y="192"/>
                  <a:pt x="79" y="192"/>
                </a:cubicBezTo>
                <a:cubicBezTo>
                  <a:pt x="61" y="171"/>
                  <a:pt x="61" y="171"/>
                  <a:pt x="61" y="171"/>
                </a:cubicBezTo>
                <a:cubicBezTo>
                  <a:pt x="40" y="214"/>
                  <a:pt x="40" y="214"/>
                  <a:pt x="40" y="214"/>
                </a:cubicBezTo>
                <a:cubicBezTo>
                  <a:pt x="35" y="225"/>
                  <a:pt x="35" y="225"/>
                  <a:pt x="35" y="225"/>
                </a:cubicBezTo>
                <a:cubicBezTo>
                  <a:pt x="35" y="226"/>
                  <a:pt x="34" y="226"/>
                  <a:pt x="34" y="226"/>
                </a:cubicBezTo>
                <a:cubicBezTo>
                  <a:pt x="34" y="226"/>
                  <a:pt x="34" y="226"/>
                  <a:pt x="33" y="226"/>
                </a:cubicBezTo>
                <a:cubicBezTo>
                  <a:pt x="22" y="213"/>
                  <a:pt x="22" y="213"/>
                  <a:pt x="22" y="213"/>
                </a:cubicBezTo>
                <a:cubicBezTo>
                  <a:pt x="12" y="203"/>
                  <a:pt x="12" y="203"/>
                  <a:pt x="12" y="203"/>
                </a:cubicBezTo>
                <a:cubicBezTo>
                  <a:pt x="0" y="189"/>
                  <a:pt x="0" y="189"/>
                  <a:pt x="0" y="189"/>
                </a:cubicBezTo>
                <a:cubicBezTo>
                  <a:pt x="0" y="189"/>
                  <a:pt x="0" y="188"/>
                  <a:pt x="0" y="188"/>
                </a:cubicBezTo>
                <a:cubicBezTo>
                  <a:pt x="0" y="83"/>
                  <a:pt x="0" y="83"/>
                  <a:pt x="0" y="83"/>
                </a:cubicBezTo>
                <a:cubicBezTo>
                  <a:pt x="0" y="83"/>
                  <a:pt x="0" y="83"/>
                  <a:pt x="0" y="83"/>
                </a:cubicBezTo>
                <a:cubicBezTo>
                  <a:pt x="39" y="43"/>
                  <a:pt x="39" y="43"/>
                  <a:pt x="39" y="43"/>
                </a:cubicBezTo>
                <a:cubicBezTo>
                  <a:pt x="44" y="14"/>
                  <a:pt x="44" y="14"/>
                  <a:pt x="44" y="14"/>
                </a:cubicBezTo>
                <a:cubicBezTo>
                  <a:pt x="46" y="7"/>
                  <a:pt x="46" y="7"/>
                  <a:pt x="46" y="7"/>
                </a:cubicBezTo>
                <a:cubicBezTo>
                  <a:pt x="46" y="6"/>
                  <a:pt x="46" y="6"/>
                  <a:pt x="46" y="6"/>
                </a:cubicBezTo>
                <a:cubicBezTo>
                  <a:pt x="110" y="0"/>
                  <a:pt x="110" y="0"/>
                  <a:pt x="110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31" y="13"/>
                  <a:pt x="131" y="13"/>
                  <a:pt x="131" y="13"/>
                </a:cubicBezTo>
                <a:cubicBezTo>
                  <a:pt x="151" y="27"/>
                  <a:pt x="151" y="27"/>
                  <a:pt x="151" y="27"/>
                </a:cubicBezTo>
                <a:cubicBezTo>
                  <a:pt x="151" y="27"/>
                  <a:pt x="151" y="28"/>
                  <a:pt x="151" y="28"/>
                </a:cubicBezTo>
                <a:cubicBezTo>
                  <a:pt x="133" y="139"/>
                  <a:pt x="133" y="139"/>
                  <a:pt x="133" y="139"/>
                </a:cubicBezTo>
                <a:cubicBezTo>
                  <a:pt x="145" y="188"/>
                  <a:pt x="145" y="188"/>
                  <a:pt x="145" y="188"/>
                </a:cubicBezTo>
                <a:cubicBezTo>
                  <a:pt x="145" y="188"/>
                  <a:pt x="145" y="189"/>
                  <a:pt x="145" y="189"/>
                </a:cubicBezTo>
                <a:cubicBezTo>
                  <a:pt x="108" y="216"/>
                  <a:pt x="108" y="216"/>
                  <a:pt x="108" y="216"/>
                </a:cubicBezTo>
                <a:cubicBezTo>
                  <a:pt x="84" y="235"/>
                  <a:pt x="84" y="235"/>
                  <a:pt x="84" y="235"/>
                </a:cubicBezTo>
                <a:cubicBezTo>
                  <a:pt x="84" y="235"/>
                  <a:pt x="83" y="235"/>
                  <a:pt x="83" y="23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0"/>
          <p:cNvSpPr>
            <a:spLocks/>
          </p:cNvSpPr>
          <p:nvPr/>
        </p:nvSpPr>
        <p:spPr bwMode="auto">
          <a:xfrm>
            <a:off x="3697288" y="711200"/>
            <a:ext cx="401638" cy="436563"/>
          </a:xfrm>
          <a:custGeom>
            <a:avLst/>
            <a:gdLst/>
            <a:ahLst/>
            <a:cxnLst>
              <a:cxn ang="0">
                <a:pos x="77" y="84"/>
              </a:cxn>
              <a:cxn ang="0">
                <a:pos x="76" y="85"/>
              </a:cxn>
              <a:cxn ang="0">
                <a:pos x="51" y="103"/>
              </a:cxn>
              <a:cxn ang="0">
                <a:pos x="30" y="140"/>
              </a:cxn>
              <a:cxn ang="0">
                <a:pos x="30" y="140"/>
              </a:cxn>
              <a:cxn ang="0">
                <a:pos x="30" y="140"/>
              </a:cxn>
              <a:cxn ang="0">
                <a:pos x="29" y="140"/>
              </a:cxn>
              <a:cxn ang="0">
                <a:pos x="9" y="113"/>
              </a:cxn>
              <a:cxn ang="0">
                <a:pos x="7" y="108"/>
              </a:cxn>
              <a:cxn ang="0">
                <a:pos x="1" y="108"/>
              </a:cxn>
              <a:cxn ang="0">
                <a:pos x="0" y="107"/>
              </a:cxn>
              <a:cxn ang="0">
                <a:pos x="0" y="106"/>
              </a:cxn>
              <a:cxn ang="0">
                <a:pos x="21" y="38"/>
              </a:cxn>
              <a:cxn ang="0">
                <a:pos x="21" y="38"/>
              </a:cxn>
              <a:cxn ang="0">
                <a:pos x="32" y="1"/>
              </a:cxn>
              <a:cxn ang="0">
                <a:pos x="33" y="0"/>
              </a:cxn>
              <a:cxn ang="0">
                <a:pos x="54" y="6"/>
              </a:cxn>
              <a:cxn ang="0">
                <a:pos x="55" y="7"/>
              </a:cxn>
              <a:cxn ang="0">
                <a:pos x="58" y="46"/>
              </a:cxn>
              <a:cxn ang="0">
                <a:pos x="72" y="46"/>
              </a:cxn>
              <a:cxn ang="0">
                <a:pos x="99" y="0"/>
              </a:cxn>
              <a:cxn ang="0">
                <a:pos x="100" y="0"/>
              </a:cxn>
              <a:cxn ang="0">
                <a:pos x="113" y="3"/>
              </a:cxn>
              <a:cxn ang="0">
                <a:pos x="113" y="3"/>
              </a:cxn>
              <a:cxn ang="0">
                <a:pos x="129" y="46"/>
              </a:cxn>
              <a:cxn ang="0">
                <a:pos x="129" y="47"/>
              </a:cxn>
              <a:cxn ang="0">
                <a:pos x="76" y="85"/>
              </a:cxn>
              <a:cxn ang="0">
                <a:pos x="76" y="85"/>
              </a:cxn>
              <a:cxn ang="0">
                <a:pos x="76" y="85"/>
              </a:cxn>
              <a:cxn ang="0">
                <a:pos x="75" y="84"/>
              </a:cxn>
            </a:cxnLst>
            <a:rect l="0" t="0" r="r" b="b"/>
            <a:pathLst>
              <a:path w="129" h="140">
                <a:moveTo>
                  <a:pt x="77" y="84"/>
                </a:moveTo>
                <a:cubicBezTo>
                  <a:pt x="77" y="84"/>
                  <a:pt x="77" y="84"/>
                  <a:pt x="76" y="85"/>
                </a:cubicBezTo>
                <a:cubicBezTo>
                  <a:pt x="51" y="103"/>
                  <a:pt x="51" y="103"/>
                  <a:pt x="51" y="103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29" y="140"/>
                  <a:pt x="29" y="140"/>
                  <a:pt x="29" y="140"/>
                </a:cubicBezTo>
                <a:cubicBezTo>
                  <a:pt x="9" y="113"/>
                  <a:pt x="9" y="113"/>
                  <a:pt x="9" y="113"/>
                </a:cubicBezTo>
                <a:cubicBezTo>
                  <a:pt x="7" y="108"/>
                  <a:pt x="7" y="108"/>
                  <a:pt x="7" y="108"/>
                </a:cubicBezTo>
                <a:cubicBezTo>
                  <a:pt x="1" y="108"/>
                  <a:pt x="1" y="108"/>
                  <a:pt x="1" y="108"/>
                </a:cubicBezTo>
                <a:cubicBezTo>
                  <a:pt x="0" y="108"/>
                  <a:pt x="0" y="107"/>
                  <a:pt x="0" y="107"/>
                </a:cubicBezTo>
                <a:cubicBezTo>
                  <a:pt x="0" y="107"/>
                  <a:pt x="0" y="107"/>
                  <a:pt x="0" y="106"/>
                </a:cubicBezTo>
                <a:cubicBezTo>
                  <a:pt x="21" y="38"/>
                  <a:pt x="21" y="38"/>
                  <a:pt x="21" y="38"/>
                </a:cubicBezTo>
                <a:cubicBezTo>
                  <a:pt x="21" y="38"/>
                  <a:pt x="21" y="38"/>
                  <a:pt x="21" y="38"/>
                </a:cubicBezTo>
                <a:cubicBezTo>
                  <a:pt x="32" y="1"/>
                  <a:pt x="32" y="1"/>
                  <a:pt x="32" y="1"/>
                </a:cubicBezTo>
                <a:cubicBezTo>
                  <a:pt x="32" y="1"/>
                  <a:pt x="33" y="0"/>
                  <a:pt x="33" y="0"/>
                </a:cubicBezTo>
                <a:cubicBezTo>
                  <a:pt x="54" y="6"/>
                  <a:pt x="54" y="6"/>
                  <a:pt x="54" y="6"/>
                </a:cubicBezTo>
                <a:cubicBezTo>
                  <a:pt x="54" y="6"/>
                  <a:pt x="55" y="6"/>
                  <a:pt x="55" y="7"/>
                </a:cubicBezTo>
                <a:cubicBezTo>
                  <a:pt x="58" y="46"/>
                  <a:pt x="58" y="46"/>
                  <a:pt x="58" y="46"/>
                </a:cubicBezTo>
                <a:cubicBezTo>
                  <a:pt x="72" y="46"/>
                  <a:pt x="72" y="46"/>
                  <a:pt x="72" y="46"/>
                </a:cubicBezTo>
                <a:cubicBezTo>
                  <a:pt x="99" y="0"/>
                  <a:pt x="99" y="0"/>
                  <a:pt x="99" y="0"/>
                </a:cubicBezTo>
                <a:cubicBezTo>
                  <a:pt x="100" y="0"/>
                  <a:pt x="100" y="0"/>
                  <a:pt x="100" y="0"/>
                </a:cubicBezTo>
                <a:cubicBezTo>
                  <a:pt x="113" y="3"/>
                  <a:pt x="113" y="3"/>
                  <a:pt x="113" y="3"/>
                </a:cubicBezTo>
                <a:cubicBezTo>
                  <a:pt x="113" y="3"/>
                  <a:pt x="113" y="3"/>
                  <a:pt x="113" y="3"/>
                </a:cubicBezTo>
                <a:cubicBezTo>
                  <a:pt x="129" y="46"/>
                  <a:pt x="129" y="46"/>
                  <a:pt x="129" y="46"/>
                </a:cubicBezTo>
                <a:cubicBezTo>
                  <a:pt x="129" y="47"/>
                  <a:pt x="129" y="47"/>
                  <a:pt x="129" y="47"/>
                </a:cubicBezTo>
                <a:cubicBezTo>
                  <a:pt x="76" y="85"/>
                  <a:pt x="76" y="85"/>
                  <a:pt x="76" y="85"/>
                </a:cubicBezTo>
                <a:cubicBezTo>
                  <a:pt x="76" y="85"/>
                  <a:pt x="76" y="85"/>
                  <a:pt x="76" y="85"/>
                </a:cubicBezTo>
                <a:cubicBezTo>
                  <a:pt x="76" y="85"/>
                  <a:pt x="76" y="85"/>
                  <a:pt x="76" y="85"/>
                </a:cubicBezTo>
                <a:cubicBezTo>
                  <a:pt x="75" y="85"/>
                  <a:pt x="75" y="85"/>
                  <a:pt x="75" y="84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1"/>
          <p:cNvSpPr>
            <a:spLocks/>
          </p:cNvSpPr>
          <p:nvPr/>
        </p:nvSpPr>
        <p:spPr bwMode="auto">
          <a:xfrm>
            <a:off x="3803651" y="739775"/>
            <a:ext cx="1193800" cy="1022350"/>
          </a:xfrm>
          <a:custGeom>
            <a:avLst/>
            <a:gdLst/>
            <a:ahLst/>
            <a:cxnLst>
              <a:cxn ang="0">
                <a:pos x="258" y="277"/>
              </a:cxn>
              <a:cxn ang="0">
                <a:pos x="258" y="277"/>
              </a:cxn>
              <a:cxn ang="0">
                <a:pos x="250" y="299"/>
              </a:cxn>
              <a:cxn ang="0">
                <a:pos x="244" y="315"/>
              </a:cxn>
              <a:cxn ang="0">
                <a:pos x="244" y="315"/>
              </a:cxn>
              <a:cxn ang="0">
                <a:pos x="172" y="328"/>
              </a:cxn>
              <a:cxn ang="0">
                <a:pos x="172" y="328"/>
              </a:cxn>
              <a:cxn ang="0">
                <a:pos x="171" y="327"/>
              </a:cxn>
              <a:cxn ang="0">
                <a:pos x="126" y="284"/>
              </a:cxn>
              <a:cxn ang="0">
                <a:pos x="59" y="220"/>
              </a:cxn>
              <a:cxn ang="0">
                <a:pos x="0" y="207"/>
              </a:cxn>
              <a:cxn ang="0">
                <a:pos x="0" y="207"/>
              </a:cxn>
              <a:cxn ang="0">
                <a:pos x="0" y="206"/>
              </a:cxn>
              <a:cxn ang="0">
                <a:pos x="9" y="169"/>
              </a:cxn>
              <a:cxn ang="0">
                <a:pos x="10" y="169"/>
              </a:cxn>
              <a:cxn ang="0">
                <a:pos x="59" y="178"/>
              </a:cxn>
              <a:cxn ang="0">
                <a:pos x="77" y="146"/>
              </a:cxn>
              <a:cxn ang="0">
                <a:pos x="43" y="127"/>
              </a:cxn>
              <a:cxn ang="0">
                <a:pos x="43" y="127"/>
              </a:cxn>
              <a:cxn ang="0">
                <a:pos x="43" y="126"/>
              </a:cxn>
              <a:cxn ang="0">
                <a:pos x="49" y="117"/>
              </a:cxn>
              <a:cxn ang="0">
                <a:pos x="49" y="117"/>
              </a:cxn>
              <a:cxn ang="0">
                <a:pos x="49" y="117"/>
              </a:cxn>
              <a:cxn ang="0">
                <a:pos x="71" y="80"/>
              </a:cxn>
              <a:cxn ang="0">
                <a:pos x="71" y="80"/>
              </a:cxn>
              <a:cxn ang="0">
                <a:pos x="150" y="80"/>
              </a:cxn>
              <a:cxn ang="0">
                <a:pos x="135" y="41"/>
              </a:cxn>
              <a:cxn ang="0">
                <a:pos x="132" y="35"/>
              </a:cxn>
              <a:cxn ang="0">
                <a:pos x="132" y="34"/>
              </a:cxn>
              <a:cxn ang="0">
                <a:pos x="141" y="25"/>
              </a:cxn>
              <a:cxn ang="0">
                <a:pos x="169" y="0"/>
              </a:cxn>
              <a:cxn ang="0">
                <a:pos x="170" y="0"/>
              </a:cxn>
              <a:cxn ang="0">
                <a:pos x="216" y="15"/>
              </a:cxn>
              <a:cxn ang="0">
                <a:pos x="217" y="16"/>
              </a:cxn>
              <a:cxn ang="0">
                <a:pos x="217" y="68"/>
              </a:cxn>
              <a:cxn ang="0">
                <a:pos x="252" y="89"/>
              </a:cxn>
              <a:cxn ang="0">
                <a:pos x="264" y="98"/>
              </a:cxn>
              <a:cxn ang="0">
                <a:pos x="279" y="50"/>
              </a:cxn>
              <a:cxn ang="0">
                <a:pos x="280" y="49"/>
              </a:cxn>
              <a:cxn ang="0">
                <a:pos x="314" y="43"/>
              </a:cxn>
              <a:cxn ang="0">
                <a:pos x="315" y="44"/>
              </a:cxn>
              <a:cxn ang="0">
                <a:pos x="324" y="73"/>
              </a:cxn>
              <a:cxn ang="0">
                <a:pos x="348" y="67"/>
              </a:cxn>
              <a:cxn ang="0">
                <a:pos x="348" y="67"/>
              </a:cxn>
              <a:cxn ang="0">
                <a:pos x="369" y="70"/>
              </a:cxn>
              <a:cxn ang="0">
                <a:pos x="369" y="71"/>
              </a:cxn>
              <a:cxn ang="0">
                <a:pos x="380" y="89"/>
              </a:cxn>
              <a:cxn ang="0">
                <a:pos x="380" y="89"/>
              </a:cxn>
              <a:cxn ang="0">
                <a:pos x="383" y="121"/>
              </a:cxn>
              <a:cxn ang="0">
                <a:pos x="382" y="122"/>
              </a:cxn>
              <a:cxn ang="0">
                <a:pos x="362" y="141"/>
              </a:cxn>
              <a:cxn ang="0">
                <a:pos x="362" y="141"/>
              </a:cxn>
              <a:cxn ang="0">
                <a:pos x="316" y="155"/>
              </a:cxn>
              <a:cxn ang="0">
                <a:pos x="283" y="211"/>
              </a:cxn>
              <a:cxn ang="0">
                <a:pos x="259" y="276"/>
              </a:cxn>
              <a:cxn ang="0">
                <a:pos x="259" y="277"/>
              </a:cxn>
            </a:cxnLst>
            <a:rect l="0" t="0" r="r" b="b"/>
            <a:pathLst>
              <a:path w="383" h="328">
                <a:moveTo>
                  <a:pt x="258" y="277"/>
                </a:moveTo>
                <a:cubicBezTo>
                  <a:pt x="258" y="277"/>
                  <a:pt x="258" y="277"/>
                  <a:pt x="258" y="277"/>
                </a:cubicBezTo>
                <a:cubicBezTo>
                  <a:pt x="250" y="299"/>
                  <a:pt x="250" y="299"/>
                  <a:pt x="250" y="299"/>
                </a:cubicBezTo>
                <a:cubicBezTo>
                  <a:pt x="244" y="315"/>
                  <a:pt x="244" y="315"/>
                  <a:pt x="244" y="315"/>
                </a:cubicBezTo>
                <a:cubicBezTo>
                  <a:pt x="244" y="315"/>
                  <a:pt x="244" y="315"/>
                  <a:pt x="244" y="315"/>
                </a:cubicBezTo>
                <a:cubicBezTo>
                  <a:pt x="172" y="328"/>
                  <a:pt x="172" y="328"/>
                  <a:pt x="172" y="328"/>
                </a:cubicBezTo>
                <a:cubicBezTo>
                  <a:pt x="172" y="328"/>
                  <a:pt x="172" y="328"/>
                  <a:pt x="172" y="328"/>
                </a:cubicBezTo>
                <a:cubicBezTo>
                  <a:pt x="171" y="328"/>
                  <a:pt x="171" y="328"/>
                  <a:pt x="171" y="327"/>
                </a:cubicBezTo>
                <a:cubicBezTo>
                  <a:pt x="126" y="284"/>
                  <a:pt x="126" y="284"/>
                  <a:pt x="126" y="284"/>
                </a:cubicBezTo>
                <a:cubicBezTo>
                  <a:pt x="59" y="220"/>
                  <a:pt x="59" y="220"/>
                  <a:pt x="59" y="220"/>
                </a:cubicBezTo>
                <a:cubicBezTo>
                  <a:pt x="0" y="207"/>
                  <a:pt x="0" y="207"/>
                  <a:pt x="0" y="207"/>
                </a:cubicBezTo>
                <a:cubicBezTo>
                  <a:pt x="0" y="207"/>
                  <a:pt x="0" y="207"/>
                  <a:pt x="0" y="207"/>
                </a:cubicBezTo>
                <a:cubicBezTo>
                  <a:pt x="0" y="207"/>
                  <a:pt x="0" y="206"/>
                  <a:pt x="0" y="206"/>
                </a:cubicBezTo>
                <a:cubicBezTo>
                  <a:pt x="9" y="169"/>
                  <a:pt x="9" y="169"/>
                  <a:pt x="9" y="169"/>
                </a:cubicBezTo>
                <a:cubicBezTo>
                  <a:pt x="9" y="169"/>
                  <a:pt x="9" y="169"/>
                  <a:pt x="10" y="169"/>
                </a:cubicBezTo>
                <a:cubicBezTo>
                  <a:pt x="59" y="178"/>
                  <a:pt x="59" y="178"/>
                  <a:pt x="59" y="178"/>
                </a:cubicBezTo>
                <a:cubicBezTo>
                  <a:pt x="77" y="146"/>
                  <a:pt x="77" y="146"/>
                  <a:pt x="77" y="146"/>
                </a:cubicBezTo>
                <a:cubicBezTo>
                  <a:pt x="43" y="127"/>
                  <a:pt x="43" y="127"/>
                  <a:pt x="43" y="127"/>
                </a:cubicBezTo>
                <a:cubicBezTo>
                  <a:pt x="43" y="127"/>
                  <a:pt x="43" y="127"/>
                  <a:pt x="43" y="127"/>
                </a:cubicBezTo>
                <a:cubicBezTo>
                  <a:pt x="43" y="127"/>
                  <a:pt x="43" y="126"/>
                  <a:pt x="43" y="126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71" y="80"/>
                  <a:pt x="71" y="80"/>
                  <a:pt x="71" y="80"/>
                </a:cubicBezTo>
                <a:cubicBezTo>
                  <a:pt x="71" y="80"/>
                  <a:pt x="71" y="80"/>
                  <a:pt x="71" y="80"/>
                </a:cubicBezTo>
                <a:cubicBezTo>
                  <a:pt x="150" y="80"/>
                  <a:pt x="150" y="80"/>
                  <a:pt x="150" y="80"/>
                </a:cubicBezTo>
                <a:cubicBezTo>
                  <a:pt x="135" y="41"/>
                  <a:pt x="135" y="41"/>
                  <a:pt x="135" y="41"/>
                </a:cubicBezTo>
                <a:cubicBezTo>
                  <a:pt x="132" y="35"/>
                  <a:pt x="132" y="35"/>
                  <a:pt x="132" y="35"/>
                </a:cubicBezTo>
                <a:cubicBezTo>
                  <a:pt x="132" y="34"/>
                  <a:pt x="132" y="34"/>
                  <a:pt x="132" y="34"/>
                </a:cubicBezTo>
                <a:cubicBezTo>
                  <a:pt x="141" y="25"/>
                  <a:pt x="141" y="25"/>
                  <a:pt x="141" y="25"/>
                </a:cubicBezTo>
                <a:cubicBezTo>
                  <a:pt x="169" y="0"/>
                  <a:pt x="169" y="0"/>
                  <a:pt x="169" y="0"/>
                </a:cubicBezTo>
                <a:cubicBezTo>
                  <a:pt x="170" y="0"/>
                  <a:pt x="170" y="0"/>
                  <a:pt x="170" y="0"/>
                </a:cubicBezTo>
                <a:cubicBezTo>
                  <a:pt x="216" y="15"/>
                  <a:pt x="216" y="15"/>
                  <a:pt x="216" y="15"/>
                </a:cubicBezTo>
                <a:cubicBezTo>
                  <a:pt x="217" y="15"/>
                  <a:pt x="217" y="15"/>
                  <a:pt x="217" y="16"/>
                </a:cubicBezTo>
                <a:cubicBezTo>
                  <a:pt x="217" y="68"/>
                  <a:pt x="217" y="68"/>
                  <a:pt x="217" y="68"/>
                </a:cubicBezTo>
                <a:cubicBezTo>
                  <a:pt x="252" y="89"/>
                  <a:pt x="252" y="89"/>
                  <a:pt x="252" y="89"/>
                </a:cubicBezTo>
                <a:cubicBezTo>
                  <a:pt x="264" y="98"/>
                  <a:pt x="264" y="98"/>
                  <a:pt x="264" y="98"/>
                </a:cubicBezTo>
                <a:cubicBezTo>
                  <a:pt x="279" y="50"/>
                  <a:pt x="279" y="50"/>
                  <a:pt x="279" y="50"/>
                </a:cubicBezTo>
                <a:cubicBezTo>
                  <a:pt x="280" y="50"/>
                  <a:pt x="280" y="49"/>
                  <a:pt x="280" y="49"/>
                </a:cubicBezTo>
                <a:cubicBezTo>
                  <a:pt x="314" y="43"/>
                  <a:pt x="314" y="43"/>
                  <a:pt x="314" y="43"/>
                </a:cubicBezTo>
                <a:cubicBezTo>
                  <a:pt x="314" y="43"/>
                  <a:pt x="314" y="43"/>
                  <a:pt x="315" y="44"/>
                </a:cubicBezTo>
                <a:cubicBezTo>
                  <a:pt x="324" y="73"/>
                  <a:pt x="324" y="73"/>
                  <a:pt x="324" y="73"/>
                </a:cubicBezTo>
                <a:cubicBezTo>
                  <a:pt x="348" y="67"/>
                  <a:pt x="348" y="67"/>
                  <a:pt x="348" y="67"/>
                </a:cubicBezTo>
                <a:cubicBezTo>
                  <a:pt x="348" y="67"/>
                  <a:pt x="348" y="67"/>
                  <a:pt x="348" y="67"/>
                </a:cubicBezTo>
                <a:cubicBezTo>
                  <a:pt x="369" y="70"/>
                  <a:pt x="369" y="70"/>
                  <a:pt x="369" y="70"/>
                </a:cubicBezTo>
                <a:cubicBezTo>
                  <a:pt x="369" y="70"/>
                  <a:pt x="369" y="71"/>
                  <a:pt x="369" y="71"/>
                </a:cubicBezTo>
                <a:cubicBezTo>
                  <a:pt x="380" y="89"/>
                  <a:pt x="380" y="89"/>
                  <a:pt x="380" y="89"/>
                </a:cubicBezTo>
                <a:cubicBezTo>
                  <a:pt x="380" y="89"/>
                  <a:pt x="380" y="89"/>
                  <a:pt x="380" y="89"/>
                </a:cubicBezTo>
                <a:cubicBezTo>
                  <a:pt x="383" y="121"/>
                  <a:pt x="383" y="121"/>
                  <a:pt x="383" y="121"/>
                </a:cubicBezTo>
                <a:cubicBezTo>
                  <a:pt x="383" y="121"/>
                  <a:pt x="383" y="122"/>
                  <a:pt x="382" y="122"/>
                </a:cubicBezTo>
                <a:cubicBezTo>
                  <a:pt x="362" y="141"/>
                  <a:pt x="362" y="141"/>
                  <a:pt x="362" y="141"/>
                </a:cubicBezTo>
                <a:cubicBezTo>
                  <a:pt x="362" y="141"/>
                  <a:pt x="362" y="141"/>
                  <a:pt x="362" y="141"/>
                </a:cubicBezTo>
                <a:cubicBezTo>
                  <a:pt x="316" y="155"/>
                  <a:pt x="316" y="155"/>
                  <a:pt x="316" y="155"/>
                </a:cubicBezTo>
                <a:cubicBezTo>
                  <a:pt x="283" y="211"/>
                  <a:pt x="283" y="211"/>
                  <a:pt x="283" y="211"/>
                </a:cubicBezTo>
                <a:cubicBezTo>
                  <a:pt x="259" y="276"/>
                  <a:pt x="259" y="276"/>
                  <a:pt x="259" y="276"/>
                </a:cubicBezTo>
                <a:cubicBezTo>
                  <a:pt x="259" y="276"/>
                  <a:pt x="259" y="276"/>
                  <a:pt x="259" y="277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52"/>
          <p:cNvSpPr>
            <a:spLocks/>
          </p:cNvSpPr>
          <p:nvPr/>
        </p:nvSpPr>
        <p:spPr bwMode="auto">
          <a:xfrm>
            <a:off x="1898651" y="3311525"/>
            <a:ext cx="442913" cy="814388"/>
          </a:xfrm>
          <a:custGeom>
            <a:avLst/>
            <a:gdLst/>
            <a:ahLst/>
            <a:cxnLst>
              <a:cxn ang="0">
                <a:pos x="20" y="0"/>
              </a:cxn>
              <a:cxn ang="0">
                <a:pos x="22" y="0"/>
              </a:cxn>
              <a:cxn ang="0">
                <a:pos x="29" y="5"/>
              </a:cxn>
              <a:cxn ang="0">
                <a:pos x="56" y="22"/>
              </a:cxn>
              <a:cxn ang="0">
                <a:pos x="56" y="22"/>
              </a:cxn>
              <a:cxn ang="0">
                <a:pos x="62" y="52"/>
              </a:cxn>
              <a:cxn ang="0">
                <a:pos x="95" y="51"/>
              </a:cxn>
              <a:cxn ang="0">
                <a:pos x="96" y="51"/>
              </a:cxn>
              <a:cxn ang="0">
                <a:pos x="109" y="89"/>
              </a:cxn>
              <a:cxn ang="0">
                <a:pos x="141" y="113"/>
              </a:cxn>
              <a:cxn ang="0">
                <a:pos x="141" y="114"/>
              </a:cxn>
              <a:cxn ang="0">
                <a:pos x="141" y="115"/>
              </a:cxn>
              <a:cxn ang="0">
                <a:pos x="86" y="133"/>
              </a:cxn>
              <a:cxn ang="0">
                <a:pos x="86" y="135"/>
              </a:cxn>
              <a:cxn ang="0">
                <a:pos x="84" y="169"/>
              </a:cxn>
              <a:cxn ang="0">
                <a:pos x="83" y="170"/>
              </a:cxn>
              <a:cxn ang="0">
                <a:pos x="59" y="182"/>
              </a:cxn>
              <a:cxn ang="0">
                <a:pos x="85" y="220"/>
              </a:cxn>
              <a:cxn ang="0">
                <a:pos x="85" y="221"/>
              </a:cxn>
              <a:cxn ang="0">
                <a:pos x="85" y="221"/>
              </a:cxn>
              <a:cxn ang="0">
                <a:pos x="64" y="233"/>
              </a:cxn>
              <a:cxn ang="0">
                <a:pos x="60" y="235"/>
              </a:cxn>
              <a:cxn ang="0">
                <a:pos x="17" y="260"/>
              </a:cxn>
              <a:cxn ang="0">
                <a:pos x="16" y="260"/>
              </a:cxn>
              <a:cxn ang="0">
                <a:pos x="1" y="261"/>
              </a:cxn>
              <a:cxn ang="0">
                <a:pos x="1" y="261"/>
              </a:cxn>
              <a:cxn ang="0">
                <a:pos x="0" y="261"/>
              </a:cxn>
              <a:cxn ang="0">
                <a:pos x="0" y="260"/>
              </a:cxn>
            </a:cxnLst>
            <a:rect l="0" t="0" r="r" b="b"/>
            <a:pathLst>
              <a:path w="142" h="261">
                <a:moveTo>
                  <a:pt x="20" y="0"/>
                </a:moveTo>
                <a:cubicBezTo>
                  <a:pt x="21" y="0"/>
                  <a:pt x="21" y="0"/>
                  <a:pt x="22" y="0"/>
                </a:cubicBezTo>
                <a:cubicBezTo>
                  <a:pt x="29" y="5"/>
                  <a:pt x="29" y="5"/>
                  <a:pt x="29" y="5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22"/>
                  <a:pt x="56" y="22"/>
                  <a:pt x="56" y="22"/>
                </a:cubicBezTo>
                <a:cubicBezTo>
                  <a:pt x="62" y="52"/>
                  <a:pt x="62" y="52"/>
                  <a:pt x="62" y="52"/>
                </a:cubicBezTo>
                <a:cubicBezTo>
                  <a:pt x="95" y="51"/>
                  <a:pt x="95" y="51"/>
                  <a:pt x="95" y="51"/>
                </a:cubicBezTo>
                <a:cubicBezTo>
                  <a:pt x="96" y="51"/>
                  <a:pt x="96" y="51"/>
                  <a:pt x="96" y="51"/>
                </a:cubicBezTo>
                <a:cubicBezTo>
                  <a:pt x="109" y="89"/>
                  <a:pt x="109" y="89"/>
                  <a:pt x="109" y="89"/>
                </a:cubicBezTo>
                <a:cubicBezTo>
                  <a:pt x="141" y="113"/>
                  <a:pt x="141" y="113"/>
                  <a:pt x="141" y="113"/>
                </a:cubicBezTo>
                <a:cubicBezTo>
                  <a:pt x="141" y="114"/>
                  <a:pt x="142" y="114"/>
                  <a:pt x="141" y="114"/>
                </a:cubicBezTo>
                <a:cubicBezTo>
                  <a:pt x="141" y="115"/>
                  <a:pt x="141" y="115"/>
                  <a:pt x="141" y="115"/>
                </a:cubicBezTo>
                <a:cubicBezTo>
                  <a:pt x="86" y="133"/>
                  <a:pt x="86" y="133"/>
                  <a:pt x="86" y="133"/>
                </a:cubicBezTo>
                <a:cubicBezTo>
                  <a:pt x="86" y="135"/>
                  <a:pt x="86" y="135"/>
                  <a:pt x="86" y="135"/>
                </a:cubicBezTo>
                <a:cubicBezTo>
                  <a:pt x="84" y="169"/>
                  <a:pt x="84" y="169"/>
                  <a:pt x="84" y="169"/>
                </a:cubicBezTo>
                <a:cubicBezTo>
                  <a:pt x="84" y="169"/>
                  <a:pt x="83" y="169"/>
                  <a:pt x="83" y="170"/>
                </a:cubicBezTo>
                <a:cubicBezTo>
                  <a:pt x="59" y="182"/>
                  <a:pt x="59" y="182"/>
                  <a:pt x="59" y="182"/>
                </a:cubicBezTo>
                <a:cubicBezTo>
                  <a:pt x="85" y="220"/>
                  <a:pt x="85" y="220"/>
                  <a:pt x="85" y="220"/>
                </a:cubicBezTo>
                <a:cubicBezTo>
                  <a:pt x="85" y="220"/>
                  <a:pt x="85" y="220"/>
                  <a:pt x="85" y="221"/>
                </a:cubicBezTo>
                <a:cubicBezTo>
                  <a:pt x="85" y="221"/>
                  <a:pt x="85" y="221"/>
                  <a:pt x="85" y="221"/>
                </a:cubicBezTo>
                <a:cubicBezTo>
                  <a:pt x="64" y="233"/>
                  <a:pt x="64" y="233"/>
                  <a:pt x="64" y="233"/>
                </a:cubicBezTo>
                <a:cubicBezTo>
                  <a:pt x="60" y="235"/>
                  <a:pt x="60" y="235"/>
                  <a:pt x="60" y="235"/>
                </a:cubicBezTo>
                <a:cubicBezTo>
                  <a:pt x="17" y="260"/>
                  <a:pt x="17" y="260"/>
                  <a:pt x="17" y="260"/>
                </a:cubicBezTo>
                <a:cubicBezTo>
                  <a:pt x="17" y="260"/>
                  <a:pt x="17" y="260"/>
                  <a:pt x="16" y="260"/>
                </a:cubicBezTo>
                <a:cubicBezTo>
                  <a:pt x="1" y="261"/>
                  <a:pt x="1" y="261"/>
                  <a:pt x="1" y="261"/>
                </a:cubicBezTo>
                <a:cubicBezTo>
                  <a:pt x="1" y="261"/>
                  <a:pt x="1" y="261"/>
                  <a:pt x="1" y="261"/>
                </a:cubicBezTo>
                <a:cubicBezTo>
                  <a:pt x="1" y="261"/>
                  <a:pt x="0" y="261"/>
                  <a:pt x="0" y="261"/>
                </a:cubicBezTo>
                <a:cubicBezTo>
                  <a:pt x="0" y="261"/>
                  <a:pt x="0" y="261"/>
                  <a:pt x="0" y="26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Freeform 53"/>
          <p:cNvSpPr>
            <a:spLocks/>
          </p:cNvSpPr>
          <p:nvPr/>
        </p:nvSpPr>
        <p:spPr bwMode="auto">
          <a:xfrm>
            <a:off x="6886576" y="898525"/>
            <a:ext cx="1497013" cy="1630363"/>
          </a:xfrm>
          <a:custGeom>
            <a:avLst/>
            <a:gdLst/>
            <a:ahLst/>
            <a:cxnLst>
              <a:cxn ang="0">
                <a:pos x="0" y="2"/>
              </a:cxn>
              <a:cxn ang="0">
                <a:pos x="10" y="0"/>
              </a:cxn>
              <a:cxn ang="0">
                <a:pos x="11" y="0"/>
              </a:cxn>
              <a:cxn ang="0">
                <a:pos x="33" y="4"/>
              </a:cxn>
              <a:cxn ang="0">
                <a:pos x="83" y="12"/>
              </a:cxn>
              <a:cxn ang="0">
                <a:pos x="83" y="12"/>
              </a:cxn>
              <a:cxn ang="0">
                <a:pos x="110" y="61"/>
              </a:cxn>
              <a:cxn ang="0">
                <a:pos x="157" y="96"/>
              </a:cxn>
              <a:cxn ang="0">
                <a:pos x="157" y="97"/>
              </a:cxn>
              <a:cxn ang="0">
                <a:pos x="151" y="147"/>
              </a:cxn>
              <a:cxn ang="0">
                <a:pos x="233" y="173"/>
              </a:cxn>
              <a:cxn ang="0">
                <a:pos x="233" y="173"/>
              </a:cxn>
              <a:cxn ang="0">
                <a:pos x="238" y="207"/>
              </a:cxn>
              <a:cxn ang="0">
                <a:pos x="237" y="208"/>
              </a:cxn>
              <a:cxn ang="0">
                <a:pos x="221" y="212"/>
              </a:cxn>
              <a:cxn ang="0">
                <a:pos x="232" y="272"/>
              </a:cxn>
              <a:cxn ang="0">
                <a:pos x="232" y="272"/>
              </a:cxn>
              <a:cxn ang="0">
                <a:pos x="216" y="329"/>
              </a:cxn>
              <a:cxn ang="0">
                <a:pos x="216" y="330"/>
              </a:cxn>
              <a:cxn ang="0">
                <a:pos x="188" y="362"/>
              </a:cxn>
              <a:cxn ang="0">
                <a:pos x="213" y="445"/>
              </a:cxn>
              <a:cxn ang="0">
                <a:pos x="258" y="481"/>
              </a:cxn>
              <a:cxn ang="0">
                <a:pos x="282" y="471"/>
              </a:cxn>
              <a:cxn ang="0">
                <a:pos x="283" y="471"/>
              </a:cxn>
              <a:cxn ang="0">
                <a:pos x="327" y="488"/>
              </a:cxn>
              <a:cxn ang="0">
                <a:pos x="410" y="443"/>
              </a:cxn>
              <a:cxn ang="0">
                <a:pos x="410" y="443"/>
              </a:cxn>
              <a:cxn ang="0">
                <a:pos x="445" y="449"/>
              </a:cxn>
              <a:cxn ang="0">
                <a:pos x="446" y="449"/>
              </a:cxn>
              <a:cxn ang="0">
                <a:pos x="457" y="501"/>
              </a:cxn>
              <a:cxn ang="0">
                <a:pos x="480" y="523"/>
              </a:cxn>
            </a:cxnLst>
            <a:rect l="0" t="0" r="r" b="b"/>
            <a:pathLst>
              <a:path w="480" h="523">
                <a:moveTo>
                  <a:pt x="0" y="2"/>
                </a:move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1" y="0"/>
                  <a:pt x="11" y="0"/>
                </a:cubicBezTo>
                <a:cubicBezTo>
                  <a:pt x="33" y="4"/>
                  <a:pt x="33" y="4"/>
                  <a:pt x="33" y="4"/>
                </a:cubicBezTo>
                <a:cubicBezTo>
                  <a:pt x="83" y="12"/>
                  <a:pt x="83" y="12"/>
                  <a:pt x="83" y="12"/>
                </a:cubicBezTo>
                <a:cubicBezTo>
                  <a:pt x="83" y="12"/>
                  <a:pt x="83" y="12"/>
                  <a:pt x="83" y="12"/>
                </a:cubicBezTo>
                <a:cubicBezTo>
                  <a:pt x="110" y="61"/>
                  <a:pt x="110" y="61"/>
                  <a:pt x="110" y="61"/>
                </a:cubicBezTo>
                <a:cubicBezTo>
                  <a:pt x="157" y="96"/>
                  <a:pt x="157" y="96"/>
                  <a:pt x="157" y="96"/>
                </a:cubicBezTo>
                <a:cubicBezTo>
                  <a:pt x="157" y="96"/>
                  <a:pt x="158" y="97"/>
                  <a:pt x="157" y="97"/>
                </a:cubicBezTo>
                <a:cubicBezTo>
                  <a:pt x="151" y="147"/>
                  <a:pt x="151" y="147"/>
                  <a:pt x="151" y="147"/>
                </a:cubicBezTo>
                <a:cubicBezTo>
                  <a:pt x="233" y="173"/>
                  <a:pt x="233" y="173"/>
                  <a:pt x="233" y="173"/>
                </a:cubicBezTo>
                <a:cubicBezTo>
                  <a:pt x="233" y="173"/>
                  <a:pt x="233" y="173"/>
                  <a:pt x="233" y="173"/>
                </a:cubicBezTo>
                <a:cubicBezTo>
                  <a:pt x="238" y="207"/>
                  <a:pt x="238" y="207"/>
                  <a:pt x="238" y="207"/>
                </a:cubicBezTo>
                <a:cubicBezTo>
                  <a:pt x="238" y="207"/>
                  <a:pt x="238" y="208"/>
                  <a:pt x="237" y="208"/>
                </a:cubicBezTo>
                <a:cubicBezTo>
                  <a:pt x="221" y="212"/>
                  <a:pt x="221" y="212"/>
                  <a:pt x="221" y="212"/>
                </a:cubicBezTo>
                <a:cubicBezTo>
                  <a:pt x="232" y="272"/>
                  <a:pt x="232" y="272"/>
                  <a:pt x="232" y="272"/>
                </a:cubicBezTo>
                <a:cubicBezTo>
                  <a:pt x="232" y="272"/>
                  <a:pt x="232" y="272"/>
                  <a:pt x="232" y="272"/>
                </a:cubicBezTo>
                <a:cubicBezTo>
                  <a:pt x="216" y="329"/>
                  <a:pt x="216" y="329"/>
                  <a:pt x="216" y="329"/>
                </a:cubicBezTo>
                <a:cubicBezTo>
                  <a:pt x="216" y="329"/>
                  <a:pt x="216" y="329"/>
                  <a:pt x="216" y="330"/>
                </a:cubicBezTo>
                <a:cubicBezTo>
                  <a:pt x="188" y="362"/>
                  <a:pt x="188" y="362"/>
                  <a:pt x="188" y="362"/>
                </a:cubicBezTo>
                <a:cubicBezTo>
                  <a:pt x="213" y="445"/>
                  <a:pt x="213" y="445"/>
                  <a:pt x="213" y="445"/>
                </a:cubicBezTo>
                <a:cubicBezTo>
                  <a:pt x="258" y="481"/>
                  <a:pt x="258" y="481"/>
                  <a:pt x="258" y="481"/>
                </a:cubicBezTo>
                <a:cubicBezTo>
                  <a:pt x="282" y="471"/>
                  <a:pt x="282" y="471"/>
                  <a:pt x="282" y="471"/>
                </a:cubicBezTo>
                <a:cubicBezTo>
                  <a:pt x="282" y="471"/>
                  <a:pt x="283" y="471"/>
                  <a:pt x="283" y="471"/>
                </a:cubicBezTo>
                <a:cubicBezTo>
                  <a:pt x="327" y="488"/>
                  <a:pt x="327" y="488"/>
                  <a:pt x="327" y="488"/>
                </a:cubicBezTo>
                <a:cubicBezTo>
                  <a:pt x="410" y="443"/>
                  <a:pt x="410" y="443"/>
                  <a:pt x="410" y="443"/>
                </a:cubicBezTo>
                <a:cubicBezTo>
                  <a:pt x="410" y="443"/>
                  <a:pt x="410" y="443"/>
                  <a:pt x="410" y="443"/>
                </a:cubicBezTo>
                <a:cubicBezTo>
                  <a:pt x="445" y="449"/>
                  <a:pt x="445" y="449"/>
                  <a:pt x="445" y="449"/>
                </a:cubicBezTo>
                <a:cubicBezTo>
                  <a:pt x="446" y="449"/>
                  <a:pt x="446" y="449"/>
                  <a:pt x="446" y="449"/>
                </a:cubicBezTo>
                <a:cubicBezTo>
                  <a:pt x="457" y="501"/>
                  <a:pt x="457" y="501"/>
                  <a:pt x="457" y="501"/>
                </a:cubicBezTo>
                <a:cubicBezTo>
                  <a:pt x="480" y="523"/>
                  <a:pt x="480" y="523"/>
                  <a:pt x="480" y="52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Freeform 54"/>
          <p:cNvSpPr>
            <a:spLocks/>
          </p:cNvSpPr>
          <p:nvPr/>
        </p:nvSpPr>
        <p:spPr bwMode="auto">
          <a:xfrm>
            <a:off x="3154363" y="4487863"/>
            <a:ext cx="2579688" cy="1624013"/>
          </a:xfrm>
          <a:custGeom>
            <a:avLst/>
            <a:gdLst/>
            <a:ahLst/>
            <a:cxnLst>
              <a:cxn ang="0">
                <a:pos x="12" y="365"/>
              </a:cxn>
              <a:cxn ang="0">
                <a:pos x="0" y="345"/>
              </a:cxn>
              <a:cxn ang="0">
                <a:pos x="0" y="344"/>
              </a:cxn>
              <a:cxn ang="0">
                <a:pos x="0" y="344"/>
              </a:cxn>
              <a:cxn ang="0">
                <a:pos x="44" y="329"/>
              </a:cxn>
              <a:cxn ang="0">
                <a:pos x="52" y="292"/>
              </a:cxn>
              <a:cxn ang="0">
                <a:pos x="57" y="268"/>
              </a:cxn>
              <a:cxn ang="0">
                <a:pos x="33" y="220"/>
              </a:cxn>
              <a:cxn ang="0">
                <a:pos x="33" y="219"/>
              </a:cxn>
              <a:cxn ang="0">
                <a:pos x="34" y="219"/>
              </a:cxn>
              <a:cxn ang="0">
                <a:pos x="39" y="220"/>
              </a:cxn>
              <a:cxn ang="0">
                <a:pos x="45" y="217"/>
              </a:cxn>
              <a:cxn ang="0">
                <a:pos x="74" y="191"/>
              </a:cxn>
              <a:cxn ang="0">
                <a:pos x="65" y="178"/>
              </a:cxn>
              <a:cxn ang="0">
                <a:pos x="57" y="165"/>
              </a:cxn>
              <a:cxn ang="0">
                <a:pos x="57" y="165"/>
              </a:cxn>
              <a:cxn ang="0">
                <a:pos x="86" y="68"/>
              </a:cxn>
              <a:cxn ang="0">
                <a:pos x="86" y="67"/>
              </a:cxn>
              <a:cxn ang="0">
                <a:pos x="144" y="6"/>
              </a:cxn>
              <a:cxn ang="0">
                <a:pos x="145" y="5"/>
              </a:cxn>
              <a:cxn ang="0">
                <a:pos x="198" y="28"/>
              </a:cxn>
              <a:cxn ang="0">
                <a:pos x="205" y="0"/>
              </a:cxn>
              <a:cxn ang="0">
                <a:pos x="206" y="0"/>
              </a:cxn>
              <a:cxn ang="0">
                <a:pos x="230" y="5"/>
              </a:cxn>
              <a:cxn ang="0">
                <a:pos x="230" y="5"/>
              </a:cxn>
              <a:cxn ang="0">
                <a:pos x="230" y="10"/>
              </a:cxn>
              <a:cxn ang="0">
                <a:pos x="231" y="32"/>
              </a:cxn>
              <a:cxn ang="0">
                <a:pos x="231" y="133"/>
              </a:cxn>
              <a:cxn ang="0">
                <a:pos x="245" y="168"/>
              </a:cxn>
              <a:cxn ang="0">
                <a:pos x="271" y="172"/>
              </a:cxn>
              <a:cxn ang="0">
                <a:pos x="272" y="172"/>
              </a:cxn>
              <a:cxn ang="0">
                <a:pos x="309" y="219"/>
              </a:cxn>
              <a:cxn ang="0">
                <a:pos x="358" y="235"/>
              </a:cxn>
              <a:cxn ang="0">
                <a:pos x="358" y="236"/>
              </a:cxn>
              <a:cxn ang="0">
                <a:pos x="355" y="270"/>
              </a:cxn>
              <a:cxn ang="0">
                <a:pos x="419" y="271"/>
              </a:cxn>
              <a:cxn ang="0">
                <a:pos x="419" y="272"/>
              </a:cxn>
              <a:cxn ang="0">
                <a:pos x="446" y="325"/>
              </a:cxn>
              <a:cxn ang="0">
                <a:pos x="503" y="296"/>
              </a:cxn>
              <a:cxn ang="0">
                <a:pos x="503" y="296"/>
              </a:cxn>
              <a:cxn ang="0">
                <a:pos x="504" y="297"/>
              </a:cxn>
              <a:cxn ang="0">
                <a:pos x="525" y="348"/>
              </a:cxn>
              <a:cxn ang="0">
                <a:pos x="525" y="348"/>
              </a:cxn>
              <a:cxn ang="0">
                <a:pos x="525" y="348"/>
              </a:cxn>
              <a:cxn ang="0">
                <a:pos x="680" y="488"/>
              </a:cxn>
              <a:cxn ang="0">
                <a:pos x="728" y="515"/>
              </a:cxn>
              <a:cxn ang="0">
                <a:pos x="739" y="521"/>
              </a:cxn>
              <a:cxn ang="0">
                <a:pos x="827" y="519"/>
              </a:cxn>
              <a:cxn ang="0">
                <a:pos x="827" y="519"/>
              </a:cxn>
            </a:cxnLst>
            <a:rect l="0" t="0" r="r" b="b"/>
            <a:pathLst>
              <a:path w="827" h="521">
                <a:moveTo>
                  <a:pt x="12" y="365"/>
                </a:moveTo>
                <a:cubicBezTo>
                  <a:pt x="0" y="345"/>
                  <a:pt x="0" y="345"/>
                  <a:pt x="0" y="345"/>
                </a:cubicBezTo>
                <a:cubicBezTo>
                  <a:pt x="0" y="345"/>
                  <a:pt x="0" y="345"/>
                  <a:pt x="0" y="344"/>
                </a:cubicBezTo>
                <a:cubicBezTo>
                  <a:pt x="0" y="344"/>
                  <a:pt x="0" y="344"/>
                  <a:pt x="0" y="344"/>
                </a:cubicBezTo>
                <a:cubicBezTo>
                  <a:pt x="44" y="329"/>
                  <a:pt x="44" y="329"/>
                  <a:pt x="44" y="329"/>
                </a:cubicBezTo>
                <a:cubicBezTo>
                  <a:pt x="52" y="292"/>
                  <a:pt x="52" y="292"/>
                  <a:pt x="52" y="292"/>
                </a:cubicBezTo>
                <a:cubicBezTo>
                  <a:pt x="57" y="268"/>
                  <a:pt x="57" y="268"/>
                  <a:pt x="57" y="268"/>
                </a:cubicBezTo>
                <a:cubicBezTo>
                  <a:pt x="33" y="220"/>
                  <a:pt x="33" y="220"/>
                  <a:pt x="33" y="220"/>
                </a:cubicBezTo>
                <a:cubicBezTo>
                  <a:pt x="33" y="220"/>
                  <a:pt x="33" y="219"/>
                  <a:pt x="33" y="219"/>
                </a:cubicBezTo>
                <a:cubicBezTo>
                  <a:pt x="34" y="219"/>
                  <a:pt x="34" y="219"/>
                  <a:pt x="34" y="219"/>
                </a:cubicBezTo>
                <a:cubicBezTo>
                  <a:pt x="39" y="220"/>
                  <a:pt x="39" y="220"/>
                  <a:pt x="39" y="220"/>
                </a:cubicBezTo>
                <a:cubicBezTo>
                  <a:pt x="45" y="217"/>
                  <a:pt x="45" y="217"/>
                  <a:pt x="45" y="217"/>
                </a:cubicBezTo>
                <a:cubicBezTo>
                  <a:pt x="74" y="191"/>
                  <a:pt x="74" y="191"/>
                  <a:pt x="74" y="191"/>
                </a:cubicBezTo>
                <a:cubicBezTo>
                  <a:pt x="65" y="178"/>
                  <a:pt x="65" y="178"/>
                  <a:pt x="65" y="178"/>
                </a:cubicBezTo>
                <a:cubicBezTo>
                  <a:pt x="57" y="165"/>
                  <a:pt x="57" y="165"/>
                  <a:pt x="57" y="165"/>
                </a:cubicBezTo>
                <a:cubicBezTo>
                  <a:pt x="57" y="165"/>
                  <a:pt x="57" y="165"/>
                  <a:pt x="57" y="165"/>
                </a:cubicBezTo>
                <a:cubicBezTo>
                  <a:pt x="86" y="68"/>
                  <a:pt x="86" y="68"/>
                  <a:pt x="86" y="68"/>
                </a:cubicBezTo>
                <a:cubicBezTo>
                  <a:pt x="86" y="68"/>
                  <a:pt x="86" y="67"/>
                  <a:pt x="86" y="67"/>
                </a:cubicBezTo>
                <a:cubicBezTo>
                  <a:pt x="144" y="6"/>
                  <a:pt x="144" y="6"/>
                  <a:pt x="144" y="6"/>
                </a:cubicBezTo>
                <a:cubicBezTo>
                  <a:pt x="145" y="5"/>
                  <a:pt x="145" y="5"/>
                  <a:pt x="145" y="5"/>
                </a:cubicBezTo>
                <a:cubicBezTo>
                  <a:pt x="198" y="28"/>
                  <a:pt x="198" y="28"/>
                  <a:pt x="198" y="28"/>
                </a:cubicBezTo>
                <a:cubicBezTo>
                  <a:pt x="205" y="0"/>
                  <a:pt x="205" y="0"/>
                  <a:pt x="205" y="0"/>
                </a:cubicBezTo>
                <a:cubicBezTo>
                  <a:pt x="205" y="0"/>
                  <a:pt x="206" y="0"/>
                  <a:pt x="206" y="0"/>
                </a:cubicBezTo>
                <a:cubicBezTo>
                  <a:pt x="230" y="5"/>
                  <a:pt x="230" y="5"/>
                  <a:pt x="230" y="5"/>
                </a:cubicBezTo>
                <a:cubicBezTo>
                  <a:pt x="230" y="5"/>
                  <a:pt x="230" y="5"/>
                  <a:pt x="230" y="5"/>
                </a:cubicBezTo>
                <a:cubicBezTo>
                  <a:pt x="230" y="10"/>
                  <a:pt x="230" y="10"/>
                  <a:pt x="230" y="10"/>
                </a:cubicBezTo>
                <a:cubicBezTo>
                  <a:pt x="231" y="32"/>
                  <a:pt x="231" y="32"/>
                  <a:pt x="231" y="32"/>
                </a:cubicBezTo>
                <a:cubicBezTo>
                  <a:pt x="231" y="133"/>
                  <a:pt x="231" y="133"/>
                  <a:pt x="231" y="133"/>
                </a:cubicBezTo>
                <a:cubicBezTo>
                  <a:pt x="245" y="168"/>
                  <a:pt x="245" y="168"/>
                  <a:pt x="245" y="168"/>
                </a:cubicBezTo>
                <a:cubicBezTo>
                  <a:pt x="271" y="172"/>
                  <a:pt x="271" y="172"/>
                  <a:pt x="271" y="172"/>
                </a:cubicBezTo>
                <a:cubicBezTo>
                  <a:pt x="271" y="172"/>
                  <a:pt x="271" y="172"/>
                  <a:pt x="272" y="172"/>
                </a:cubicBezTo>
                <a:cubicBezTo>
                  <a:pt x="309" y="219"/>
                  <a:pt x="309" y="219"/>
                  <a:pt x="309" y="219"/>
                </a:cubicBezTo>
                <a:cubicBezTo>
                  <a:pt x="358" y="235"/>
                  <a:pt x="358" y="235"/>
                  <a:pt x="358" y="235"/>
                </a:cubicBezTo>
                <a:cubicBezTo>
                  <a:pt x="358" y="235"/>
                  <a:pt x="358" y="236"/>
                  <a:pt x="358" y="236"/>
                </a:cubicBezTo>
                <a:cubicBezTo>
                  <a:pt x="355" y="270"/>
                  <a:pt x="355" y="270"/>
                  <a:pt x="355" y="270"/>
                </a:cubicBezTo>
                <a:cubicBezTo>
                  <a:pt x="419" y="271"/>
                  <a:pt x="419" y="271"/>
                  <a:pt x="419" y="271"/>
                </a:cubicBezTo>
                <a:cubicBezTo>
                  <a:pt x="419" y="271"/>
                  <a:pt x="419" y="271"/>
                  <a:pt x="419" y="272"/>
                </a:cubicBezTo>
                <a:cubicBezTo>
                  <a:pt x="446" y="325"/>
                  <a:pt x="446" y="325"/>
                  <a:pt x="446" y="325"/>
                </a:cubicBezTo>
                <a:cubicBezTo>
                  <a:pt x="503" y="296"/>
                  <a:pt x="503" y="296"/>
                  <a:pt x="503" y="296"/>
                </a:cubicBezTo>
                <a:cubicBezTo>
                  <a:pt x="503" y="296"/>
                  <a:pt x="503" y="296"/>
                  <a:pt x="503" y="296"/>
                </a:cubicBezTo>
                <a:cubicBezTo>
                  <a:pt x="504" y="296"/>
                  <a:pt x="504" y="296"/>
                  <a:pt x="504" y="297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680" y="488"/>
                  <a:pt x="680" y="488"/>
                  <a:pt x="680" y="488"/>
                </a:cubicBezTo>
                <a:cubicBezTo>
                  <a:pt x="728" y="515"/>
                  <a:pt x="728" y="515"/>
                  <a:pt x="728" y="515"/>
                </a:cubicBezTo>
                <a:cubicBezTo>
                  <a:pt x="739" y="521"/>
                  <a:pt x="739" y="521"/>
                  <a:pt x="739" y="521"/>
                </a:cubicBezTo>
                <a:cubicBezTo>
                  <a:pt x="827" y="519"/>
                  <a:pt x="827" y="519"/>
                  <a:pt x="827" y="519"/>
                </a:cubicBezTo>
                <a:cubicBezTo>
                  <a:pt x="827" y="519"/>
                  <a:pt x="827" y="519"/>
                  <a:pt x="827" y="51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9" name="Freeform 55"/>
          <p:cNvSpPr>
            <a:spLocks/>
          </p:cNvSpPr>
          <p:nvPr/>
        </p:nvSpPr>
        <p:spPr bwMode="auto">
          <a:xfrm>
            <a:off x="4000501" y="2868613"/>
            <a:ext cx="1643063" cy="1600200"/>
          </a:xfrm>
          <a:custGeom>
            <a:avLst/>
            <a:gdLst/>
            <a:ahLst/>
            <a:cxnLst>
              <a:cxn ang="0">
                <a:pos x="0" y="272"/>
              </a:cxn>
              <a:cxn ang="0">
                <a:pos x="6" y="283"/>
              </a:cxn>
              <a:cxn ang="0">
                <a:pos x="22" y="312"/>
              </a:cxn>
              <a:cxn ang="0">
                <a:pos x="90" y="365"/>
              </a:cxn>
              <a:cxn ang="0">
                <a:pos x="136" y="402"/>
              </a:cxn>
              <a:cxn ang="0">
                <a:pos x="137" y="402"/>
              </a:cxn>
              <a:cxn ang="0">
                <a:pos x="137" y="406"/>
              </a:cxn>
              <a:cxn ang="0">
                <a:pos x="137" y="421"/>
              </a:cxn>
              <a:cxn ang="0">
                <a:pos x="257" y="513"/>
              </a:cxn>
              <a:cxn ang="0">
                <a:pos x="272" y="513"/>
              </a:cxn>
              <a:cxn ang="0">
                <a:pos x="266" y="492"/>
              </a:cxn>
              <a:cxn ang="0">
                <a:pos x="266" y="491"/>
              </a:cxn>
              <a:cxn ang="0">
                <a:pos x="266" y="491"/>
              </a:cxn>
              <a:cxn ang="0">
                <a:pos x="280" y="489"/>
              </a:cxn>
              <a:cxn ang="0">
                <a:pos x="281" y="490"/>
              </a:cxn>
              <a:cxn ang="0">
                <a:pos x="290" y="512"/>
              </a:cxn>
              <a:cxn ang="0">
                <a:pos x="342" y="500"/>
              </a:cxn>
              <a:cxn ang="0">
                <a:pos x="419" y="481"/>
              </a:cxn>
              <a:cxn ang="0">
                <a:pos x="419" y="481"/>
              </a:cxn>
              <a:cxn ang="0">
                <a:pos x="450" y="501"/>
              </a:cxn>
              <a:cxn ang="0">
                <a:pos x="465" y="477"/>
              </a:cxn>
              <a:cxn ang="0">
                <a:pos x="466" y="477"/>
              </a:cxn>
              <a:cxn ang="0">
                <a:pos x="519" y="449"/>
              </a:cxn>
              <a:cxn ang="0">
                <a:pos x="527" y="429"/>
              </a:cxn>
              <a:cxn ang="0">
                <a:pos x="512" y="421"/>
              </a:cxn>
              <a:cxn ang="0">
                <a:pos x="512" y="420"/>
              </a:cxn>
              <a:cxn ang="0">
                <a:pos x="489" y="302"/>
              </a:cxn>
              <a:cxn ang="0">
                <a:pos x="444" y="284"/>
              </a:cxn>
              <a:cxn ang="0">
                <a:pos x="423" y="276"/>
              </a:cxn>
              <a:cxn ang="0">
                <a:pos x="401" y="267"/>
              </a:cxn>
              <a:cxn ang="0">
                <a:pos x="401" y="267"/>
              </a:cxn>
              <a:cxn ang="0">
                <a:pos x="369" y="224"/>
              </a:cxn>
              <a:cxn ang="0">
                <a:pos x="369" y="223"/>
              </a:cxn>
              <a:cxn ang="0">
                <a:pos x="371" y="177"/>
              </a:cxn>
              <a:cxn ang="0">
                <a:pos x="350" y="165"/>
              </a:cxn>
              <a:cxn ang="0">
                <a:pos x="341" y="161"/>
              </a:cxn>
              <a:cxn ang="0">
                <a:pos x="341" y="161"/>
              </a:cxn>
              <a:cxn ang="0">
                <a:pos x="336" y="139"/>
              </a:cxn>
              <a:cxn ang="0">
                <a:pos x="329" y="142"/>
              </a:cxn>
              <a:cxn ang="0">
                <a:pos x="301" y="151"/>
              </a:cxn>
              <a:cxn ang="0">
                <a:pos x="300" y="150"/>
              </a:cxn>
              <a:cxn ang="0">
                <a:pos x="274" y="125"/>
              </a:cxn>
              <a:cxn ang="0">
                <a:pos x="245" y="99"/>
              </a:cxn>
              <a:cxn ang="0">
                <a:pos x="233" y="88"/>
              </a:cxn>
              <a:cxn ang="0">
                <a:pos x="233" y="87"/>
              </a:cxn>
              <a:cxn ang="0">
                <a:pos x="250" y="54"/>
              </a:cxn>
              <a:cxn ang="0">
                <a:pos x="243" y="34"/>
              </a:cxn>
              <a:cxn ang="0">
                <a:pos x="208" y="50"/>
              </a:cxn>
              <a:cxn ang="0">
                <a:pos x="196" y="56"/>
              </a:cxn>
              <a:cxn ang="0">
                <a:pos x="189" y="58"/>
              </a:cxn>
              <a:cxn ang="0">
                <a:pos x="168" y="68"/>
              </a:cxn>
              <a:cxn ang="0">
                <a:pos x="182" y="85"/>
              </a:cxn>
              <a:cxn ang="0">
                <a:pos x="182" y="86"/>
              </a:cxn>
              <a:cxn ang="0">
                <a:pos x="181" y="86"/>
              </a:cxn>
              <a:cxn ang="0">
                <a:pos x="159" y="92"/>
              </a:cxn>
              <a:cxn ang="0">
                <a:pos x="158" y="92"/>
              </a:cxn>
              <a:cxn ang="0">
                <a:pos x="113" y="27"/>
              </a:cxn>
              <a:cxn ang="0">
                <a:pos x="113" y="26"/>
              </a:cxn>
              <a:cxn ang="0">
                <a:pos x="100" y="0"/>
              </a:cxn>
              <a:cxn ang="0">
                <a:pos x="94" y="0"/>
              </a:cxn>
            </a:cxnLst>
            <a:rect l="0" t="0" r="r" b="b"/>
            <a:pathLst>
              <a:path w="527" h="513">
                <a:moveTo>
                  <a:pt x="0" y="272"/>
                </a:moveTo>
                <a:cubicBezTo>
                  <a:pt x="6" y="283"/>
                  <a:pt x="6" y="283"/>
                  <a:pt x="6" y="283"/>
                </a:cubicBezTo>
                <a:cubicBezTo>
                  <a:pt x="22" y="312"/>
                  <a:pt x="22" y="312"/>
                  <a:pt x="22" y="312"/>
                </a:cubicBezTo>
                <a:cubicBezTo>
                  <a:pt x="90" y="365"/>
                  <a:pt x="90" y="365"/>
                  <a:pt x="90" y="365"/>
                </a:cubicBezTo>
                <a:cubicBezTo>
                  <a:pt x="136" y="402"/>
                  <a:pt x="136" y="402"/>
                  <a:pt x="136" y="402"/>
                </a:cubicBezTo>
                <a:cubicBezTo>
                  <a:pt x="137" y="402"/>
                  <a:pt x="137" y="402"/>
                  <a:pt x="137" y="402"/>
                </a:cubicBezTo>
                <a:cubicBezTo>
                  <a:pt x="137" y="406"/>
                  <a:pt x="137" y="406"/>
                  <a:pt x="137" y="406"/>
                </a:cubicBezTo>
                <a:cubicBezTo>
                  <a:pt x="137" y="421"/>
                  <a:pt x="137" y="421"/>
                  <a:pt x="137" y="421"/>
                </a:cubicBezTo>
                <a:cubicBezTo>
                  <a:pt x="257" y="513"/>
                  <a:pt x="257" y="513"/>
                  <a:pt x="257" y="513"/>
                </a:cubicBezTo>
                <a:cubicBezTo>
                  <a:pt x="272" y="513"/>
                  <a:pt x="272" y="513"/>
                  <a:pt x="272" y="513"/>
                </a:cubicBezTo>
                <a:cubicBezTo>
                  <a:pt x="266" y="492"/>
                  <a:pt x="266" y="492"/>
                  <a:pt x="266" y="492"/>
                </a:cubicBezTo>
                <a:cubicBezTo>
                  <a:pt x="266" y="491"/>
                  <a:pt x="266" y="491"/>
                  <a:pt x="266" y="491"/>
                </a:cubicBezTo>
                <a:cubicBezTo>
                  <a:pt x="266" y="491"/>
                  <a:pt x="266" y="491"/>
                  <a:pt x="266" y="491"/>
                </a:cubicBezTo>
                <a:cubicBezTo>
                  <a:pt x="280" y="489"/>
                  <a:pt x="280" y="489"/>
                  <a:pt x="280" y="489"/>
                </a:cubicBezTo>
                <a:cubicBezTo>
                  <a:pt x="281" y="489"/>
                  <a:pt x="281" y="489"/>
                  <a:pt x="281" y="490"/>
                </a:cubicBezTo>
                <a:cubicBezTo>
                  <a:pt x="290" y="512"/>
                  <a:pt x="290" y="512"/>
                  <a:pt x="290" y="512"/>
                </a:cubicBezTo>
                <a:cubicBezTo>
                  <a:pt x="342" y="500"/>
                  <a:pt x="342" y="500"/>
                  <a:pt x="342" y="500"/>
                </a:cubicBezTo>
                <a:cubicBezTo>
                  <a:pt x="419" y="481"/>
                  <a:pt x="419" y="481"/>
                  <a:pt x="419" y="481"/>
                </a:cubicBezTo>
                <a:cubicBezTo>
                  <a:pt x="419" y="481"/>
                  <a:pt x="419" y="481"/>
                  <a:pt x="419" y="481"/>
                </a:cubicBezTo>
                <a:cubicBezTo>
                  <a:pt x="450" y="501"/>
                  <a:pt x="450" y="501"/>
                  <a:pt x="450" y="501"/>
                </a:cubicBezTo>
                <a:cubicBezTo>
                  <a:pt x="465" y="477"/>
                  <a:pt x="465" y="477"/>
                  <a:pt x="465" y="477"/>
                </a:cubicBezTo>
                <a:cubicBezTo>
                  <a:pt x="465" y="477"/>
                  <a:pt x="465" y="477"/>
                  <a:pt x="466" y="477"/>
                </a:cubicBezTo>
                <a:cubicBezTo>
                  <a:pt x="519" y="449"/>
                  <a:pt x="519" y="449"/>
                  <a:pt x="519" y="449"/>
                </a:cubicBezTo>
                <a:cubicBezTo>
                  <a:pt x="527" y="429"/>
                  <a:pt x="527" y="429"/>
                  <a:pt x="527" y="429"/>
                </a:cubicBezTo>
                <a:cubicBezTo>
                  <a:pt x="512" y="421"/>
                  <a:pt x="512" y="421"/>
                  <a:pt x="512" y="421"/>
                </a:cubicBezTo>
                <a:cubicBezTo>
                  <a:pt x="512" y="421"/>
                  <a:pt x="512" y="421"/>
                  <a:pt x="512" y="420"/>
                </a:cubicBezTo>
                <a:cubicBezTo>
                  <a:pt x="489" y="302"/>
                  <a:pt x="489" y="302"/>
                  <a:pt x="489" y="302"/>
                </a:cubicBezTo>
                <a:cubicBezTo>
                  <a:pt x="444" y="284"/>
                  <a:pt x="444" y="284"/>
                  <a:pt x="444" y="284"/>
                </a:cubicBezTo>
                <a:cubicBezTo>
                  <a:pt x="423" y="276"/>
                  <a:pt x="423" y="276"/>
                  <a:pt x="423" y="276"/>
                </a:cubicBezTo>
                <a:cubicBezTo>
                  <a:pt x="401" y="267"/>
                  <a:pt x="401" y="267"/>
                  <a:pt x="401" y="267"/>
                </a:cubicBezTo>
                <a:cubicBezTo>
                  <a:pt x="401" y="267"/>
                  <a:pt x="401" y="267"/>
                  <a:pt x="401" y="267"/>
                </a:cubicBezTo>
                <a:cubicBezTo>
                  <a:pt x="369" y="224"/>
                  <a:pt x="369" y="224"/>
                  <a:pt x="369" y="224"/>
                </a:cubicBezTo>
                <a:cubicBezTo>
                  <a:pt x="369" y="224"/>
                  <a:pt x="369" y="223"/>
                  <a:pt x="369" y="223"/>
                </a:cubicBezTo>
                <a:cubicBezTo>
                  <a:pt x="371" y="177"/>
                  <a:pt x="371" y="177"/>
                  <a:pt x="371" y="177"/>
                </a:cubicBezTo>
                <a:cubicBezTo>
                  <a:pt x="350" y="165"/>
                  <a:pt x="350" y="165"/>
                  <a:pt x="350" y="165"/>
                </a:cubicBezTo>
                <a:cubicBezTo>
                  <a:pt x="341" y="161"/>
                  <a:pt x="341" y="161"/>
                  <a:pt x="341" y="161"/>
                </a:cubicBezTo>
                <a:cubicBezTo>
                  <a:pt x="341" y="161"/>
                  <a:pt x="341" y="161"/>
                  <a:pt x="341" y="161"/>
                </a:cubicBezTo>
                <a:cubicBezTo>
                  <a:pt x="336" y="139"/>
                  <a:pt x="336" y="139"/>
                  <a:pt x="336" y="139"/>
                </a:cubicBezTo>
                <a:cubicBezTo>
                  <a:pt x="329" y="142"/>
                  <a:pt x="329" y="142"/>
                  <a:pt x="329" y="142"/>
                </a:cubicBezTo>
                <a:cubicBezTo>
                  <a:pt x="301" y="151"/>
                  <a:pt x="301" y="151"/>
                  <a:pt x="301" y="151"/>
                </a:cubicBezTo>
                <a:cubicBezTo>
                  <a:pt x="301" y="151"/>
                  <a:pt x="301" y="151"/>
                  <a:pt x="300" y="150"/>
                </a:cubicBezTo>
                <a:cubicBezTo>
                  <a:pt x="274" y="125"/>
                  <a:pt x="274" y="125"/>
                  <a:pt x="274" y="125"/>
                </a:cubicBezTo>
                <a:cubicBezTo>
                  <a:pt x="245" y="99"/>
                  <a:pt x="245" y="99"/>
                  <a:pt x="245" y="99"/>
                </a:cubicBezTo>
                <a:cubicBezTo>
                  <a:pt x="233" y="88"/>
                  <a:pt x="233" y="88"/>
                  <a:pt x="233" y="88"/>
                </a:cubicBezTo>
                <a:cubicBezTo>
                  <a:pt x="233" y="88"/>
                  <a:pt x="233" y="87"/>
                  <a:pt x="233" y="87"/>
                </a:cubicBezTo>
                <a:cubicBezTo>
                  <a:pt x="250" y="54"/>
                  <a:pt x="250" y="54"/>
                  <a:pt x="250" y="54"/>
                </a:cubicBezTo>
                <a:cubicBezTo>
                  <a:pt x="243" y="34"/>
                  <a:pt x="243" y="34"/>
                  <a:pt x="243" y="34"/>
                </a:cubicBezTo>
                <a:cubicBezTo>
                  <a:pt x="208" y="50"/>
                  <a:pt x="208" y="50"/>
                  <a:pt x="208" y="50"/>
                </a:cubicBezTo>
                <a:cubicBezTo>
                  <a:pt x="196" y="56"/>
                  <a:pt x="196" y="56"/>
                  <a:pt x="196" y="56"/>
                </a:cubicBezTo>
                <a:cubicBezTo>
                  <a:pt x="189" y="58"/>
                  <a:pt x="189" y="58"/>
                  <a:pt x="189" y="58"/>
                </a:cubicBezTo>
                <a:cubicBezTo>
                  <a:pt x="168" y="68"/>
                  <a:pt x="168" y="68"/>
                  <a:pt x="168" y="68"/>
                </a:cubicBezTo>
                <a:cubicBezTo>
                  <a:pt x="182" y="85"/>
                  <a:pt x="182" y="85"/>
                  <a:pt x="182" y="85"/>
                </a:cubicBezTo>
                <a:cubicBezTo>
                  <a:pt x="182" y="85"/>
                  <a:pt x="182" y="86"/>
                  <a:pt x="182" y="86"/>
                </a:cubicBezTo>
                <a:cubicBezTo>
                  <a:pt x="182" y="86"/>
                  <a:pt x="182" y="86"/>
                  <a:pt x="181" y="86"/>
                </a:cubicBezTo>
                <a:cubicBezTo>
                  <a:pt x="159" y="92"/>
                  <a:pt x="159" y="92"/>
                  <a:pt x="159" y="92"/>
                </a:cubicBezTo>
                <a:cubicBezTo>
                  <a:pt x="158" y="92"/>
                  <a:pt x="158" y="92"/>
                  <a:pt x="158" y="92"/>
                </a:cubicBezTo>
                <a:cubicBezTo>
                  <a:pt x="113" y="27"/>
                  <a:pt x="113" y="27"/>
                  <a:pt x="113" y="27"/>
                </a:cubicBezTo>
                <a:cubicBezTo>
                  <a:pt x="113" y="26"/>
                  <a:pt x="113" y="26"/>
                  <a:pt x="113" y="26"/>
                </a:cubicBezTo>
                <a:cubicBezTo>
                  <a:pt x="100" y="0"/>
                  <a:pt x="100" y="0"/>
                  <a:pt x="100" y="0"/>
                </a:cubicBezTo>
                <a:cubicBezTo>
                  <a:pt x="94" y="0"/>
                  <a:pt x="94" y="0"/>
                  <a:pt x="94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0" name="Freeform 56"/>
          <p:cNvSpPr>
            <a:spLocks/>
          </p:cNvSpPr>
          <p:nvPr/>
        </p:nvSpPr>
        <p:spPr bwMode="auto">
          <a:xfrm>
            <a:off x="890588" y="5270500"/>
            <a:ext cx="258763" cy="82073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" y="1"/>
              </a:cxn>
              <a:cxn ang="0">
                <a:pos x="4" y="35"/>
              </a:cxn>
              <a:cxn ang="0">
                <a:pos x="5" y="51"/>
              </a:cxn>
              <a:cxn ang="0">
                <a:pos x="45" y="78"/>
              </a:cxn>
              <a:cxn ang="0">
                <a:pos x="45" y="78"/>
              </a:cxn>
              <a:cxn ang="0">
                <a:pos x="51" y="89"/>
              </a:cxn>
              <a:cxn ang="0">
                <a:pos x="55" y="98"/>
              </a:cxn>
              <a:cxn ang="0">
                <a:pos x="55" y="99"/>
              </a:cxn>
              <a:cxn ang="0">
                <a:pos x="42" y="115"/>
              </a:cxn>
              <a:cxn ang="0">
                <a:pos x="55" y="116"/>
              </a:cxn>
              <a:cxn ang="0">
                <a:pos x="56" y="117"/>
              </a:cxn>
              <a:cxn ang="0">
                <a:pos x="59" y="172"/>
              </a:cxn>
              <a:cxn ang="0">
                <a:pos x="72" y="178"/>
              </a:cxn>
              <a:cxn ang="0">
                <a:pos x="77" y="181"/>
              </a:cxn>
              <a:cxn ang="0">
                <a:pos x="77" y="182"/>
              </a:cxn>
              <a:cxn ang="0">
                <a:pos x="77" y="183"/>
              </a:cxn>
              <a:cxn ang="0">
                <a:pos x="68" y="193"/>
              </a:cxn>
              <a:cxn ang="0">
                <a:pos x="83" y="215"/>
              </a:cxn>
              <a:cxn ang="0">
                <a:pos x="83" y="216"/>
              </a:cxn>
              <a:cxn ang="0">
                <a:pos x="83" y="216"/>
              </a:cxn>
              <a:cxn ang="0">
                <a:pos x="76" y="221"/>
              </a:cxn>
              <a:cxn ang="0">
                <a:pos x="19" y="263"/>
              </a:cxn>
            </a:cxnLst>
            <a:rect l="0" t="0" r="r" b="b"/>
            <a:pathLst>
              <a:path w="83" h="263">
                <a:moveTo>
                  <a:pt x="0" y="0"/>
                </a:moveTo>
                <a:cubicBezTo>
                  <a:pt x="1" y="0"/>
                  <a:pt x="1" y="0"/>
                  <a:pt x="1" y="1"/>
                </a:cubicBezTo>
                <a:cubicBezTo>
                  <a:pt x="4" y="35"/>
                  <a:pt x="4" y="35"/>
                  <a:pt x="4" y="35"/>
                </a:cubicBezTo>
                <a:cubicBezTo>
                  <a:pt x="5" y="51"/>
                  <a:pt x="5" y="51"/>
                  <a:pt x="5" y="51"/>
                </a:cubicBezTo>
                <a:cubicBezTo>
                  <a:pt x="45" y="78"/>
                  <a:pt x="45" y="78"/>
                  <a:pt x="45" y="78"/>
                </a:cubicBezTo>
                <a:cubicBezTo>
                  <a:pt x="45" y="78"/>
                  <a:pt x="45" y="78"/>
                  <a:pt x="45" y="78"/>
                </a:cubicBezTo>
                <a:cubicBezTo>
                  <a:pt x="51" y="89"/>
                  <a:pt x="51" y="89"/>
                  <a:pt x="51" y="89"/>
                </a:cubicBezTo>
                <a:cubicBezTo>
                  <a:pt x="55" y="98"/>
                  <a:pt x="55" y="98"/>
                  <a:pt x="55" y="98"/>
                </a:cubicBezTo>
                <a:cubicBezTo>
                  <a:pt x="56" y="98"/>
                  <a:pt x="56" y="99"/>
                  <a:pt x="55" y="99"/>
                </a:cubicBezTo>
                <a:cubicBezTo>
                  <a:pt x="42" y="115"/>
                  <a:pt x="42" y="115"/>
                  <a:pt x="42" y="115"/>
                </a:cubicBezTo>
                <a:cubicBezTo>
                  <a:pt x="55" y="116"/>
                  <a:pt x="55" y="116"/>
                  <a:pt x="55" y="116"/>
                </a:cubicBezTo>
                <a:cubicBezTo>
                  <a:pt x="55" y="116"/>
                  <a:pt x="56" y="117"/>
                  <a:pt x="56" y="117"/>
                </a:cubicBezTo>
                <a:cubicBezTo>
                  <a:pt x="59" y="172"/>
                  <a:pt x="59" y="172"/>
                  <a:pt x="59" y="172"/>
                </a:cubicBezTo>
                <a:cubicBezTo>
                  <a:pt x="72" y="178"/>
                  <a:pt x="72" y="178"/>
                  <a:pt x="72" y="178"/>
                </a:cubicBezTo>
                <a:cubicBezTo>
                  <a:pt x="77" y="181"/>
                  <a:pt x="77" y="181"/>
                  <a:pt x="77" y="181"/>
                </a:cubicBezTo>
                <a:cubicBezTo>
                  <a:pt x="77" y="181"/>
                  <a:pt x="77" y="182"/>
                  <a:pt x="77" y="182"/>
                </a:cubicBezTo>
                <a:cubicBezTo>
                  <a:pt x="78" y="182"/>
                  <a:pt x="77" y="182"/>
                  <a:pt x="77" y="183"/>
                </a:cubicBezTo>
                <a:cubicBezTo>
                  <a:pt x="68" y="193"/>
                  <a:pt x="68" y="193"/>
                  <a:pt x="68" y="193"/>
                </a:cubicBezTo>
                <a:cubicBezTo>
                  <a:pt x="83" y="215"/>
                  <a:pt x="83" y="215"/>
                  <a:pt x="83" y="215"/>
                </a:cubicBezTo>
                <a:cubicBezTo>
                  <a:pt x="83" y="215"/>
                  <a:pt x="83" y="216"/>
                  <a:pt x="83" y="216"/>
                </a:cubicBezTo>
                <a:cubicBezTo>
                  <a:pt x="83" y="216"/>
                  <a:pt x="83" y="216"/>
                  <a:pt x="83" y="216"/>
                </a:cubicBezTo>
                <a:cubicBezTo>
                  <a:pt x="76" y="221"/>
                  <a:pt x="76" y="221"/>
                  <a:pt x="76" y="221"/>
                </a:cubicBezTo>
                <a:cubicBezTo>
                  <a:pt x="19" y="263"/>
                  <a:pt x="19" y="263"/>
                  <a:pt x="19" y="26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1" name="Freeform 57"/>
          <p:cNvSpPr>
            <a:spLocks/>
          </p:cNvSpPr>
          <p:nvPr/>
        </p:nvSpPr>
        <p:spPr bwMode="auto">
          <a:xfrm>
            <a:off x="2459038" y="4213225"/>
            <a:ext cx="739775" cy="833438"/>
          </a:xfrm>
          <a:custGeom>
            <a:avLst/>
            <a:gdLst/>
            <a:ahLst/>
            <a:cxnLst>
              <a:cxn ang="0">
                <a:pos x="0" y="267"/>
              </a:cxn>
              <a:cxn ang="0">
                <a:pos x="10" y="261"/>
              </a:cxn>
              <a:cxn ang="0">
                <a:pos x="12" y="259"/>
              </a:cxn>
              <a:cxn ang="0">
                <a:pos x="24" y="251"/>
              </a:cxn>
              <a:cxn ang="0">
                <a:pos x="43" y="237"/>
              </a:cxn>
              <a:cxn ang="0">
                <a:pos x="79" y="213"/>
              </a:cxn>
              <a:cxn ang="0">
                <a:pos x="69" y="197"/>
              </a:cxn>
              <a:cxn ang="0">
                <a:pos x="67" y="191"/>
              </a:cxn>
              <a:cxn ang="0">
                <a:pos x="65" y="176"/>
              </a:cxn>
              <a:cxn ang="0">
                <a:pos x="66" y="176"/>
              </a:cxn>
              <a:cxn ang="0">
                <a:pos x="80" y="157"/>
              </a:cxn>
              <a:cxn ang="0">
                <a:pos x="86" y="149"/>
              </a:cxn>
              <a:cxn ang="0">
                <a:pos x="87" y="149"/>
              </a:cxn>
              <a:cxn ang="0">
                <a:pos x="138" y="149"/>
              </a:cxn>
              <a:cxn ang="0">
                <a:pos x="139" y="149"/>
              </a:cxn>
              <a:cxn ang="0">
                <a:pos x="157" y="162"/>
              </a:cxn>
              <a:cxn ang="0">
                <a:pos x="205" y="198"/>
              </a:cxn>
              <a:cxn ang="0">
                <a:pos x="237" y="177"/>
              </a:cxn>
              <a:cxn ang="0">
                <a:pos x="206" y="138"/>
              </a:cxn>
              <a:cxn ang="0">
                <a:pos x="181" y="108"/>
              </a:cxn>
              <a:cxn ang="0">
                <a:pos x="174" y="99"/>
              </a:cxn>
              <a:cxn ang="0">
                <a:pos x="173" y="98"/>
              </a:cxn>
              <a:cxn ang="0">
                <a:pos x="176" y="85"/>
              </a:cxn>
              <a:cxn ang="0">
                <a:pos x="185" y="29"/>
              </a:cxn>
              <a:cxn ang="0">
                <a:pos x="173" y="12"/>
              </a:cxn>
              <a:cxn ang="0">
                <a:pos x="166" y="0"/>
              </a:cxn>
            </a:cxnLst>
            <a:rect l="0" t="0" r="r" b="b"/>
            <a:pathLst>
              <a:path w="237" h="267">
                <a:moveTo>
                  <a:pt x="0" y="267"/>
                </a:moveTo>
                <a:cubicBezTo>
                  <a:pt x="10" y="261"/>
                  <a:pt x="10" y="261"/>
                  <a:pt x="10" y="261"/>
                </a:cubicBezTo>
                <a:cubicBezTo>
                  <a:pt x="12" y="259"/>
                  <a:pt x="12" y="259"/>
                  <a:pt x="12" y="259"/>
                </a:cubicBezTo>
                <a:cubicBezTo>
                  <a:pt x="24" y="251"/>
                  <a:pt x="24" y="251"/>
                  <a:pt x="24" y="251"/>
                </a:cubicBezTo>
                <a:cubicBezTo>
                  <a:pt x="43" y="237"/>
                  <a:pt x="43" y="237"/>
                  <a:pt x="43" y="237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69" y="197"/>
                  <a:pt x="69" y="197"/>
                  <a:pt x="69" y="197"/>
                </a:cubicBezTo>
                <a:cubicBezTo>
                  <a:pt x="67" y="191"/>
                  <a:pt x="67" y="191"/>
                  <a:pt x="67" y="191"/>
                </a:cubicBezTo>
                <a:cubicBezTo>
                  <a:pt x="65" y="176"/>
                  <a:pt x="65" y="176"/>
                  <a:pt x="65" y="176"/>
                </a:cubicBezTo>
                <a:cubicBezTo>
                  <a:pt x="65" y="176"/>
                  <a:pt x="65" y="176"/>
                  <a:pt x="66" y="176"/>
                </a:cubicBezTo>
                <a:cubicBezTo>
                  <a:pt x="80" y="157"/>
                  <a:pt x="80" y="157"/>
                  <a:pt x="80" y="157"/>
                </a:cubicBezTo>
                <a:cubicBezTo>
                  <a:pt x="86" y="149"/>
                  <a:pt x="86" y="149"/>
                  <a:pt x="86" y="149"/>
                </a:cubicBezTo>
                <a:cubicBezTo>
                  <a:pt x="86" y="149"/>
                  <a:pt x="86" y="149"/>
                  <a:pt x="87" y="149"/>
                </a:cubicBezTo>
                <a:cubicBezTo>
                  <a:pt x="138" y="149"/>
                  <a:pt x="138" y="149"/>
                  <a:pt x="138" y="149"/>
                </a:cubicBezTo>
                <a:cubicBezTo>
                  <a:pt x="138" y="149"/>
                  <a:pt x="139" y="149"/>
                  <a:pt x="139" y="149"/>
                </a:cubicBezTo>
                <a:cubicBezTo>
                  <a:pt x="157" y="162"/>
                  <a:pt x="157" y="162"/>
                  <a:pt x="157" y="162"/>
                </a:cubicBezTo>
                <a:cubicBezTo>
                  <a:pt x="205" y="198"/>
                  <a:pt x="205" y="198"/>
                  <a:pt x="205" y="198"/>
                </a:cubicBezTo>
                <a:cubicBezTo>
                  <a:pt x="237" y="177"/>
                  <a:pt x="237" y="177"/>
                  <a:pt x="237" y="177"/>
                </a:cubicBezTo>
                <a:cubicBezTo>
                  <a:pt x="206" y="138"/>
                  <a:pt x="206" y="138"/>
                  <a:pt x="206" y="138"/>
                </a:cubicBezTo>
                <a:cubicBezTo>
                  <a:pt x="181" y="108"/>
                  <a:pt x="181" y="108"/>
                  <a:pt x="181" y="108"/>
                </a:cubicBezTo>
                <a:cubicBezTo>
                  <a:pt x="174" y="99"/>
                  <a:pt x="174" y="99"/>
                  <a:pt x="174" y="99"/>
                </a:cubicBezTo>
                <a:cubicBezTo>
                  <a:pt x="173" y="98"/>
                  <a:pt x="173" y="98"/>
                  <a:pt x="173" y="98"/>
                </a:cubicBezTo>
                <a:cubicBezTo>
                  <a:pt x="176" y="85"/>
                  <a:pt x="176" y="85"/>
                  <a:pt x="176" y="85"/>
                </a:cubicBezTo>
                <a:cubicBezTo>
                  <a:pt x="185" y="29"/>
                  <a:pt x="185" y="29"/>
                  <a:pt x="185" y="29"/>
                </a:cubicBezTo>
                <a:cubicBezTo>
                  <a:pt x="173" y="12"/>
                  <a:pt x="173" y="12"/>
                  <a:pt x="173" y="12"/>
                </a:cubicBezTo>
                <a:cubicBezTo>
                  <a:pt x="166" y="0"/>
                  <a:pt x="166" y="0"/>
                  <a:pt x="16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2" name="Freeform 58"/>
          <p:cNvSpPr>
            <a:spLocks noEditPoints="1"/>
          </p:cNvSpPr>
          <p:nvPr/>
        </p:nvSpPr>
        <p:spPr bwMode="auto">
          <a:xfrm>
            <a:off x="2976563" y="3905250"/>
            <a:ext cx="736600" cy="863600"/>
          </a:xfrm>
          <a:custGeom>
            <a:avLst/>
            <a:gdLst/>
            <a:ahLst/>
            <a:cxnLst>
              <a:cxn ang="0">
                <a:pos x="144" y="256"/>
              </a:cxn>
              <a:cxn ang="0">
                <a:pos x="72" y="277"/>
              </a:cxn>
              <a:cxn ang="0">
                <a:pos x="72" y="277"/>
              </a:cxn>
              <a:cxn ang="0">
                <a:pos x="72" y="276"/>
              </a:cxn>
              <a:cxn ang="0">
                <a:pos x="40" y="237"/>
              </a:cxn>
              <a:cxn ang="0">
                <a:pos x="15" y="207"/>
              </a:cxn>
              <a:cxn ang="0">
                <a:pos x="8" y="198"/>
              </a:cxn>
              <a:cxn ang="0">
                <a:pos x="7" y="197"/>
              </a:cxn>
              <a:cxn ang="0">
                <a:pos x="10" y="184"/>
              </a:cxn>
              <a:cxn ang="0">
                <a:pos x="19" y="128"/>
              </a:cxn>
              <a:cxn ang="0">
                <a:pos x="7" y="111"/>
              </a:cxn>
              <a:cxn ang="0">
                <a:pos x="0" y="99"/>
              </a:cxn>
              <a:cxn ang="0">
                <a:pos x="144" y="255"/>
              </a:cxn>
              <a:cxn ang="0">
                <a:pos x="144" y="256"/>
              </a:cxn>
              <a:cxn ang="0">
                <a:pos x="68" y="15"/>
              </a:cxn>
              <a:cxn ang="0">
                <a:pos x="69" y="14"/>
              </a:cxn>
              <a:cxn ang="0">
                <a:pos x="78" y="12"/>
              </a:cxn>
              <a:cxn ang="0">
                <a:pos x="150" y="0"/>
              </a:cxn>
              <a:cxn ang="0">
                <a:pos x="151" y="0"/>
              </a:cxn>
              <a:cxn ang="0">
                <a:pos x="178" y="10"/>
              </a:cxn>
              <a:cxn ang="0">
                <a:pos x="179" y="11"/>
              </a:cxn>
              <a:cxn ang="0">
                <a:pos x="178" y="34"/>
              </a:cxn>
              <a:cxn ang="0">
                <a:pos x="178" y="35"/>
              </a:cxn>
              <a:cxn ang="0">
                <a:pos x="168" y="44"/>
              </a:cxn>
              <a:cxn ang="0">
                <a:pos x="168" y="44"/>
              </a:cxn>
              <a:cxn ang="0">
                <a:pos x="167" y="43"/>
              </a:cxn>
              <a:cxn ang="0">
                <a:pos x="165" y="41"/>
              </a:cxn>
              <a:cxn ang="0">
                <a:pos x="121" y="38"/>
              </a:cxn>
              <a:cxn ang="0">
                <a:pos x="121" y="52"/>
              </a:cxn>
              <a:cxn ang="0">
                <a:pos x="131" y="59"/>
              </a:cxn>
              <a:cxn ang="0">
                <a:pos x="180" y="88"/>
              </a:cxn>
              <a:cxn ang="0">
                <a:pos x="191" y="94"/>
              </a:cxn>
              <a:cxn ang="0">
                <a:pos x="225" y="95"/>
              </a:cxn>
              <a:cxn ang="0">
                <a:pos x="225" y="95"/>
              </a:cxn>
              <a:cxn ang="0">
                <a:pos x="225" y="99"/>
              </a:cxn>
              <a:cxn ang="0">
                <a:pos x="222" y="151"/>
              </a:cxn>
              <a:cxn ang="0">
                <a:pos x="225" y="156"/>
              </a:cxn>
              <a:cxn ang="0">
                <a:pos x="236" y="177"/>
              </a:cxn>
              <a:cxn ang="0">
                <a:pos x="236" y="178"/>
              </a:cxn>
              <a:cxn ang="0">
                <a:pos x="234" y="195"/>
              </a:cxn>
              <a:cxn ang="0">
                <a:pos x="233" y="195"/>
              </a:cxn>
              <a:cxn ang="0">
                <a:pos x="202" y="194"/>
              </a:cxn>
            </a:cxnLst>
            <a:rect l="0" t="0" r="r" b="b"/>
            <a:pathLst>
              <a:path w="236" h="277">
                <a:moveTo>
                  <a:pt x="144" y="256"/>
                </a:moveTo>
                <a:cubicBezTo>
                  <a:pt x="72" y="277"/>
                  <a:pt x="72" y="277"/>
                  <a:pt x="72" y="277"/>
                </a:cubicBezTo>
                <a:cubicBezTo>
                  <a:pt x="72" y="277"/>
                  <a:pt x="72" y="277"/>
                  <a:pt x="72" y="277"/>
                </a:cubicBezTo>
                <a:cubicBezTo>
                  <a:pt x="72" y="277"/>
                  <a:pt x="72" y="277"/>
                  <a:pt x="72" y="276"/>
                </a:cubicBezTo>
                <a:cubicBezTo>
                  <a:pt x="40" y="237"/>
                  <a:pt x="40" y="237"/>
                  <a:pt x="40" y="237"/>
                </a:cubicBezTo>
                <a:cubicBezTo>
                  <a:pt x="15" y="207"/>
                  <a:pt x="15" y="207"/>
                  <a:pt x="15" y="207"/>
                </a:cubicBezTo>
                <a:cubicBezTo>
                  <a:pt x="8" y="198"/>
                  <a:pt x="8" y="198"/>
                  <a:pt x="8" y="198"/>
                </a:cubicBezTo>
                <a:cubicBezTo>
                  <a:pt x="7" y="197"/>
                  <a:pt x="7" y="197"/>
                  <a:pt x="7" y="197"/>
                </a:cubicBezTo>
                <a:cubicBezTo>
                  <a:pt x="10" y="184"/>
                  <a:pt x="10" y="184"/>
                  <a:pt x="10" y="184"/>
                </a:cubicBezTo>
                <a:cubicBezTo>
                  <a:pt x="19" y="128"/>
                  <a:pt x="19" y="128"/>
                  <a:pt x="19" y="128"/>
                </a:cubicBezTo>
                <a:cubicBezTo>
                  <a:pt x="7" y="111"/>
                  <a:pt x="7" y="111"/>
                  <a:pt x="7" y="111"/>
                </a:cubicBezTo>
                <a:cubicBezTo>
                  <a:pt x="0" y="99"/>
                  <a:pt x="0" y="99"/>
                  <a:pt x="0" y="99"/>
                </a:cubicBezTo>
                <a:moveTo>
                  <a:pt x="144" y="255"/>
                </a:moveTo>
                <a:cubicBezTo>
                  <a:pt x="144" y="256"/>
                  <a:pt x="144" y="256"/>
                  <a:pt x="144" y="256"/>
                </a:cubicBezTo>
                <a:moveTo>
                  <a:pt x="68" y="15"/>
                </a:moveTo>
                <a:cubicBezTo>
                  <a:pt x="68" y="14"/>
                  <a:pt x="69" y="14"/>
                  <a:pt x="69" y="14"/>
                </a:cubicBezTo>
                <a:cubicBezTo>
                  <a:pt x="78" y="12"/>
                  <a:pt x="78" y="12"/>
                  <a:pt x="78" y="12"/>
                </a:cubicBezTo>
                <a:cubicBezTo>
                  <a:pt x="150" y="0"/>
                  <a:pt x="150" y="0"/>
                  <a:pt x="150" y="0"/>
                </a:cubicBezTo>
                <a:cubicBezTo>
                  <a:pt x="150" y="0"/>
                  <a:pt x="151" y="0"/>
                  <a:pt x="151" y="0"/>
                </a:cubicBezTo>
                <a:cubicBezTo>
                  <a:pt x="178" y="10"/>
                  <a:pt x="178" y="10"/>
                  <a:pt x="178" y="10"/>
                </a:cubicBezTo>
                <a:cubicBezTo>
                  <a:pt x="178" y="10"/>
                  <a:pt x="179" y="11"/>
                  <a:pt x="179" y="11"/>
                </a:cubicBezTo>
                <a:cubicBezTo>
                  <a:pt x="178" y="34"/>
                  <a:pt x="178" y="34"/>
                  <a:pt x="178" y="34"/>
                </a:cubicBezTo>
                <a:cubicBezTo>
                  <a:pt x="178" y="35"/>
                  <a:pt x="178" y="35"/>
                  <a:pt x="178" y="35"/>
                </a:cubicBezTo>
                <a:cubicBezTo>
                  <a:pt x="168" y="44"/>
                  <a:pt x="168" y="44"/>
                  <a:pt x="168" y="44"/>
                </a:cubicBezTo>
                <a:cubicBezTo>
                  <a:pt x="168" y="44"/>
                  <a:pt x="168" y="44"/>
                  <a:pt x="168" y="44"/>
                </a:cubicBezTo>
                <a:cubicBezTo>
                  <a:pt x="167" y="44"/>
                  <a:pt x="167" y="44"/>
                  <a:pt x="167" y="43"/>
                </a:cubicBezTo>
                <a:cubicBezTo>
                  <a:pt x="165" y="41"/>
                  <a:pt x="165" y="41"/>
                  <a:pt x="165" y="41"/>
                </a:cubicBezTo>
                <a:cubicBezTo>
                  <a:pt x="121" y="38"/>
                  <a:pt x="121" y="38"/>
                  <a:pt x="121" y="38"/>
                </a:cubicBezTo>
                <a:cubicBezTo>
                  <a:pt x="121" y="52"/>
                  <a:pt x="121" y="52"/>
                  <a:pt x="121" y="52"/>
                </a:cubicBezTo>
                <a:cubicBezTo>
                  <a:pt x="131" y="59"/>
                  <a:pt x="131" y="59"/>
                  <a:pt x="131" y="59"/>
                </a:cubicBezTo>
                <a:cubicBezTo>
                  <a:pt x="180" y="88"/>
                  <a:pt x="180" y="88"/>
                  <a:pt x="180" y="88"/>
                </a:cubicBezTo>
                <a:cubicBezTo>
                  <a:pt x="191" y="94"/>
                  <a:pt x="191" y="94"/>
                  <a:pt x="191" y="94"/>
                </a:cubicBezTo>
                <a:cubicBezTo>
                  <a:pt x="225" y="95"/>
                  <a:pt x="225" y="95"/>
                  <a:pt x="225" y="95"/>
                </a:cubicBezTo>
                <a:cubicBezTo>
                  <a:pt x="225" y="95"/>
                  <a:pt x="225" y="95"/>
                  <a:pt x="225" y="95"/>
                </a:cubicBezTo>
                <a:cubicBezTo>
                  <a:pt x="225" y="99"/>
                  <a:pt x="225" y="99"/>
                  <a:pt x="225" y="99"/>
                </a:cubicBezTo>
                <a:cubicBezTo>
                  <a:pt x="222" y="151"/>
                  <a:pt x="222" y="151"/>
                  <a:pt x="222" y="151"/>
                </a:cubicBezTo>
                <a:cubicBezTo>
                  <a:pt x="225" y="156"/>
                  <a:pt x="225" y="156"/>
                  <a:pt x="225" y="156"/>
                </a:cubicBezTo>
                <a:cubicBezTo>
                  <a:pt x="236" y="177"/>
                  <a:pt x="236" y="177"/>
                  <a:pt x="236" y="177"/>
                </a:cubicBezTo>
                <a:cubicBezTo>
                  <a:pt x="236" y="177"/>
                  <a:pt x="236" y="177"/>
                  <a:pt x="236" y="178"/>
                </a:cubicBezTo>
                <a:cubicBezTo>
                  <a:pt x="234" y="195"/>
                  <a:pt x="234" y="195"/>
                  <a:pt x="234" y="195"/>
                </a:cubicBezTo>
                <a:cubicBezTo>
                  <a:pt x="234" y="195"/>
                  <a:pt x="234" y="195"/>
                  <a:pt x="233" y="195"/>
                </a:cubicBezTo>
                <a:cubicBezTo>
                  <a:pt x="202" y="194"/>
                  <a:pt x="202" y="194"/>
                  <a:pt x="202" y="19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3" name="Freeform 59"/>
          <p:cNvSpPr>
            <a:spLocks noEditPoints="1"/>
          </p:cNvSpPr>
          <p:nvPr/>
        </p:nvSpPr>
        <p:spPr bwMode="auto">
          <a:xfrm>
            <a:off x="3762376" y="830263"/>
            <a:ext cx="849313" cy="776288"/>
          </a:xfrm>
          <a:custGeom>
            <a:avLst/>
            <a:gdLst/>
            <a:ahLst/>
            <a:cxnLst>
              <a:cxn ang="0">
                <a:pos x="272" y="248"/>
              </a:cxn>
              <a:cxn ang="0">
                <a:pos x="271" y="248"/>
              </a:cxn>
              <a:cxn ang="0">
                <a:pos x="271" y="249"/>
              </a:cxn>
              <a:cxn ang="0">
                <a:pos x="270" y="249"/>
              </a:cxn>
              <a:cxn ang="0">
                <a:pos x="270" y="248"/>
              </a:cxn>
              <a:cxn ang="0">
                <a:pos x="259" y="218"/>
              </a:cxn>
              <a:cxn ang="0">
                <a:pos x="221" y="240"/>
              </a:cxn>
              <a:cxn ang="0">
                <a:pos x="220" y="240"/>
              </a:cxn>
              <a:cxn ang="0">
                <a:pos x="191" y="229"/>
              </a:cxn>
              <a:cxn ang="0">
                <a:pos x="190" y="228"/>
              </a:cxn>
              <a:cxn ang="0">
                <a:pos x="180" y="176"/>
              </a:cxn>
              <a:cxn ang="0">
                <a:pos x="146" y="181"/>
              </a:cxn>
              <a:cxn ang="0">
                <a:pos x="145" y="180"/>
              </a:cxn>
              <a:cxn ang="0">
                <a:pos x="145" y="180"/>
              </a:cxn>
              <a:cxn ang="0">
                <a:pos x="154" y="117"/>
              </a:cxn>
              <a:cxn ang="0">
                <a:pos x="120" y="92"/>
              </a:cxn>
              <a:cxn ang="0">
                <a:pos x="103" y="107"/>
              </a:cxn>
              <a:cxn ang="0">
                <a:pos x="102" y="107"/>
              </a:cxn>
              <a:cxn ang="0">
                <a:pos x="102" y="107"/>
              </a:cxn>
              <a:cxn ang="0">
                <a:pos x="86" y="83"/>
              </a:cxn>
              <a:cxn ang="0">
                <a:pos x="63" y="89"/>
              </a:cxn>
              <a:cxn ang="0">
                <a:pos x="62" y="89"/>
              </a:cxn>
              <a:cxn ang="0">
                <a:pos x="62" y="88"/>
              </a:cxn>
              <a:cxn ang="0">
                <a:pos x="54" y="46"/>
              </a:cxn>
              <a:cxn ang="0">
                <a:pos x="45" y="23"/>
              </a:cxn>
              <a:cxn ang="0">
                <a:pos x="0" y="1"/>
              </a:cxn>
              <a:cxn ang="0">
                <a:pos x="0" y="0"/>
              </a:cxn>
            </a:cxnLst>
            <a:rect l="0" t="0" r="r" b="b"/>
            <a:pathLst>
              <a:path w="272" h="249">
                <a:moveTo>
                  <a:pt x="272" y="248"/>
                </a:moveTo>
                <a:cubicBezTo>
                  <a:pt x="271" y="248"/>
                  <a:pt x="271" y="248"/>
                  <a:pt x="271" y="248"/>
                </a:cubicBezTo>
                <a:cubicBezTo>
                  <a:pt x="271" y="248"/>
                  <a:pt x="271" y="249"/>
                  <a:pt x="271" y="249"/>
                </a:cubicBezTo>
                <a:cubicBezTo>
                  <a:pt x="271" y="249"/>
                  <a:pt x="270" y="249"/>
                  <a:pt x="270" y="249"/>
                </a:cubicBezTo>
                <a:cubicBezTo>
                  <a:pt x="270" y="249"/>
                  <a:pt x="270" y="248"/>
                  <a:pt x="270" y="24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1" y="240"/>
                  <a:pt x="221" y="240"/>
                  <a:pt x="221" y="240"/>
                </a:cubicBezTo>
                <a:cubicBezTo>
                  <a:pt x="221" y="240"/>
                  <a:pt x="220" y="240"/>
                  <a:pt x="220" y="240"/>
                </a:cubicBezTo>
                <a:cubicBezTo>
                  <a:pt x="191" y="229"/>
                  <a:pt x="191" y="229"/>
                  <a:pt x="191" y="229"/>
                </a:cubicBezTo>
                <a:cubicBezTo>
                  <a:pt x="190" y="229"/>
                  <a:pt x="190" y="229"/>
                  <a:pt x="190" y="228"/>
                </a:cubicBezTo>
                <a:cubicBezTo>
                  <a:pt x="180" y="176"/>
                  <a:pt x="180" y="176"/>
                  <a:pt x="180" y="176"/>
                </a:cubicBezTo>
                <a:cubicBezTo>
                  <a:pt x="146" y="181"/>
                  <a:pt x="146" y="181"/>
                  <a:pt x="146" y="181"/>
                </a:cubicBezTo>
                <a:cubicBezTo>
                  <a:pt x="145" y="181"/>
                  <a:pt x="145" y="180"/>
                  <a:pt x="145" y="180"/>
                </a:cubicBezTo>
                <a:cubicBezTo>
                  <a:pt x="145" y="180"/>
                  <a:pt x="145" y="180"/>
                  <a:pt x="145" y="180"/>
                </a:cubicBezTo>
                <a:cubicBezTo>
                  <a:pt x="154" y="117"/>
                  <a:pt x="154" y="117"/>
                  <a:pt x="154" y="117"/>
                </a:cubicBezTo>
                <a:cubicBezTo>
                  <a:pt x="120" y="92"/>
                  <a:pt x="120" y="92"/>
                  <a:pt x="120" y="92"/>
                </a:cubicBezTo>
                <a:cubicBezTo>
                  <a:pt x="103" y="107"/>
                  <a:pt x="103" y="107"/>
                  <a:pt x="103" y="107"/>
                </a:cubicBezTo>
                <a:cubicBezTo>
                  <a:pt x="103" y="107"/>
                  <a:pt x="103" y="107"/>
                  <a:pt x="102" y="107"/>
                </a:cubicBezTo>
                <a:cubicBezTo>
                  <a:pt x="102" y="107"/>
                  <a:pt x="102" y="107"/>
                  <a:pt x="102" y="107"/>
                </a:cubicBezTo>
                <a:cubicBezTo>
                  <a:pt x="86" y="83"/>
                  <a:pt x="86" y="83"/>
                  <a:pt x="86" y="83"/>
                </a:cubicBezTo>
                <a:cubicBezTo>
                  <a:pt x="63" y="89"/>
                  <a:pt x="63" y="89"/>
                  <a:pt x="63" y="89"/>
                </a:cubicBezTo>
                <a:cubicBezTo>
                  <a:pt x="62" y="89"/>
                  <a:pt x="62" y="89"/>
                  <a:pt x="62" y="89"/>
                </a:cubicBezTo>
                <a:cubicBezTo>
                  <a:pt x="62" y="88"/>
                  <a:pt x="62" y="88"/>
                  <a:pt x="62" y="88"/>
                </a:cubicBezTo>
                <a:moveTo>
                  <a:pt x="54" y="46"/>
                </a:moveTo>
                <a:cubicBezTo>
                  <a:pt x="45" y="23"/>
                  <a:pt x="45" y="23"/>
                  <a:pt x="45" y="23"/>
                </a:cubicBezTo>
                <a:cubicBezTo>
                  <a:pt x="0" y="1"/>
                  <a:pt x="0" y="1"/>
                  <a:pt x="0" y="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4" name="Freeform 60"/>
          <p:cNvSpPr>
            <a:spLocks/>
          </p:cNvSpPr>
          <p:nvPr/>
        </p:nvSpPr>
        <p:spPr bwMode="auto">
          <a:xfrm>
            <a:off x="3665538" y="2832100"/>
            <a:ext cx="506413" cy="22383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0" y="16"/>
              </a:cxn>
              <a:cxn ang="0">
                <a:pos x="13" y="17"/>
              </a:cxn>
              <a:cxn ang="0">
                <a:pos x="77" y="43"/>
              </a:cxn>
              <a:cxn ang="0">
                <a:pos x="77" y="44"/>
              </a:cxn>
              <a:cxn ang="0">
                <a:pos x="82" y="72"/>
              </a:cxn>
              <a:cxn ang="0">
                <a:pos x="107" y="63"/>
              </a:cxn>
              <a:cxn ang="0">
                <a:pos x="157" y="48"/>
              </a:cxn>
              <a:cxn ang="0">
                <a:pos x="162" y="47"/>
              </a:cxn>
            </a:cxnLst>
            <a:rect l="0" t="0" r="r" b="b"/>
            <a:pathLst>
              <a:path w="162" h="72">
                <a:moveTo>
                  <a:pt x="0" y="0"/>
                </a:moveTo>
                <a:cubicBezTo>
                  <a:pt x="10" y="16"/>
                  <a:pt x="10" y="16"/>
                  <a:pt x="10" y="16"/>
                </a:cubicBezTo>
                <a:cubicBezTo>
                  <a:pt x="13" y="17"/>
                  <a:pt x="13" y="17"/>
                  <a:pt x="13" y="17"/>
                </a:cubicBezTo>
                <a:cubicBezTo>
                  <a:pt x="77" y="43"/>
                  <a:pt x="77" y="43"/>
                  <a:pt x="77" y="43"/>
                </a:cubicBezTo>
                <a:cubicBezTo>
                  <a:pt x="77" y="43"/>
                  <a:pt x="77" y="43"/>
                  <a:pt x="77" y="44"/>
                </a:cubicBezTo>
                <a:cubicBezTo>
                  <a:pt x="82" y="72"/>
                  <a:pt x="82" y="72"/>
                  <a:pt x="82" y="72"/>
                </a:cubicBezTo>
                <a:cubicBezTo>
                  <a:pt x="107" y="63"/>
                  <a:pt x="107" y="63"/>
                  <a:pt x="107" y="63"/>
                </a:cubicBezTo>
                <a:cubicBezTo>
                  <a:pt x="157" y="48"/>
                  <a:pt x="157" y="48"/>
                  <a:pt x="157" y="48"/>
                </a:cubicBezTo>
                <a:cubicBezTo>
                  <a:pt x="162" y="47"/>
                  <a:pt x="162" y="47"/>
                  <a:pt x="162" y="47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5" name="Freeform 61"/>
          <p:cNvSpPr>
            <a:spLocks noEditPoints="1"/>
          </p:cNvSpPr>
          <p:nvPr/>
        </p:nvSpPr>
        <p:spPr bwMode="auto">
          <a:xfrm>
            <a:off x="6045201" y="1784350"/>
            <a:ext cx="1154113" cy="1493838"/>
          </a:xfrm>
          <a:custGeom>
            <a:avLst/>
            <a:gdLst/>
            <a:ahLst/>
            <a:cxnLst>
              <a:cxn ang="0">
                <a:pos x="370" y="479"/>
              </a:cxn>
              <a:cxn ang="0">
                <a:pos x="370" y="479"/>
              </a:cxn>
              <a:cxn ang="0">
                <a:pos x="299" y="376"/>
              </a:cxn>
              <a:cxn ang="0">
                <a:pos x="255" y="360"/>
              </a:cxn>
              <a:cxn ang="0">
                <a:pos x="255" y="360"/>
              </a:cxn>
              <a:cxn ang="0">
                <a:pos x="255" y="359"/>
              </a:cxn>
              <a:cxn ang="0">
                <a:pos x="308" y="297"/>
              </a:cxn>
              <a:cxn ang="0">
                <a:pos x="293" y="254"/>
              </a:cxn>
              <a:cxn ang="0">
                <a:pos x="206" y="273"/>
              </a:cxn>
              <a:cxn ang="0">
                <a:pos x="206" y="273"/>
              </a:cxn>
              <a:cxn ang="0">
                <a:pos x="206" y="272"/>
              </a:cxn>
              <a:cxn ang="0">
                <a:pos x="225" y="247"/>
              </a:cxn>
              <a:cxn ang="0">
                <a:pos x="171" y="201"/>
              </a:cxn>
              <a:cxn ang="0">
                <a:pos x="170" y="200"/>
              </a:cxn>
              <a:cxn ang="0">
                <a:pos x="180" y="171"/>
              </a:cxn>
              <a:cxn ang="0">
                <a:pos x="156" y="131"/>
              </a:cxn>
              <a:cxn ang="0">
                <a:pos x="76" y="74"/>
              </a:cxn>
              <a:cxn ang="0">
                <a:pos x="76" y="73"/>
              </a:cxn>
              <a:cxn ang="0">
                <a:pos x="58" y="21"/>
              </a:cxn>
              <a:cxn ang="0">
                <a:pos x="30" y="8"/>
              </a:cxn>
              <a:cxn ang="0">
                <a:pos x="22" y="5"/>
              </a:cxn>
              <a:cxn ang="0">
                <a:pos x="11" y="0"/>
              </a:cxn>
              <a:cxn ang="0">
                <a:pos x="1" y="2"/>
              </a:cxn>
              <a:cxn ang="0">
                <a:pos x="1" y="2"/>
              </a:cxn>
              <a:cxn ang="0">
                <a:pos x="0" y="2"/>
              </a:cxn>
            </a:cxnLst>
            <a:rect l="0" t="0" r="r" b="b"/>
            <a:pathLst>
              <a:path w="370" h="479">
                <a:moveTo>
                  <a:pt x="370" y="479"/>
                </a:moveTo>
                <a:cubicBezTo>
                  <a:pt x="370" y="479"/>
                  <a:pt x="370" y="479"/>
                  <a:pt x="370" y="479"/>
                </a:cubicBezTo>
                <a:cubicBezTo>
                  <a:pt x="299" y="376"/>
                  <a:pt x="299" y="376"/>
                  <a:pt x="299" y="376"/>
                </a:cubicBezTo>
                <a:cubicBezTo>
                  <a:pt x="255" y="360"/>
                  <a:pt x="255" y="360"/>
                  <a:pt x="255" y="360"/>
                </a:cubicBezTo>
                <a:cubicBezTo>
                  <a:pt x="255" y="360"/>
                  <a:pt x="255" y="360"/>
                  <a:pt x="255" y="360"/>
                </a:cubicBezTo>
                <a:cubicBezTo>
                  <a:pt x="255" y="359"/>
                  <a:pt x="255" y="359"/>
                  <a:pt x="255" y="359"/>
                </a:cubicBezTo>
                <a:cubicBezTo>
                  <a:pt x="308" y="297"/>
                  <a:pt x="308" y="297"/>
                  <a:pt x="308" y="297"/>
                </a:cubicBezTo>
                <a:cubicBezTo>
                  <a:pt x="293" y="254"/>
                  <a:pt x="293" y="254"/>
                  <a:pt x="293" y="254"/>
                </a:cubicBezTo>
                <a:cubicBezTo>
                  <a:pt x="206" y="273"/>
                  <a:pt x="206" y="273"/>
                  <a:pt x="206" y="273"/>
                </a:cubicBezTo>
                <a:cubicBezTo>
                  <a:pt x="206" y="273"/>
                  <a:pt x="206" y="273"/>
                  <a:pt x="206" y="273"/>
                </a:cubicBezTo>
                <a:cubicBezTo>
                  <a:pt x="205" y="273"/>
                  <a:pt x="205" y="272"/>
                  <a:pt x="206" y="272"/>
                </a:cubicBezTo>
                <a:cubicBezTo>
                  <a:pt x="225" y="247"/>
                  <a:pt x="225" y="247"/>
                  <a:pt x="225" y="247"/>
                </a:cubicBezTo>
                <a:cubicBezTo>
                  <a:pt x="171" y="201"/>
                  <a:pt x="171" y="201"/>
                  <a:pt x="171" y="201"/>
                </a:cubicBezTo>
                <a:cubicBezTo>
                  <a:pt x="170" y="201"/>
                  <a:pt x="170" y="201"/>
                  <a:pt x="170" y="200"/>
                </a:cubicBezTo>
                <a:cubicBezTo>
                  <a:pt x="180" y="171"/>
                  <a:pt x="180" y="171"/>
                  <a:pt x="180" y="171"/>
                </a:cubicBezTo>
                <a:cubicBezTo>
                  <a:pt x="156" y="131"/>
                  <a:pt x="156" y="131"/>
                  <a:pt x="156" y="131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3"/>
                </a:cubicBezTo>
                <a:cubicBezTo>
                  <a:pt x="58" y="21"/>
                  <a:pt x="58" y="21"/>
                  <a:pt x="58" y="21"/>
                </a:cubicBezTo>
                <a:cubicBezTo>
                  <a:pt x="30" y="8"/>
                  <a:pt x="30" y="8"/>
                  <a:pt x="30" y="8"/>
                </a:cubicBezTo>
                <a:cubicBezTo>
                  <a:pt x="22" y="5"/>
                  <a:pt x="22" y="5"/>
                  <a:pt x="22" y="5"/>
                </a:cubicBezTo>
                <a:cubicBezTo>
                  <a:pt x="11" y="0"/>
                  <a:pt x="11" y="0"/>
                  <a:pt x="11" y="0"/>
                </a:cubicBezTo>
                <a:cubicBezTo>
                  <a:pt x="1" y="2"/>
                  <a:pt x="1" y="2"/>
                  <a:pt x="1" y="2"/>
                </a:cubicBezTo>
                <a:moveTo>
                  <a:pt x="1" y="2"/>
                </a:moveTo>
                <a:cubicBezTo>
                  <a:pt x="0" y="2"/>
                  <a:pt x="0" y="2"/>
                  <a:pt x="0" y="2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6" name="Freeform 62"/>
          <p:cNvSpPr>
            <a:spLocks noEditPoints="1"/>
          </p:cNvSpPr>
          <p:nvPr/>
        </p:nvSpPr>
        <p:spPr bwMode="auto">
          <a:xfrm>
            <a:off x="2435226" y="5308600"/>
            <a:ext cx="815975" cy="825500"/>
          </a:xfrm>
          <a:custGeom>
            <a:avLst/>
            <a:gdLst/>
            <a:ahLst/>
            <a:cxnLst>
              <a:cxn ang="0">
                <a:pos x="7" y="31"/>
              </a:cxn>
              <a:cxn ang="0">
                <a:pos x="1" y="48"/>
              </a:cxn>
              <a:cxn ang="0">
                <a:pos x="0" y="49"/>
              </a:cxn>
              <a:cxn ang="0">
                <a:pos x="21" y="61"/>
              </a:cxn>
              <a:cxn ang="0">
                <a:pos x="60" y="82"/>
              </a:cxn>
              <a:cxn ang="0">
                <a:pos x="76" y="91"/>
              </a:cxn>
              <a:cxn ang="0">
                <a:pos x="77" y="92"/>
              </a:cxn>
              <a:cxn ang="0">
                <a:pos x="76" y="107"/>
              </a:cxn>
              <a:cxn ang="0">
                <a:pos x="76" y="143"/>
              </a:cxn>
              <a:cxn ang="0">
                <a:pos x="117" y="143"/>
              </a:cxn>
              <a:cxn ang="0">
                <a:pos x="117" y="143"/>
              </a:cxn>
              <a:cxn ang="0">
                <a:pos x="120" y="144"/>
              </a:cxn>
              <a:cxn ang="0">
                <a:pos x="143" y="150"/>
              </a:cxn>
              <a:cxn ang="0">
                <a:pos x="177" y="158"/>
              </a:cxn>
              <a:cxn ang="0">
                <a:pos x="177" y="159"/>
              </a:cxn>
              <a:cxn ang="0">
                <a:pos x="175" y="176"/>
              </a:cxn>
              <a:cxn ang="0">
                <a:pos x="174" y="190"/>
              </a:cxn>
              <a:cxn ang="0">
                <a:pos x="172" y="198"/>
              </a:cxn>
              <a:cxn ang="0">
                <a:pos x="163" y="265"/>
              </a:cxn>
              <a:cxn ang="0">
                <a:pos x="255" y="250"/>
              </a:cxn>
              <a:cxn ang="0">
                <a:pos x="243" y="204"/>
              </a:cxn>
              <a:cxn ang="0">
                <a:pos x="244" y="203"/>
              </a:cxn>
              <a:cxn ang="0">
                <a:pos x="262" y="197"/>
              </a:cxn>
              <a:cxn ang="0">
                <a:pos x="262" y="159"/>
              </a:cxn>
              <a:cxn ang="0">
                <a:pos x="261" y="148"/>
              </a:cxn>
              <a:cxn ang="0">
                <a:pos x="252" y="136"/>
              </a:cxn>
              <a:cxn ang="0">
                <a:pos x="237" y="118"/>
              </a:cxn>
              <a:cxn ang="0">
                <a:pos x="237" y="117"/>
              </a:cxn>
              <a:cxn ang="0">
                <a:pos x="243" y="102"/>
              </a:cxn>
              <a:cxn ang="0">
                <a:pos x="214" y="90"/>
              </a:cxn>
              <a:cxn ang="0">
                <a:pos x="213" y="89"/>
              </a:cxn>
              <a:cxn ang="0">
                <a:pos x="223" y="50"/>
              </a:cxn>
              <a:cxn ang="0">
                <a:pos x="173" y="15"/>
              </a:cxn>
              <a:cxn ang="0">
                <a:pos x="173" y="15"/>
              </a:cxn>
              <a:cxn ang="0">
                <a:pos x="170" y="10"/>
              </a:cxn>
              <a:cxn ang="0">
                <a:pos x="156" y="1"/>
              </a:cxn>
              <a:cxn ang="0">
                <a:pos x="154" y="7"/>
              </a:cxn>
              <a:cxn ang="0">
                <a:pos x="150" y="16"/>
              </a:cxn>
              <a:cxn ang="0">
                <a:pos x="149" y="16"/>
              </a:cxn>
              <a:cxn ang="0">
                <a:pos x="149" y="16"/>
              </a:cxn>
              <a:cxn ang="0">
                <a:pos x="130" y="0"/>
              </a:cxn>
              <a:cxn ang="0">
                <a:pos x="83" y="15"/>
              </a:cxn>
              <a:cxn ang="0">
                <a:pos x="74" y="30"/>
              </a:cxn>
            </a:cxnLst>
            <a:rect l="0" t="0" r="r" b="b"/>
            <a:pathLst>
              <a:path w="262" h="265">
                <a:moveTo>
                  <a:pt x="7" y="31"/>
                </a:moveTo>
                <a:cubicBezTo>
                  <a:pt x="1" y="48"/>
                  <a:pt x="1" y="48"/>
                  <a:pt x="1" y="48"/>
                </a:cubicBezTo>
                <a:cubicBezTo>
                  <a:pt x="0" y="49"/>
                  <a:pt x="0" y="49"/>
                  <a:pt x="0" y="49"/>
                </a:cubicBezTo>
                <a:cubicBezTo>
                  <a:pt x="21" y="61"/>
                  <a:pt x="21" y="61"/>
                  <a:pt x="21" y="61"/>
                </a:cubicBezTo>
                <a:cubicBezTo>
                  <a:pt x="60" y="82"/>
                  <a:pt x="60" y="82"/>
                  <a:pt x="60" y="82"/>
                </a:cubicBezTo>
                <a:cubicBezTo>
                  <a:pt x="76" y="91"/>
                  <a:pt x="76" y="91"/>
                  <a:pt x="76" y="91"/>
                </a:cubicBezTo>
                <a:cubicBezTo>
                  <a:pt x="76" y="91"/>
                  <a:pt x="77" y="92"/>
                  <a:pt x="77" y="92"/>
                </a:cubicBezTo>
                <a:cubicBezTo>
                  <a:pt x="76" y="107"/>
                  <a:pt x="76" y="107"/>
                  <a:pt x="76" y="107"/>
                </a:cubicBezTo>
                <a:cubicBezTo>
                  <a:pt x="76" y="143"/>
                  <a:pt x="76" y="143"/>
                  <a:pt x="76" y="143"/>
                </a:cubicBezTo>
                <a:cubicBezTo>
                  <a:pt x="117" y="143"/>
                  <a:pt x="117" y="143"/>
                  <a:pt x="117" y="143"/>
                </a:cubicBezTo>
                <a:cubicBezTo>
                  <a:pt x="117" y="143"/>
                  <a:pt x="117" y="143"/>
                  <a:pt x="117" y="143"/>
                </a:cubicBezTo>
                <a:cubicBezTo>
                  <a:pt x="120" y="144"/>
                  <a:pt x="120" y="144"/>
                  <a:pt x="120" y="144"/>
                </a:cubicBezTo>
                <a:cubicBezTo>
                  <a:pt x="143" y="150"/>
                  <a:pt x="143" y="150"/>
                  <a:pt x="143" y="150"/>
                </a:cubicBezTo>
                <a:cubicBezTo>
                  <a:pt x="177" y="158"/>
                  <a:pt x="177" y="158"/>
                  <a:pt x="177" y="158"/>
                </a:cubicBezTo>
                <a:cubicBezTo>
                  <a:pt x="177" y="158"/>
                  <a:pt x="177" y="159"/>
                  <a:pt x="177" y="159"/>
                </a:cubicBezTo>
                <a:cubicBezTo>
                  <a:pt x="175" y="176"/>
                  <a:pt x="175" y="176"/>
                  <a:pt x="175" y="176"/>
                </a:cubicBezTo>
                <a:cubicBezTo>
                  <a:pt x="174" y="190"/>
                  <a:pt x="174" y="190"/>
                  <a:pt x="174" y="190"/>
                </a:cubicBezTo>
                <a:cubicBezTo>
                  <a:pt x="172" y="198"/>
                  <a:pt x="172" y="198"/>
                  <a:pt x="172" y="198"/>
                </a:cubicBezTo>
                <a:cubicBezTo>
                  <a:pt x="163" y="265"/>
                  <a:pt x="163" y="265"/>
                  <a:pt x="163" y="265"/>
                </a:cubicBezTo>
                <a:moveTo>
                  <a:pt x="255" y="250"/>
                </a:moveTo>
                <a:cubicBezTo>
                  <a:pt x="243" y="204"/>
                  <a:pt x="243" y="204"/>
                  <a:pt x="243" y="204"/>
                </a:cubicBezTo>
                <a:cubicBezTo>
                  <a:pt x="243" y="203"/>
                  <a:pt x="243" y="203"/>
                  <a:pt x="244" y="203"/>
                </a:cubicBezTo>
                <a:cubicBezTo>
                  <a:pt x="262" y="197"/>
                  <a:pt x="262" y="197"/>
                  <a:pt x="262" y="197"/>
                </a:cubicBezTo>
                <a:cubicBezTo>
                  <a:pt x="262" y="159"/>
                  <a:pt x="262" y="159"/>
                  <a:pt x="262" y="159"/>
                </a:cubicBezTo>
                <a:cubicBezTo>
                  <a:pt x="261" y="148"/>
                  <a:pt x="261" y="148"/>
                  <a:pt x="261" y="148"/>
                </a:cubicBezTo>
                <a:cubicBezTo>
                  <a:pt x="252" y="136"/>
                  <a:pt x="252" y="136"/>
                  <a:pt x="252" y="136"/>
                </a:cubicBezTo>
                <a:cubicBezTo>
                  <a:pt x="237" y="118"/>
                  <a:pt x="237" y="118"/>
                  <a:pt x="237" y="118"/>
                </a:cubicBezTo>
                <a:cubicBezTo>
                  <a:pt x="237" y="118"/>
                  <a:pt x="237" y="118"/>
                  <a:pt x="237" y="117"/>
                </a:cubicBezTo>
                <a:cubicBezTo>
                  <a:pt x="243" y="102"/>
                  <a:pt x="243" y="102"/>
                  <a:pt x="243" y="102"/>
                </a:cubicBezTo>
                <a:cubicBezTo>
                  <a:pt x="214" y="90"/>
                  <a:pt x="214" y="90"/>
                  <a:pt x="214" y="90"/>
                </a:cubicBezTo>
                <a:cubicBezTo>
                  <a:pt x="214" y="90"/>
                  <a:pt x="213" y="90"/>
                  <a:pt x="213" y="89"/>
                </a:cubicBezTo>
                <a:cubicBezTo>
                  <a:pt x="223" y="50"/>
                  <a:pt x="223" y="50"/>
                  <a:pt x="223" y="50"/>
                </a:cubicBezTo>
                <a:cubicBezTo>
                  <a:pt x="173" y="15"/>
                  <a:pt x="173" y="15"/>
                  <a:pt x="173" y="15"/>
                </a:cubicBezTo>
                <a:cubicBezTo>
                  <a:pt x="173" y="15"/>
                  <a:pt x="173" y="15"/>
                  <a:pt x="173" y="15"/>
                </a:cubicBezTo>
                <a:cubicBezTo>
                  <a:pt x="170" y="10"/>
                  <a:pt x="170" y="10"/>
                  <a:pt x="170" y="10"/>
                </a:cubicBezTo>
                <a:cubicBezTo>
                  <a:pt x="156" y="1"/>
                  <a:pt x="156" y="1"/>
                  <a:pt x="156" y="1"/>
                </a:cubicBezTo>
                <a:cubicBezTo>
                  <a:pt x="154" y="7"/>
                  <a:pt x="154" y="7"/>
                  <a:pt x="154" y="7"/>
                </a:cubicBezTo>
                <a:cubicBezTo>
                  <a:pt x="150" y="16"/>
                  <a:pt x="150" y="16"/>
                  <a:pt x="150" y="16"/>
                </a:cubicBezTo>
                <a:cubicBezTo>
                  <a:pt x="150" y="16"/>
                  <a:pt x="150" y="16"/>
                  <a:pt x="149" y="16"/>
                </a:cubicBezTo>
                <a:cubicBezTo>
                  <a:pt x="149" y="16"/>
                  <a:pt x="149" y="16"/>
                  <a:pt x="149" y="16"/>
                </a:cubicBezTo>
                <a:cubicBezTo>
                  <a:pt x="130" y="0"/>
                  <a:pt x="130" y="0"/>
                  <a:pt x="130" y="0"/>
                </a:cubicBezTo>
                <a:cubicBezTo>
                  <a:pt x="83" y="15"/>
                  <a:pt x="83" y="15"/>
                  <a:pt x="83" y="15"/>
                </a:cubicBezTo>
                <a:cubicBezTo>
                  <a:pt x="74" y="30"/>
                  <a:pt x="74" y="30"/>
                  <a:pt x="74" y="3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7" name="Freeform 63"/>
          <p:cNvSpPr>
            <a:spLocks/>
          </p:cNvSpPr>
          <p:nvPr/>
        </p:nvSpPr>
        <p:spPr bwMode="auto">
          <a:xfrm>
            <a:off x="2128838" y="5738813"/>
            <a:ext cx="490538" cy="41751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5" y="53"/>
              </a:cxn>
              <a:cxn ang="0">
                <a:pos x="68" y="56"/>
              </a:cxn>
              <a:cxn ang="0">
                <a:pos x="69" y="56"/>
              </a:cxn>
              <a:cxn ang="0">
                <a:pos x="69" y="57"/>
              </a:cxn>
              <a:cxn ang="0">
                <a:pos x="56" y="73"/>
              </a:cxn>
              <a:cxn ang="0">
                <a:pos x="68" y="84"/>
              </a:cxn>
              <a:cxn ang="0">
                <a:pos x="114" y="90"/>
              </a:cxn>
              <a:cxn ang="0">
                <a:pos x="114" y="90"/>
              </a:cxn>
              <a:cxn ang="0">
                <a:pos x="119" y="95"/>
              </a:cxn>
              <a:cxn ang="0">
                <a:pos x="157" y="134"/>
              </a:cxn>
            </a:cxnLst>
            <a:rect l="0" t="0" r="r" b="b"/>
            <a:pathLst>
              <a:path w="157" h="134">
                <a:moveTo>
                  <a:pt x="0" y="0"/>
                </a:moveTo>
                <a:cubicBezTo>
                  <a:pt x="25" y="53"/>
                  <a:pt x="25" y="53"/>
                  <a:pt x="25" y="53"/>
                </a:cubicBezTo>
                <a:cubicBezTo>
                  <a:pt x="68" y="56"/>
                  <a:pt x="68" y="56"/>
                  <a:pt x="68" y="56"/>
                </a:cubicBezTo>
                <a:cubicBezTo>
                  <a:pt x="69" y="56"/>
                  <a:pt x="69" y="56"/>
                  <a:pt x="69" y="56"/>
                </a:cubicBezTo>
                <a:cubicBezTo>
                  <a:pt x="69" y="56"/>
                  <a:pt x="69" y="57"/>
                  <a:pt x="69" y="57"/>
                </a:cubicBezTo>
                <a:cubicBezTo>
                  <a:pt x="56" y="73"/>
                  <a:pt x="56" y="73"/>
                  <a:pt x="56" y="73"/>
                </a:cubicBezTo>
                <a:cubicBezTo>
                  <a:pt x="68" y="84"/>
                  <a:pt x="68" y="84"/>
                  <a:pt x="68" y="84"/>
                </a:cubicBezTo>
                <a:cubicBezTo>
                  <a:pt x="114" y="90"/>
                  <a:pt x="114" y="90"/>
                  <a:pt x="114" y="90"/>
                </a:cubicBezTo>
                <a:cubicBezTo>
                  <a:pt x="114" y="90"/>
                  <a:pt x="114" y="90"/>
                  <a:pt x="114" y="90"/>
                </a:cubicBezTo>
                <a:cubicBezTo>
                  <a:pt x="119" y="95"/>
                  <a:pt x="119" y="95"/>
                  <a:pt x="119" y="95"/>
                </a:cubicBezTo>
                <a:cubicBezTo>
                  <a:pt x="157" y="134"/>
                  <a:pt x="157" y="134"/>
                  <a:pt x="157" y="13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8" name="Freeform 64"/>
          <p:cNvSpPr>
            <a:spLocks noEditPoints="1"/>
          </p:cNvSpPr>
          <p:nvPr/>
        </p:nvSpPr>
        <p:spPr bwMode="auto">
          <a:xfrm>
            <a:off x="2413001" y="2651125"/>
            <a:ext cx="1262063" cy="1497013"/>
          </a:xfrm>
          <a:custGeom>
            <a:avLst/>
            <a:gdLst/>
            <a:ahLst/>
            <a:cxnLst>
              <a:cxn ang="0">
                <a:pos x="156" y="480"/>
              </a:cxn>
              <a:cxn ang="0">
                <a:pos x="159" y="430"/>
              </a:cxn>
              <a:cxn ang="0">
                <a:pos x="147" y="414"/>
              </a:cxn>
              <a:cxn ang="0">
                <a:pos x="142" y="414"/>
              </a:cxn>
              <a:cxn ang="0">
                <a:pos x="106" y="417"/>
              </a:cxn>
              <a:cxn ang="0">
                <a:pos x="106" y="417"/>
              </a:cxn>
              <a:cxn ang="0">
                <a:pos x="105" y="416"/>
              </a:cxn>
              <a:cxn ang="0">
                <a:pos x="106" y="391"/>
              </a:cxn>
              <a:cxn ang="0">
                <a:pos x="87" y="394"/>
              </a:cxn>
              <a:cxn ang="0">
                <a:pos x="86" y="394"/>
              </a:cxn>
              <a:cxn ang="0">
                <a:pos x="86" y="393"/>
              </a:cxn>
              <a:cxn ang="0">
                <a:pos x="84" y="365"/>
              </a:cxn>
              <a:cxn ang="0">
                <a:pos x="83" y="348"/>
              </a:cxn>
              <a:cxn ang="0">
                <a:pos x="38" y="265"/>
              </a:cxn>
              <a:cxn ang="0">
                <a:pos x="38" y="265"/>
              </a:cxn>
              <a:cxn ang="0">
                <a:pos x="56" y="250"/>
              </a:cxn>
              <a:cxn ang="0">
                <a:pos x="35" y="227"/>
              </a:cxn>
              <a:cxn ang="0">
                <a:pos x="35" y="226"/>
              </a:cxn>
              <a:cxn ang="0">
                <a:pos x="61" y="157"/>
              </a:cxn>
              <a:cxn ang="0">
                <a:pos x="61" y="157"/>
              </a:cxn>
              <a:cxn ang="0">
                <a:pos x="110" y="120"/>
              </a:cxn>
              <a:cxn ang="0">
                <a:pos x="113" y="117"/>
              </a:cxn>
              <a:cxn ang="0">
                <a:pos x="111" y="116"/>
              </a:cxn>
              <a:cxn ang="0">
                <a:pos x="111" y="116"/>
              </a:cxn>
              <a:cxn ang="0">
                <a:pos x="109" y="113"/>
              </a:cxn>
              <a:cxn ang="0">
                <a:pos x="93" y="97"/>
              </a:cxn>
              <a:cxn ang="0">
                <a:pos x="68" y="114"/>
              </a:cxn>
              <a:cxn ang="0">
                <a:pos x="67" y="114"/>
              </a:cxn>
              <a:cxn ang="0">
                <a:pos x="44" y="93"/>
              </a:cxn>
              <a:cxn ang="0">
                <a:pos x="44" y="93"/>
              </a:cxn>
              <a:cxn ang="0">
                <a:pos x="30" y="67"/>
              </a:cxn>
              <a:cxn ang="0">
                <a:pos x="27" y="60"/>
              </a:cxn>
              <a:cxn ang="0">
                <a:pos x="22" y="49"/>
              </a:cxn>
              <a:cxn ang="0">
                <a:pos x="0" y="1"/>
              </a:cxn>
              <a:cxn ang="0">
                <a:pos x="0" y="0"/>
              </a:cxn>
              <a:cxn ang="0">
                <a:pos x="251" y="416"/>
              </a:cxn>
              <a:cxn ang="0">
                <a:pos x="259" y="414"/>
              </a:cxn>
              <a:cxn ang="0">
                <a:pos x="330" y="402"/>
              </a:cxn>
              <a:cxn ang="0">
                <a:pos x="326" y="382"/>
              </a:cxn>
              <a:cxn ang="0">
                <a:pos x="323" y="370"/>
              </a:cxn>
              <a:cxn ang="0">
                <a:pos x="323" y="369"/>
              </a:cxn>
              <a:cxn ang="0">
                <a:pos x="347" y="347"/>
              </a:cxn>
              <a:cxn ang="0">
                <a:pos x="379" y="321"/>
              </a:cxn>
              <a:cxn ang="0">
                <a:pos x="397" y="304"/>
              </a:cxn>
              <a:cxn ang="0">
                <a:pos x="398" y="304"/>
              </a:cxn>
              <a:cxn ang="0">
                <a:pos x="405" y="306"/>
              </a:cxn>
            </a:cxnLst>
            <a:rect l="0" t="0" r="r" b="b"/>
            <a:pathLst>
              <a:path w="405" h="480">
                <a:moveTo>
                  <a:pt x="156" y="480"/>
                </a:moveTo>
                <a:cubicBezTo>
                  <a:pt x="159" y="430"/>
                  <a:pt x="159" y="430"/>
                  <a:pt x="159" y="430"/>
                </a:cubicBezTo>
                <a:cubicBezTo>
                  <a:pt x="147" y="414"/>
                  <a:pt x="147" y="414"/>
                  <a:pt x="147" y="414"/>
                </a:cubicBezTo>
                <a:cubicBezTo>
                  <a:pt x="142" y="414"/>
                  <a:pt x="142" y="414"/>
                  <a:pt x="142" y="414"/>
                </a:cubicBezTo>
                <a:cubicBezTo>
                  <a:pt x="106" y="417"/>
                  <a:pt x="106" y="417"/>
                  <a:pt x="106" y="417"/>
                </a:cubicBezTo>
                <a:cubicBezTo>
                  <a:pt x="106" y="417"/>
                  <a:pt x="106" y="417"/>
                  <a:pt x="106" y="417"/>
                </a:cubicBezTo>
                <a:cubicBezTo>
                  <a:pt x="106" y="416"/>
                  <a:pt x="105" y="416"/>
                  <a:pt x="105" y="416"/>
                </a:cubicBezTo>
                <a:cubicBezTo>
                  <a:pt x="106" y="391"/>
                  <a:pt x="106" y="391"/>
                  <a:pt x="106" y="391"/>
                </a:cubicBezTo>
                <a:cubicBezTo>
                  <a:pt x="87" y="394"/>
                  <a:pt x="87" y="394"/>
                  <a:pt x="87" y="394"/>
                </a:cubicBezTo>
                <a:cubicBezTo>
                  <a:pt x="87" y="394"/>
                  <a:pt x="86" y="394"/>
                  <a:pt x="86" y="394"/>
                </a:cubicBezTo>
                <a:cubicBezTo>
                  <a:pt x="86" y="394"/>
                  <a:pt x="86" y="394"/>
                  <a:pt x="86" y="393"/>
                </a:cubicBezTo>
                <a:cubicBezTo>
                  <a:pt x="84" y="365"/>
                  <a:pt x="84" y="365"/>
                  <a:pt x="84" y="365"/>
                </a:cubicBezTo>
                <a:cubicBezTo>
                  <a:pt x="83" y="348"/>
                  <a:pt x="83" y="348"/>
                  <a:pt x="83" y="348"/>
                </a:cubicBezTo>
                <a:cubicBezTo>
                  <a:pt x="38" y="265"/>
                  <a:pt x="38" y="265"/>
                  <a:pt x="38" y="265"/>
                </a:cubicBezTo>
                <a:cubicBezTo>
                  <a:pt x="37" y="265"/>
                  <a:pt x="37" y="265"/>
                  <a:pt x="38" y="265"/>
                </a:cubicBezTo>
                <a:cubicBezTo>
                  <a:pt x="56" y="250"/>
                  <a:pt x="56" y="250"/>
                  <a:pt x="56" y="250"/>
                </a:cubicBezTo>
                <a:cubicBezTo>
                  <a:pt x="35" y="227"/>
                  <a:pt x="35" y="227"/>
                  <a:pt x="35" y="227"/>
                </a:cubicBezTo>
                <a:cubicBezTo>
                  <a:pt x="35" y="226"/>
                  <a:pt x="35" y="226"/>
                  <a:pt x="35" y="226"/>
                </a:cubicBezTo>
                <a:cubicBezTo>
                  <a:pt x="61" y="157"/>
                  <a:pt x="61" y="157"/>
                  <a:pt x="61" y="157"/>
                </a:cubicBezTo>
                <a:cubicBezTo>
                  <a:pt x="61" y="157"/>
                  <a:pt x="61" y="157"/>
                  <a:pt x="61" y="157"/>
                </a:cubicBezTo>
                <a:cubicBezTo>
                  <a:pt x="110" y="120"/>
                  <a:pt x="110" y="120"/>
                  <a:pt x="110" y="120"/>
                </a:cubicBezTo>
                <a:cubicBezTo>
                  <a:pt x="113" y="117"/>
                  <a:pt x="113" y="117"/>
                  <a:pt x="113" y="11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09" y="113"/>
                  <a:pt x="109" y="113"/>
                  <a:pt x="109" y="113"/>
                </a:cubicBezTo>
                <a:cubicBezTo>
                  <a:pt x="93" y="97"/>
                  <a:pt x="93" y="97"/>
                  <a:pt x="93" y="97"/>
                </a:cubicBezTo>
                <a:cubicBezTo>
                  <a:pt x="68" y="114"/>
                  <a:pt x="68" y="114"/>
                  <a:pt x="68" y="114"/>
                </a:cubicBezTo>
                <a:cubicBezTo>
                  <a:pt x="68" y="114"/>
                  <a:pt x="68" y="114"/>
                  <a:pt x="67" y="114"/>
                </a:cubicBezTo>
                <a:cubicBezTo>
                  <a:pt x="44" y="93"/>
                  <a:pt x="44" y="93"/>
                  <a:pt x="44" y="93"/>
                </a:cubicBezTo>
                <a:cubicBezTo>
                  <a:pt x="44" y="93"/>
                  <a:pt x="44" y="93"/>
                  <a:pt x="44" y="93"/>
                </a:cubicBezTo>
                <a:cubicBezTo>
                  <a:pt x="30" y="67"/>
                  <a:pt x="30" y="67"/>
                  <a:pt x="30" y="67"/>
                </a:cubicBezTo>
                <a:cubicBezTo>
                  <a:pt x="27" y="60"/>
                  <a:pt x="27" y="60"/>
                  <a:pt x="27" y="60"/>
                </a:cubicBezTo>
                <a:cubicBezTo>
                  <a:pt x="22" y="49"/>
                  <a:pt x="22" y="49"/>
                  <a:pt x="22" y="49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0"/>
                  <a:pt x="0" y="0"/>
                </a:cubicBezTo>
                <a:moveTo>
                  <a:pt x="251" y="416"/>
                </a:moveTo>
                <a:cubicBezTo>
                  <a:pt x="259" y="414"/>
                  <a:pt x="259" y="414"/>
                  <a:pt x="259" y="414"/>
                </a:cubicBezTo>
                <a:cubicBezTo>
                  <a:pt x="330" y="402"/>
                  <a:pt x="330" y="402"/>
                  <a:pt x="330" y="402"/>
                </a:cubicBezTo>
                <a:cubicBezTo>
                  <a:pt x="326" y="382"/>
                  <a:pt x="326" y="382"/>
                  <a:pt x="326" y="382"/>
                </a:cubicBezTo>
                <a:cubicBezTo>
                  <a:pt x="323" y="370"/>
                  <a:pt x="323" y="370"/>
                  <a:pt x="323" y="370"/>
                </a:cubicBezTo>
                <a:cubicBezTo>
                  <a:pt x="323" y="370"/>
                  <a:pt x="323" y="370"/>
                  <a:pt x="323" y="369"/>
                </a:cubicBezTo>
                <a:cubicBezTo>
                  <a:pt x="347" y="347"/>
                  <a:pt x="347" y="347"/>
                  <a:pt x="347" y="347"/>
                </a:cubicBezTo>
                <a:cubicBezTo>
                  <a:pt x="379" y="321"/>
                  <a:pt x="379" y="321"/>
                  <a:pt x="379" y="321"/>
                </a:cubicBezTo>
                <a:cubicBezTo>
                  <a:pt x="397" y="304"/>
                  <a:pt x="397" y="304"/>
                  <a:pt x="397" y="304"/>
                </a:cubicBezTo>
                <a:cubicBezTo>
                  <a:pt x="398" y="304"/>
                  <a:pt x="398" y="304"/>
                  <a:pt x="398" y="304"/>
                </a:cubicBezTo>
                <a:cubicBezTo>
                  <a:pt x="405" y="306"/>
                  <a:pt x="405" y="306"/>
                  <a:pt x="405" y="306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9" name="Freeform 65"/>
          <p:cNvSpPr>
            <a:spLocks/>
          </p:cNvSpPr>
          <p:nvPr/>
        </p:nvSpPr>
        <p:spPr bwMode="auto">
          <a:xfrm>
            <a:off x="6083301" y="1400175"/>
            <a:ext cx="201613" cy="161925"/>
          </a:xfrm>
          <a:custGeom>
            <a:avLst/>
            <a:gdLst/>
            <a:ahLst/>
            <a:cxnLst>
              <a:cxn ang="0">
                <a:pos x="65" y="36"/>
              </a:cxn>
              <a:cxn ang="0">
                <a:pos x="65" y="37"/>
              </a:cxn>
              <a:cxn ang="0">
                <a:pos x="45" y="51"/>
              </a:cxn>
              <a:cxn ang="0">
                <a:pos x="44" y="52"/>
              </a:cxn>
              <a:cxn ang="0">
                <a:pos x="44" y="51"/>
              </a:cxn>
              <a:cxn ang="0">
                <a:pos x="43" y="51"/>
              </a:cxn>
              <a:cxn ang="0">
                <a:pos x="24" y="6"/>
              </a:cxn>
              <a:cxn ang="0">
                <a:pos x="0" y="0"/>
              </a:cxn>
            </a:cxnLst>
            <a:rect l="0" t="0" r="r" b="b"/>
            <a:pathLst>
              <a:path w="65" h="52">
                <a:moveTo>
                  <a:pt x="65" y="36"/>
                </a:moveTo>
                <a:cubicBezTo>
                  <a:pt x="65" y="37"/>
                  <a:pt x="65" y="37"/>
                  <a:pt x="65" y="37"/>
                </a:cubicBezTo>
                <a:cubicBezTo>
                  <a:pt x="45" y="51"/>
                  <a:pt x="45" y="51"/>
                  <a:pt x="45" y="51"/>
                </a:cubicBezTo>
                <a:cubicBezTo>
                  <a:pt x="44" y="51"/>
                  <a:pt x="44" y="52"/>
                  <a:pt x="44" y="52"/>
                </a:cubicBezTo>
                <a:cubicBezTo>
                  <a:pt x="44" y="52"/>
                  <a:pt x="44" y="51"/>
                  <a:pt x="44" y="51"/>
                </a:cubicBezTo>
                <a:cubicBezTo>
                  <a:pt x="44" y="51"/>
                  <a:pt x="44" y="51"/>
                  <a:pt x="43" y="51"/>
                </a:cubicBezTo>
                <a:cubicBezTo>
                  <a:pt x="24" y="6"/>
                  <a:pt x="24" y="6"/>
                  <a:pt x="24" y="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0" name="Freeform 66"/>
          <p:cNvSpPr>
            <a:spLocks/>
          </p:cNvSpPr>
          <p:nvPr/>
        </p:nvSpPr>
        <p:spPr bwMode="auto">
          <a:xfrm>
            <a:off x="2335213" y="3476625"/>
            <a:ext cx="193675" cy="187325"/>
          </a:xfrm>
          <a:custGeom>
            <a:avLst/>
            <a:gdLst/>
            <a:ahLst/>
            <a:cxnLst>
              <a:cxn ang="0">
                <a:pos x="0" y="118"/>
              </a:cxn>
              <a:cxn ang="0">
                <a:pos x="23" y="112"/>
              </a:cxn>
              <a:cxn ang="0">
                <a:pos x="102" y="93"/>
              </a:cxn>
              <a:cxn ang="0">
                <a:pos x="104" y="93"/>
              </a:cxn>
              <a:cxn ang="0">
                <a:pos x="116" y="91"/>
              </a:cxn>
              <a:cxn ang="0">
                <a:pos x="116" y="69"/>
              </a:cxn>
              <a:cxn ang="0">
                <a:pos x="122" y="0"/>
              </a:cxn>
            </a:cxnLst>
            <a:rect l="0" t="0" r="r" b="b"/>
            <a:pathLst>
              <a:path w="122" h="118">
                <a:moveTo>
                  <a:pt x="0" y="118"/>
                </a:moveTo>
                <a:lnTo>
                  <a:pt x="23" y="112"/>
                </a:lnTo>
                <a:lnTo>
                  <a:pt x="102" y="93"/>
                </a:lnTo>
                <a:lnTo>
                  <a:pt x="104" y="93"/>
                </a:lnTo>
                <a:lnTo>
                  <a:pt x="116" y="91"/>
                </a:lnTo>
                <a:lnTo>
                  <a:pt x="116" y="69"/>
                </a:lnTo>
                <a:lnTo>
                  <a:pt x="122" y="0"/>
                </a:ln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1" name="Freeform 67"/>
          <p:cNvSpPr>
            <a:spLocks/>
          </p:cNvSpPr>
          <p:nvPr/>
        </p:nvSpPr>
        <p:spPr bwMode="auto">
          <a:xfrm>
            <a:off x="5395913" y="2466975"/>
            <a:ext cx="341313" cy="650875"/>
          </a:xfrm>
          <a:custGeom>
            <a:avLst/>
            <a:gdLst/>
            <a:ahLst/>
            <a:cxnLst>
              <a:cxn ang="0">
                <a:pos x="109" y="188"/>
              </a:cxn>
              <a:cxn ang="0">
                <a:pos x="109" y="189"/>
              </a:cxn>
              <a:cxn ang="0">
                <a:pos x="87" y="194"/>
              </a:cxn>
              <a:cxn ang="0">
                <a:pos x="11" y="209"/>
              </a:cxn>
              <a:cxn ang="0">
                <a:pos x="11" y="209"/>
              </a:cxn>
              <a:cxn ang="0">
                <a:pos x="10" y="209"/>
              </a:cxn>
              <a:cxn ang="0">
                <a:pos x="10" y="208"/>
              </a:cxn>
              <a:cxn ang="0">
                <a:pos x="5" y="171"/>
              </a:cxn>
              <a:cxn ang="0">
                <a:pos x="1" y="138"/>
              </a:cxn>
              <a:cxn ang="0">
                <a:pos x="0" y="131"/>
              </a:cxn>
              <a:cxn ang="0">
                <a:pos x="0" y="131"/>
              </a:cxn>
              <a:cxn ang="0">
                <a:pos x="56" y="35"/>
              </a:cxn>
              <a:cxn ang="0">
                <a:pos x="55" y="20"/>
              </a:cxn>
              <a:cxn ang="0">
                <a:pos x="55" y="1"/>
              </a:cxn>
              <a:cxn ang="0">
                <a:pos x="55" y="0"/>
              </a:cxn>
            </a:cxnLst>
            <a:rect l="0" t="0" r="r" b="b"/>
            <a:pathLst>
              <a:path w="109" h="209">
                <a:moveTo>
                  <a:pt x="109" y="188"/>
                </a:moveTo>
                <a:cubicBezTo>
                  <a:pt x="109" y="189"/>
                  <a:pt x="109" y="189"/>
                  <a:pt x="109" y="189"/>
                </a:cubicBezTo>
                <a:cubicBezTo>
                  <a:pt x="87" y="194"/>
                  <a:pt x="87" y="194"/>
                  <a:pt x="87" y="194"/>
                </a:cubicBezTo>
                <a:cubicBezTo>
                  <a:pt x="11" y="209"/>
                  <a:pt x="11" y="209"/>
                  <a:pt x="11" y="209"/>
                </a:cubicBezTo>
                <a:cubicBezTo>
                  <a:pt x="11" y="209"/>
                  <a:pt x="11" y="209"/>
                  <a:pt x="11" y="209"/>
                </a:cubicBezTo>
                <a:cubicBezTo>
                  <a:pt x="11" y="209"/>
                  <a:pt x="11" y="209"/>
                  <a:pt x="10" y="209"/>
                </a:cubicBezTo>
                <a:cubicBezTo>
                  <a:pt x="10" y="209"/>
                  <a:pt x="10" y="209"/>
                  <a:pt x="10" y="208"/>
                </a:cubicBezTo>
                <a:cubicBezTo>
                  <a:pt x="5" y="171"/>
                  <a:pt x="5" y="171"/>
                  <a:pt x="5" y="171"/>
                </a:cubicBezTo>
                <a:cubicBezTo>
                  <a:pt x="1" y="138"/>
                  <a:pt x="1" y="138"/>
                  <a:pt x="1" y="138"/>
                </a:cubicBezTo>
                <a:cubicBezTo>
                  <a:pt x="0" y="131"/>
                  <a:pt x="0" y="131"/>
                  <a:pt x="0" y="131"/>
                </a:cubicBezTo>
                <a:cubicBezTo>
                  <a:pt x="0" y="131"/>
                  <a:pt x="0" y="131"/>
                  <a:pt x="0" y="131"/>
                </a:cubicBezTo>
                <a:cubicBezTo>
                  <a:pt x="56" y="35"/>
                  <a:pt x="56" y="35"/>
                  <a:pt x="56" y="35"/>
                </a:cubicBezTo>
                <a:cubicBezTo>
                  <a:pt x="55" y="20"/>
                  <a:pt x="55" y="20"/>
                  <a:pt x="55" y="20"/>
                </a:cubicBezTo>
                <a:cubicBezTo>
                  <a:pt x="55" y="1"/>
                  <a:pt x="55" y="1"/>
                  <a:pt x="55" y="1"/>
                </a:cubicBezTo>
                <a:cubicBezTo>
                  <a:pt x="55" y="1"/>
                  <a:pt x="55" y="0"/>
                  <a:pt x="55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2" name="Freeform 68"/>
          <p:cNvSpPr>
            <a:spLocks noEditPoints="1"/>
          </p:cNvSpPr>
          <p:nvPr/>
        </p:nvSpPr>
        <p:spPr bwMode="auto">
          <a:xfrm>
            <a:off x="5149851" y="2859088"/>
            <a:ext cx="1765300" cy="1506538"/>
          </a:xfrm>
          <a:custGeom>
            <a:avLst/>
            <a:gdLst/>
            <a:ahLst/>
            <a:cxnLst>
              <a:cxn ang="0">
                <a:pos x="192" y="483"/>
              </a:cxn>
              <a:cxn ang="0">
                <a:pos x="192" y="483"/>
              </a:cxn>
              <a:cxn ang="0">
                <a:pos x="192" y="483"/>
              </a:cxn>
              <a:cxn ang="0">
                <a:pos x="150" y="454"/>
              </a:cxn>
              <a:cxn ang="0">
                <a:pos x="150" y="453"/>
              </a:cxn>
              <a:cxn ang="0">
                <a:pos x="158" y="432"/>
              </a:cxn>
              <a:cxn ang="0">
                <a:pos x="143" y="424"/>
              </a:cxn>
              <a:cxn ang="0">
                <a:pos x="143" y="423"/>
              </a:cxn>
              <a:cxn ang="0">
                <a:pos x="120" y="305"/>
              </a:cxn>
              <a:cxn ang="0">
                <a:pos x="75" y="287"/>
              </a:cxn>
              <a:cxn ang="0">
                <a:pos x="54" y="279"/>
              </a:cxn>
              <a:cxn ang="0">
                <a:pos x="32" y="270"/>
              </a:cxn>
              <a:cxn ang="0">
                <a:pos x="32" y="270"/>
              </a:cxn>
              <a:cxn ang="0">
                <a:pos x="0" y="227"/>
              </a:cxn>
              <a:cxn ang="0">
                <a:pos x="0" y="226"/>
              </a:cxn>
              <a:cxn ang="0">
                <a:pos x="0" y="226"/>
              </a:cxn>
              <a:cxn ang="0">
                <a:pos x="40" y="200"/>
              </a:cxn>
              <a:cxn ang="0">
                <a:pos x="31" y="159"/>
              </a:cxn>
              <a:cxn ang="0">
                <a:pos x="31" y="159"/>
              </a:cxn>
              <a:cxn ang="0">
                <a:pos x="89" y="82"/>
              </a:cxn>
              <a:cxn ang="0">
                <a:pos x="566" y="231"/>
              </a:cxn>
              <a:cxn ang="0">
                <a:pos x="538" y="205"/>
              </a:cxn>
              <a:cxn ang="0">
                <a:pos x="528" y="220"/>
              </a:cxn>
              <a:cxn ang="0">
                <a:pos x="528" y="221"/>
              </a:cxn>
              <a:cxn ang="0">
                <a:pos x="527" y="221"/>
              </a:cxn>
              <a:cxn ang="0">
                <a:pos x="486" y="195"/>
              </a:cxn>
              <a:cxn ang="0">
                <a:pos x="485" y="194"/>
              </a:cxn>
              <a:cxn ang="0">
                <a:pos x="483" y="155"/>
              </a:cxn>
              <a:cxn ang="0">
                <a:pos x="424" y="156"/>
              </a:cxn>
              <a:cxn ang="0">
                <a:pos x="423" y="156"/>
              </a:cxn>
              <a:cxn ang="0">
                <a:pos x="362" y="131"/>
              </a:cxn>
              <a:cxn ang="0">
                <a:pos x="361" y="131"/>
              </a:cxn>
              <a:cxn ang="0">
                <a:pos x="330" y="91"/>
              </a:cxn>
              <a:cxn ang="0">
                <a:pos x="330" y="91"/>
              </a:cxn>
              <a:cxn ang="0">
                <a:pos x="319" y="13"/>
              </a:cxn>
              <a:cxn ang="0">
                <a:pos x="266" y="2"/>
              </a:cxn>
              <a:cxn ang="0">
                <a:pos x="256" y="0"/>
              </a:cxn>
            </a:cxnLst>
            <a:rect l="0" t="0" r="r" b="b"/>
            <a:pathLst>
              <a:path w="566" h="483">
                <a:moveTo>
                  <a:pt x="192" y="483"/>
                </a:moveTo>
                <a:cubicBezTo>
                  <a:pt x="192" y="483"/>
                  <a:pt x="192" y="483"/>
                  <a:pt x="192" y="483"/>
                </a:cubicBezTo>
                <a:cubicBezTo>
                  <a:pt x="192" y="483"/>
                  <a:pt x="192" y="483"/>
                  <a:pt x="192" y="483"/>
                </a:cubicBezTo>
                <a:cubicBezTo>
                  <a:pt x="150" y="454"/>
                  <a:pt x="150" y="454"/>
                  <a:pt x="150" y="454"/>
                </a:cubicBezTo>
                <a:cubicBezTo>
                  <a:pt x="150" y="453"/>
                  <a:pt x="150" y="453"/>
                  <a:pt x="150" y="453"/>
                </a:cubicBezTo>
                <a:cubicBezTo>
                  <a:pt x="158" y="432"/>
                  <a:pt x="158" y="432"/>
                  <a:pt x="158" y="432"/>
                </a:cubicBezTo>
                <a:cubicBezTo>
                  <a:pt x="143" y="424"/>
                  <a:pt x="143" y="424"/>
                  <a:pt x="143" y="424"/>
                </a:cubicBezTo>
                <a:cubicBezTo>
                  <a:pt x="143" y="424"/>
                  <a:pt x="143" y="424"/>
                  <a:pt x="143" y="423"/>
                </a:cubicBezTo>
                <a:cubicBezTo>
                  <a:pt x="120" y="305"/>
                  <a:pt x="120" y="305"/>
                  <a:pt x="120" y="305"/>
                </a:cubicBezTo>
                <a:cubicBezTo>
                  <a:pt x="75" y="287"/>
                  <a:pt x="75" y="287"/>
                  <a:pt x="75" y="287"/>
                </a:cubicBezTo>
                <a:cubicBezTo>
                  <a:pt x="54" y="279"/>
                  <a:pt x="54" y="279"/>
                  <a:pt x="54" y="279"/>
                </a:cubicBezTo>
                <a:cubicBezTo>
                  <a:pt x="32" y="270"/>
                  <a:pt x="32" y="270"/>
                  <a:pt x="32" y="270"/>
                </a:cubicBezTo>
                <a:cubicBezTo>
                  <a:pt x="32" y="270"/>
                  <a:pt x="32" y="270"/>
                  <a:pt x="32" y="270"/>
                </a:cubicBezTo>
                <a:cubicBezTo>
                  <a:pt x="0" y="227"/>
                  <a:pt x="0" y="227"/>
                  <a:pt x="0" y="227"/>
                </a:cubicBezTo>
                <a:cubicBezTo>
                  <a:pt x="0" y="227"/>
                  <a:pt x="0" y="226"/>
                  <a:pt x="0" y="226"/>
                </a:cubicBezTo>
                <a:cubicBezTo>
                  <a:pt x="0" y="226"/>
                  <a:pt x="0" y="226"/>
                  <a:pt x="0" y="226"/>
                </a:cubicBezTo>
                <a:cubicBezTo>
                  <a:pt x="40" y="200"/>
                  <a:pt x="40" y="200"/>
                  <a:pt x="40" y="200"/>
                </a:cubicBezTo>
                <a:cubicBezTo>
                  <a:pt x="31" y="159"/>
                  <a:pt x="31" y="159"/>
                  <a:pt x="31" y="159"/>
                </a:cubicBezTo>
                <a:cubicBezTo>
                  <a:pt x="31" y="159"/>
                  <a:pt x="31" y="159"/>
                  <a:pt x="31" y="159"/>
                </a:cubicBezTo>
                <a:cubicBezTo>
                  <a:pt x="89" y="82"/>
                  <a:pt x="89" y="82"/>
                  <a:pt x="89" y="82"/>
                </a:cubicBezTo>
                <a:moveTo>
                  <a:pt x="566" y="231"/>
                </a:moveTo>
                <a:cubicBezTo>
                  <a:pt x="538" y="205"/>
                  <a:pt x="538" y="205"/>
                  <a:pt x="538" y="205"/>
                </a:cubicBezTo>
                <a:cubicBezTo>
                  <a:pt x="528" y="220"/>
                  <a:pt x="528" y="220"/>
                  <a:pt x="528" y="220"/>
                </a:cubicBezTo>
                <a:cubicBezTo>
                  <a:pt x="528" y="221"/>
                  <a:pt x="528" y="221"/>
                  <a:pt x="528" y="221"/>
                </a:cubicBezTo>
                <a:cubicBezTo>
                  <a:pt x="528" y="221"/>
                  <a:pt x="527" y="221"/>
                  <a:pt x="527" y="221"/>
                </a:cubicBezTo>
                <a:cubicBezTo>
                  <a:pt x="486" y="195"/>
                  <a:pt x="486" y="195"/>
                  <a:pt x="486" y="195"/>
                </a:cubicBezTo>
                <a:cubicBezTo>
                  <a:pt x="486" y="195"/>
                  <a:pt x="485" y="195"/>
                  <a:pt x="485" y="194"/>
                </a:cubicBezTo>
                <a:cubicBezTo>
                  <a:pt x="483" y="155"/>
                  <a:pt x="483" y="155"/>
                  <a:pt x="483" y="155"/>
                </a:cubicBezTo>
                <a:cubicBezTo>
                  <a:pt x="424" y="156"/>
                  <a:pt x="424" y="156"/>
                  <a:pt x="424" y="156"/>
                </a:cubicBezTo>
                <a:cubicBezTo>
                  <a:pt x="424" y="156"/>
                  <a:pt x="423" y="156"/>
                  <a:pt x="423" y="156"/>
                </a:cubicBezTo>
                <a:cubicBezTo>
                  <a:pt x="362" y="131"/>
                  <a:pt x="362" y="131"/>
                  <a:pt x="362" y="131"/>
                </a:cubicBezTo>
                <a:cubicBezTo>
                  <a:pt x="361" y="131"/>
                  <a:pt x="361" y="131"/>
                  <a:pt x="361" y="131"/>
                </a:cubicBezTo>
                <a:cubicBezTo>
                  <a:pt x="330" y="91"/>
                  <a:pt x="330" y="91"/>
                  <a:pt x="330" y="91"/>
                </a:cubicBezTo>
                <a:cubicBezTo>
                  <a:pt x="330" y="91"/>
                  <a:pt x="330" y="91"/>
                  <a:pt x="330" y="91"/>
                </a:cubicBezTo>
                <a:cubicBezTo>
                  <a:pt x="319" y="13"/>
                  <a:pt x="319" y="13"/>
                  <a:pt x="319" y="13"/>
                </a:cubicBezTo>
                <a:cubicBezTo>
                  <a:pt x="266" y="2"/>
                  <a:pt x="266" y="2"/>
                  <a:pt x="266" y="2"/>
                </a:cubicBezTo>
                <a:cubicBezTo>
                  <a:pt x="256" y="0"/>
                  <a:pt x="256" y="0"/>
                  <a:pt x="25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3" name="Freeform 69"/>
          <p:cNvSpPr>
            <a:spLocks/>
          </p:cNvSpPr>
          <p:nvPr/>
        </p:nvSpPr>
        <p:spPr bwMode="auto">
          <a:xfrm>
            <a:off x="77788" y="5681663"/>
            <a:ext cx="876300" cy="1085850"/>
          </a:xfrm>
          <a:custGeom>
            <a:avLst/>
            <a:gdLst/>
            <a:ahLst/>
            <a:cxnLst>
              <a:cxn ang="0">
                <a:pos x="281" y="131"/>
              </a:cxn>
              <a:cxn ang="0">
                <a:pos x="280" y="130"/>
              </a:cxn>
              <a:cxn ang="0">
                <a:pos x="199" y="164"/>
              </a:cxn>
              <a:cxn ang="0">
                <a:pos x="199" y="165"/>
              </a:cxn>
              <a:cxn ang="0">
                <a:pos x="179" y="193"/>
              </a:cxn>
              <a:cxn ang="0">
                <a:pos x="153" y="152"/>
              </a:cxn>
              <a:cxn ang="0">
                <a:pos x="152" y="152"/>
              </a:cxn>
              <a:cxn ang="0">
                <a:pos x="152" y="152"/>
              </a:cxn>
              <a:cxn ang="0">
                <a:pos x="139" y="194"/>
              </a:cxn>
              <a:cxn ang="0">
                <a:pos x="124" y="243"/>
              </a:cxn>
              <a:cxn ang="0">
                <a:pos x="98" y="243"/>
              </a:cxn>
              <a:cxn ang="0">
                <a:pos x="98" y="244"/>
              </a:cxn>
              <a:cxn ang="0">
                <a:pos x="92" y="252"/>
              </a:cxn>
              <a:cxn ang="0">
                <a:pos x="77" y="271"/>
              </a:cxn>
              <a:cxn ang="0">
                <a:pos x="58" y="296"/>
              </a:cxn>
              <a:cxn ang="0">
                <a:pos x="51" y="306"/>
              </a:cxn>
              <a:cxn ang="0">
                <a:pos x="24" y="348"/>
              </a:cxn>
              <a:cxn ang="0">
                <a:pos x="12" y="338"/>
              </a:cxn>
              <a:cxn ang="0">
                <a:pos x="35" y="301"/>
              </a:cxn>
              <a:cxn ang="0">
                <a:pos x="35" y="301"/>
              </a:cxn>
              <a:cxn ang="0">
                <a:pos x="35" y="300"/>
              </a:cxn>
              <a:cxn ang="0">
                <a:pos x="35" y="300"/>
              </a:cxn>
              <a:cxn ang="0">
                <a:pos x="30" y="285"/>
              </a:cxn>
              <a:cxn ang="0">
                <a:pos x="24" y="271"/>
              </a:cxn>
              <a:cxn ang="0">
                <a:pos x="12" y="240"/>
              </a:cxn>
              <a:cxn ang="0">
                <a:pos x="0" y="204"/>
              </a:cxn>
              <a:cxn ang="0">
                <a:pos x="31" y="176"/>
              </a:cxn>
              <a:cxn ang="0">
                <a:pos x="33" y="174"/>
              </a:cxn>
              <a:cxn ang="0">
                <a:pos x="34" y="173"/>
              </a:cxn>
              <a:cxn ang="0">
                <a:pos x="24" y="143"/>
              </a:cxn>
              <a:cxn ang="0">
                <a:pos x="24" y="142"/>
              </a:cxn>
              <a:cxn ang="0">
                <a:pos x="24" y="141"/>
              </a:cxn>
              <a:cxn ang="0">
                <a:pos x="21" y="133"/>
              </a:cxn>
              <a:cxn ang="0">
                <a:pos x="65" y="118"/>
              </a:cxn>
              <a:cxn ang="0">
                <a:pos x="70" y="116"/>
              </a:cxn>
              <a:cxn ang="0">
                <a:pos x="70" y="115"/>
              </a:cxn>
              <a:cxn ang="0">
                <a:pos x="73" y="110"/>
              </a:cxn>
              <a:cxn ang="0">
                <a:pos x="82" y="93"/>
              </a:cxn>
              <a:cxn ang="0">
                <a:pos x="87" y="82"/>
              </a:cxn>
              <a:cxn ang="0">
                <a:pos x="87" y="82"/>
              </a:cxn>
              <a:cxn ang="0">
                <a:pos x="78" y="45"/>
              </a:cxn>
              <a:cxn ang="0">
                <a:pos x="91" y="44"/>
              </a:cxn>
              <a:cxn ang="0">
                <a:pos x="117" y="45"/>
              </a:cxn>
              <a:cxn ang="0">
                <a:pos x="118" y="45"/>
              </a:cxn>
              <a:cxn ang="0">
                <a:pos x="122" y="24"/>
              </a:cxn>
              <a:cxn ang="0">
                <a:pos x="165" y="0"/>
              </a:cxn>
            </a:cxnLst>
            <a:rect l="0" t="0" r="r" b="b"/>
            <a:pathLst>
              <a:path w="281" h="348">
                <a:moveTo>
                  <a:pt x="281" y="131"/>
                </a:moveTo>
                <a:cubicBezTo>
                  <a:pt x="280" y="130"/>
                  <a:pt x="280" y="130"/>
                  <a:pt x="280" y="130"/>
                </a:cubicBezTo>
                <a:cubicBezTo>
                  <a:pt x="199" y="164"/>
                  <a:pt x="199" y="164"/>
                  <a:pt x="199" y="164"/>
                </a:cubicBezTo>
                <a:cubicBezTo>
                  <a:pt x="199" y="164"/>
                  <a:pt x="199" y="164"/>
                  <a:pt x="199" y="165"/>
                </a:cubicBezTo>
                <a:cubicBezTo>
                  <a:pt x="179" y="193"/>
                  <a:pt x="179" y="193"/>
                  <a:pt x="179" y="193"/>
                </a:cubicBezTo>
                <a:cubicBezTo>
                  <a:pt x="153" y="152"/>
                  <a:pt x="153" y="152"/>
                  <a:pt x="153" y="152"/>
                </a:cubicBezTo>
                <a:cubicBezTo>
                  <a:pt x="153" y="152"/>
                  <a:pt x="153" y="152"/>
                  <a:pt x="152" y="152"/>
                </a:cubicBezTo>
                <a:cubicBezTo>
                  <a:pt x="152" y="152"/>
                  <a:pt x="152" y="152"/>
                  <a:pt x="152" y="152"/>
                </a:cubicBezTo>
                <a:cubicBezTo>
                  <a:pt x="139" y="194"/>
                  <a:pt x="139" y="194"/>
                  <a:pt x="139" y="194"/>
                </a:cubicBezTo>
                <a:cubicBezTo>
                  <a:pt x="124" y="243"/>
                  <a:pt x="124" y="243"/>
                  <a:pt x="124" y="243"/>
                </a:cubicBezTo>
                <a:cubicBezTo>
                  <a:pt x="98" y="243"/>
                  <a:pt x="98" y="243"/>
                  <a:pt x="98" y="243"/>
                </a:cubicBezTo>
                <a:cubicBezTo>
                  <a:pt x="98" y="243"/>
                  <a:pt x="98" y="243"/>
                  <a:pt x="98" y="244"/>
                </a:cubicBezTo>
                <a:cubicBezTo>
                  <a:pt x="92" y="252"/>
                  <a:pt x="92" y="252"/>
                  <a:pt x="92" y="252"/>
                </a:cubicBezTo>
                <a:cubicBezTo>
                  <a:pt x="77" y="271"/>
                  <a:pt x="77" y="271"/>
                  <a:pt x="77" y="271"/>
                </a:cubicBezTo>
                <a:cubicBezTo>
                  <a:pt x="58" y="296"/>
                  <a:pt x="58" y="296"/>
                  <a:pt x="58" y="296"/>
                </a:cubicBezTo>
                <a:cubicBezTo>
                  <a:pt x="51" y="306"/>
                  <a:pt x="51" y="306"/>
                  <a:pt x="51" y="306"/>
                </a:cubicBezTo>
                <a:cubicBezTo>
                  <a:pt x="24" y="348"/>
                  <a:pt x="24" y="348"/>
                  <a:pt x="24" y="348"/>
                </a:cubicBezTo>
                <a:cubicBezTo>
                  <a:pt x="12" y="338"/>
                  <a:pt x="12" y="338"/>
                  <a:pt x="12" y="338"/>
                </a:cubicBezTo>
                <a:cubicBezTo>
                  <a:pt x="35" y="301"/>
                  <a:pt x="35" y="301"/>
                  <a:pt x="35" y="301"/>
                </a:cubicBezTo>
                <a:cubicBezTo>
                  <a:pt x="35" y="301"/>
                  <a:pt x="35" y="301"/>
                  <a:pt x="35" y="301"/>
                </a:cubicBezTo>
                <a:cubicBezTo>
                  <a:pt x="35" y="300"/>
                  <a:pt x="35" y="300"/>
                  <a:pt x="35" y="300"/>
                </a:cubicBezTo>
                <a:cubicBezTo>
                  <a:pt x="35" y="300"/>
                  <a:pt x="35" y="300"/>
                  <a:pt x="35" y="300"/>
                </a:cubicBezTo>
                <a:cubicBezTo>
                  <a:pt x="30" y="285"/>
                  <a:pt x="30" y="285"/>
                  <a:pt x="30" y="285"/>
                </a:cubicBezTo>
                <a:cubicBezTo>
                  <a:pt x="24" y="271"/>
                  <a:pt x="24" y="271"/>
                  <a:pt x="24" y="271"/>
                </a:cubicBezTo>
                <a:cubicBezTo>
                  <a:pt x="12" y="240"/>
                  <a:pt x="12" y="240"/>
                  <a:pt x="12" y="240"/>
                </a:cubicBezTo>
                <a:cubicBezTo>
                  <a:pt x="0" y="204"/>
                  <a:pt x="0" y="204"/>
                  <a:pt x="0" y="204"/>
                </a:cubicBezTo>
                <a:cubicBezTo>
                  <a:pt x="31" y="176"/>
                  <a:pt x="31" y="176"/>
                  <a:pt x="31" y="176"/>
                </a:cubicBezTo>
                <a:cubicBezTo>
                  <a:pt x="33" y="174"/>
                  <a:pt x="33" y="174"/>
                  <a:pt x="33" y="174"/>
                </a:cubicBezTo>
                <a:cubicBezTo>
                  <a:pt x="34" y="174"/>
                  <a:pt x="34" y="174"/>
                  <a:pt x="34" y="173"/>
                </a:cubicBezTo>
                <a:cubicBezTo>
                  <a:pt x="24" y="143"/>
                  <a:pt x="24" y="143"/>
                  <a:pt x="24" y="143"/>
                </a:cubicBezTo>
                <a:cubicBezTo>
                  <a:pt x="24" y="142"/>
                  <a:pt x="24" y="142"/>
                  <a:pt x="24" y="142"/>
                </a:cubicBezTo>
                <a:cubicBezTo>
                  <a:pt x="24" y="141"/>
                  <a:pt x="24" y="141"/>
                  <a:pt x="24" y="141"/>
                </a:cubicBezTo>
                <a:cubicBezTo>
                  <a:pt x="21" y="133"/>
                  <a:pt x="21" y="133"/>
                  <a:pt x="21" y="133"/>
                </a:cubicBezTo>
                <a:cubicBezTo>
                  <a:pt x="65" y="118"/>
                  <a:pt x="65" y="118"/>
                  <a:pt x="65" y="118"/>
                </a:cubicBezTo>
                <a:cubicBezTo>
                  <a:pt x="70" y="116"/>
                  <a:pt x="70" y="116"/>
                  <a:pt x="70" y="116"/>
                </a:cubicBezTo>
                <a:cubicBezTo>
                  <a:pt x="70" y="116"/>
                  <a:pt x="70" y="115"/>
                  <a:pt x="70" y="115"/>
                </a:cubicBezTo>
                <a:cubicBezTo>
                  <a:pt x="73" y="110"/>
                  <a:pt x="73" y="110"/>
                  <a:pt x="73" y="110"/>
                </a:cubicBezTo>
                <a:cubicBezTo>
                  <a:pt x="82" y="93"/>
                  <a:pt x="82" y="93"/>
                  <a:pt x="82" y="93"/>
                </a:cubicBezTo>
                <a:cubicBezTo>
                  <a:pt x="87" y="82"/>
                  <a:pt x="87" y="82"/>
                  <a:pt x="87" y="82"/>
                </a:cubicBezTo>
                <a:cubicBezTo>
                  <a:pt x="87" y="82"/>
                  <a:pt x="87" y="82"/>
                  <a:pt x="87" y="82"/>
                </a:cubicBezTo>
                <a:cubicBezTo>
                  <a:pt x="78" y="45"/>
                  <a:pt x="78" y="45"/>
                  <a:pt x="78" y="45"/>
                </a:cubicBezTo>
                <a:cubicBezTo>
                  <a:pt x="91" y="44"/>
                  <a:pt x="91" y="44"/>
                  <a:pt x="91" y="44"/>
                </a:cubicBezTo>
                <a:cubicBezTo>
                  <a:pt x="117" y="45"/>
                  <a:pt x="117" y="45"/>
                  <a:pt x="117" y="45"/>
                </a:cubicBezTo>
                <a:cubicBezTo>
                  <a:pt x="118" y="45"/>
                  <a:pt x="118" y="45"/>
                  <a:pt x="118" y="45"/>
                </a:cubicBezTo>
                <a:cubicBezTo>
                  <a:pt x="122" y="24"/>
                  <a:pt x="122" y="24"/>
                  <a:pt x="122" y="24"/>
                </a:cubicBezTo>
                <a:cubicBezTo>
                  <a:pt x="165" y="0"/>
                  <a:pt x="165" y="0"/>
                  <a:pt x="165" y="0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4" name="Freeform 70"/>
          <p:cNvSpPr>
            <a:spLocks/>
          </p:cNvSpPr>
          <p:nvPr/>
        </p:nvSpPr>
        <p:spPr bwMode="auto">
          <a:xfrm>
            <a:off x="954088" y="6091238"/>
            <a:ext cx="236538" cy="246063"/>
          </a:xfrm>
          <a:custGeom>
            <a:avLst/>
            <a:gdLst/>
            <a:ahLst/>
            <a:cxnLst>
              <a:cxn ang="0">
                <a:pos x="76" y="79"/>
              </a:cxn>
              <a:cxn ang="0">
                <a:pos x="68" y="56"/>
              </a:cxn>
              <a:cxn ang="0">
                <a:pos x="68" y="55"/>
              </a:cxn>
              <a:cxn ang="0">
                <a:pos x="17" y="32"/>
              </a:cxn>
              <a:cxn ang="0">
                <a:pos x="13" y="26"/>
              </a:cxn>
              <a:cxn ang="0">
                <a:pos x="0" y="0"/>
              </a:cxn>
            </a:cxnLst>
            <a:rect l="0" t="0" r="r" b="b"/>
            <a:pathLst>
              <a:path w="76" h="79">
                <a:moveTo>
                  <a:pt x="76" y="79"/>
                </a:moveTo>
                <a:cubicBezTo>
                  <a:pt x="68" y="56"/>
                  <a:pt x="68" y="56"/>
                  <a:pt x="68" y="56"/>
                </a:cubicBezTo>
                <a:cubicBezTo>
                  <a:pt x="68" y="55"/>
                  <a:pt x="68" y="55"/>
                  <a:pt x="68" y="55"/>
                </a:cubicBezTo>
                <a:cubicBezTo>
                  <a:pt x="17" y="32"/>
                  <a:pt x="17" y="32"/>
                  <a:pt x="17" y="32"/>
                </a:cubicBezTo>
                <a:cubicBezTo>
                  <a:pt x="13" y="26"/>
                  <a:pt x="13" y="26"/>
                  <a:pt x="13" y="2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5" name="Freeform 71"/>
          <p:cNvSpPr>
            <a:spLocks/>
          </p:cNvSpPr>
          <p:nvPr/>
        </p:nvSpPr>
        <p:spPr bwMode="auto">
          <a:xfrm>
            <a:off x="1336676" y="6088063"/>
            <a:ext cx="2046288" cy="446088"/>
          </a:xfrm>
          <a:custGeom>
            <a:avLst/>
            <a:gdLst/>
            <a:ahLst/>
            <a:cxnLst>
              <a:cxn ang="0">
                <a:pos x="656" y="80"/>
              </a:cxn>
              <a:cxn ang="0">
                <a:pos x="643" y="59"/>
              </a:cxn>
              <a:cxn ang="0">
                <a:pos x="634" y="43"/>
              </a:cxn>
              <a:cxn ang="0">
                <a:pos x="609" y="0"/>
              </a:cxn>
              <a:cxn ang="0">
                <a:pos x="607" y="0"/>
              </a:cxn>
              <a:cxn ang="0">
                <a:pos x="515" y="15"/>
              </a:cxn>
              <a:cxn ang="0">
                <a:pos x="514" y="15"/>
              </a:cxn>
              <a:cxn ang="0">
                <a:pos x="466" y="18"/>
              </a:cxn>
              <a:cxn ang="0">
                <a:pos x="439" y="20"/>
              </a:cxn>
              <a:cxn ang="0">
                <a:pos x="419" y="22"/>
              </a:cxn>
              <a:cxn ang="0">
                <a:pos x="411" y="22"/>
              </a:cxn>
              <a:cxn ang="0">
                <a:pos x="409" y="23"/>
              </a:cxn>
              <a:cxn ang="0">
                <a:pos x="372" y="41"/>
              </a:cxn>
              <a:cxn ang="0">
                <a:pos x="365" y="45"/>
              </a:cxn>
              <a:cxn ang="0">
                <a:pos x="324" y="66"/>
              </a:cxn>
              <a:cxn ang="0">
                <a:pos x="273" y="72"/>
              </a:cxn>
              <a:cxn ang="0">
                <a:pos x="128" y="60"/>
              </a:cxn>
              <a:cxn ang="0">
                <a:pos x="127" y="60"/>
              </a:cxn>
              <a:cxn ang="0">
                <a:pos x="65" y="133"/>
              </a:cxn>
              <a:cxn ang="0">
                <a:pos x="58" y="134"/>
              </a:cxn>
              <a:cxn ang="0">
                <a:pos x="20" y="141"/>
              </a:cxn>
              <a:cxn ang="0">
                <a:pos x="8" y="143"/>
              </a:cxn>
              <a:cxn ang="0">
                <a:pos x="0" y="120"/>
              </a:cxn>
              <a:cxn ang="0">
                <a:pos x="13" y="103"/>
              </a:cxn>
            </a:cxnLst>
            <a:rect l="0" t="0" r="r" b="b"/>
            <a:pathLst>
              <a:path w="656" h="143">
                <a:moveTo>
                  <a:pt x="656" y="80"/>
                </a:moveTo>
                <a:cubicBezTo>
                  <a:pt x="643" y="59"/>
                  <a:pt x="643" y="59"/>
                  <a:pt x="643" y="59"/>
                </a:cubicBezTo>
                <a:cubicBezTo>
                  <a:pt x="634" y="43"/>
                  <a:pt x="634" y="43"/>
                  <a:pt x="634" y="43"/>
                </a:cubicBezTo>
                <a:cubicBezTo>
                  <a:pt x="609" y="0"/>
                  <a:pt x="609" y="0"/>
                  <a:pt x="609" y="0"/>
                </a:cubicBezTo>
                <a:cubicBezTo>
                  <a:pt x="607" y="0"/>
                  <a:pt x="607" y="0"/>
                  <a:pt x="607" y="0"/>
                </a:cubicBezTo>
                <a:cubicBezTo>
                  <a:pt x="515" y="15"/>
                  <a:pt x="515" y="15"/>
                  <a:pt x="515" y="15"/>
                </a:cubicBezTo>
                <a:cubicBezTo>
                  <a:pt x="514" y="15"/>
                  <a:pt x="514" y="15"/>
                  <a:pt x="514" y="15"/>
                </a:cubicBezTo>
                <a:cubicBezTo>
                  <a:pt x="466" y="18"/>
                  <a:pt x="466" y="18"/>
                  <a:pt x="466" y="18"/>
                </a:cubicBezTo>
                <a:cubicBezTo>
                  <a:pt x="439" y="20"/>
                  <a:pt x="439" y="20"/>
                  <a:pt x="439" y="20"/>
                </a:cubicBezTo>
                <a:cubicBezTo>
                  <a:pt x="419" y="22"/>
                  <a:pt x="419" y="22"/>
                  <a:pt x="419" y="22"/>
                </a:cubicBezTo>
                <a:cubicBezTo>
                  <a:pt x="411" y="22"/>
                  <a:pt x="411" y="22"/>
                  <a:pt x="411" y="22"/>
                </a:cubicBezTo>
                <a:cubicBezTo>
                  <a:pt x="409" y="23"/>
                  <a:pt x="409" y="23"/>
                  <a:pt x="409" y="23"/>
                </a:cubicBezTo>
                <a:cubicBezTo>
                  <a:pt x="372" y="41"/>
                  <a:pt x="372" y="41"/>
                  <a:pt x="372" y="41"/>
                </a:cubicBezTo>
                <a:cubicBezTo>
                  <a:pt x="365" y="45"/>
                  <a:pt x="365" y="45"/>
                  <a:pt x="365" y="45"/>
                </a:cubicBezTo>
                <a:cubicBezTo>
                  <a:pt x="324" y="66"/>
                  <a:pt x="324" y="66"/>
                  <a:pt x="324" y="66"/>
                </a:cubicBezTo>
                <a:cubicBezTo>
                  <a:pt x="273" y="72"/>
                  <a:pt x="273" y="72"/>
                  <a:pt x="273" y="72"/>
                </a:cubicBezTo>
                <a:cubicBezTo>
                  <a:pt x="128" y="60"/>
                  <a:pt x="128" y="60"/>
                  <a:pt x="128" y="60"/>
                </a:cubicBezTo>
                <a:cubicBezTo>
                  <a:pt x="127" y="60"/>
                  <a:pt x="127" y="60"/>
                  <a:pt x="127" y="60"/>
                </a:cubicBezTo>
                <a:cubicBezTo>
                  <a:pt x="65" y="133"/>
                  <a:pt x="65" y="133"/>
                  <a:pt x="65" y="133"/>
                </a:cubicBezTo>
                <a:cubicBezTo>
                  <a:pt x="58" y="134"/>
                  <a:pt x="58" y="134"/>
                  <a:pt x="58" y="134"/>
                </a:cubicBezTo>
                <a:cubicBezTo>
                  <a:pt x="20" y="141"/>
                  <a:pt x="20" y="141"/>
                  <a:pt x="20" y="141"/>
                </a:cubicBezTo>
                <a:cubicBezTo>
                  <a:pt x="8" y="143"/>
                  <a:pt x="8" y="143"/>
                  <a:pt x="8" y="143"/>
                </a:cubicBezTo>
                <a:cubicBezTo>
                  <a:pt x="0" y="120"/>
                  <a:pt x="0" y="120"/>
                  <a:pt x="0" y="120"/>
                </a:cubicBezTo>
                <a:cubicBezTo>
                  <a:pt x="13" y="103"/>
                  <a:pt x="13" y="103"/>
                  <a:pt x="13" y="103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6" name="Freeform 72"/>
          <p:cNvSpPr>
            <a:spLocks/>
          </p:cNvSpPr>
          <p:nvPr/>
        </p:nvSpPr>
        <p:spPr bwMode="auto">
          <a:xfrm>
            <a:off x="6765926" y="52388"/>
            <a:ext cx="2300288" cy="3970338"/>
          </a:xfrm>
          <a:custGeom>
            <a:avLst/>
            <a:gdLst/>
            <a:ahLst/>
            <a:cxnLst>
              <a:cxn ang="0">
                <a:pos x="589" y="1250"/>
              </a:cxn>
              <a:cxn ang="0">
                <a:pos x="660" y="1155"/>
              </a:cxn>
              <a:cxn ang="0">
                <a:pos x="659" y="1118"/>
              </a:cxn>
              <a:cxn ang="0">
                <a:pos x="569" y="927"/>
              </a:cxn>
              <a:cxn ang="0">
                <a:pos x="552" y="922"/>
              </a:cxn>
              <a:cxn ang="0">
                <a:pos x="519" y="794"/>
              </a:cxn>
              <a:cxn ang="0">
                <a:pos x="606" y="747"/>
              </a:cxn>
              <a:cxn ang="0">
                <a:pos x="690" y="742"/>
              </a:cxn>
              <a:cxn ang="0">
                <a:pos x="678" y="706"/>
              </a:cxn>
              <a:cxn ang="0">
                <a:pos x="680" y="704"/>
              </a:cxn>
              <a:cxn ang="0">
                <a:pos x="698" y="629"/>
              </a:cxn>
              <a:cxn ang="0">
                <a:pos x="738" y="577"/>
              </a:cxn>
              <a:cxn ang="0">
                <a:pos x="685" y="586"/>
              </a:cxn>
              <a:cxn ang="0">
                <a:pos x="680" y="584"/>
              </a:cxn>
              <a:cxn ang="0">
                <a:pos x="603" y="537"/>
              </a:cxn>
              <a:cxn ang="0">
                <a:pos x="544" y="436"/>
              </a:cxn>
              <a:cxn ang="0">
                <a:pos x="572" y="369"/>
              </a:cxn>
              <a:cxn ang="0">
                <a:pos x="530" y="343"/>
              </a:cxn>
              <a:cxn ang="0">
                <a:pos x="557" y="308"/>
              </a:cxn>
              <a:cxn ang="0">
                <a:pos x="506" y="287"/>
              </a:cxn>
              <a:cxn ang="0">
                <a:pos x="439" y="254"/>
              </a:cxn>
              <a:cxn ang="0">
                <a:pos x="409" y="198"/>
              </a:cxn>
              <a:cxn ang="0">
                <a:pos x="412" y="189"/>
              </a:cxn>
              <a:cxn ang="0">
                <a:pos x="418" y="165"/>
              </a:cxn>
              <a:cxn ang="0">
                <a:pos x="363" y="72"/>
              </a:cxn>
              <a:cxn ang="0">
                <a:pos x="362" y="55"/>
              </a:cxn>
              <a:cxn ang="0">
                <a:pos x="309" y="50"/>
              </a:cxn>
              <a:cxn ang="0">
                <a:pos x="306" y="52"/>
              </a:cxn>
              <a:cxn ang="0">
                <a:pos x="285" y="44"/>
              </a:cxn>
              <a:cxn ang="0">
                <a:pos x="278" y="99"/>
              </a:cxn>
              <a:cxn ang="0">
                <a:pos x="260" y="113"/>
              </a:cxn>
              <a:cxn ang="0">
                <a:pos x="215" y="92"/>
              </a:cxn>
              <a:cxn ang="0">
                <a:pos x="212" y="72"/>
              </a:cxn>
              <a:cxn ang="0">
                <a:pos x="173" y="47"/>
              </a:cxn>
              <a:cxn ang="0">
                <a:pos x="171" y="27"/>
              </a:cxn>
              <a:cxn ang="0">
                <a:pos x="136" y="28"/>
              </a:cxn>
              <a:cxn ang="0">
                <a:pos x="93" y="37"/>
              </a:cxn>
              <a:cxn ang="0">
                <a:pos x="24" y="3"/>
              </a:cxn>
            </a:cxnLst>
            <a:rect l="0" t="0" r="r" b="b"/>
            <a:pathLst>
              <a:path w="738" h="1273">
                <a:moveTo>
                  <a:pt x="454" y="1273"/>
                </a:moveTo>
                <a:cubicBezTo>
                  <a:pt x="589" y="1250"/>
                  <a:pt x="589" y="1250"/>
                  <a:pt x="589" y="1250"/>
                </a:cubicBezTo>
                <a:cubicBezTo>
                  <a:pt x="649" y="1207"/>
                  <a:pt x="649" y="1207"/>
                  <a:pt x="649" y="1207"/>
                </a:cubicBezTo>
                <a:cubicBezTo>
                  <a:pt x="660" y="1155"/>
                  <a:pt x="660" y="1155"/>
                  <a:pt x="660" y="1155"/>
                </a:cubicBezTo>
                <a:cubicBezTo>
                  <a:pt x="662" y="1147"/>
                  <a:pt x="662" y="1147"/>
                  <a:pt x="662" y="1147"/>
                </a:cubicBezTo>
                <a:cubicBezTo>
                  <a:pt x="659" y="1118"/>
                  <a:pt x="659" y="1118"/>
                  <a:pt x="659" y="1118"/>
                </a:cubicBezTo>
                <a:cubicBezTo>
                  <a:pt x="652" y="1060"/>
                  <a:pt x="652" y="1060"/>
                  <a:pt x="652" y="1060"/>
                </a:cubicBezTo>
                <a:cubicBezTo>
                  <a:pt x="569" y="927"/>
                  <a:pt x="569" y="927"/>
                  <a:pt x="569" y="927"/>
                </a:cubicBezTo>
                <a:cubicBezTo>
                  <a:pt x="553" y="923"/>
                  <a:pt x="553" y="923"/>
                  <a:pt x="553" y="923"/>
                </a:cubicBezTo>
                <a:cubicBezTo>
                  <a:pt x="553" y="923"/>
                  <a:pt x="552" y="923"/>
                  <a:pt x="552" y="922"/>
                </a:cubicBezTo>
                <a:cubicBezTo>
                  <a:pt x="518" y="795"/>
                  <a:pt x="518" y="795"/>
                  <a:pt x="518" y="795"/>
                </a:cubicBezTo>
                <a:cubicBezTo>
                  <a:pt x="519" y="794"/>
                  <a:pt x="519" y="794"/>
                  <a:pt x="519" y="794"/>
                </a:cubicBezTo>
                <a:cubicBezTo>
                  <a:pt x="606" y="747"/>
                  <a:pt x="606" y="747"/>
                  <a:pt x="606" y="747"/>
                </a:cubicBezTo>
                <a:cubicBezTo>
                  <a:pt x="606" y="747"/>
                  <a:pt x="606" y="747"/>
                  <a:pt x="606" y="747"/>
                </a:cubicBezTo>
                <a:cubicBezTo>
                  <a:pt x="680" y="743"/>
                  <a:pt x="680" y="743"/>
                  <a:pt x="680" y="743"/>
                </a:cubicBezTo>
                <a:cubicBezTo>
                  <a:pt x="690" y="742"/>
                  <a:pt x="690" y="742"/>
                  <a:pt x="690" y="742"/>
                </a:cubicBezTo>
                <a:cubicBezTo>
                  <a:pt x="680" y="712"/>
                  <a:pt x="680" y="712"/>
                  <a:pt x="680" y="712"/>
                </a:cubicBezTo>
                <a:cubicBezTo>
                  <a:pt x="678" y="706"/>
                  <a:pt x="678" y="706"/>
                  <a:pt x="678" y="706"/>
                </a:cubicBezTo>
                <a:cubicBezTo>
                  <a:pt x="678" y="705"/>
                  <a:pt x="678" y="705"/>
                  <a:pt x="679" y="705"/>
                </a:cubicBezTo>
                <a:cubicBezTo>
                  <a:pt x="680" y="704"/>
                  <a:pt x="680" y="704"/>
                  <a:pt x="680" y="704"/>
                </a:cubicBezTo>
                <a:cubicBezTo>
                  <a:pt x="693" y="695"/>
                  <a:pt x="693" y="695"/>
                  <a:pt x="693" y="695"/>
                </a:cubicBezTo>
                <a:cubicBezTo>
                  <a:pt x="698" y="629"/>
                  <a:pt x="698" y="629"/>
                  <a:pt x="698" y="629"/>
                </a:cubicBezTo>
                <a:cubicBezTo>
                  <a:pt x="698" y="629"/>
                  <a:pt x="698" y="629"/>
                  <a:pt x="698" y="628"/>
                </a:cubicBezTo>
                <a:cubicBezTo>
                  <a:pt x="738" y="577"/>
                  <a:pt x="738" y="577"/>
                  <a:pt x="738" y="577"/>
                </a:cubicBezTo>
                <a:cubicBezTo>
                  <a:pt x="713" y="558"/>
                  <a:pt x="713" y="558"/>
                  <a:pt x="713" y="558"/>
                </a:cubicBezTo>
                <a:cubicBezTo>
                  <a:pt x="685" y="586"/>
                  <a:pt x="685" y="586"/>
                  <a:pt x="685" y="586"/>
                </a:cubicBezTo>
                <a:cubicBezTo>
                  <a:pt x="685" y="587"/>
                  <a:pt x="684" y="587"/>
                  <a:pt x="684" y="587"/>
                </a:cubicBezTo>
                <a:cubicBezTo>
                  <a:pt x="680" y="584"/>
                  <a:pt x="680" y="584"/>
                  <a:pt x="680" y="584"/>
                </a:cubicBezTo>
                <a:cubicBezTo>
                  <a:pt x="603" y="537"/>
                  <a:pt x="603" y="537"/>
                  <a:pt x="603" y="537"/>
                </a:cubicBezTo>
                <a:cubicBezTo>
                  <a:pt x="603" y="537"/>
                  <a:pt x="603" y="537"/>
                  <a:pt x="603" y="537"/>
                </a:cubicBezTo>
                <a:cubicBezTo>
                  <a:pt x="580" y="457"/>
                  <a:pt x="580" y="457"/>
                  <a:pt x="580" y="457"/>
                </a:cubicBezTo>
                <a:cubicBezTo>
                  <a:pt x="544" y="436"/>
                  <a:pt x="544" y="436"/>
                  <a:pt x="544" y="436"/>
                </a:cubicBezTo>
                <a:cubicBezTo>
                  <a:pt x="544" y="436"/>
                  <a:pt x="544" y="436"/>
                  <a:pt x="544" y="435"/>
                </a:cubicBezTo>
                <a:cubicBezTo>
                  <a:pt x="572" y="369"/>
                  <a:pt x="572" y="369"/>
                  <a:pt x="572" y="369"/>
                </a:cubicBezTo>
                <a:cubicBezTo>
                  <a:pt x="531" y="343"/>
                  <a:pt x="531" y="343"/>
                  <a:pt x="531" y="343"/>
                </a:cubicBezTo>
                <a:cubicBezTo>
                  <a:pt x="531" y="343"/>
                  <a:pt x="530" y="343"/>
                  <a:pt x="530" y="343"/>
                </a:cubicBezTo>
                <a:cubicBezTo>
                  <a:pt x="530" y="343"/>
                  <a:pt x="530" y="342"/>
                  <a:pt x="530" y="342"/>
                </a:cubicBezTo>
                <a:cubicBezTo>
                  <a:pt x="557" y="308"/>
                  <a:pt x="557" y="308"/>
                  <a:pt x="557" y="308"/>
                </a:cubicBezTo>
                <a:cubicBezTo>
                  <a:pt x="543" y="290"/>
                  <a:pt x="543" y="290"/>
                  <a:pt x="543" y="290"/>
                </a:cubicBezTo>
                <a:cubicBezTo>
                  <a:pt x="506" y="287"/>
                  <a:pt x="506" y="287"/>
                  <a:pt x="506" y="287"/>
                </a:cubicBezTo>
                <a:cubicBezTo>
                  <a:pt x="506" y="287"/>
                  <a:pt x="506" y="287"/>
                  <a:pt x="506" y="287"/>
                </a:cubicBezTo>
                <a:cubicBezTo>
                  <a:pt x="439" y="254"/>
                  <a:pt x="439" y="254"/>
                  <a:pt x="439" y="254"/>
                </a:cubicBezTo>
                <a:cubicBezTo>
                  <a:pt x="438" y="253"/>
                  <a:pt x="438" y="253"/>
                  <a:pt x="438" y="253"/>
                </a:cubicBezTo>
                <a:cubicBezTo>
                  <a:pt x="409" y="198"/>
                  <a:pt x="409" y="198"/>
                  <a:pt x="409" y="198"/>
                </a:cubicBezTo>
                <a:cubicBezTo>
                  <a:pt x="409" y="198"/>
                  <a:pt x="409" y="198"/>
                  <a:pt x="409" y="198"/>
                </a:cubicBezTo>
                <a:cubicBezTo>
                  <a:pt x="412" y="189"/>
                  <a:pt x="412" y="189"/>
                  <a:pt x="412" y="189"/>
                </a:cubicBezTo>
                <a:cubicBezTo>
                  <a:pt x="417" y="167"/>
                  <a:pt x="417" y="167"/>
                  <a:pt x="417" y="167"/>
                </a:cubicBezTo>
                <a:cubicBezTo>
                  <a:pt x="418" y="165"/>
                  <a:pt x="418" y="165"/>
                  <a:pt x="418" y="165"/>
                </a:cubicBezTo>
                <a:cubicBezTo>
                  <a:pt x="408" y="148"/>
                  <a:pt x="408" y="148"/>
                  <a:pt x="408" y="148"/>
                </a:cubicBezTo>
                <a:cubicBezTo>
                  <a:pt x="363" y="72"/>
                  <a:pt x="363" y="72"/>
                  <a:pt x="363" y="72"/>
                </a:cubicBezTo>
                <a:cubicBezTo>
                  <a:pt x="363" y="72"/>
                  <a:pt x="363" y="72"/>
                  <a:pt x="363" y="71"/>
                </a:cubicBezTo>
                <a:cubicBezTo>
                  <a:pt x="362" y="55"/>
                  <a:pt x="362" y="55"/>
                  <a:pt x="362" y="55"/>
                </a:cubicBezTo>
                <a:cubicBezTo>
                  <a:pt x="362" y="22"/>
                  <a:pt x="362" y="22"/>
                  <a:pt x="362" y="22"/>
                </a:cubicBezTo>
                <a:cubicBezTo>
                  <a:pt x="309" y="50"/>
                  <a:pt x="309" y="50"/>
                  <a:pt x="309" y="50"/>
                </a:cubicBezTo>
                <a:cubicBezTo>
                  <a:pt x="306" y="52"/>
                  <a:pt x="306" y="52"/>
                  <a:pt x="306" y="52"/>
                </a:cubicBezTo>
                <a:cubicBezTo>
                  <a:pt x="306" y="52"/>
                  <a:pt x="306" y="52"/>
                  <a:pt x="306" y="52"/>
                </a:cubicBezTo>
                <a:cubicBezTo>
                  <a:pt x="303" y="51"/>
                  <a:pt x="303" y="51"/>
                  <a:pt x="303" y="51"/>
                </a:cubicBezTo>
                <a:cubicBezTo>
                  <a:pt x="285" y="44"/>
                  <a:pt x="285" y="44"/>
                  <a:pt x="285" y="44"/>
                </a:cubicBezTo>
                <a:cubicBezTo>
                  <a:pt x="278" y="98"/>
                  <a:pt x="278" y="98"/>
                  <a:pt x="278" y="98"/>
                </a:cubicBezTo>
                <a:cubicBezTo>
                  <a:pt x="278" y="98"/>
                  <a:pt x="278" y="98"/>
                  <a:pt x="278" y="99"/>
                </a:cubicBezTo>
                <a:cubicBezTo>
                  <a:pt x="260" y="113"/>
                  <a:pt x="260" y="113"/>
                  <a:pt x="260" y="113"/>
                </a:cubicBezTo>
                <a:cubicBezTo>
                  <a:pt x="260" y="113"/>
                  <a:pt x="260" y="113"/>
                  <a:pt x="260" y="113"/>
                </a:cubicBezTo>
                <a:cubicBezTo>
                  <a:pt x="231" y="100"/>
                  <a:pt x="231" y="100"/>
                  <a:pt x="231" y="100"/>
                </a:cubicBezTo>
                <a:cubicBezTo>
                  <a:pt x="215" y="92"/>
                  <a:pt x="215" y="92"/>
                  <a:pt x="215" y="92"/>
                </a:cubicBezTo>
                <a:cubicBezTo>
                  <a:pt x="215" y="92"/>
                  <a:pt x="215" y="92"/>
                  <a:pt x="214" y="92"/>
                </a:cubicBezTo>
                <a:cubicBezTo>
                  <a:pt x="212" y="72"/>
                  <a:pt x="212" y="72"/>
                  <a:pt x="212" y="72"/>
                </a:cubicBezTo>
                <a:cubicBezTo>
                  <a:pt x="198" y="63"/>
                  <a:pt x="198" y="63"/>
                  <a:pt x="198" y="63"/>
                </a:cubicBezTo>
                <a:cubicBezTo>
                  <a:pt x="173" y="47"/>
                  <a:pt x="173" y="47"/>
                  <a:pt x="173" y="47"/>
                </a:cubicBezTo>
                <a:cubicBezTo>
                  <a:pt x="173" y="47"/>
                  <a:pt x="173" y="47"/>
                  <a:pt x="173" y="46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71" y="22"/>
                  <a:pt x="171" y="22"/>
                  <a:pt x="171" y="22"/>
                </a:cubicBezTo>
                <a:cubicBezTo>
                  <a:pt x="136" y="28"/>
                  <a:pt x="136" y="28"/>
                  <a:pt x="136" y="28"/>
                </a:cubicBezTo>
                <a:cubicBezTo>
                  <a:pt x="119" y="31"/>
                  <a:pt x="119" y="31"/>
                  <a:pt x="119" y="31"/>
                </a:cubicBezTo>
                <a:cubicBezTo>
                  <a:pt x="93" y="37"/>
                  <a:pt x="93" y="37"/>
                  <a:pt x="93" y="37"/>
                </a:cubicBezTo>
                <a:cubicBezTo>
                  <a:pt x="93" y="37"/>
                  <a:pt x="93" y="37"/>
                  <a:pt x="93" y="37"/>
                </a:cubicBezTo>
                <a:cubicBezTo>
                  <a:pt x="24" y="3"/>
                  <a:pt x="24" y="3"/>
                  <a:pt x="24" y="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7" name="Freeform 73"/>
          <p:cNvSpPr>
            <a:spLocks/>
          </p:cNvSpPr>
          <p:nvPr/>
        </p:nvSpPr>
        <p:spPr bwMode="auto">
          <a:xfrm>
            <a:off x="3382963" y="3275013"/>
            <a:ext cx="4797425" cy="3551238"/>
          </a:xfrm>
          <a:custGeom>
            <a:avLst/>
            <a:gdLst/>
            <a:ahLst/>
            <a:cxnLst>
              <a:cxn ang="0">
                <a:pos x="1518" y="216"/>
              </a:cxn>
              <a:cxn ang="0">
                <a:pos x="1456" y="142"/>
              </a:cxn>
              <a:cxn ang="0">
                <a:pos x="1416" y="91"/>
              </a:cxn>
              <a:cxn ang="0">
                <a:pos x="1385" y="47"/>
              </a:cxn>
              <a:cxn ang="0">
                <a:pos x="1352" y="22"/>
              </a:cxn>
              <a:cxn ang="0">
                <a:pos x="1261" y="6"/>
              </a:cxn>
              <a:cxn ang="0">
                <a:pos x="1218" y="4"/>
              </a:cxn>
              <a:cxn ang="0">
                <a:pos x="1134" y="97"/>
              </a:cxn>
              <a:cxn ang="0">
                <a:pos x="1123" y="112"/>
              </a:cxn>
              <a:cxn ang="0">
                <a:pos x="1121" y="130"/>
              </a:cxn>
              <a:cxn ang="0">
                <a:pos x="1131" y="169"/>
              </a:cxn>
              <a:cxn ang="0">
                <a:pos x="1156" y="226"/>
              </a:cxn>
              <a:cxn ang="0">
                <a:pos x="1171" y="287"/>
              </a:cxn>
              <a:cxn ang="0">
                <a:pos x="1094" y="283"/>
              </a:cxn>
              <a:cxn ang="0">
                <a:pos x="1039" y="251"/>
              </a:cxn>
              <a:cxn ang="0">
                <a:pos x="1019" y="240"/>
              </a:cxn>
              <a:cxn ang="0">
                <a:pos x="1014" y="246"/>
              </a:cxn>
              <a:cxn ang="0">
                <a:pos x="1000" y="262"/>
              </a:cxn>
              <a:cxn ang="0">
                <a:pos x="982" y="284"/>
              </a:cxn>
              <a:cxn ang="0">
                <a:pos x="957" y="315"/>
              </a:cxn>
              <a:cxn ang="0">
                <a:pos x="912" y="322"/>
              </a:cxn>
              <a:cxn ang="0">
                <a:pos x="813" y="339"/>
              </a:cxn>
              <a:cxn ang="0">
                <a:pos x="759" y="349"/>
              </a:cxn>
              <a:cxn ang="0">
                <a:pos x="816" y="418"/>
              </a:cxn>
              <a:cxn ang="0">
                <a:pos x="870" y="477"/>
              </a:cxn>
              <a:cxn ang="0">
                <a:pos x="884" y="556"/>
              </a:cxn>
              <a:cxn ang="0">
                <a:pos x="894" y="616"/>
              </a:cxn>
              <a:cxn ang="0">
                <a:pos x="875" y="690"/>
              </a:cxn>
              <a:cxn ang="0">
                <a:pos x="853" y="776"/>
              </a:cxn>
              <a:cxn ang="0">
                <a:pos x="798" y="867"/>
              </a:cxn>
              <a:cxn ang="0">
                <a:pos x="754" y="910"/>
              </a:cxn>
              <a:cxn ang="0">
                <a:pos x="879" y="976"/>
              </a:cxn>
              <a:cxn ang="0">
                <a:pos x="828" y="1043"/>
              </a:cxn>
              <a:cxn ang="0">
                <a:pos x="795" y="1087"/>
              </a:cxn>
              <a:cxn ang="0">
                <a:pos x="724" y="1122"/>
              </a:cxn>
              <a:cxn ang="0">
                <a:pos x="673" y="1103"/>
              </a:cxn>
              <a:cxn ang="0">
                <a:pos x="583" y="1068"/>
              </a:cxn>
              <a:cxn ang="0">
                <a:pos x="553" y="1057"/>
              </a:cxn>
              <a:cxn ang="0">
                <a:pos x="482" y="1031"/>
              </a:cxn>
              <a:cxn ang="0">
                <a:pos x="443" y="1016"/>
              </a:cxn>
              <a:cxn ang="0">
                <a:pos x="398" y="999"/>
              </a:cxn>
              <a:cxn ang="0">
                <a:pos x="359" y="984"/>
              </a:cxn>
              <a:cxn ang="0">
                <a:pos x="271" y="996"/>
              </a:cxn>
              <a:cxn ang="0">
                <a:pos x="249" y="999"/>
              </a:cxn>
              <a:cxn ang="0">
                <a:pos x="208" y="1004"/>
              </a:cxn>
              <a:cxn ang="0">
                <a:pos x="140" y="945"/>
              </a:cxn>
              <a:cxn ang="0">
                <a:pos x="114" y="925"/>
              </a:cxn>
              <a:cxn ang="0">
                <a:pos x="112" y="925"/>
              </a:cxn>
              <a:cxn ang="0">
                <a:pos x="40" y="961"/>
              </a:cxn>
            </a:cxnLst>
            <a:rect l="0" t="0" r="r" b="b"/>
            <a:pathLst>
              <a:path w="1539" h="1139">
                <a:moveTo>
                  <a:pt x="1539" y="240"/>
                </a:moveTo>
                <a:cubicBezTo>
                  <a:pt x="1533" y="233"/>
                  <a:pt x="1533" y="233"/>
                  <a:pt x="1533" y="233"/>
                </a:cubicBezTo>
                <a:cubicBezTo>
                  <a:pt x="1518" y="216"/>
                  <a:pt x="1518" y="216"/>
                  <a:pt x="1518" y="216"/>
                </a:cubicBezTo>
                <a:cubicBezTo>
                  <a:pt x="1511" y="208"/>
                  <a:pt x="1511" y="208"/>
                  <a:pt x="1511" y="208"/>
                </a:cubicBezTo>
                <a:cubicBezTo>
                  <a:pt x="1474" y="166"/>
                  <a:pt x="1474" y="166"/>
                  <a:pt x="1474" y="166"/>
                </a:cubicBezTo>
                <a:cubicBezTo>
                  <a:pt x="1456" y="142"/>
                  <a:pt x="1456" y="142"/>
                  <a:pt x="1456" y="142"/>
                </a:cubicBezTo>
                <a:cubicBezTo>
                  <a:pt x="1448" y="131"/>
                  <a:pt x="1448" y="131"/>
                  <a:pt x="1448" y="131"/>
                </a:cubicBezTo>
                <a:cubicBezTo>
                  <a:pt x="1438" y="119"/>
                  <a:pt x="1438" y="119"/>
                  <a:pt x="1438" y="119"/>
                </a:cubicBezTo>
                <a:cubicBezTo>
                  <a:pt x="1416" y="91"/>
                  <a:pt x="1416" y="91"/>
                  <a:pt x="1416" y="91"/>
                </a:cubicBezTo>
                <a:cubicBezTo>
                  <a:pt x="1402" y="71"/>
                  <a:pt x="1402" y="71"/>
                  <a:pt x="1402" y="71"/>
                </a:cubicBezTo>
                <a:cubicBezTo>
                  <a:pt x="1395" y="62"/>
                  <a:pt x="1395" y="62"/>
                  <a:pt x="1395" y="62"/>
                </a:cubicBezTo>
                <a:cubicBezTo>
                  <a:pt x="1385" y="47"/>
                  <a:pt x="1385" y="47"/>
                  <a:pt x="1385" y="47"/>
                </a:cubicBezTo>
                <a:cubicBezTo>
                  <a:pt x="1370" y="25"/>
                  <a:pt x="1370" y="25"/>
                  <a:pt x="1370" y="25"/>
                </a:cubicBezTo>
                <a:cubicBezTo>
                  <a:pt x="1370" y="25"/>
                  <a:pt x="1369" y="24"/>
                  <a:pt x="1369" y="24"/>
                </a:cubicBezTo>
                <a:cubicBezTo>
                  <a:pt x="1352" y="22"/>
                  <a:pt x="1352" y="22"/>
                  <a:pt x="1352" y="22"/>
                </a:cubicBezTo>
                <a:cubicBezTo>
                  <a:pt x="1339" y="20"/>
                  <a:pt x="1339" y="20"/>
                  <a:pt x="1339" y="20"/>
                </a:cubicBezTo>
                <a:cubicBezTo>
                  <a:pt x="1292" y="12"/>
                  <a:pt x="1292" y="12"/>
                  <a:pt x="1292" y="12"/>
                </a:cubicBezTo>
                <a:cubicBezTo>
                  <a:pt x="1261" y="6"/>
                  <a:pt x="1261" y="6"/>
                  <a:pt x="1261" y="6"/>
                </a:cubicBezTo>
                <a:cubicBezTo>
                  <a:pt x="1225" y="0"/>
                  <a:pt x="1225" y="0"/>
                  <a:pt x="1225" y="0"/>
                </a:cubicBezTo>
                <a:cubicBezTo>
                  <a:pt x="1223" y="0"/>
                  <a:pt x="1223" y="0"/>
                  <a:pt x="1223" y="0"/>
                </a:cubicBezTo>
                <a:cubicBezTo>
                  <a:pt x="1218" y="4"/>
                  <a:pt x="1218" y="4"/>
                  <a:pt x="1218" y="4"/>
                </a:cubicBezTo>
                <a:cubicBezTo>
                  <a:pt x="1198" y="25"/>
                  <a:pt x="1198" y="25"/>
                  <a:pt x="1198" y="25"/>
                </a:cubicBezTo>
                <a:cubicBezTo>
                  <a:pt x="1156" y="65"/>
                  <a:pt x="1156" y="65"/>
                  <a:pt x="1156" y="65"/>
                </a:cubicBezTo>
                <a:cubicBezTo>
                  <a:pt x="1134" y="97"/>
                  <a:pt x="1134" y="97"/>
                  <a:pt x="1134" y="97"/>
                </a:cubicBezTo>
                <a:cubicBezTo>
                  <a:pt x="1133" y="98"/>
                  <a:pt x="1133" y="98"/>
                  <a:pt x="1133" y="98"/>
                </a:cubicBezTo>
                <a:cubicBezTo>
                  <a:pt x="1132" y="101"/>
                  <a:pt x="1132" y="101"/>
                  <a:pt x="1132" y="101"/>
                </a:cubicBezTo>
                <a:cubicBezTo>
                  <a:pt x="1123" y="112"/>
                  <a:pt x="1123" y="112"/>
                  <a:pt x="1123" y="112"/>
                </a:cubicBezTo>
                <a:cubicBezTo>
                  <a:pt x="1123" y="112"/>
                  <a:pt x="1123" y="113"/>
                  <a:pt x="1123" y="113"/>
                </a:cubicBezTo>
                <a:cubicBezTo>
                  <a:pt x="1123" y="116"/>
                  <a:pt x="1123" y="116"/>
                  <a:pt x="1123" y="116"/>
                </a:cubicBezTo>
                <a:cubicBezTo>
                  <a:pt x="1121" y="130"/>
                  <a:pt x="1121" y="130"/>
                  <a:pt x="1121" y="130"/>
                </a:cubicBezTo>
                <a:cubicBezTo>
                  <a:pt x="1120" y="148"/>
                  <a:pt x="1120" y="148"/>
                  <a:pt x="1120" y="148"/>
                </a:cubicBezTo>
                <a:cubicBezTo>
                  <a:pt x="1120" y="148"/>
                  <a:pt x="1120" y="148"/>
                  <a:pt x="1120" y="148"/>
                </a:cubicBezTo>
                <a:cubicBezTo>
                  <a:pt x="1131" y="169"/>
                  <a:pt x="1131" y="169"/>
                  <a:pt x="1131" y="169"/>
                </a:cubicBezTo>
                <a:cubicBezTo>
                  <a:pt x="1142" y="191"/>
                  <a:pt x="1142" y="191"/>
                  <a:pt x="1142" y="191"/>
                </a:cubicBezTo>
                <a:cubicBezTo>
                  <a:pt x="1149" y="206"/>
                  <a:pt x="1149" y="206"/>
                  <a:pt x="1149" y="206"/>
                </a:cubicBezTo>
                <a:cubicBezTo>
                  <a:pt x="1156" y="226"/>
                  <a:pt x="1156" y="226"/>
                  <a:pt x="1156" y="226"/>
                </a:cubicBezTo>
                <a:cubicBezTo>
                  <a:pt x="1156" y="226"/>
                  <a:pt x="1156" y="226"/>
                  <a:pt x="1156" y="226"/>
                </a:cubicBezTo>
                <a:cubicBezTo>
                  <a:pt x="1179" y="244"/>
                  <a:pt x="1179" y="244"/>
                  <a:pt x="1179" y="244"/>
                </a:cubicBezTo>
                <a:cubicBezTo>
                  <a:pt x="1171" y="287"/>
                  <a:pt x="1171" y="287"/>
                  <a:pt x="1171" y="287"/>
                </a:cubicBezTo>
                <a:cubicBezTo>
                  <a:pt x="1166" y="321"/>
                  <a:pt x="1166" y="321"/>
                  <a:pt x="1166" y="321"/>
                </a:cubicBezTo>
                <a:cubicBezTo>
                  <a:pt x="1137" y="306"/>
                  <a:pt x="1137" y="306"/>
                  <a:pt x="1137" y="306"/>
                </a:cubicBezTo>
                <a:cubicBezTo>
                  <a:pt x="1094" y="283"/>
                  <a:pt x="1094" y="283"/>
                  <a:pt x="1094" y="283"/>
                </a:cubicBezTo>
                <a:cubicBezTo>
                  <a:pt x="1090" y="280"/>
                  <a:pt x="1090" y="280"/>
                  <a:pt x="1090" y="280"/>
                </a:cubicBezTo>
                <a:cubicBezTo>
                  <a:pt x="1070" y="269"/>
                  <a:pt x="1070" y="269"/>
                  <a:pt x="1070" y="269"/>
                </a:cubicBezTo>
                <a:cubicBezTo>
                  <a:pt x="1039" y="251"/>
                  <a:pt x="1039" y="251"/>
                  <a:pt x="1039" y="251"/>
                </a:cubicBezTo>
                <a:cubicBezTo>
                  <a:pt x="1033" y="248"/>
                  <a:pt x="1033" y="248"/>
                  <a:pt x="1033" y="248"/>
                </a:cubicBezTo>
                <a:cubicBezTo>
                  <a:pt x="1030" y="247"/>
                  <a:pt x="1030" y="247"/>
                  <a:pt x="1030" y="247"/>
                </a:cubicBezTo>
                <a:cubicBezTo>
                  <a:pt x="1019" y="240"/>
                  <a:pt x="1019" y="240"/>
                  <a:pt x="1019" y="240"/>
                </a:cubicBezTo>
                <a:cubicBezTo>
                  <a:pt x="1019" y="240"/>
                  <a:pt x="1018" y="240"/>
                  <a:pt x="1018" y="241"/>
                </a:cubicBezTo>
                <a:cubicBezTo>
                  <a:pt x="1014" y="245"/>
                  <a:pt x="1014" y="245"/>
                  <a:pt x="1014" y="245"/>
                </a:cubicBezTo>
                <a:cubicBezTo>
                  <a:pt x="1014" y="245"/>
                  <a:pt x="1014" y="246"/>
                  <a:pt x="1014" y="246"/>
                </a:cubicBezTo>
                <a:cubicBezTo>
                  <a:pt x="1014" y="246"/>
                  <a:pt x="1014" y="246"/>
                  <a:pt x="1014" y="246"/>
                </a:cubicBezTo>
                <a:cubicBezTo>
                  <a:pt x="1012" y="248"/>
                  <a:pt x="1012" y="248"/>
                  <a:pt x="1012" y="248"/>
                </a:cubicBezTo>
                <a:cubicBezTo>
                  <a:pt x="1000" y="262"/>
                  <a:pt x="1000" y="262"/>
                  <a:pt x="1000" y="262"/>
                </a:cubicBezTo>
                <a:cubicBezTo>
                  <a:pt x="995" y="269"/>
                  <a:pt x="995" y="269"/>
                  <a:pt x="995" y="269"/>
                </a:cubicBezTo>
                <a:cubicBezTo>
                  <a:pt x="991" y="274"/>
                  <a:pt x="991" y="274"/>
                  <a:pt x="991" y="274"/>
                </a:cubicBezTo>
                <a:cubicBezTo>
                  <a:pt x="982" y="284"/>
                  <a:pt x="982" y="284"/>
                  <a:pt x="982" y="284"/>
                </a:cubicBezTo>
                <a:cubicBezTo>
                  <a:pt x="973" y="296"/>
                  <a:pt x="973" y="296"/>
                  <a:pt x="973" y="296"/>
                </a:cubicBezTo>
                <a:cubicBezTo>
                  <a:pt x="963" y="308"/>
                  <a:pt x="963" y="308"/>
                  <a:pt x="963" y="308"/>
                </a:cubicBezTo>
                <a:cubicBezTo>
                  <a:pt x="957" y="315"/>
                  <a:pt x="957" y="315"/>
                  <a:pt x="957" y="315"/>
                </a:cubicBezTo>
                <a:cubicBezTo>
                  <a:pt x="956" y="315"/>
                  <a:pt x="956" y="315"/>
                  <a:pt x="956" y="315"/>
                </a:cubicBezTo>
                <a:cubicBezTo>
                  <a:pt x="924" y="320"/>
                  <a:pt x="924" y="320"/>
                  <a:pt x="924" y="320"/>
                </a:cubicBezTo>
                <a:cubicBezTo>
                  <a:pt x="912" y="322"/>
                  <a:pt x="912" y="322"/>
                  <a:pt x="912" y="322"/>
                </a:cubicBezTo>
                <a:cubicBezTo>
                  <a:pt x="899" y="325"/>
                  <a:pt x="899" y="325"/>
                  <a:pt x="899" y="325"/>
                </a:cubicBezTo>
                <a:cubicBezTo>
                  <a:pt x="857" y="332"/>
                  <a:pt x="857" y="332"/>
                  <a:pt x="857" y="332"/>
                </a:cubicBezTo>
                <a:cubicBezTo>
                  <a:pt x="813" y="339"/>
                  <a:pt x="813" y="339"/>
                  <a:pt x="813" y="339"/>
                </a:cubicBezTo>
                <a:cubicBezTo>
                  <a:pt x="793" y="343"/>
                  <a:pt x="793" y="343"/>
                  <a:pt x="793" y="343"/>
                </a:cubicBezTo>
                <a:cubicBezTo>
                  <a:pt x="759" y="348"/>
                  <a:pt x="759" y="348"/>
                  <a:pt x="759" y="348"/>
                </a:cubicBezTo>
                <a:cubicBezTo>
                  <a:pt x="759" y="349"/>
                  <a:pt x="759" y="349"/>
                  <a:pt x="759" y="349"/>
                </a:cubicBezTo>
                <a:cubicBezTo>
                  <a:pt x="781" y="374"/>
                  <a:pt x="781" y="374"/>
                  <a:pt x="781" y="374"/>
                </a:cubicBezTo>
                <a:cubicBezTo>
                  <a:pt x="791" y="387"/>
                  <a:pt x="791" y="387"/>
                  <a:pt x="791" y="387"/>
                </a:cubicBezTo>
                <a:cubicBezTo>
                  <a:pt x="816" y="418"/>
                  <a:pt x="816" y="418"/>
                  <a:pt x="816" y="418"/>
                </a:cubicBezTo>
                <a:cubicBezTo>
                  <a:pt x="840" y="446"/>
                  <a:pt x="840" y="446"/>
                  <a:pt x="840" y="446"/>
                </a:cubicBezTo>
                <a:cubicBezTo>
                  <a:pt x="851" y="457"/>
                  <a:pt x="851" y="457"/>
                  <a:pt x="851" y="457"/>
                </a:cubicBezTo>
                <a:cubicBezTo>
                  <a:pt x="870" y="477"/>
                  <a:pt x="870" y="477"/>
                  <a:pt x="870" y="477"/>
                </a:cubicBezTo>
                <a:cubicBezTo>
                  <a:pt x="873" y="491"/>
                  <a:pt x="873" y="491"/>
                  <a:pt x="873" y="491"/>
                </a:cubicBezTo>
                <a:cubicBezTo>
                  <a:pt x="877" y="514"/>
                  <a:pt x="877" y="514"/>
                  <a:pt x="877" y="514"/>
                </a:cubicBezTo>
                <a:cubicBezTo>
                  <a:pt x="884" y="556"/>
                  <a:pt x="884" y="556"/>
                  <a:pt x="884" y="556"/>
                </a:cubicBezTo>
                <a:cubicBezTo>
                  <a:pt x="885" y="563"/>
                  <a:pt x="885" y="563"/>
                  <a:pt x="885" y="563"/>
                </a:cubicBezTo>
                <a:cubicBezTo>
                  <a:pt x="890" y="588"/>
                  <a:pt x="890" y="588"/>
                  <a:pt x="890" y="588"/>
                </a:cubicBezTo>
                <a:cubicBezTo>
                  <a:pt x="894" y="616"/>
                  <a:pt x="894" y="616"/>
                  <a:pt x="894" y="616"/>
                </a:cubicBezTo>
                <a:cubicBezTo>
                  <a:pt x="888" y="640"/>
                  <a:pt x="888" y="640"/>
                  <a:pt x="888" y="640"/>
                </a:cubicBezTo>
                <a:cubicBezTo>
                  <a:pt x="884" y="657"/>
                  <a:pt x="884" y="657"/>
                  <a:pt x="884" y="657"/>
                </a:cubicBezTo>
                <a:cubicBezTo>
                  <a:pt x="875" y="690"/>
                  <a:pt x="875" y="690"/>
                  <a:pt x="875" y="690"/>
                </a:cubicBezTo>
                <a:cubicBezTo>
                  <a:pt x="867" y="723"/>
                  <a:pt x="867" y="723"/>
                  <a:pt x="867" y="723"/>
                </a:cubicBezTo>
                <a:cubicBezTo>
                  <a:pt x="857" y="760"/>
                  <a:pt x="857" y="760"/>
                  <a:pt x="857" y="760"/>
                </a:cubicBezTo>
                <a:cubicBezTo>
                  <a:pt x="853" y="776"/>
                  <a:pt x="853" y="776"/>
                  <a:pt x="853" y="776"/>
                </a:cubicBezTo>
                <a:cubicBezTo>
                  <a:pt x="838" y="801"/>
                  <a:pt x="838" y="801"/>
                  <a:pt x="838" y="801"/>
                </a:cubicBezTo>
                <a:cubicBezTo>
                  <a:pt x="809" y="848"/>
                  <a:pt x="809" y="848"/>
                  <a:pt x="809" y="848"/>
                </a:cubicBezTo>
                <a:cubicBezTo>
                  <a:pt x="798" y="867"/>
                  <a:pt x="798" y="867"/>
                  <a:pt x="798" y="867"/>
                </a:cubicBezTo>
                <a:cubicBezTo>
                  <a:pt x="774" y="889"/>
                  <a:pt x="774" y="889"/>
                  <a:pt x="774" y="889"/>
                </a:cubicBezTo>
                <a:cubicBezTo>
                  <a:pt x="753" y="908"/>
                  <a:pt x="753" y="908"/>
                  <a:pt x="753" y="908"/>
                </a:cubicBezTo>
                <a:cubicBezTo>
                  <a:pt x="754" y="910"/>
                  <a:pt x="754" y="910"/>
                  <a:pt x="754" y="910"/>
                </a:cubicBezTo>
                <a:cubicBezTo>
                  <a:pt x="782" y="930"/>
                  <a:pt x="782" y="930"/>
                  <a:pt x="782" y="930"/>
                </a:cubicBezTo>
                <a:cubicBezTo>
                  <a:pt x="793" y="938"/>
                  <a:pt x="793" y="938"/>
                  <a:pt x="793" y="938"/>
                </a:cubicBezTo>
                <a:cubicBezTo>
                  <a:pt x="879" y="976"/>
                  <a:pt x="879" y="976"/>
                  <a:pt x="879" y="976"/>
                </a:cubicBezTo>
                <a:cubicBezTo>
                  <a:pt x="852" y="1011"/>
                  <a:pt x="852" y="1011"/>
                  <a:pt x="852" y="1011"/>
                </a:cubicBezTo>
                <a:cubicBezTo>
                  <a:pt x="836" y="1033"/>
                  <a:pt x="836" y="1033"/>
                  <a:pt x="836" y="1033"/>
                </a:cubicBezTo>
                <a:cubicBezTo>
                  <a:pt x="828" y="1043"/>
                  <a:pt x="828" y="1043"/>
                  <a:pt x="828" y="1043"/>
                </a:cubicBezTo>
                <a:cubicBezTo>
                  <a:pt x="821" y="1053"/>
                  <a:pt x="821" y="1053"/>
                  <a:pt x="821" y="1053"/>
                </a:cubicBezTo>
                <a:cubicBezTo>
                  <a:pt x="799" y="1084"/>
                  <a:pt x="799" y="1084"/>
                  <a:pt x="799" y="1084"/>
                </a:cubicBezTo>
                <a:cubicBezTo>
                  <a:pt x="795" y="1087"/>
                  <a:pt x="795" y="1087"/>
                  <a:pt x="795" y="1087"/>
                </a:cubicBezTo>
                <a:cubicBezTo>
                  <a:pt x="786" y="1101"/>
                  <a:pt x="786" y="1101"/>
                  <a:pt x="786" y="1101"/>
                </a:cubicBezTo>
                <a:cubicBezTo>
                  <a:pt x="765" y="1139"/>
                  <a:pt x="765" y="1139"/>
                  <a:pt x="765" y="1139"/>
                </a:cubicBezTo>
                <a:cubicBezTo>
                  <a:pt x="724" y="1122"/>
                  <a:pt x="724" y="1122"/>
                  <a:pt x="724" y="1122"/>
                </a:cubicBezTo>
                <a:cubicBezTo>
                  <a:pt x="705" y="1115"/>
                  <a:pt x="705" y="1115"/>
                  <a:pt x="705" y="1115"/>
                </a:cubicBezTo>
                <a:cubicBezTo>
                  <a:pt x="696" y="1112"/>
                  <a:pt x="696" y="1112"/>
                  <a:pt x="696" y="1112"/>
                </a:cubicBezTo>
                <a:cubicBezTo>
                  <a:pt x="673" y="1103"/>
                  <a:pt x="673" y="1103"/>
                  <a:pt x="673" y="1103"/>
                </a:cubicBezTo>
                <a:cubicBezTo>
                  <a:pt x="648" y="1093"/>
                  <a:pt x="648" y="1093"/>
                  <a:pt x="648" y="1093"/>
                </a:cubicBezTo>
                <a:cubicBezTo>
                  <a:pt x="606" y="1078"/>
                  <a:pt x="606" y="1078"/>
                  <a:pt x="606" y="1078"/>
                </a:cubicBezTo>
                <a:cubicBezTo>
                  <a:pt x="583" y="1068"/>
                  <a:pt x="583" y="1068"/>
                  <a:pt x="583" y="1068"/>
                </a:cubicBezTo>
                <a:cubicBezTo>
                  <a:pt x="573" y="1065"/>
                  <a:pt x="573" y="1065"/>
                  <a:pt x="573" y="1065"/>
                </a:cubicBezTo>
                <a:cubicBezTo>
                  <a:pt x="560" y="1060"/>
                  <a:pt x="560" y="1060"/>
                  <a:pt x="560" y="1060"/>
                </a:cubicBezTo>
                <a:cubicBezTo>
                  <a:pt x="553" y="1057"/>
                  <a:pt x="553" y="1057"/>
                  <a:pt x="553" y="1057"/>
                </a:cubicBezTo>
                <a:cubicBezTo>
                  <a:pt x="518" y="1044"/>
                  <a:pt x="518" y="1044"/>
                  <a:pt x="518" y="1044"/>
                </a:cubicBezTo>
                <a:cubicBezTo>
                  <a:pt x="515" y="1043"/>
                  <a:pt x="515" y="1043"/>
                  <a:pt x="515" y="1043"/>
                </a:cubicBezTo>
                <a:cubicBezTo>
                  <a:pt x="482" y="1031"/>
                  <a:pt x="482" y="1031"/>
                  <a:pt x="482" y="1031"/>
                </a:cubicBezTo>
                <a:cubicBezTo>
                  <a:pt x="480" y="1029"/>
                  <a:pt x="480" y="1029"/>
                  <a:pt x="480" y="1029"/>
                </a:cubicBezTo>
                <a:cubicBezTo>
                  <a:pt x="466" y="1025"/>
                  <a:pt x="466" y="1025"/>
                  <a:pt x="466" y="1025"/>
                </a:cubicBezTo>
                <a:cubicBezTo>
                  <a:pt x="443" y="1016"/>
                  <a:pt x="443" y="1016"/>
                  <a:pt x="443" y="1016"/>
                </a:cubicBezTo>
                <a:cubicBezTo>
                  <a:pt x="426" y="1010"/>
                  <a:pt x="426" y="1010"/>
                  <a:pt x="426" y="1010"/>
                </a:cubicBezTo>
                <a:cubicBezTo>
                  <a:pt x="405" y="1001"/>
                  <a:pt x="405" y="1001"/>
                  <a:pt x="405" y="1001"/>
                </a:cubicBezTo>
                <a:cubicBezTo>
                  <a:pt x="398" y="999"/>
                  <a:pt x="398" y="999"/>
                  <a:pt x="398" y="999"/>
                </a:cubicBezTo>
                <a:cubicBezTo>
                  <a:pt x="380" y="992"/>
                  <a:pt x="380" y="992"/>
                  <a:pt x="380" y="992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24" y="989"/>
                  <a:pt x="324" y="989"/>
                  <a:pt x="324" y="989"/>
                </a:cubicBezTo>
                <a:cubicBezTo>
                  <a:pt x="271" y="996"/>
                  <a:pt x="271" y="996"/>
                  <a:pt x="271" y="996"/>
                </a:cubicBezTo>
                <a:cubicBezTo>
                  <a:pt x="257" y="997"/>
                  <a:pt x="257" y="997"/>
                  <a:pt x="257" y="997"/>
                </a:cubicBezTo>
                <a:cubicBezTo>
                  <a:pt x="250" y="999"/>
                  <a:pt x="250" y="999"/>
                  <a:pt x="250" y="999"/>
                </a:cubicBezTo>
                <a:cubicBezTo>
                  <a:pt x="249" y="999"/>
                  <a:pt x="249" y="999"/>
                  <a:pt x="249" y="999"/>
                </a:cubicBezTo>
                <a:cubicBezTo>
                  <a:pt x="235" y="1001"/>
                  <a:pt x="235" y="1001"/>
                  <a:pt x="235" y="1001"/>
                </a:cubicBezTo>
                <a:cubicBezTo>
                  <a:pt x="217" y="1003"/>
                  <a:pt x="217" y="1003"/>
                  <a:pt x="217" y="1003"/>
                </a:cubicBezTo>
                <a:cubicBezTo>
                  <a:pt x="208" y="1004"/>
                  <a:pt x="208" y="1004"/>
                  <a:pt x="208" y="1004"/>
                </a:cubicBezTo>
                <a:cubicBezTo>
                  <a:pt x="178" y="977"/>
                  <a:pt x="178" y="977"/>
                  <a:pt x="178" y="977"/>
                </a:cubicBezTo>
                <a:cubicBezTo>
                  <a:pt x="148" y="951"/>
                  <a:pt x="148" y="951"/>
                  <a:pt x="148" y="951"/>
                </a:cubicBezTo>
                <a:cubicBezTo>
                  <a:pt x="140" y="945"/>
                  <a:pt x="140" y="945"/>
                  <a:pt x="140" y="945"/>
                </a:cubicBezTo>
                <a:cubicBezTo>
                  <a:pt x="128" y="936"/>
                  <a:pt x="128" y="936"/>
                  <a:pt x="128" y="936"/>
                </a:cubicBezTo>
                <a:cubicBezTo>
                  <a:pt x="119" y="929"/>
                  <a:pt x="119" y="929"/>
                  <a:pt x="119" y="929"/>
                </a:cubicBezTo>
                <a:cubicBezTo>
                  <a:pt x="114" y="925"/>
                  <a:pt x="114" y="925"/>
                  <a:pt x="114" y="925"/>
                </a:cubicBezTo>
                <a:cubicBezTo>
                  <a:pt x="114" y="925"/>
                  <a:pt x="114" y="924"/>
                  <a:pt x="113" y="924"/>
                </a:cubicBezTo>
                <a:cubicBezTo>
                  <a:pt x="113" y="924"/>
                  <a:pt x="113" y="924"/>
                  <a:pt x="113" y="924"/>
                </a:cubicBezTo>
                <a:cubicBezTo>
                  <a:pt x="113" y="924"/>
                  <a:pt x="112" y="925"/>
                  <a:pt x="112" y="925"/>
                </a:cubicBezTo>
                <a:cubicBezTo>
                  <a:pt x="83" y="939"/>
                  <a:pt x="83" y="939"/>
                  <a:pt x="83" y="939"/>
                </a:cubicBezTo>
                <a:cubicBezTo>
                  <a:pt x="69" y="946"/>
                  <a:pt x="69" y="946"/>
                  <a:pt x="69" y="946"/>
                </a:cubicBezTo>
                <a:cubicBezTo>
                  <a:pt x="40" y="961"/>
                  <a:pt x="40" y="961"/>
                  <a:pt x="40" y="961"/>
                </a:cubicBezTo>
                <a:cubicBezTo>
                  <a:pt x="0" y="982"/>
                  <a:pt x="0" y="982"/>
                  <a:pt x="0" y="982"/>
                </a:cubicBezTo>
              </a:path>
            </a:pathLst>
          </a:custGeom>
          <a:noFill/>
          <a:ln w="508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8" name="Rectangle 74"/>
          <p:cNvSpPr>
            <a:spLocks noChangeArrowheads="1"/>
          </p:cNvSpPr>
          <p:nvPr/>
        </p:nvSpPr>
        <p:spPr bwMode="auto">
          <a:xfrm>
            <a:off x="7354888" y="2640013"/>
            <a:ext cx="260350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1942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9" name="Rectangle 75"/>
          <p:cNvSpPr>
            <a:spLocks noChangeArrowheads="1"/>
          </p:cNvSpPr>
          <p:nvPr/>
        </p:nvSpPr>
        <p:spPr bwMode="auto">
          <a:xfrm>
            <a:off x="8045451" y="1866900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1943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6067426" y="52228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1941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5434013" y="2043113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1938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2" name="Rectangle 78"/>
          <p:cNvSpPr>
            <a:spLocks noChangeArrowheads="1"/>
          </p:cNvSpPr>
          <p:nvPr/>
        </p:nvSpPr>
        <p:spPr bwMode="auto">
          <a:xfrm>
            <a:off x="5859463" y="3670300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1939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4835526" y="49450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4" name="Rectangle 80"/>
          <p:cNvSpPr>
            <a:spLocks noChangeArrowheads="1"/>
          </p:cNvSpPr>
          <p:nvPr/>
        </p:nvSpPr>
        <p:spPr bwMode="auto">
          <a:xfrm>
            <a:off x="4749801" y="3983038"/>
            <a:ext cx="260350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1933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5" name="Rectangle 81"/>
          <p:cNvSpPr>
            <a:spLocks noChangeArrowheads="1"/>
          </p:cNvSpPr>
          <p:nvPr/>
        </p:nvSpPr>
        <p:spPr bwMode="auto">
          <a:xfrm>
            <a:off x="4441826" y="2339975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1902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6" name="Rectangle 82"/>
          <p:cNvSpPr>
            <a:spLocks noChangeArrowheads="1"/>
          </p:cNvSpPr>
          <p:nvPr/>
        </p:nvSpPr>
        <p:spPr bwMode="auto">
          <a:xfrm>
            <a:off x="4443413" y="11731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1936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2797176" y="33607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1931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8" name="Rectangle 84"/>
          <p:cNvSpPr>
            <a:spLocks noChangeArrowheads="1"/>
          </p:cNvSpPr>
          <p:nvPr/>
        </p:nvSpPr>
        <p:spPr bwMode="auto">
          <a:xfrm>
            <a:off x="1817688" y="286067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2319338" y="38735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1433513" y="3665538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2717801" y="45466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2" name="Rectangle 88"/>
          <p:cNvSpPr>
            <a:spLocks noChangeArrowheads="1"/>
          </p:cNvSpPr>
          <p:nvPr/>
        </p:nvSpPr>
        <p:spPr bwMode="auto">
          <a:xfrm>
            <a:off x="2976563" y="50006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3" name="Rectangle 89"/>
          <p:cNvSpPr>
            <a:spLocks noChangeArrowheads="1"/>
          </p:cNvSpPr>
          <p:nvPr/>
        </p:nvSpPr>
        <p:spPr bwMode="auto">
          <a:xfrm>
            <a:off x="3978276" y="58166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2495551" y="58896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1919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5" name="Rectangle 91"/>
          <p:cNvSpPr>
            <a:spLocks noChangeArrowheads="1"/>
          </p:cNvSpPr>
          <p:nvPr/>
        </p:nvSpPr>
        <p:spPr bwMode="auto">
          <a:xfrm>
            <a:off x="1817688" y="529748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1917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6" name="Rectangle 92"/>
          <p:cNvSpPr>
            <a:spLocks noChangeArrowheads="1"/>
          </p:cNvSpPr>
          <p:nvPr/>
        </p:nvSpPr>
        <p:spPr bwMode="auto">
          <a:xfrm>
            <a:off x="1706563" y="61214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1913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7" name="Rectangle 93"/>
          <p:cNvSpPr>
            <a:spLocks noChangeArrowheads="1"/>
          </p:cNvSpPr>
          <p:nvPr/>
        </p:nvSpPr>
        <p:spPr bwMode="auto">
          <a:xfrm>
            <a:off x="1208088" y="52800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1903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Rectangle 94"/>
          <p:cNvSpPr>
            <a:spLocks noChangeArrowheads="1"/>
          </p:cNvSpPr>
          <p:nvPr/>
        </p:nvSpPr>
        <p:spPr bwMode="auto">
          <a:xfrm>
            <a:off x="387351" y="55626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1911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9" name="Rectangle 95"/>
          <p:cNvSpPr>
            <a:spLocks noChangeArrowheads="1"/>
          </p:cNvSpPr>
          <p:nvPr/>
        </p:nvSpPr>
        <p:spPr bwMode="auto">
          <a:xfrm>
            <a:off x="2740026" y="55324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0" name="Rectangle 96"/>
          <p:cNvSpPr>
            <a:spLocks noChangeArrowheads="1"/>
          </p:cNvSpPr>
          <p:nvPr/>
        </p:nvSpPr>
        <p:spPr bwMode="auto">
          <a:xfrm>
            <a:off x="3249613" y="43910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1925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1" name="Rectangle 97"/>
          <p:cNvSpPr>
            <a:spLocks noChangeArrowheads="1"/>
          </p:cNvSpPr>
          <p:nvPr/>
        </p:nvSpPr>
        <p:spPr bwMode="auto">
          <a:xfrm>
            <a:off x="6462713" y="2998788"/>
            <a:ext cx="260350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1940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2" name="Rectangle 98"/>
          <p:cNvSpPr>
            <a:spLocks noChangeArrowheads="1"/>
          </p:cNvSpPr>
          <p:nvPr/>
        </p:nvSpPr>
        <p:spPr bwMode="auto">
          <a:xfrm>
            <a:off x="4741863" y="4813300"/>
            <a:ext cx="47148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Målselv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3" name="Rectangle 99"/>
          <p:cNvSpPr>
            <a:spLocks noChangeArrowheads="1"/>
          </p:cNvSpPr>
          <p:nvPr/>
        </p:nvSpPr>
        <p:spPr bwMode="auto">
          <a:xfrm>
            <a:off x="4627563" y="3851275"/>
            <a:ext cx="45845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Balsfjord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8" name="Rectangle 104"/>
          <p:cNvSpPr>
            <a:spLocks noChangeArrowheads="1"/>
          </p:cNvSpPr>
          <p:nvPr/>
        </p:nvSpPr>
        <p:spPr bwMode="auto">
          <a:xfrm>
            <a:off x="5735638" y="3536950"/>
            <a:ext cx="46326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Storfjord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9" name="Rectangle 105"/>
          <p:cNvSpPr>
            <a:spLocks noChangeArrowheads="1"/>
          </p:cNvSpPr>
          <p:nvPr/>
        </p:nvSpPr>
        <p:spPr bwMode="auto">
          <a:xfrm>
            <a:off x="5794376" y="3536950"/>
            <a:ext cx="10795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3" name="Rectangle 109"/>
          <p:cNvSpPr>
            <a:spLocks noChangeArrowheads="1"/>
          </p:cNvSpPr>
          <p:nvPr/>
        </p:nvSpPr>
        <p:spPr bwMode="auto">
          <a:xfrm>
            <a:off x="6384926" y="2862263"/>
            <a:ext cx="37670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Kåfjord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7205663" y="2506663"/>
            <a:ext cx="51135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Nordreisa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7848601" y="1733550"/>
            <a:ext cx="61234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Kvænangen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8" name="Rectangle 124"/>
          <p:cNvSpPr>
            <a:spLocks noChangeArrowheads="1"/>
          </p:cNvSpPr>
          <p:nvPr/>
        </p:nvSpPr>
        <p:spPr bwMode="auto">
          <a:xfrm>
            <a:off x="5954713" y="385763"/>
            <a:ext cx="43922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Skjervøy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3" name="Rectangle 129"/>
          <p:cNvSpPr>
            <a:spLocks noChangeArrowheads="1"/>
          </p:cNvSpPr>
          <p:nvPr/>
        </p:nvSpPr>
        <p:spPr bwMode="auto">
          <a:xfrm>
            <a:off x="5359401" y="1909763"/>
            <a:ext cx="37189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Lyngen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7" name="Rectangle 133"/>
          <p:cNvSpPr>
            <a:spLocks noChangeArrowheads="1"/>
          </p:cNvSpPr>
          <p:nvPr/>
        </p:nvSpPr>
        <p:spPr bwMode="auto">
          <a:xfrm>
            <a:off x="4356101" y="2206625"/>
            <a:ext cx="39433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Tromsø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0" name="Rectangle 136"/>
          <p:cNvSpPr>
            <a:spLocks noChangeArrowheads="1"/>
          </p:cNvSpPr>
          <p:nvPr/>
        </p:nvSpPr>
        <p:spPr bwMode="auto">
          <a:xfrm>
            <a:off x="4356101" y="1044575"/>
            <a:ext cx="37670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Karlsøy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4" name="Rectangle 140"/>
          <p:cNvSpPr>
            <a:spLocks noChangeArrowheads="1"/>
          </p:cNvSpPr>
          <p:nvPr/>
        </p:nvSpPr>
        <p:spPr bwMode="auto">
          <a:xfrm>
            <a:off x="3932238" y="5680075"/>
            <a:ext cx="31098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Bardu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7" name="Rectangle 143"/>
          <p:cNvSpPr>
            <a:spLocks noChangeArrowheads="1"/>
          </p:cNvSpPr>
          <p:nvPr/>
        </p:nvSpPr>
        <p:spPr bwMode="auto">
          <a:xfrm>
            <a:off x="2740026" y="3224213"/>
            <a:ext cx="33021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Lenvik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0" name="Rectangle 146"/>
          <p:cNvSpPr>
            <a:spLocks noChangeArrowheads="1"/>
          </p:cNvSpPr>
          <p:nvPr/>
        </p:nvSpPr>
        <p:spPr bwMode="auto">
          <a:xfrm>
            <a:off x="3148013" y="4259263"/>
            <a:ext cx="41998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Sørreisa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3" name="Rectangle 149"/>
          <p:cNvSpPr>
            <a:spLocks noChangeArrowheads="1"/>
          </p:cNvSpPr>
          <p:nvPr/>
        </p:nvSpPr>
        <p:spPr bwMode="auto">
          <a:xfrm>
            <a:off x="2674938" y="4414838"/>
            <a:ext cx="30617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Dyrøy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7" name="Rectangle 153"/>
          <p:cNvSpPr>
            <a:spLocks noChangeArrowheads="1"/>
          </p:cNvSpPr>
          <p:nvPr/>
        </p:nvSpPr>
        <p:spPr bwMode="auto">
          <a:xfrm>
            <a:off x="2847976" y="4868863"/>
            <a:ext cx="46968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Salangen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0" name="Rectangle 156"/>
          <p:cNvSpPr>
            <a:spLocks noChangeArrowheads="1"/>
          </p:cNvSpPr>
          <p:nvPr/>
        </p:nvSpPr>
        <p:spPr bwMode="auto">
          <a:xfrm>
            <a:off x="2601913" y="5395913"/>
            <a:ext cx="49372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Lavangen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6" name="Rectangle 162"/>
          <p:cNvSpPr>
            <a:spLocks noChangeArrowheads="1"/>
          </p:cNvSpPr>
          <p:nvPr/>
        </p:nvSpPr>
        <p:spPr bwMode="auto">
          <a:xfrm>
            <a:off x="2328863" y="5757863"/>
            <a:ext cx="54983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Gratangen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3" name="Rectangle 169"/>
          <p:cNvSpPr>
            <a:spLocks noChangeArrowheads="1"/>
          </p:cNvSpPr>
          <p:nvPr/>
        </p:nvSpPr>
        <p:spPr bwMode="auto">
          <a:xfrm>
            <a:off x="1577976" y="5984875"/>
            <a:ext cx="46968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Skånland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6" name="Rectangle 172"/>
          <p:cNvSpPr>
            <a:spLocks noChangeArrowheads="1"/>
          </p:cNvSpPr>
          <p:nvPr/>
        </p:nvSpPr>
        <p:spPr bwMode="auto">
          <a:xfrm>
            <a:off x="1733551" y="5165725"/>
            <a:ext cx="38472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Ibestad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00" name="Rectangle 176"/>
          <p:cNvSpPr>
            <a:spLocks noChangeArrowheads="1"/>
          </p:cNvSpPr>
          <p:nvPr/>
        </p:nvSpPr>
        <p:spPr bwMode="auto">
          <a:xfrm>
            <a:off x="2262188" y="3724275"/>
            <a:ext cx="36067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Tranøy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05" name="Rectangle 181"/>
          <p:cNvSpPr>
            <a:spLocks noChangeArrowheads="1"/>
          </p:cNvSpPr>
          <p:nvPr/>
        </p:nvSpPr>
        <p:spPr bwMode="auto">
          <a:xfrm>
            <a:off x="1808163" y="2725738"/>
            <a:ext cx="24045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08" name="Rectangle 184"/>
          <p:cNvSpPr>
            <a:spLocks noChangeArrowheads="1"/>
          </p:cNvSpPr>
          <p:nvPr/>
        </p:nvSpPr>
        <p:spPr bwMode="auto">
          <a:xfrm>
            <a:off x="1250951" y="3532188"/>
            <a:ext cx="41357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Torsken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4" name="Rectangle 190"/>
          <p:cNvSpPr>
            <a:spLocks noChangeArrowheads="1"/>
          </p:cNvSpPr>
          <p:nvPr/>
        </p:nvSpPr>
        <p:spPr bwMode="auto">
          <a:xfrm>
            <a:off x="1114426" y="5145088"/>
            <a:ext cx="40716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Harstad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9" name="Rectangle 195"/>
          <p:cNvSpPr>
            <a:spLocks noChangeArrowheads="1"/>
          </p:cNvSpPr>
          <p:nvPr/>
        </p:nvSpPr>
        <p:spPr bwMode="auto">
          <a:xfrm>
            <a:off x="263526" y="5430838"/>
            <a:ext cx="47288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Kvæfjord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25" name="Line 201"/>
          <p:cNvSpPr>
            <a:spLocks noChangeShapeType="1"/>
          </p:cNvSpPr>
          <p:nvPr/>
        </p:nvSpPr>
        <p:spPr bwMode="auto">
          <a:xfrm flipV="1">
            <a:off x="6940551" y="6453188"/>
            <a:ext cx="1588" cy="523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6" name="Line 202"/>
          <p:cNvSpPr>
            <a:spLocks noChangeShapeType="1"/>
          </p:cNvSpPr>
          <p:nvPr/>
        </p:nvSpPr>
        <p:spPr bwMode="auto">
          <a:xfrm flipV="1">
            <a:off x="7558088" y="6453188"/>
            <a:ext cx="1588" cy="523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7" name="Line 203"/>
          <p:cNvSpPr>
            <a:spLocks noChangeShapeType="1"/>
          </p:cNvSpPr>
          <p:nvPr/>
        </p:nvSpPr>
        <p:spPr bwMode="auto">
          <a:xfrm flipV="1">
            <a:off x="7862888" y="6453188"/>
            <a:ext cx="1588" cy="523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8" name="Line 204"/>
          <p:cNvSpPr>
            <a:spLocks noChangeShapeType="1"/>
          </p:cNvSpPr>
          <p:nvPr/>
        </p:nvSpPr>
        <p:spPr bwMode="auto">
          <a:xfrm flipV="1">
            <a:off x="7096126" y="6477000"/>
            <a:ext cx="1588" cy="2857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0" name="Line 206"/>
          <p:cNvSpPr>
            <a:spLocks noChangeShapeType="1"/>
          </p:cNvSpPr>
          <p:nvPr/>
        </p:nvSpPr>
        <p:spPr bwMode="auto">
          <a:xfrm flipV="1">
            <a:off x="7248526" y="6453188"/>
            <a:ext cx="1588" cy="523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1" name="Line 207"/>
          <p:cNvSpPr>
            <a:spLocks noChangeShapeType="1"/>
          </p:cNvSpPr>
          <p:nvPr/>
        </p:nvSpPr>
        <p:spPr bwMode="auto">
          <a:xfrm flipV="1">
            <a:off x="7400926" y="6477000"/>
            <a:ext cx="1588" cy="2857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2" name="Line 208"/>
          <p:cNvSpPr>
            <a:spLocks noChangeShapeType="1"/>
          </p:cNvSpPr>
          <p:nvPr/>
        </p:nvSpPr>
        <p:spPr bwMode="auto">
          <a:xfrm flipV="1">
            <a:off x="7710488" y="6477000"/>
            <a:ext cx="1588" cy="2857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3" name="Line 209"/>
          <p:cNvSpPr>
            <a:spLocks noChangeShapeType="1"/>
          </p:cNvSpPr>
          <p:nvPr/>
        </p:nvSpPr>
        <p:spPr bwMode="auto">
          <a:xfrm>
            <a:off x="6940551" y="6505575"/>
            <a:ext cx="922338" cy="15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4" name="Rectangle 210"/>
          <p:cNvSpPr>
            <a:spLocks noChangeArrowheads="1"/>
          </p:cNvSpPr>
          <p:nvPr/>
        </p:nvSpPr>
        <p:spPr bwMode="auto">
          <a:xfrm>
            <a:off x="6911976" y="6323013"/>
            <a:ext cx="1190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5" name="Rectangle 211"/>
          <p:cNvSpPr>
            <a:spLocks noChangeArrowheads="1"/>
          </p:cNvSpPr>
          <p:nvPr/>
        </p:nvSpPr>
        <p:spPr bwMode="auto">
          <a:xfrm>
            <a:off x="7499351" y="6323013"/>
            <a:ext cx="17621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6" name="Rectangle 212"/>
          <p:cNvSpPr>
            <a:spLocks noChangeArrowheads="1"/>
          </p:cNvSpPr>
          <p:nvPr/>
        </p:nvSpPr>
        <p:spPr bwMode="auto">
          <a:xfrm>
            <a:off x="7808913" y="6324600"/>
            <a:ext cx="1778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7" name="Rectangle 213"/>
          <p:cNvSpPr>
            <a:spLocks noChangeArrowheads="1"/>
          </p:cNvSpPr>
          <p:nvPr/>
        </p:nvSpPr>
        <p:spPr bwMode="auto">
          <a:xfrm>
            <a:off x="7191376" y="6323013"/>
            <a:ext cx="1778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8" name="Rectangle 214"/>
          <p:cNvSpPr>
            <a:spLocks noChangeArrowheads="1"/>
          </p:cNvSpPr>
          <p:nvPr/>
        </p:nvSpPr>
        <p:spPr bwMode="auto">
          <a:xfrm>
            <a:off x="7940676" y="6321425"/>
            <a:ext cx="2032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9" name="Freeform 215"/>
          <p:cNvSpPr>
            <a:spLocks/>
          </p:cNvSpPr>
          <p:nvPr/>
        </p:nvSpPr>
        <p:spPr bwMode="auto">
          <a:xfrm>
            <a:off x="7326313" y="5913438"/>
            <a:ext cx="150813" cy="146050"/>
          </a:xfrm>
          <a:custGeom>
            <a:avLst/>
            <a:gdLst/>
            <a:ahLst/>
            <a:cxnLst>
              <a:cxn ang="0">
                <a:pos x="36" y="3"/>
              </a:cxn>
              <a:cxn ang="0">
                <a:pos x="48" y="23"/>
              </a:cxn>
              <a:cxn ang="0">
                <a:pos x="24" y="47"/>
              </a:cxn>
              <a:cxn ang="0">
                <a:pos x="0" y="23"/>
              </a:cxn>
              <a:cxn ang="0">
                <a:pos x="12" y="3"/>
              </a:cxn>
              <a:cxn ang="0">
                <a:pos x="17" y="1"/>
              </a:cxn>
              <a:cxn ang="0">
                <a:pos x="24" y="0"/>
              </a:cxn>
              <a:cxn ang="0">
                <a:pos x="36" y="3"/>
              </a:cxn>
            </a:cxnLst>
            <a:rect l="0" t="0" r="r" b="b"/>
            <a:pathLst>
              <a:path w="48" h="47">
                <a:moveTo>
                  <a:pt x="36" y="3"/>
                </a:moveTo>
                <a:cubicBezTo>
                  <a:pt x="43" y="7"/>
                  <a:pt x="48" y="15"/>
                  <a:pt x="48" y="23"/>
                </a:cubicBezTo>
                <a:cubicBezTo>
                  <a:pt x="48" y="37"/>
                  <a:pt x="37" y="47"/>
                  <a:pt x="24" y="47"/>
                </a:cubicBezTo>
                <a:cubicBezTo>
                  <a:pt x="11" y="47"/>
                  <a:pt x="0" y="37"/>
                  <a:pt x="0" y="23"/>
                </a:cubicBezTo>
                <a:cubicBezTo>
                  <a:pt x="0" y="15"/>
                  <a:pt x="5" y="7"/>
                  <a:pt x="12" y="3"/>
                </a:cubicBezTo>
                <a:cubicBezTo>
                  <a:pt x="14" y="2"/>
                  <a:pt x="15" y="1"/>
                  <a:pt x="17" y="1"/>
                </a:cubicBezTo>
                <a:cubicBezTo>
                  <a:pt x="19" y="0"/>
                  <a:pt x="22" y="0"/>
                  <a:pt x="24" y="0"/>
                </a:cubicBezTo>
                <a:cubicBezTo>
                  <a:pt x="29" y="0"/>
                  <a:pt x="33" y="1"/>
                  <a:pt x="36" y="3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0" name="Freeform 216"/>
          <p:cNvSpPr>
            <a:spLocks/>
          </p:cNvSpPr>
          <p:nvPr/>
        </p:nvSpPr>
        <p:spPr bwMode="auto">
          <a:xfrm>
            <a:off x="7364413" y="5810250"/>
            <a:ext cx="74613" cy="112713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4"/>
              </a:cxn>
              <a:cxn ang="0">
                <a:pos x="12" y="33"/>
              </a:cxn>
              <a:cxn ang="0">
                <a:pos x="24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2" y="35"/>
                  <a:pt x="3" y="34"/>
                  <a:pt x="5" y="34"/>
                </a:cubicBezTo>
                <a:cubicBezTo>
                  <a:pt x="7" y="33"/>
                  <a:pt x="10" y="33"/>
                  <a:pt x="12" y="33"/>
                </a:cubicBezTo>
                <a:cubicBezTo>
                  <a:pt x="17" y="33"/>
                  <a:pt x="21" y="34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1" name="Freeform 217"/>
          <p:cNvSpPr>
            <a:spLocks/>
          </p:cNvSpPr>
          <p:nvPr/>
        </p:nvSpPr>
        <p:spPr bwMode="auto">
          <a:xfrm>
            <a:off x="7400926" y="5810250"/>
            <a:ext cx="38100" cy="112713"/>
          </a:xfrm>
          <a:custGeom>
            <a:avLst/>
            <a:gdLst/>
            <a:ahLst/>
            <a:cxnLst>
              <a:cxn ang="0">
                <a:pos x="0" y="33"/>
              </a:cxn>
              <a:cxn ang="0">
                <a:pos x="12" y="36"/>
              </a:cxn>
              <a:cxn ang="0">
                <a:pos x="0" y="0"/>
              </a:cxn>
              <a:cxn ang="0">
                <a:pos x="0" y="33"/>
              </a:cxn>
            </a:cxnLst>
            <a:rect l="0" t="0" r="r" b="b"/>
            <a:pathLst>
              <a:path w="12" h="36">
                <a:moveTo>
                  <a:pt x="0" y="33"/>
                </a:moveTo>
                <a:cubicBezTo>
                  <a:pt x="5" y="33"/>
                  <a:pt x="9" y="34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2" name="Freeform 218"/>
          <p:cNvSpPr>
            <a:spLocks/>
          </p:cNvSpPr>
          <p:nvPr/>
        </p:nvSpPr>
        <p:spPr bwMode="auto">
          <a:xfrm>
            <a:off x="7226301" y="5946775"/>
            <a:ext cx="112713" cy="77788"/>
          </a:xfrm>
          <a:custGeom>
            <a:avLst/>
            <a:gdLst/>
            <a:ahLst/>
            <a:cxnLst>
              <a:cxn ang="0">
                <a:pos x="36" y="25"/>
              </a:cxn>
              <a:cxn ang="0">
                <a:pos x="33" y="20"/>
              </a:cxn>
              <a:cxn ang="0">
                <a:pos x="32" y="12"/>
              </a:cxn>
              <a:cxn ang="0">
                <a:pos x="36" y="0"/>
              </a:cxn>
              <a:cxn ang="0">
                <a:pos x="0" y="13"/>
              </a:cxn>
              <a:cxn ang="0">
                <a:pos x="36" y="25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3" y="20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3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3" name="Freeform 219"/>
          <p:cNvSpPr>
            <a:spLocks/>
          </p:cNvSpPr>
          <p:nvPr/>
        </p:nvSpPr>
        <p:spPr bwMode="auto">
          <a:xfrm>
            <a:off x="7226301" y="5946775"/>
            <a:ext cx="112713" cy="41275"/>
          </a:xfrm>
          <a:custGeom>
            <a:avLst/>
            <a:gdLst/>
            <a:ahLst/>
            <a:cxnLst>
              <a:cxn ang="0">
                <a:pos x="32" y="12"/>
              </a:cxn>
              <a:cxn ang="0">
                <a:pos x="36" y="0"/>
              </a:cxn>
              <a:cxn ang="0">
                <a:pos x="0" y="13"/>
              </a:cxn>
              <a:cxn ang="0">
                <a:pos x="32" y="13"/>
              </a:cxn>
              <a:cxn ang="0">
                <a:pos x="32" y="12"/>
              </a:cxn>
            </a:cxnLst>
            <a:rect l="0" t="0" r="r" b="b"/>
            <a:pathLst>
              <a:path w="36" h="13">
                <a:moveTo>
                  <a:pt x="32" y="12"/>
                </a:moveTo>
                <a:cubicBezTo>
                  <a:pt x="32" y="8"/>
                  <a:pt x="33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2" y="13"/>
                  <a:pt x="32" y="13"/>
                  <a:pt x="32" y="13"/>
                </a:cubicBezTo>
                <a:lnTo>
                  <a:pt x="32" y="12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4" name="Freeform 220"/>
          <p:cNvSpPr>
            <a:spLocks/>
          </p:cNvSpPr>
          <p:nvPr/>
        </p:nvSpPr>
        <p:spPr bwMode="auto">
          <a:xfrm>
            <a:off x="7364413" y="6049963"/>
            <a:ext cx="74613" cy="112713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19" y="2"/>
              </a:cxn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24" y="0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2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5" name="Freeform 221"/>
          <p:cNvSpPr>
            <a:spLocks/>
          </p:cNvSpPr>
          <p:nvPr/>
        </p:nvSpPr>
        <p:spPr bwMode="auto">
          <a:xfrm>
            <a:off x="7364413" y="6049963"/>
            <a:ext cx="36513" cy="112713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12" y="3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6" name="Freeform 222"/>
          <p:cNvSpPr>
            <a:spLocks/>
          </p:cNvSpPr>
          <p:nvPr/>
        </p:nvSpPr>
        <p:spPr bwMode="auto">
          <a:xfrm>
            <a:off x="7467601" y="5946775"/>
            <a:ext cx="107950" cy="777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5"/>
              </a:cxn>
              <a:cxn ang="0">
                <a:pos x="35" y="12"/>
              </a:cxn>
              <a:cxn ang="0">
                <a:pos x="0" y="0"/>
              </a:cxn>
            </a:cxnLst>
            <a:rect l="0" t="0" r="r" b="b"/>
            <a:pathLst>
              <a:path w="35" h="25">
                <a:moveTo>
                  <a:pt x="0" y="0"/>
                </a:moveTo>
                <a:cubicBezTo>
                  <a:pt x="1" y="2"/>
                  <a:pt x="1" y="4"/>
                  <a:pt x="2" y="5"/>
                </a:cubicBezTo>
                <a:cubicBezTo>
                  <a:pt x="3" y="8"/>
                  <a:pt x="3" y="10"/>
                  <a:pt x="3" y="12"/>
                </a:cubicBezTo>
                <a:cubicBezTo>
                  <a:pt x="3" y="17"/>
                  <a:pt x="2" y="21"/>
                  <a:pt x="0" y="25"/>
                </a:cubicBezTo>
                <a:cubicBezTo>
                  <a:pt x="35" y="12"/>
                  <a:pt x="35" y="12"/>
                  <a:pt x="35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7" name="Freeform 223"/>
          <p:cNvSpPr>
            <a:spLocks/>
          </p:cNvSpPr>
          <p:nvPr/>
        </p:nvSpPr>
        <p:spPr bwMode="auto">
          <a:xfrm>
            <a:off x="7467601" y="5984875"/>
            <a:ext cx="107950" cy="3968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3"/>
              </a:cxn>
              <a:cxn ang="0">
                <a:pos x="35" y="0"/>
              </a:cxn>
              <a:cxn ang="0">
                <a:pos x="3" y="0"/>
              </a:cxn>
            </a:cxnLst>
            <a:rect l="0" t="0" r="r" b="b"/>
            <a:pathLst>
              <a:path w="35" h="13">
                <a:moveTo>
                  <a:pt x="3" y="0"/>
                </a:moveTo>
                <a:cubicBezTo>
                  <a:pt x="3" y="5"/>
                  <a:pt x="2" y="9"/>
                  <a:pt x="0" y="13"/>
                </a:cubicBezTo>
                <a:cubicBezTo>
                  <a:pt x="35" y="0"/>
                  <a:pt x="35" y="0"/>
                  <a:pt x="35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8" name="Freeform 224"/>
          <p:cNvSpPr>
            <a:spLocks/>
          </p:cNvSpPr>
          <p:nvPr/>
        </p:nvSpPr>
        <p:spPr bwMode="auto">
          <a:xfrm>
            <a:off x="7377113" y="5729288"/>
            <a:ext cx="52388" cy="58738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4" y="19"/>
              </a:cxn>
              <a:cxn ang="0">
                <a:pos x="3" y="4"/>
              </a:cxn>
              <a:cxn ang="0">
                <a:pos x="3" y="4"/>
              </a:cxn>
              <a:cxn ang="0">
                <a:pos x="3" y="15"/>
              </a:cxn>
              <a:cxn ang="0">
                <a:pos x="5" y="18"/>
              </a:cxn>
              <a:cxn ang="0">
                <a:pos x="5" y="19"/>
              </a:cxn>
              <a:cxn ang="0">
                <a:pos x="0" y="19"/>
              </a:cxn>
              <a:cxn ang="0">
                <a:pos x="0" y="18"/>
              </a:cxn>
              <a:cxn ang="0">
                <a:pos x="2" y="15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3" y="14"/>
              </a:cxn>
              <a:cxn ang="0">
                <a:pos x="13" y="14"/>
              </a:cxn>
              <a:cxn ang="0">
                <a:pos x="13" y="4"/>
              </a:cxn>
              <a:cxn ang="0">
                <a:pos x="11" y="1"/>
              </a:cxn>
              <a:cxn ang="0">
                <a:pos x="11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5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4"/>
                  <a:pt x="3" y="4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7"/>
                  <a:pt x="4" y="18"/>
                  <a:pt x="5" y="18"/>
                </a:cubicBezTo>
                <a:cubicBezTo>
                  <a:pt x="5" y="19"/>
                  <a:pt x="5" y="19"/>
                  <a:pt x="5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2" y="18"/>
                  <a:pt x="2" y="15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4"/>
                  <a:pt x="13" y="4"/>
                  <a:pt x="13" y="4"/>
                </a:cubicBezTo>
                <a:cubicBezTo>
                  <a:pt x="13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54</Words>
  <Application>Microsoft Office PowerPoint</Application>
  <PresentationFormat>Skjermfremvisning (4:3)</PresentationFormat>
  <Paragraphs>54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2</cp:revision>
  <dcterms:created xsi:type="dcterms:W3CDTF">2013-02-04T14:34:37Z</dcterms:created>
  <dcterms:modified xsi:type="dcterms:W3CDTF">2013-02-04T14:44:24Z</dcterms:modified>
</cp:coreProperties>
</file>

<file path=docProps/thumbnail.jpeg>
</file>