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6858000" cy="9144000" type="screen4x3"/>
  <p:notesSz cx="6858000" cy="9144000"/>
  <p:defaultTextStyle>
    <a:defPPr>
      <a:defRPr lang="nb-NO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90" d="100"/>
          <a:sy n="90" d="100"/>
        </p:scale>
        <p:origin x="-3168" y="-228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tellysbil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ctrTitle"/>
          </p:nvPr>
        </p:nvSpPr>
        <p:spPr>
          <a:xfrm>
            <a:off x="514350" y="2840568"/>
            <a:ext cx="5829300" cy="1960033"/>
          </a:xfrm>
        </p:spPr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Undertittel 2"/>
          <p:cNvSpPr>
            <a:spLocks noGrp="1"/>
          </p:cNvSpPr>
          <p:nvPr>
            <p:ph type="subTitle" idx="1"/>
          </p:nvPr>
        </p:nvSpPr>
        <p:spPr>
          <a:xfrm>
            <a:off x="1028700" y="5181600"/>
            <a:ext cx="4800600" cy="23368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b-NO" smtClean="0"/>
              <a:t>Klikk for å redigere undertittelstil i malen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9150B7-9D09-4854-9049-C7882621BCD8}" type="datetimeFigureOut">
              <a:rPr lang="nb-NO" smtClean="0"/>
              <a:t>04.02.2013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965528-B7F2-4245-8987-D3189FAEEE76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Loddrett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loddrett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9150B7-9D09-4854-9049-C7882621BCD8}" type="datetimeFigureOut">
              <a:rPr lang="nb-NO" smtClean="0"/>
              <a:t>04.02.2013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965528-B7F2-4245-8987-D3189FAEEE76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Loddrett tittel og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Loddrett tittel 1"/>
          <p:cNvSpPr>
            <a:spLocks noGrp="1"/>
          </p:cNvSpPr>
          <p:nvPr>
            <p:ph type="title" orient="vert"/>
          </p:nvPr>
        </p:nvSpPr>
        <p:spPr>
          <a:xfrm>
            <a:off x="3729037" y="488951"/>
            <a:ext cx="1157288" cy="10401300"/>
          </a:xfrm>
        </p:spPr>
        <p:txBody>
          <a:bodyPr vert="eaVert"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loddrett tekst 2"/>
          <p:cNvSpPr>
            <a:spLocks noGrp="1"/>
          </p:cNvSpPr>
          <p:nvPr>
            <p:ph type="body" orient="vert" idx="1"/>
          </p:nvPr>
        </p:nvSpPr>
        <p:spPr>
          <a:xfrm>
            <a:off x="257175" y="488951"/>
            <a:ext cx="3357563" cy="10401300"/>
          </a:xfrm>
        </p:spPr>
        <p:txBody>
          <a:bodyPr vert="eaVert"/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9150B7-9D09-4854-9049-C7882621BCD8}" type="datetimeFigureOut">
              <a:rPr lang="nb-NO" smtClean="0"/>
              <a:t>04.02.2013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965528-B7F2-4245-8987-D3189FAEEE76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tel og innhol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innhol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9150B7-9D09-4854-9049-C7882621BCD8}" type="datetimeFigureOut">
              <a:rPr lang="nb-NO" smtClean="0"/>
              <a:t>04.02.2013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965528-B7F2-4245-8987-D3189FAEEE76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ndelingsoversk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>
          <a:xfrm>
            <a:off x="541735" y="5875867"/>
            <a:ext cx="5829300" cy="181610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tekst 2"/>
          <p:cNvSpPr>
            <a:spLocks noGrp="1"/>
          </p:cNvSpPr>
          <p:nvPr>
            <p:ph type="body" idx="1"/>
          </p:nvPr>
        </p:nvSpPr>
        <p:spPr>
          <a:xfrm>
            <a:off x="541735" y="3875618"/>
            <a:ext cx="5829300" cy="2000249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9150B7-9D09-4854-9049-C7882621BCD8}" type="datetimeFigureOut">
              <a:rPr lang="nb-NO" smtClean="0"/>
              <a:t>04.02.2013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965528-B7F2-4245-8987-D3189FAEEE76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o innholdsdel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innhold 2"/>
          <p:cNvSpPr>
            <a:spLocks noGrp="1"/>
          </p:cNvSpPr>
          <p:nvPr>
            <p:ph sz="half" idx="1"/>
          </p:nvPr>
        </p:nvSpPr>
        <p:spPr>
          <a:xfrm>
            <a:off x="257175" y="2844800"/>
            <a:ext cx="2257425" cy="8045451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innhold 3"/>
          <p:cNvSpPr>
            <a:spLocks noGrp="1"/>
          </p:cNvSpPr>
          <p:nvPr>
            <p:ph sz="half" idx="2"/>
          </p:nvPr>
        </p:nvSpPr>
        <p:spPr>
          <a:xfrm>
            <a:off x="2628900" y="2844800"/>
            <a:ext cx="2257425" cy="8045451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5" name="Plassholder for dato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9150B7-9D09-4854-9049-C7882621BCD8}" type="datetimeFigureOut">
              <a:rPr lang="nb-NO" smtClean="0"/>
              <a:t>04.02.2013</a:t>
            </a:fld>
            <a:endParaRPr lang="nb-NO"/>
          </a:p>
        </p:txBody>
      </p:sp>
      <p:sp>
        <p:nvSpPr>
          <p:cNvPr id="6" name="Plassholder for bunn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Plassholder for lysbilde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965528-B7F2-4245-8987-D3189FAEEE76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Sammenlign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1524000"/>
          </a:xfrm>
        </p:spPr>
        <p:txBody>
          <a:bodyPr/>
          <a:lstStyle>
            <a:lvl1pPr>
              <a:defRPr/>
            </a:lvl1pPr>
          </a:lstStyle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tekst 2"/>
          <p:cNvSpPr>
            <a:spLocks noGrp="1"/>
          </p:cNvSpPr>
          <p:nvPr>
            <p:ph type="body" idx="1"/>
          </p:nvPr>
        </p:nvSpPr>
        <p:spPr>
          <a:xfrm>
            <a:off x="342900" y="2046817"/>
            <a:ext cx="303014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4" name="Plassholder for innhold 3"/>
          <p:cNvSpPr>
            <a:spLocks noGrp="1"/>
          </p:cNvSpPr>
          <p:nvPr>
            <p:ph sz="half" idx="2"/>
          </p:nvPr>
        </p:nvSpPr>
        <p:spPr>
          <a:xfrm>
            <a:off x="342900" y="2899833"/>
            <a:ext cx="303014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5" name="Plassholder for tekst 4"/>
          <p:cNvSpPr>
            <a:spLocks noGrp="1"/>
          </p:cNvSpPr>
          <p:nvPr>
            <p:ph type="body" sz="quarter" idx="3"/>
          </p:nvPr>
        </p:nvSpPr>
        <p:spPr>
          <a:xfrm>
            <a:off x="3483769" y="2046817"/>
            <a:ext cx="303133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6" name="Plassholder for innhold 5"/>
          <p:cNvSpPr>
            <a:spLocks noGrp="1"/>
          </p:cNvSpPr>
          <p:nvPr>
            <p:ph sz="quarter" idx="4"/>
          </p:nvPr>
        </p:nvSpPr>
        <p:spPr>
          <a:xfrm>
            <a:off x="3483769" y="2899833"/>
            <a:ext cx="303133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7" name="Plassholder for dato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9150B7-9D09-4854-9049-C7882621BCD8}" type="datetimeFigureOut">
              <a:rPr lang="nb-NO" smtClean="0"/>
              <a:t>04.02.2013</a:t>
            </a:fld>
            <a:endParaRPr lang="nb-NO"/>
          </a:p>
        </p:txBody>
      </p:sp>
      <p:sp>
        <p:nvSpPr>
          <p:cNvPr id="8" name="Plassholder for bunn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9" name="Plassholder for lysbilde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965528-B7F2-4245-8987-D3189FAEEE76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Bare tit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dato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9150B7-9D09-4854-9049-C7882621BCD8}" type="datetimeFigureOut">
              <a:rPr lang="nb-NO" smtClean="0"/>
              <a:t>04.02.2013</a:t>
            </a:fld>
            <a:endParaRPr lang="nb-NO"/>
          </a:p>
        </p:txBody>
      </p:sp>
      <p:sp>
        <p:nvSpPr>
          <p:cNvPr id="4" name="Plassholder for bunn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5" name="Plassholder for lysbilde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965528-B7F2-4245-8987-D3189FAEEE76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om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ssholder for dato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9150B7-9D09-4854-9049-C7882621BCD8}" type="datetimeFigureOut">
              <a:rPr lang="nb-NO" smtClean="0"/>
              <a:t>04.02.2013</a:t>
            </a:fld>
            <a:endParaRPr lang="nb-NO"/>
          </a:p>
        </p:txBody>
      </p:sp>
      <p:sp>
        <p:nvSpPr>
          <p:cNvPr id="3" name="Plassholder for bunn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4" name="Plassholder for lysbilde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965528-B7F2-4245-8987-D3189FAEEE76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nhold med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>
          <a:xfrm>
            <a:off x="342900" y="364067"/>
            <a:ext cx="2256235" cy="154940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innhold 2"/>
          <p:cNvSpPr>
            <a:spLocks noGrp="1"/>
          </p:cNvSpPr>
          <p:nvPr>
            <p:ph idx="1"/>
          </p:nvPr>
        </p:nvSpPr>
        <p:spPr>
          <a:xfrm>
            <a:off x="2681287" y="364067"/>
            <a:ext cx="3833813" cy="7804151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tekst 3"/>
          <p:cNvSpPr>
            <a:spLocks noGrp="1"/>
          </p:cNvSpPr>
          <p:nvPr>
            <p:ph type="body" sz="half" idx="2"/>
          </p:nvPr>
        </p:nvSpPr>
        <p:spPr>
          <a:xfrm>
            <a:off x="342900" y="1913467"/>
            <a:ext cx="2256235" cy="6254751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5" name="Plassholder for dato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9150B7-9D09-4854-9049-C7882621BCD8}" type="datetimeFigureOut">
              <a:rPr lang="nb-NO" smtClean="0"/>
              <a:t>04.02.2013</a:t>
            </a:fld>
            <a:endParaRPr lang="nb-NO"/>
          </a:p>
        </p:txBody>
      </p:sp>
      <p:sp>
        <p:nvSpPr>
          <p:cNvPr id="6" name="Plassholder for bunn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Plassholder for lysbilde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965528-B7F2-4245-8987-D3189FAEEE76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e med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>
          <a:xfrm>
            <a:off x="1344216" y="6400800"/>
            <a:ext cx="4114800" cy="755651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bilde 2"/>
          <p:cNvSpPr>
            <a:spLocks noGrp="1"/>
          </p:cNvSpPr>
          <p:nvPr>
            <p:ph type="pic" idx="1"/>
          </p:nvPr>
        </p:nvSpPr>
        <p:spPr>
          <a:xfrm>
            <a:off x="1344216" y="817033"/>
            <a:ext cx="4114800" cy="54864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b-NO"/>
          </a:p>
        </p:txBody>
      </p:sp>
      <p:sp>
        <p:nvSpPr>
          <p:cNvPr id="4" name="Plassholder for tekst 3"/>
          <p:cNvSpPr>
            <a:spLocks noGrp="1"/>
          </p:cNvSpPr>
          <p:nvPr>
            <p:ph type="body" sz="half" idx="2"/>
          </p:nvPr>
        </p:nvSpPr>
        <p:spPr>
          <a:xfrm>
            <a:off x="1344216" y="7156451"/>
            <a:ext cx="4114800" cy="1073149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5" name="Plassholder for dato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9150B7-9D09-4854-9049-C7882621BCD8}" type="datetimeFigureOut">
              <a:rPr lang="nb-NO" smtClean="0"/>
              <a:t>04.02.2013</a:t>
            </a:fld>
            <a:endParaRPr lang="nb-NO"/>
          </a:p>
        </p:txBody>
      </p:sp>
      <p:sp>
        <p:nvSpPr>
          <p:cNvPr id="6" name="Plassholder for bunn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Plassholder for lysbilde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965528-B7F2-4245-8987-D3189FAEEE76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ssholder for tittel 1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1524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tekst 2"/>
          <p:cNvSpPr>
            <a:spLocks noGrp="1"/>
          </p:cNvSpPr>
          <p:nvPr>
            <p:ph type="body" idx="1"/>
          </p:nvPr>
        </p:nvSpPr>
        <p:spPr>
          <a:xfrm>
            <a:off x="342900" y="2133601"/>
            <a:ext cx="6172200" cy="603461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2"/>
          </p:nvPr>
        </p:nvSpPr>
        <p:spPr>
          <a:xfrm>
            <a:off x="342900" y="8475134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9150B7-9D09-4854-9049-C7882621BCD8}" type="datetimeFigureOut">
              <a:rPr lang="nb-NO" smtClean="0"/>
              <a:t>04.02.2013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3"/>
          </p:nvPr>
        </p:nvSpPr>
        <p:spPr>
          <a:xfrm>
            <a:off x="2343150" y="8475134"/>
            <a:ext cx="21717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4"/>
          </p:nvPr>
        </p:nvSpPr>
        <p:spPr>
          <a:xfrm>
            <a:off x="4914900" y="8475134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6965528-B7F2-4245-8987-D3189FAEEE76}" type="slidenum">
              <a:rPr lang="nb-NO" smtClean="0"/>
              <a:t>‹#›</a:t>
            </a:fld>
            <a:endParaRPr lang="nb-NO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b-NO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7" name="AutoShape 3"/>
          <p:cNvSpPr>
            <a:spLocks noChangeAspect="1" noChangeArrowheads="1" noTextEdit="1"/>
          </p:cNvSpPr>
          <p:nvPr/>
        </p:nvSpPr>
        <p:spPr bwMode="auto">
          <a:xfrm>
            <a:off x="169863" y="0"/>
            <a:ext cx="6518275" cy="9144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29" name="Freeform 5"/>
          <p:cNvSpPr>
            <a:spLocks/>
          </p:cNvSpPr>
          <p:nvPr/>
        </p:nvSpPr>
        <p:spPr bwMode="auto">
          <a:xfrm>
            <a:off x="190501" y="5507038"/>
            <a:ext cx="774700" cy="1106488"/>
          </a:xfrm>
          <a:custGeom>
            <a:avLst/>
            <a:gdLst/>
            <a:ahLst/>
            <a:cxnLst>
              <a:cxn ang="0">
                <a:pos x="488" y="171"/>
              </a:cxn>
              <a:cxn ang="0">
                <a:pos x="458" y="192"/>
              </a:cxn>
              <a:cxn ang="0">
                <a:pos x="418" y="271"/>
              </a:cxn>
              <a:cxn ang="0">
                <a:pos x="379" y="375"/>
              </a:cxn>
              <a:cxn ang="0">
                <a:pos x="354" y="518"/>
              </a:cxn>
              <a:cxn ang="0">
                <a:pos x="390" y="652"/>
              </a:cxn>
              <a:cxn ang="0">
                <a:pos x="394" y="659"/>
              </a:cxn>
              <a:cxn ang="0">
                <a:pos x="217" y="695"/>
              </a:cxn>
              <a:cxn ang="0">
                <a:pos x="209" y="697"/>
              </a:cxn>
              <a:cxn ang="0">
                <a:pos x="202" y="678"/>
              </a:cxn>
              <a:cxn ang="0">
                <a:pos x="189" y="646"/>
              </a:cxn>
              <a:cxn ang="0">
                <a:pos x="68" y="593"/>
              </a:cxn>
              <a:cxn ang="0">
                <a:pos x="6" y="565"/>
              </a:cxn>
              <a:cxn ang="0">
                <a:pos x="42" y="429"/>
              </a:cxn>
              <a:cxn ang="0">
                <a:pos x="42" y="424"/>
              </a:cxn>
              <a:cxn ang="0">
                <a:pos x="38" y="371"/>
              </a:cxn>
              <a:cxn ang="0">
                <a:pos x="36" y="335"/>
              </a:cxn>
              <a:cxn ang="0">
                <a:pos x="21" y="316"/>
              </a:cxn>
              <a:cxn ang="0">
                <a:pos x="10" y="290"/>
              </a:cxn>
              <a:cxn ang="0">
                <a:pos x="0" y="254"/>
              </a:cxn>
              <a:cxn ang="0">
                <a:pos x="4" y="224"/>
              </a:cxn>
              <a:cxn ang="0">
                <a:pos x="2" y="175"/>
              </a:cxn>
              <a:cxn ang="0">
                <a:pos x="59" y="141"/>
              </a:cxn>
              <a:cxn ang="0">
                <a:pos x="64" y="98"/>
              </a:cxn>
              <a:cxn ang="0">
                <a:pos x="72" y="92"/>
              </a:cxn>
              <a:cxn ang="0">
                <a:pos x="91" y="60"/>
              </a:cxn>
              <a:cxn ang="0">
                <a:pos x="96" y="11"/>
              </a:cxn>
              <a:cxn ang="0">
                <a:pos x="98" y="0"/>
              </a:cxn>
              <a:cxn ang="0">
                <a:pos x="160" y="118"/>
              </a:cxn>
              <a:cxn ang="0">
                <a:pos x="217" y="173"/>
              </a:cxn>
              <a:cxn ang="0">
                <a:pos x="275" y="113"/>
              </a:cxn>
              <a:cxn ang="0">
                <a:pos x="339" y="132"/>
              </a:cxn>
              <a:cxn ang="0">
                <a:pos x="407" y="154"/>
              </a:cxn>
              <a:cxn ang="0">
                <a:pos x="454" y="164"/>
              </a:cxn>
              <a:cxn ang="0">
                <a:pos x="488" y="171"/>
              </a:cxn>
            </a:cxnLst>
            <a:rect l="0" t="0" r="r" b="b"/>
            <a:pathLst>
              <a:path w="488" h="697">
                <a:moveTo>
                  <a:pt x="488" y="171"/>
                </a:moveTo>
                <a:lnTo>
                  <a:pt x="458" y="192"/>
                </a:lnTo>
                <a:lnTo>
                  <a:pt x="418" y="271"/>
                </a:lnTo>
                <a:lnTo>
                  <a:pt x="379" y="375"/>
                </a:lnTo>
                <a:lnTo>
                  <a:pt x="354" y="518"/>
                </a:lnTo>
                <a:lnTo>
                  <a:pt x="390" y="652"/>
                </a:lnTo>
                <a:lnTo>
                  <a:pt x="394" y="659"/>
                </a:lnTo>
                <a:lnTo>
                  <a:pt x="217" y="695"/>
                </a:lnTo>
                <a:lnTo>
                  <a:pt x="209" y="697"/>
                </a:lnTo>
                <a:lnTo>
                  <a:pt x="202" y="678"/>
                </a:lnTo>
                <a:lnTo>
                  <a:pt x="189" y="646"/>
                </a:lnTo>
                <a:lnTo>
                  <a:pt x="68" y="593"/>
                </a:lnTo>
                <a:lnTo>
                  <a:pt x="6" y="565"/>
                </a:lnTo>
                <a:lnTo>
                  <a:pt x="42" y="429"/>
                </a:lnTo>
                <a:lnTo>
                  <a:pt x="42" y="424"/>
                </a:lnTo>
                <a:lnTo>
                  <a:pt x="38" y="371"/>
                </a:lnTo>
                <a:lnTo>
                  <a:pt x="36" y="335"/>
                </a:lnTo>
                <a:lnTo>
                  <a:pt x="21" y="316"/>
                </a:lnTo>
                <a:lnTo>
                  <a:pt x="10" y="290"/>
                </a:lnTo>
                <a:lnTo>
                  <a:pt x="0" y="254"/>
                </a:lnTo>
                <a:lnTo>
                  <a:pt x="4" y="224"/>
                </a:lnTo>
                <a:lnTo>
                  <a:pt x="2" y="175"/>
                </a:lnTo>
                <a:lnTo>
                  <a:pt x="59" y="141"/>
                </a:lnTo>
                <a:lnTo>
                  <a:pt x="64" y="98"/>
                </a:lnTo>
                <a:lnTo>
                  <a:pt x="72" y="92"/>
                </a:lnTo>
                <a:lnTo>
                  <a:pt x="91" y="60"/>
                </a:lnTo>
                <a:lnTo>
                  <a:pt x="96" y="11"/>
                </a:lnTo>
                <a:lnTo>
                  <a:pt x="98" y="0"/>
                </a:lnTo>
                <a:lnTo>
                  <a:pt x="160" y="118"/>
                </a:lnTo>
                <a:lnTo>
                  <a:pt x="217" y="173"/>
                </a:lnTo>
                <a:lnTo>
                  <a:pt x="275" y="113"/>
                </a:lnTo>
                <a:lnTo>
                  <a:pt x="339" y="132"/>
                </a:lnTo>
                <a:lnTo>
                  <a:pt x="407" y="154"/>
                </a:lnTo>
                <a:lnTo>
                  <a:pt x="454" y="164"/>
                </a:lnTo>
                <a:lnTo>
                  <a:pt x="488" y="171"/>
                </a:lnTo>
                <a:close/>
              </a:path>
            </a:pathLst>
          </a:custGeom>
          <a:solidFill>
            <a:srgbClr val="FFFAC2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0" name="Freeform 6"/>
          <p:cNvSpPr>
            <a:spLocks/>
          </p:cNvSpPr>
          <p:nvPr/>
        </p:nvSpPr>
        <p:spPr bwMode="auto">
          <a:xfrm>
            <a:off x="920751" y="3741738"/>
            <a:ext cx="1841500" cy="2617788"/>
          </a:xfrm>
          <a:custGeom>
            <a:avLst/>
            <a:gdLst/>
            <a:ahLst/>
            <a:cxnLst>
              <a:cxn ang="0">
                <a:pos x="525" y="4"/>
              </a:cxn>
              <a:cxn ang="0">
                <a:pos x="578" y="49"/>
              </a:cxn>
              <a:cxn ang="0">
                <a:pos x="738" y="132"/>
              </a:cxn>
              <a:cxn ang="0">
                <a:pos x="729" y="211"/>
              </a:cxn>
              <a:cxn ang="0">
                <a:pos x="753" y="279"/>
              </a:cxn>
              <a:cxn ang="0">
                <a:pos x="830" y="379"/>
              </a:cxn>
              <a:cxn ang="0">
                <a:pos x="844" y="503"/>
              </a:cxn>
              <a:cxn ang="0">
                <a:pos x="847" y="509"/>
              </a:cxn>
              <a:cxn ang="0">
                <a:pos x="866" y="595"/>
              </a:cxn>
              <a:cxn ang="0">
                <a:pos x="893" y="727"/>
              </a:cxn>
              <a:cxn ang="0">
                <a:pos x="1066" y="827"/>
              </a:cxn>
              <a:cxn ang="0">
                <a:pos x="1105" y="850"/>
              </a:cxn>
              <a:cxn ang="0">
                <a:pos x="1122" y="859"/>
              </a:cxn>
              <a:cxn ang="0">
                <a:pos x="1160" y="989"/>
              </a:cxn>
              <a:cxn ang="0">
                <a:pos x="1143" y="1008"/>
              </a:cxn>
              <a:cxn ang="0">
                <a:pos x="1117" y="1038"/>
              </a:cxn>
              <a:cxn ang="0">
                <a:pos x="1115" y="1048"/>
              </a:cxn>
              <a:cxn ang="0">
                <a:pos x="1102" y="1083"/>
              </a:cxn>
              <a:cxn ang="0">
                <a:pos x="1081" y="1151"/>
              </a:cxn>
              <a:cxn ang="0">
                <a:pos x="1028" y="1311"/>
              </a:cxn>
              <a:cxn ang="0">
                <a:pos x="1077" y="1562"/>
              </a:cxn>
              <a:cxn ang="0">
                <a:pos x="1083" y="1585"/>
              </a:cxn>
              <a:cxn ang="0">
                <a:pos x="964" y="1649"/>
              </a:cxn>
              <a:cxn ang="0">
                <a:pos x="849" y="1645"/>
              </a:cxn>
              <a:cxn ang="0">
                <a:pos x="842" y="1645"/>
              </a:cxn>
              <a:cxn ang="0">
                <a:pos x="815" y="1645"/>
              </a:cxn>
              <a:cxn ang="0">
                <a:pos x="734" y="1600"/>
              </a:cxn>
              <a:cxn ang="0">
                <a:pos x="729" y="1596"/>
              </a:cxn>
              <a:cxn ang="0">
                <a:pos x="678" y="1566"/>
              </a:cxn>
              <a:cxn ang="0">
                <a:pos x="676" y="1566"/>
              </a:cxn>
              <a:cxn ang="0">
                <a:pos x="635" y="1543"/>
              </a:cxn>
              <a:cxn ang="0">
                <a:pos x="648" y="1504"/>
              </a:cxn>
              <a:cxn ang="0">
                <a:pos x="674" y="1432"/>
              </a:cxn>
              <a:cxn ang="0">
                <a:pos x="635" y="1296"/>
              </a:cxn>
              <a:cxn ang="0">
                <a:pos x="623" y="1217"/>
              </a:cxn>
              <a:cxn ang="0">
                <a:pos x="503" y="1161"/>
              </a:cxn>
              <a:cxn ang="0">
                <a:pos x="439" y="1134"/>
              </a:cxn>
              <a:cxn ang="0">
                <a:pos x="420" y="1125"/>
              </a:cxn>
              <a:cxn ang="0">
                <a:pos x="360" y="1198"/>
              </a:cxn>
              <a:cxn ang="0">
                <a:pos x="337" y="1129"/>
              </a:cxn>
              <a:cxn ang="0">
                <a:pos x="326" y="1104"/>
              </a:cxn>
              <a:cxn ang="0">
                <a:pos x="322" y="1095"/>
              </a:cxn>
              <a:cxn ang="0">
                <a:pos x="318" y="1072"/>
              </a:cxn>
              <a:cxn ang="0">
                <a:pos x="350" y="959"/>
              </a:cxn>
              <a:cxn ang="0">
                <a:pos x="258" y="806"/>
              </a:cxn>
              <a:cxn ang="0">
                <a:pos x="224" y="754"/>
              </a:cxn>
              <a:cxn ang="0">
                <a:pos x="0" y="565"/>
              </a:cxn>
              <a:cxn ang="0">
                <a:pos x="297" y="277"/>
              </a:cxn>
              <a:cxn ang="0">
                <a:pos x="247" y="72"/>
              </a:cxn>
              <a:cxn ang="0">
                <a:pos x="322" y="0"/>
              </a:cxn>
              <a:cxn ang="0">
                <a:pos x="525" y="4"/>
              </a:cxn>
            </a:cxnLst>
            <a:rect l="0" t="0" r="r" b="b"/>
            <a:pathLst>
              <a:path w="1160" h="1649">
                <a:moveTo>
                  <a:pt x="525" y="4"/>
                </a:moveTo>
                <a:lnTo>
                  <a:pt x="578" y="49"/>
                </a:lnTo>
                <a:lnTo>
                  <a:pt x="738" y="132"/>
                </a:lnTo>
                <a:lnTo>
                  <a:pt x="729" y="211"/>
                </a:lnTo>
                <a:lnTo>
                  <a:pt x="753" y="279"/>
                </a:lnTo>
                <a:lnTo>
                  <a:pt x="830" y="379"/>
                </a:lnTo>
                <a:lnTo>
                  <a:pt x="844" y="503"/>
                </a:lnTo>
                <a:lnTo>
                  <a:pt x="847" y="509"/>
                </a:lnTo>
                <a:lnTo>
                  <a:pt x="866" y="595"/>
                </a:lnTo>
                <a:lnTo>
                  <a:pt x="893" y="727"/>
                </a:lnTo>
                <a:lnTo>
                  <a:pt x="1066" y="827"/>
                </a:lnTo>
                <a:lnTo>
                  <a:pt x="1105" y="850"/>
                </a:lnTo>
                <a:lnTo>
                  <a:pt x="1122" y="859"/>
                </a:lnTo>
                <a:lnTo>
                  <a:pt x="1160" y="989"/>
                </a:lnTo>
                <a:lnTo>
                  <a:pt x="1143" y="1008"/>
                </a:lnTo>
                <a:lnTo>
                  <a:pt x="1117" y="1038"/>
                </a:lnTo>
                <a:lnTo>
                  <a:pt x="1115" y="1048"/>
                </a:lnTo>
                <a:lnTo>
                  <a:pt x="1102" y="1083"/>
                </a:lnTo>
                <a:lnTo>
                  <a:pt x="1081" y="1151"/>
                </a:lnTo>
                <a:lnTo>
                  <a:pt x="1028" y="1311"/>
                </a:lnTo>
                <a:lnTo>
                  <a:pt x="1077" y="1562"/>
                </a:lnTo>
                <a:lnTo>
                  <a:pt x="1083" y="1585"/>
                </a:lnTo>
                <a:lnTo>
                  <a:pt x="964" y="1649"/>
                </a:lnTo>
                <a:lnTo>
                  <a:pt x="849" y="1645"/>
                </a:lnTo>
                <a:lnTo>
                  <a:pt x="842" y="1645"/>
                </a:lnTo>
                <a:lnTo>
                  <a:pt x="815" y="1645"/>
                </a:lnTo>
                <a:lnTo>
                  <a:pt x="734" y="1600"/>
                </a:lnTo>
                <a:lnTo>
                  <a:pt x="729" y="1596"/>
                </a:lnTo>
                <a:lnTo>
                  <a:pt x="678" y="1566"/>
                </a:lnTo>
                <a:lnTo>
                  <a:pt x="676" y="1566"/>
                </a:lnTo>
                <a:lnTo>
                  <a:pt x="635" y="1543"/>
                </a:lnTo>
                <a:lnTo>
                  <a:pt x="648" y="1504"/>
                </a:lnTo>
                <a:lnTo>
                  <a:pt x="674" y="1432"/>
                </a:lnTo>
                <a:lnTo>
                  <a:pt x="635" y="1296"/>
                </a:lnTo>
                <a:lnTo>
                  <a:pt x="623" y="1217"/>
                </a:lnTo>
                <a:lnTo>
                  <a:pt x="503" y="1161"/>
                </a:lnTo>
                <a:lnTo>
                  <a:pt x="439" y="1134"/>
                </a:lnTo>
                <a:lnTo>
                  <a:pt x="420" y="1125"/>
                </a:lnTo>
                <a:lnTo>
                  <a:pt x="360" y="1198"/>
                </a:lnTo>
                <a:lnTo>
                  <a:pt x="337" y="1129"/>
                </a:lnTo>
                <a:lnTo>
                  <a:pt x="326" y="1104"/>
                </a:lnTo>
                <a:lnTo>
                  <a:pt x="322" y="1095"/>
                </a:lnTo>
                <a:lnTo>
                  <a:pt x="318" y="1072"/>
                </a:lnTo>
                <a:lnTo>
                  <a:pt x="350" y="959"/>
                </a:lnTo>
                <a:lnTo>
                  <a:pt x="258" y="806"/>
                </a:lnTo>
                <a:lnTo>
                  <a:pt x="224" y="754"/>
                </a:lnTo>
                <a:lnTo>
                  <a:pt x="0" y="565"/>
                </a:lnTo>
                <a:lnTo>
                  <a:pt x="297" y="277"/>
                </a:lnTo>
                <a:lnTo>
                  <a:pt x="247" y="72"/>
                </a:lnTo>
                <a:lnTo>
                  <a:pt x="322" y="0"/>
                </a:lnTo>
                <a:lnTo>
                  <a:pt x="525" y="4"/>
                </a:lnTo>
                <a:close/>
              </a:path>
            </a:pathLst>
          </a:custGeom>
          <a:solidFill>
            <a:srgbClr val="D4E5F6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1" name="Freeform 7"/>
          <p:cNvSpPr>
            <a:spLocks/>
          </p:cNvSpPr>
          <p:nvPr/>
        </p:nvSpPr>
        <p:spPr bwMode="auto">
          <a:xfrm>
            <a:off x="2701926" y="4552950"/>
            <a:ext cx="996950" cy="884238"/>
          </a:xfrm>
          <a:custGeom>
            <a:avLst/>
            <a:gdLst/>
            <a:ahLst/>
            <a:cxnLst>
              <a:cxn ang="0">
                <a:pos x="330" y="84"/>
              </a:cxn>
              <a:cxn ang="0">
                <a:pos x="351" y="128"/>
              </a:cxn>
              <a:cxn ang="0">
                <a:pos x="356" y="135"/>
              </a:cxn>
              <a:cxn ang="0">
                <a:pos x="430" y="216"/>
              </a:cxn>
              <a:cxn ang="0">
                <a:pos x="449" y="237"/>
              </a:cxn>
              <a:cxn ang="0">
                <a:pos x="513" y="305"/>
              </a:cxn>
              <a:cxn ang="0">
                <a:pos x="628" y="312"/>
              </a:cxn>
              <a:cxn ang="0">
                <a:pos x="541" y="397"/>
              </a:cxn>
              <a:cxn ang="0">
                <a:pos x="430" y="407"/>
              </a:cxn>
              <a:cxn ang="0">
                <a:pos x="358" y="416"/>
              </a:cxn>
              <a:cxn ang="0">
                <a:pos x="366" y="427"/>
              </a:cxn>
              <a:cxn ang="0">
                <a:pos x="379" y="444"/>
              </a:cxn>
              <a:cxn ang="0">
                <a:pos x="420" y="491"/>
              </a:cxn>
              <a:cxn ang="0">
                <a:pos x="400" y="508"/>
              </a:cxn>
              <a:cxn ang="0">
                <a:pos x="351" y="552"/>
              </a:cxn>
              <a:cxn ang="0">
                <a:pos x="345" y="557"/>
              </a:cxn>
              <a:cxn ang="0">
                <a:pos x="326" y="544"/>
              </a:cxn>
              <a:cxn ang="0">
                <a:pos x="266" y="495"/>
              </a:cxn>
              <a:cxn ang="0">
                <a:pos x="266" y="493"/>
              </a:cxn>
              <a:cxn ang="0">
                <a:pos x="243" y="474"/>
              </a:cxn>
              <a:cxn ang="0">
                <a:pos x="226" y="461"/>
              </a:cxn>
              <a:cxn ang="0">
                <a:pos x="217" y="484"/>
              </a:cxn>
              <a:cxn ang="0">
                <a:pos x="191" y="535"/>
              </a:cxn>
              <a:cxn ang="0">
                <a:pos x="159" y="505"/>
              </a:cxn>
              <a:cxn ang="0">
                <a:pos x="142" y="493"/>
              </a:cxn>
              <a:cxn ang="0">
                <a:pos x="81" y="437"/>
              </a:cxn>
              <a:cxn ang="0">
                <a:pos x="57" y="459"/>
              </a:cxn>
              <a:cxn ang="0">
                <a:pos x="38" y="478"/>
              </a:cxn>
              <a:cxn ang="0">
                <a:pos x="0" y="348"/>
              </a:cxn>
              <a:cxn ang="0">
                <a:pos x="74" y="339"/>
              </a:cxn>
              <a:cxn ang="0">
                <a:pos x="93" y="309"/>
              </a:cxn>
              <a:cxn ang="0">
                <a:pos x="96" y="307"/>
              </a:cxn>
              <a:cxn ang="0">
                <a:pos x="151" y="269"/>
              </a:cxn>
              <a:cxn ang="0">
                <a:pos x="157" y="220"/>
              </a:cxn>
              <a:cxn ang="0">
                <a:pos x="142" y="194"/>
              </a:cxn>
              <a:cxn ang="0">
                <a:pos x="115" y="160"/>
              </a:cxn>
              <a:cxn ang="0">
                <a:pos x="108" y="118"/>
              </a:cxn>
              <a:cxn ang="0">
                <a:pos x="106" y="105"/>
              </a:cxn>
              <a:cxn ang="0">
                <a:pos x="100" y="90"/>
              </a:cxn>
              <a:cxn ang="0">
                <a:pos x="121" y="0"/>
              </a:cxn>
              <a:cxn ang="0">
                <a:pos x="238" y="64"/>
              </a:cxn>
              <a:cxn ang="0">
                <a:pos x="268" y="81"/>
              </a:cxn>
              <a:cxn ang="0">
                <a:pos x="300" y="84"/>
              </a:cxn>
              <a:cxn ang="0">
                <a:pos x="330" y="84"/>
              </a:cxn>
            </a:cxnLst>
            <a:rect l="0" t="0" r="r" b="b"/>
            <a:pathLst>
              <a:path w="628" h="557">
                <a:moveTo>
                  <a:pt x="330" y="84"/>
                </a:moveTo>
                <a:lnTo>
                  <a:pt x="351" y="128"/>
                </a:lnTo>
                <a:lnTo>
                  <a:pt x="356" y="135"/>
                </a:lnTo>
                <a:lnTo>
                  <a:pt x="430" y="216"/>
                </a:lnTo>
                <a:lnTo>
                  <a:pt x="449" y="237"/>
                </a:lnTo>
                <a:lnTo>
                  <a:pt x="513" y="305"/>
                </a:lnTo>
                <a:lnTo>
                  <a:pt x="628" y="312"/>
                </a:lnTo>
                <a:lnTo>
                  <a:pt x="541" y="397"/>
                </a:lnTo>
                <a:lnTo>
                  <a:pt x="430" y="407"/>
                </a:lnTo>
                <a:lnTo>
                  <a:pt x="358" y="416"/>
                </a:lnTo>
                <a:lnTo>
                  <a:pt x="366" y="427"/>
                </a:lnTo>
                <a:lnTo>
                  <a:pt x="379" y="444"/>
                </a:lnTo>
                <a:lnTo>
                  <a:pt x="420" y="491"/>
                </a:lnTo>
                <a:lnTo>
                  <a:pt x="400" y="508"/>
                </a:lnTo>
                <a:lnTo>
                  <a:pt x="351" y="552"/>
                </a:lnTo>
                <a:lnTo>
                  <a:pt x="345" y="557"/>
                </a:lnTo>
                <a:lnTo>
                  <a:pt x="326" y="544"/>
                </a:lnTo>
                <a:lnTo>
                  <a:pt x="266" y="495"/>
                </a:lnTo>
                <a:lnTo>
                  <a:pt x="266" y="493"/>
                </a:lnTo>
                <a:lnTo>
                  <a:pt x="243" y="474"/>
                </a:lnTo>
                <a:lnTo>
                  <a:pt x="226" y="461"/>
                </a:lnTo>
                <a:lnTo>
                  <a:pt x="217" y="484"/>
                </a:lnTo>
                <a:lnTo>
                  <a:pt x="191" y="535"/>
                </a:lnTo>
                <a:lnTo>
                  <a:pt x="159" y="505"/>
                </a:lnTo>
                <a:lnTo>
                  <a:pt x="142" y="493"/>
                </a:lnTo>
                <a:lnTo>
                  <a:pt x="81" y="437"/>
                </a:lnTo>
                <a:lnTo>
                  <a:pt x="57" y="459"/>
                </a:lnTo>
                <a:lnTo>
                  <a:pt x="38" y="478"/>
                </a:lnTo>
                <a:lnTo>
                  <a:pt x="0" y="348"/>
                </a:lnTo>
                <a:lnTo>
                  <a:pt x="74" y="339"/>
                </a:lnTo>
                <a:lnTo>
                  <a:pt x="93" y="309"/>
                </a:lnTo>
                <a:lnTo>
                  <a:pt x="96" y="307"/>
                </a:lnTo>
                <a:lnTo>
                  <a:pt x="151" y="269"/>
                </a:lnTo>
                <a:lnTo>
                  <a:pt x="157" y="220"/>
                </a:lnTo>
                <a:lnTo>
                  <a:pt x="142" y="194"/>
                </a:lnTo>
                <a:lnTo>
                  <a:pt x="115" y="160"/>
                </a:lnTo>
                <a:lnTo>
                  <a:pt x="108" y="118"/>
                </a:lnTo>
                <a:lnTo>
                  <a:pt x="106" y="105"/>
                </a:lnTo>
                <a:lnTo>
                  <a:pt x="100" y="90"/>
                </a:lnTo>
                <a:lnTo>
                  <a:pt x="121" y="0"/>
                </a:lnTo>
                <a:lnTo>
                  <a:pt x="238" y="64"/>
                </a:lnTo>
                <a:lnTo>
                  <a:pt x="268" y="81"/>
                </a:lnTo>
                <a:lnTo>
                  <a:pt x="300" y="84"/>
                </a:lnTo>
                <a:lnTo>
                  <a:pt x="330" y="84"/>
                </a:lnTo>
                <a:close/>
              </a:path>
            </a:pathLst>
          </a:custGeom>
          <a:solidFill>
            <a:srgbClr val="FFE0A8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2" name="Freeform 8"/>
          <p:cNvSpPr>
            <a:spLocks/>
          </p:cNvSpPr>
          <p:nvPr/>
        </p:nvSpPr>
        <p:spPr bwMode="auto">
          <a:xfrm>
            <a:off x="4017963" y="4857750"/>
            <a:ext cx="2649538" cy="3460750"/>
          </a:xfrm>
          <a:custGeom>
            <a:avLst/>
            <a:gdLst/>
            <a:ahLst/>
            <a:cxnLst>
              <a:cxn ang="0">
                <a:pos x="1499" y="68"/>
              </a:cxn>
              <a:cxn ang="0">
                <a:pos x="1430" y="505"/>
              </a:cxn>
              <a:cxn ang="0">
                <a:pos x="1403" y="684"/>
              </a:cxn>
              <a:cxn ang="0">
                <a:pos x="1428" y="810"/>
              </a:cxn>
              <a:cxn ang="0">
                <a:pos x="1465" y="980"/>
              </a:cxn>
              <a:cxn ang="0">
                <a:pos x="1486" y="1015"/>
              </a:cxn>
              <a:cxn ang="0">
                <a:pos x="1537" y="1029"/>
              </a:cxn>
              <a:cxn ang="0">
                <a:pos x="1571" y="1053"/>
              </a:cxn>
              <a:cxn ang="0">
                <a:pos x="1616" y="1121"/>
              </a:cxn>
              <a:cxn ang="0">
                <a:pos x="1629" y="1172"/>
              </a:cxn>
              <a:cxn ang="0">
                <a:pos x="1669" y="1230"/>
              </a:cxn>
              <a:cxn ang="0">
                <a:pos x="1320" y="1260"/>
              </a:cxn>
              <a:cxn ang="0">
                <a:pos x="1019" y="1449"/>
              </a:cxn>
              <a:cxn ang="0">
                <a:pos x="1004" y="1647"/>
              </a:cxn>
              <a:cxn ang="0">
                <a:pos x="861" y="1771"/>
              </a:cxn>
              <a:cxn ang="0">
                <a:pos x="714" y="1922"/>
              </a:cxn>
              <a:cxn ang="0">
                <a:pos x="612" y="1954"/>
              </a:cxn>
              <a:cxn ang="0">
                <a:pos x="639" y="2065"/>
              </a:cxn>
              <a:cxn ang="0">
                <a:pos x="499" y="2180"/>
              </a:cxn>
              <a:cxn ang="0">
                <a:pos x="467" y="2023"/>
              </a:cxn>
              <a:cxn ang="0">
                <a:pos x="471" y="1852"/>
              </a:cxn>
              <a:cxn ang="0">
                <a:pos x="243" y="1665"/>
              </a:cxn>
              <a:cxn ang="0">
                <a:pos x="158" y="1336"/>
              </a:cxn>
              <a:cxn ang="0">
                <a:pos x="36" y="1070"/>
              </a:cxn>
              <a:cxn ang="0">
                <a:pos x="104" y="887"/>
              </a:cxn>
              <a:cxn ang="0">
                <a:pos x="219" y="765"/>
              </a:cxn>
              <a:cxn ang="0">
                <a:pos x="160" y="612"/>
              </a:cxn>
              <a:cxn ang="0">
                <a:pos x="224" y="448"/>
              </a:cxn>
              <a:cxn ang="0">
                <a:pos x="362" y="247"/>
              </a:cxn>
              <a:cxn ang="0">
                <a:pos x="674" y="47"/>
              </a:cxn>
              <a:cxn ang="0">
                <a:pos x="996" y="88"/>
              </a:cxn>
              <a:cxn ang="0">
                <a:pos x="1273" y="83"/>
              </a:cxn>
              <a:cxn ang="0">
                <a:pos x="1450" y="28"/>
              </a:cxn>
            </a:cxnLst>
            <a:rect l="0" t="0" r="r" b="b"/>
            <a:pathLst>
              <a:path w="1669" h="2180">
                <a:moveTo>
                  <a:pt x="1450" y="28"/>
                </a:moveTo>
                <a:lnTo>
                  <a:pt x="1499" y="68"/>
                </a:lnTo>
                <a:lnTo>
                  <a:pt x="1375" y="322"/>
                </a:lnTo>
                <a:lnTo>
                  <a:pt x="1430" y="505"/>
                </a:lnTo>
                <a:lnTo>
                  <a:pt x="1386" y="554"/>
                </a:lnTo>
                <a:lnTo>
                  <a:pt x="1403" y="684"/>
                </a:lnTo>
                <a:lnTo>
                  <a:pt x="1411" y="727"/>
                </a:lnTo>
                <a:lnTo>
                  <a:pt x="1428" y="810"/>
                </a:lnTo>
                <a:lnTo>
                  <a:pt x="1458" y="963"/>
                </a:lnTo>
                <a:lnTo>
                  <a:pt x="1465" y="980"/>
                </a:lnTo>
                <a:lnTo>
                  <a:pt x="1477" y="995"/>
                </a:lnTo>
                <a:lnTo>
                  <a:pt x="1486" y="1015"/>
                </a:lnTo>
                <a:lnTo>
                  <a:pt x="1507" y="1023"/>
                </a:lnTo>
                <a:lnTo>
                  <a:pt x="1537" y="1029"/>
                </a:lnTo>
                <a:lnTo>
                  <a:pt x="1546" y="1029"/>
                </a:lnTo>
                <a:lnTo>
                  <a:pt x="1571" y="1053"/>
                </a:lnTo>
                <a:lnTo>
                  <a:pt x="1592" y="1098"/>
                </a:lnTo>
                <a:lnTo>
                  <a:pt x="1616" y="1121"/>
                </a:lnTo>
                <a:lnTo>
                  <a:pt x="1620" y="1147"/>
                </a:lnTo>
                <a:lnTo>
                  <a:pt x="1629" y="1172"/>
                </a:lnTo>
                <a:lnTo>
                  <a:pt x="1667" y="1213"/>
                </a:lnTo>
                <a:lnTo>
                  <a:pt x="1669" y="1230"/>
                </a:lnTo>
                <a:lnTo>
                  <a:pt x="1330" y="1249"/>
                </a:lnTo>
                <a:lnTo>
                  <a:pt x="1320" y="1260"/>
                </a:lnTo>
                <a:lnTo>
                  <a:pt x="1192" y="1368"/>
                </a:lnTo>
                <a:lnTo>
                  <a:pt x="1019" y="1449"/>
                </a:lnTo>
                <a:lnTo>
                  <a:pt x="1087" y="1564"/>
                </a:lnTo>
                <a:lnTo>
                  <a:pt x="1004" y="1647"/>
                </a:lnTo>
                <a:lnTo>
                  <a:pt x="927" y="1799"/>
                </a:lnTo>
                <a:lnTo>
                  <a:pt x="861" y="1771"/>
                </a:lnTo>
                <a:lnTo>
                  <a:pt x="763" y="1907"/>
                </a:lnTo>
                <a:lnTo>
                  <a:pt x="714" y="1922"/>
                </a:lnTo>
                <a:lnTo>
                  <a:pt x="644" y="1946"/>
                </a:lnTo>
                <a:lnTo>
                  <a:pt x="612" y="1954"/>
                </a:lnTo>
                <a:lnTo>
                  <a:pt x="642" y="2063"/>
                </a:lnTo>
                <a:lnTo>
                  <a:pt x="639" y="2065"/>
                </a:lnTo>
                <a:lnTo>
                  <a:pt x="569" y="2144"/>
                </a:lnTo>
                <a:lnTo>
                  <a:pt x="499" y="2180"/>
                </a:lnTo>
                <a:lnTo>
                  <a:pt x="465" y="2150"/>
                </a:lnTo>
                <a:lnTo>
                  <a:pt x="467" y="2023"/>
                </a:lnTo>
                <a:lnTo>
                  <a:pt x="537" y="2020"/>
                </a:lnTo>
                <a:lnTo>
                  <a:pt x="471" y="1852"/>
                </a:lnTo>
                <a:lnTo>
                  <a:pt x="281" y="1701"/>
                </a:lnTo>
                <a:lnTo>
                  <a:pt x="243" y="1665"/>
                </a:lnTo>
                <a:lnTo>
                  <a:pt x="202" y="1628"/>
                </a:lnTo>
                <a:lnTo>
                  <a:pt x="158" y="1336"/>
                </a:lnTo>
                <a:lnTo>
                  <a:pt x="83" y="1136"/>
                </a:lnTo>
                <a:lnTo>
                  <a:pt x="36" y="1070"/>
                </a:lnTo>
                <a:lnTo>
                  <a:pt x="0" y="1000"/>
                </a:lnTo>
                <a:lnTo>
                  <a:pt x="104" y="887"/>
                </a:lnTo>
                <a:lnTo>
                  <a:pt x="188" y="857"/>
                </a:lnTo>
                <a:lnTo>
                  <a:pt x="219" y="765"/>
                </a:lnTo>
                <a:lnTo>
                  <a:pt x="136" y="701"/>
                </a:lnTo>
                <a:lnTo>
                  <a:pt x="160" y="612"/>
                </a:lnTo>
                <a:lnTo>
                  <a:pt x="190" y="495"/>
                </a:lnTo>
                <a:lnTo>
                  <a:pt x="224" y="448"/>
                </a:lnTo>
                <a:lnTo>
                  <a:pt x="254" y="343"/>
                </a:lnTo>
                <a:lnTo>
                  <a:pt x="362" y="247"/>
                </a:lnTo>
                <a:lnTo>
                  <a:pt x="469" y="156"/>
                </a:lnTo>
                <a:lnTo>
                  <a:pt x="674" y="47"/>
                </a:lnTo>
                <a:lnTo>
                  <a:pt x="763" y="0"/>
                </a:lnTo>
                <a:lnTo>
                  <a:pt x="996" y="88"/>
                </a:lnTo>
                <a:lnTo>
                  <a:pt x="1049" y="122"/>
                </a:lnTo>
                <a:lnTo>
                  <a:pt x="1273" y="83"/>
                </a:lnTo>
                <a:lnTo>
                  <a:pt x="1341" y="120"/>
                </a:lnTo>
                <a:lnTo>
                  <a:pt x="1450" y="28"/>
                </a:lnTo>
                <a:close/>
              </a:path>
            </a:pathLst>
          </a:custGeom>
          <a:solidFill>
            <a:srgbClr val="DBD4E9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3" name="Freeform 9"/>
          <p:cNvSpPr>
            <a:spLocks/>
          </p:cNvSpPr>
          <p:nvPr/>
        </p:nvSpPr>
        <p:spPr bwMode="auto">
          <a:xfrm>
            <a:off x="1279526" y="7686675"/>
            <a:ext cx="923925" cy="1433513"/>
          </a:xfrm>
          <a:custGeom>
            <a:avLst/>
            <a:gdLst/>
            <a:ahLst/>
            <a:cxnLst>
              <a:cxn ang="0">
                <a:pos x="582" y="311"/>
              </a:cxn>
              <a:cxn ang="0">
                <a:pos x="525" y="364"/>
              </a:cxn>
              <a:cxn ang="0">
                <a:pos x="561" y="385"/>
              </a:cxn>
              <a:cxn ang="0">
                <a:pos x="514" y="439"/>
              </a:cxn>
              <a:cxn ang="0">
                <a:pos x="501" y="443"/>
              </a:cxn>
              <a:cxn ang="0">
                <a:pos x="386" y="477"/>
              </a:cxn>
              <a:cxn ang="0">
                <a:pos x="369" y="545"/>
              </a:cxn>
              <a:cxn ang="0">
                <a:pos x="363" y="622"/>
              </a:cxn>
              <a:cxn ang="0">
                <a:pos x="352" y="662"/>
              </a:cxn>
              <a:cxn ang="0">
                <a:pos x="341" y="792"/>
              </a:cxn>
              <a:cxn ang="0">
                <a:pos x="245" y="861"/>
              </a:cxn>
              <a:cxn ang="0">
                <a:pos x="198" y="903"/>
              </a:cxn>
              <a:cxn ang="0">
                <a:pos x="196" y="901"/>
              </a:cxn>
              <a:cxn ang="0">
                <a:pos x="166" y="827"/>
              </a:cxn>
              <a:cxn ang="0">
                <a:pos x="158" y="805"/>
              </a:cxn>
              <a:cxn ang="0">
                <a:pos x="134" y="807"/>
              </a:cxn>
              <a:cxn ang="0">
                <a:pos x="117" y="809"/>
              </a:cxn>
              <a:cxn ang="0">
                <a:pos x="109" y="701"/>
              </a:cxn>
              <a:cxn ang="0">
                <a:pos x="71" y="645"/>
              </a:cxn>
              <a:cxn ang="0">
                <a:pos x="0" y="494"/>
              </a:cxn>
              <a:cxn ang="0">
                <a:pos x="26" y="375"/>
              </a:cxn>
              <a:cxn ang="0">
                <a:pos x="66" y="279"/>
              </a:cxn>
              <a:cxn ang="0">
                <a:pos x="49" y="149"/>
              </a:cxn>
              <a:cxn ang="0">
                <a:pos x="92" y="147"/>
              </a:cxn>
              <a:cxn ang="0">
                <a:pos x="130" y="74"/>
              </a:cxn>
              <a:cxn ang="0">
                <a:pos x="141" y="57"/>
              </a:cxn>
              <a:cxn ang="0">
                <a:pos x="145" y="0"/>
              </a:cxn>
              <a:cxn ang="0">
                <a:pos x="245" y="70"/>
              </a:cxn>
              <a:cxn ang="0">
                <a:pos x="277" y="93"/>
              </a:cxn>
              <a:cxn ang="0">
                <a:pos x="290" y="102"/>
              </a:cxn>
              <a:cxn ang="0">
                <a:pos x="316" y="125"/>
              </a:cxn>
              <a:cxn ang="0">
                <a:pos x="371" y="100"/>
              </a:cxn>
              <a:cxn ang="0">
                <a:pos x="399" y="106"/>
              </a:cxn>
              <a:cxn ang="0">
                <a:pos x="459" y="117"/>
              </a:cxn>
              <a:cxn ang="0">
                <a:pos x="482" y="200"/>
              </a:cxn>
              <a:cxn ang="0">
                <a:pos x="542" y="266"/>
              </a:cxn>
              <a:cxn ang="0">
                <a:pos x="582" y="311"/>
              </a:cxn>
            </a:cxnLst>
            <a:rect l="0" t="0" r="r" b="b"/>
            <a:pathLst>
              <a:path w="582" h="903">
                <a:moveTo>
                  <a:pt x="582" y="311"/>
                </a:moveTo>
                <a:lnTo>
                  <a:pt x="525" y="364"/>
                </a:lnTo>
                <a:lnTo>
                  <a:pt x="561" y="385"/>
                </a:lnTo>
                <a:lnTo>
                  <a:pt x="514" y="439"/>
                </a:lnTo>
                <a:lnTo>
                  <a:pt x="501" y="443"/>
                </a:lnTo>
                <a:lnTo>
                  <a:pt x="386" y="477"/>
                </a:lnTo>
                <a:lnTo>
                  <a:pt x="369" y="545"/>
                </a:lnTo>
                <a:lnTo>
                  <a:pt x="363" y="622"/>
                </a:lnTo>
                <a:lnTo>
                  <a:pt x="352" y="662"/>
                </a:lnTo>
                <a:lnTo>
                  <a:pt x="341" y="792"/>
                </a:lnTo>
                <a:lnTo>
                  <a:pt x="245" y="861"/>
                </a:lnTo>
                <a:lnTo>
                  <a:pt x="198" y="903"/>
                </a:lnTo>
                <a:lnTo>
                  <a:pt x="196" y="901"/>
                </a:lnTo>
                <a:lnTo>
                  <a:pt x="166" y="827"/>
                </a:lnTo>
                <a:lnTo>
                  <a:pt x="158" y="805"/>
                </a:lnTo>
                <a:lnTo>
                  <a:pt x="134" y="807"/>
                </a:lnTo>
                <a:lnTo>
                  <a:pt x="117" y="809"/>
                </a:lnTo>
                <a:lnTo>
                  <a:pt x="109" y="701"/>
                </a:lnTo>
                <a:lnTo>
                  <a:pt x="71" y="645"/>
                </a:lnTo>
                <a:lnTo>
                  <a:pt x="0" y="494"/>
                </a:lnTo>
                <a:lnTo>
                  <a:pt x="26" y="375"/>
                </a:lnTo>
                <a:lnTo>
                  <a:pt x="66" y="279"/>
                </a:lnTo>
                <a:lnTo>
                  <a:pt x="49" y="149"/>
                </a:lnTo>
                <a:lnTo>
                  <a:pt x="92" y="147"/>
                </a:lnTo>
                <a:lnTo>
                  <a:pt x="130" y="74"/>
                </a:lnTo>
                <a:lnTo>
                  <a:pt x="141" y="57"/>
                </a:lnTo>
                <a:lnTo>
                  <a:pt x="145" y="0"/>
                </a:lnTo>
                <a:lnTo>
                  <a:pt x="245" y="70"/>
                </a:lnTo>
                <a:lnTo>
                  <a:pt x="277" y="93"/>
                </a:lnTo>
                <a:lnTo>
                  <a:pt x="290" y="102"/>
                </a:lnTo>
                <a:lnTo>
                  <a:pt x="316" y="125"/>
                </a:lnTo>
                <a:lnTo>
                  <a:pt x="371" y="100"/>
                </a:lnTo>
                <a:lnTo>
                  <a:pt x="399" y="106"/>
                </a:lnTo>
                <a:lnTo>
                  <a:pt x="459" y="117"/>
                </a:lnTo>
                <a:lnTo>
                  <a:pt x="482" y="200"/>
                </a:lnTo>
                <a:lnTo>
                  <a:pt x="542" y="266"/>
                </a:lnTo>
                <a:lnTo>
                  <a:pt x="582" y="311"/>
                </a:lnTo>
                <a:close/>
              </a:path>
            </a:pathLst>
          </a:custGeom>
          <a:solidFill>
            <a:srgbClr val="D4E5F6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4" name="Freeform 10"/>
          <p:cNvSpPr>
            <a:spLocks/>
          </p:cNvSpPr>
          <p:nvPr/>
        </p:nvSpPr>
        <p:spPr bwMode="auto">
          <a:xfrm>
            <a:off x="1882776" y="592138"/>
            <a:ext cx="1851025" cy="1668463"/>
          </a:xfrm>
          <a:custGeom>
            <a:avLst/>
            <a:gdLst/>
            <a:ahLst/>
            <a:cxnLst>
              <a:cxn ang="0">
                <a:pos x="1036" y="85"/>
              </a:cxn>
              <a:cxn ang="0">
                <a:pos x="1057" y="247"/>
              </a:cxn>
              <a:cxn ang="0">
                <a:pos x="1081" y="322"/>
              </a:cxn>
              <a:cxn ang="0">
                <a:pos x="1166" y="693"/>
              </a:cxn>
              <a:cxn ang="0">
                <a:pos x="1057" y="910"/>
              </a:cxn>
              <a:cxn ang="0">
                <a:pos x="1032" y="1019"/>
              </a:cxn>
              <a:cxn ang="0">
                <a:pos x="1025" y="1051"/>
              </a:cxn>
              <a:cxn ang="0">
                <a:pos x="919" y="963"/>
              </a:cxn>
              <a:cxn ang="0">
                <a:pos x="838" y="957"/>
              </a:cxn>
              <a:cxn ang="0">
                <a:pos x="633" y="942"/>
              </a:cxn>
              <a:cxn ang="0">
                <a:pos x="565" y="774"/>
              </a:cxn>
              <a:cxn ang="0">
                <a:pos x="571" y="684"/>
              </a:cxn>
              <a:cxn ang="0">
                <a:pos x="371" y="511"/>
              </a:cxn>
              <a:cxn ang="0">
                <a:pos x="0" y="454"/>
              </a:cxn>
              <a:cxn ang="0">
                <a:pos x="104" y="358"/>
              </a:cxn>
              <a:cxn ang="0">
                <a:pos x="70" y="162"/>
              </a:cxn>
              <a:cxn ang="0">
                <a:pos x="128" y="41"/>
              </a:cxn>
              <a:cxn ang="0">
                <a:pos x="134" y="0"/>
              </a:cxn>
              <a:cxn ang="0">
                <a:pos x="243" y="162"/>
              </a:cxn>
              <a:cxn ang="0">
                <a:pos x="648" y="305"/>
              </a:cxn>
              <a:cxn ang="0">
                <a:pos x="686" y="286"/>
              </a:cxn>
              <a:cxn ang="0">
                <a:pos x="725" y="232"/>
              </a:cxn>
              <a:cxn ang="0">
                <a:pos x="1036" y="85"/>
              </a:cxn>
            </a:cxnLst>
            <a:rect l="0" t="0" r="r" b="b"/>
            <a:pathLst>
              <a:path w="1166" h="1051">
                <a:moveTo>
                  <a:pt x="1036" y="85"/>
                </a:moveTo>
                <a:lnTo>
                  <a:pt x="1057" y="247"/>
                </a:lnTo>
                <a:lnTo>
                  <a:pt x="1081" y="322"/>
                </a:lnTo>
                <a:lnTo>
                  <a:pt x="1166" y="693"/>
                </a:lnTo>
                <a:lnTo>
                  <a:pt x="1057" y="910"/>
                </a:lnTo>
                <a:lnTo>
                  <a:pt x="1032" y="1019"/>
                </a:lnTo>
                <a:lnTo>
                  <a:pt x="1025" y="1051"/>
                </a:lnTo>
                <a:lnTo>
                  <a:pt x="919" y="963"/>
                </a:lnTo>
                <a:lnTo>
                  <a:pt x="838" y="957"/>
                </a:lnTo>
                <a:lnTo>
                  <a:pt x="633" y="942"/>
                </a:lnTo>
                <a:lnTo>
                  <a:pt x="565" y="774"/>
                </a:lnTo>
                <a:lnTo>
                  <a:pt x="571" y="684"/>
                </a:lnTo>
                <a:lnTo>
                  <a:pt x="371" y="511"/>
                </a:lnTo>
                <a:lnTo>
                  <a:pt x="0" y="454"/>
                </a:lnTo>
                <a:lnTo>
                  <a:pt x="104" y="358"/>
                </a:lnTo>
                <a:lnTo>
                  <a:pt x="70" y="162"/>
                </a:lnTo>
                <a:lnTo>
                  <a:pt x="128" y="41"/>
                </a:lnTo>
                <a:lnTo>
                  <a:pt x="134" y="0"/>
                </a:lnTo>
                <a:lnTo>
                  <a:pt x="243" y="162"/>
                </a:lnTo>
                <a:lnTo>
                  <a:pt x="648" y="305"/>
                </a:lnTo>
                <a:lnTo>
                  <a:pt x="686" y="286"/>
                </a:lnTo>
                <a:lnTo>
                  <a:pt x="725" y="232"/>
                </a:lnTo>
                <a:lnTo>
                  <a:pt x="1036" y="85"/>
                </a:lnTo>
                <a:close/>
              </a:path>
            </a:pathLst>
          </a:custGeom>
          <a:solidFill>
            <a:srgbClr val="FCD8D7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5" name="Freeform 11"/>
          <p:cNvSpPr>
            <a:spLocks/>
          </p:cNvSpPr>
          <p:nvPr/>
        </p:nvSpPr>
        <p:spPr bwMode="auto">
          <a:xfrm>
            <a:off x="4137026" y="2155825"/>
            <a:ext cx="2206625" cy="2949575"/>
          </a:xfrm>
          <a:custGeom>
            <a:avLst/>
            <a:gdLst/>
            <a:ahLst/>
            <a:cxnLst>
              <a:cxn ang="0">
                <a:pos x="1375" y="1730"/>
              </a:cxn>
              <a:cxn ang="0">
                <a:pos x="1266" y="1822"/>
              </a:cxn>
              <a:cxn ang="0">
                <a:pos x="1198" y="1785"/>
              </a:cxn>
              <a:cxn ang="0">
                <a:pos x="974" y="1824"/>
              </a:cxn>
              <a:cxn ang="0">
                <a:pos x="921" y="1790"/>
              </a:cxn>
              <a:cxn ang="0">
                <a:pos x="688" y="1702"/>
              </a:cxn>
              <a:cxn ang="0">
                <a:pos x="599" y="1749"/>
              </a:cxn>
              <a:cxn ang="0">
                <a:pos x="394" y="1858"/>
              </a:cxn>
              <a:cxn ang="0">
                <a:pos x="381" y="1843"/>
              </a:cxn>
              <a:cxn ang="0">
                <a:pos x="351" y="1828"/>
              </a:cxn>
              <a:cxn ang="0">
                <a:pos x="347" y="1826"/>
              </a:cxn>
              <a:cxn ang="0">
                <a:pos x="332" y="1783"/>
              </a:cxn>
              <a:cxn ang="0">
                <a:pos x="321" y="1762"/>
              </a:cxn>
              <a:cxn ang="0">
                <a:pos x="281" y="1751"/>
              </a:cxn>
              <a:cxn ang="0">
                <a:pos x="277" y="1706"/>
              </a:cxn>
              <a:cxn ang="0">
                <a:pos x="185" y="1634"/>
              </a:cxn>
              <a:cxn ang="0">
                <a:pos x="172" y="1619"/>
              </a:cxn>
              <a:cxn ang="0">
                <a:pos x="138" y="1587"/>
              </a:cxn>
              <a:cxn ang="0">
                <a:pos x="121" y="1566"/>
              </a:cxn>
              <a:cxn ang="0">
                <a:pos x="27" y="1468"/>
              </a:cxn>
              <a:cxn ang="0">
                <a:pos x="63" y="1427"/>
              </a:cxn>
              <a:cxn ang="0">
                <a:pos x="113" y="1236"/>
              </a:cxn>
              <a:cxn ang="0">
                <a:pos x="136" y="1140"/>
              </a:cxn>
              <a:cxn ang="0">
                <a:pos x="136" y="1135"/>
              </a:cxn>
              <a:cxn ang="0">
                <a:pos x="130" y="1106"/>
              </a:cxn>
              <a:cxn ang="0">
                <a:pos x="147" y="1031"/>
              </a:cxn>
              <a:cxn ang="0">
                <a:pos x="155" y="978"/>
              </a:cxn>
              <a:cxn ang="0">
                <a:pos x="151" y="952"/>
              </a:cxn>
              <a:cxn ang="0">
                <a:pos x="147" y="922"/>
              </a:cxn>
              <a:cxn ang="0">
                <a:pos x="138" y="912"/>
              </a:cxn>
              <a:cxn ang="0">
                <a:pos x="87" y="837"/>
              </a:cxn>
              <a:cxn ang="0">
                <a:pos x="117" y="809"/>
              </a:cxn>
              <a:cxn ang="0">
                <a:pos x="149" y="782"/>
              </a:cxn>
              <a:cxn ang="0">
                <a:pos x="46" y="660"/>
              </a:cxn>
              <a:cxn ang="0">
                <a:pos x="23" y="573"/>
              </a:cxn>
              <a:cxn ang="0">
                <a:pos x="0" y="483"/>
              </a:cxn>
              <a:cxn ang="0">
                <a:pos x="106" y="466"/>
              </a:cxn>
              <a:cxn ang="0">
                <a:pos x="134" y="436"/>
              </a:cxn>
              <a:cxn ang="0">
                <a:pos x="187" y="379"/>
              </a:cxn>
              <a:cxn ang="0">
                <a:pos x="189" y="377"/>
              </a:cxn>
              <a:cxn ang="0">
                <a:pos x="208" y="364"/>
              </a:cxn>
              <a:cxn ang="0">
                <a:pos x="383" y="221"/>
              </a:cxn>
              <a:cxn ang="0">
                <a:pos x="449" y="0"/>
              </a:cxn>
              <a:cxn ang="0">
                <a:pos x="684" y="304"/>
              </a:cxn>
              <a:cxn ang="0">
                <a:pos x="884" y="458"/>
              </a:cxn>
              <a:cxn ang="0">
                <a:pos x="863" y="532"/>
              </a:cxn>
              <a:cxn ang="0">
                <a:pos x="857" y="558"/>
              </a:cxn>
              <a:cxn ang="0">
                <a:pos x="825" y="707"/>
              </a:cxn>
              <a:cxn ang="0">
                <a:pos x="808" y="794"/>
              </a:cxn>
              <a:cxn ang="0">
                <a:pos x="799" y="835"/>
              </a:cxn>
              <a:cxn ang="0">
                <a:pos x="782" y="935"/>
              </a:cxn>
              <a:cxn ang="0">
                <a:pos x="808" y="941"/>
              </a:cxn>
              <a:cxn ang="0">
                <a:pos x="820" y="946"/>
              </a:cxn>
              <a:cxn ang="0">
                <a:pos x="825" y="965"/>
              </a:cxn>
              <a:cxn ang="0">
                <a:pos x="837" y="1012"/>
              </a:cxn>
              <a:cxn ang="0">
                <a:pos x="1106" y="1293"/>
              </a:cxn>
              <a:cxn ang="0">
                <a:pos x="1129" y="1317"/>
              </a:cxn>
              <a:cxn ang="0">
                <a:pos x="1234" y="1355"/>
              </a:cxn>
              <a:cxn ang="0">
                <a:pos x="1309" y="1602"/>
              </a:cxn>
              <a:cxn ang="0">
                <a:pos x="1390" y="1585"/>
              </a:cxn>
              <a:cxn ang="0">
                <a:pos x="1375" y="1730"/>
              </a:cxn>
            </a:cxnLst>
            <a:rect l="0" t="0" r="r" b="b"/>
            <a:pathLst>
              <a:path w="1390" h="1858">
                <a:moveTo>
                  <a:pt x="1375" y="1730"/>
                </a:moveTo>
                <a:lnTo>
                  <a:pt x="1266" y="1822"/>
                </a:lnTo>
                <a:lnTo>
                  <a:pt x="1198" y="1785"/>
                </a:lnTo>
                <a:lnTo>
                  <a:pt x="974" y="1824"/>
                </a:lnTo>
                <a:lnTo>
                  <a:pt x="921" y="1790"/>
                </a:lnTo>
                <a:lnTo>
                  <a:pt x="688" y="1702"/>
                </a:lnTo>
                <a:lnTo>
                  <a:pt x="599" y="1749"/>
                </a:lnTo>
                <a:lnTo>
                  <a:pt x="394" y="1858"/>
                </a:lnTo>
                <a:lnTo>
                  <a:pt x="381" y="1843"/>
                </a:lnTo>
                <a:lnTo>
                  <a:pt x="351" y="1828"/>
                </a:lnTo>
                <a:lnTo>
                  <a:pt x="347" y="1826"/>
                </a:lnTo>
                <a:lnTo>
                  <a:pt x="332" y="1783"/>
                </a:lnTo>
                <a:lnTo>
                  <a:pt x="321" y="1762"/>
                </a:lnTo>
                <a:lnTo>
                  <a:pt x="281" y="1751"/>
                </a:lnTo>
                <a:lnTo>
                  <a:pt x="277" y="1706"/>
                </a:lnTo>
                <a:lnTo>
                  <a:pt x="185" y="1634"/>
                </a:lnTo>
                <a:lnTo>
                  <a:pt x="172" y="1619"/>
                </a:lnTo>
                <a:lnTo>
                  <a:pt x="138" y="1587"/>
                </a:lnTo>
                <a:lnTo>
                  <a:pt x="121" y="1566"/>
                </a:lnTo>
                <a:lnTo>
                  <a:pt x="27" y="1468"/>
                </a:lnTo>
                <a:lnTo>
                  <a:pt x="63" y="1427"/>
                </a:lnTo>
                <a:lnTo>
                  <a:pt x="113" y="1236"/>
                </a:lnTo>
                <a:lnTo>
                  <a:pt x="136" y="1140"/>
                </a:lnTo>
                <a:lnTo>
                  <a:pt x="136" y="1135"/>
                </a:lnTo>
                <a:lnTo>
                  <a:pt x="130" y="1106"/>
                </a:lnTo>
                <a:lnTo>
                  <a:pt x="147" y="1031"/>
                </a:lnTo>
                <a:lnTo>
                  <a:pt x="155" y="978"/>
                </a:lnTo>
                <a:lnTo>
                  <a:pt x="151" y="952"/>
                </a:lnTo>
                <a:lnTo>
                  <a:pt x="147" y="922"/>
                </a:lnTo>
                <a:lnTo>
                  <a:pt x="138" y="912"/>
                </a:lnTo>
                <a:lnTo>
                  <a:pt x="87" y="837"/>
                </a:lnTo>
                <a:lnTo>
                  <a:pt x="117" y="809"/>
                </a:lnTo>
                <a:lnTo>
                  <a:pt x="149" y="782"/>
                </a:lnTo>
                <a:lnTo>
                  <a:pt x="46" y="660"/>
                </a:lnTo>
                <a:lnTo>
                  <a:pt x="23" y="573"/>
                </a:lnTo>
                <a:lnTo>
                  <a:pt x="0" y="483"/>
                </a:lnTo>
                <a:lnTo>
                  <a:pt x="106" y="466"/>
                </a:lnTo>
                <a:lnTo>
                  <a:pt x="134" y="436"/>
                </a:lnTo>
                <a:lnTo>
                  <a:pt x="187" y="379"/>
                </a:lnTo>
                <a:lnTo>
                  <a:pt x="189" y="377"/>
                </a:lnTo>
                <a:lnTo>
                  <a:pt x="208" y="364"/>
                </a:lnTo>
                <a:lnTo>
                  <a:pt x="383" y="221"/>
                </a:lnTo>
                <a:lnTo>
                  <a:pt x="449" y="0"/>
                </a:lnTo>
                <a:lnTo>
                  <a:pt x="684" y="304"/>
                </a:lnTo>
                <a:lnTo>
                  <a:pt x="884" y="458"/>
                </a:lnTo>
                <a:lnTo>
                  <a:pt x="863" y="532"/>
                </a:lnTo>
                <a:lnTo>
                  <a:pt x="857" y="558"/>
                </a:lnTo>
                <a:lnTo>
                  <a:pt x="825" y="707"/>
                </a:lnTo>
                <a:lnTo>
                  <a:pt x="808" y="794"/>
                </a:lnTo>
                <a:lnTo>
                  <a:pt x="799" y="835"/>
                </a:lnTo>
                <a:lnTo>
                  <a:pt x="782" y="935"/>
                </a:lnTo>
                <a:lnTo>
                  <a:pt x="808" y="941"/>
                </a:lnTo>
                <a:lnTo>
                  <a:pt x="820" y="946"/>
                </a:lnTo>
                <a:lnTo>
                  <a:pt x="825" y="965"/>
                </a:lnTo>
                <a:lnTo>
                  <a:pt x="837" y="1012"/>
                </a:lnTo>
                <a:lnTo>
                  <a:pt x="1106" y="1293"/>
                </a:lnTo>
                <a:lnTo>
                  <a:pt x="1129" y="1317"/>
                </a:lnTo>
                <a:lnTo>
                  <a:pt x="1234" y="1355"/>
                </a:lnTo>
                <a:lnTo>
                  <a:pt x="1309" y="1602"/>
                </a:lnTo>
                <a:lnTo>
                  <a:pt x="1390" y="1585"/>
                </a:lnTo>
                <a:lnTo>
                  <a:pt x="1375" y="1730"/>
                </a:lnTo>
                <a:close/>
              </a:path>
            </a:pathLst>
          </a:custGeom>
          <a:solidFill>
            <a:srgbClr val="FFE0A8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6" name="Freeform 12"/>
          <p:cNvSpPr>
            <a:spLocks/>
          </p:cNvSpPr>
          <p:nvPr/>
        </p:nvSpPr>
        <p:spPr bwMode="auto">
          <a:xfrm>
            <a:off x="1162051" y="6688138"/>
            <a:ext cx="658813" cy="1235075"/>
          </a:xfrm>
          <a:custGeom>
            <a:avLst/>
            <a:gdLst/>
            <a:ahLst/>
            <a:cxnLst>
              <a:cxn ang="0">
                <a:pos x="364" y="262"/>
              </a:cxn>
              <a:cxn ang="0">
                <a:pos x="366" y="281"/>
              </a:cxn>
              <a:cxn ang="0">
                <a:pos x="394" y="313"/>
              </a:cxn>
              <a:cxn ang="0">
                <a:pos x="415" y="335"/>
              </a:cxn>
              <a:cxn ang="0">
                <a:pos x="383" y="386"/>
              </a:cxn>
              <a:cxn ang="0">
                <a:pos x="371" y="407"/>
              </a:cxn>
              <a:cxn ang="0">
                <a:pos x="311" y="507"/>
              </a:cxn>
              <a:cxn ang="0">
                <a:pos x="211" y="537"/>
              </a:cxn>
              <a:cxn ang="0">
                <a:pos x="219" y="605"/>
              </a:cxn>
              <a:cxn ang="0">
                <a:pos x="219" y="629"/>
              </a:cxn>
              <a:cxn ang="0">
                <a:pos x="215" y="686"/>
              </a:cxn>
              <a:cxn ang="0">
                <a:pos x="204" y="703"/>
              </a:cxn>
              <a:cxn ang="0">
                <a:pos x="166" y="776"/>
              </a:cxn>
              <a:cxn ang="0">
                <a:pos x="123" y="778"/>
              </a:cxn>
              <a:cxn ang="0">
                <a:pos x="113" y="678"/>
              </a:cxn>
              <a:cxn ang="0">
                <a:pos x="89" y="603"/>
              </a:cxn>
              <a:cxn ang="0">
                <a:pos x="89" y="499"/>
              </a:cxn>
              <a:cxn ang="0">
                <a:pos x="89" y="497"/>
              </a:cxn>
              <a:cxn ang="0">
                <a:pos x="87" y="492"/>
              </a:cxn>
              <a:cxn ang="0">
                <a:pos x="25" y="337"/>
              </a:cxn>
              <a:cxn ang="0">
                <a:pos x="4" y="230"/>
              </a:cxn>
              <a:cxn ang="0">
                <a:pos x="2" y="226"/>
              </a:cxn>
              <a:cxn ang="0">
                <a:pos x="0" y="190"/>
              </a:cxn>
              <a:cxn ang="0">
                <a:pos x="115" y="222"/>
              </a:cxn>
              <a:cxn ang="0">
                <a:pos x="138" y="196"/>
              </a:cxn>
              <a:cxn ang="0">
                <a:pos x="155" y="68"/>
              </a:cxn>
              <a:cxn ang="0">
                <a:pos x="232" y="9"/>
              </a:cxn>
              <a:cxn ang="0">
                <a:pos x="279" y="4"/>
              </a:cxn>
              <a:cxn ang="0">
                <a:pos x="292" y="0"/>
              </a:cxn>
              <a:cxn ang="0">
                <a:pos x="292" y="128"/>
              </a:cxn>
              <a:cxn ang="0">
                <a:pos x="296" y="237"/>
              </a:cxn>
              <a:cxn ang="0">
                <a:pos x="341" y="275"/>
              </a:cxn>
              <a:cxn ang="0">
                <a:pos x="364" y="262"/>
              </a:cxn>
            </a:cxnLst>
            <a:rect l="0" t="0" r="r" b="b"/>
            <a:pathLst>
              <a:path w="415" h="778">
                <a:moveTo>
                  <a:pt x="364" y="262"/>
                </a:moveTo>
                <a:lnTo>
                  <a:pt x="366" y="281"/>
                </a:lnTo>
                <a:lnTo>
                  <a:pt x="394" y="313"/>
                </a:lnTo>
                <a:lnTo>
                  <a:pt x="415" y="335"/>
                </a:lnTo>
                <a:lnTo>
                  <a:pt x="383" y="386"/>
                </a:lnTo>
                <a:lnTo>
                  <a:pt x="371" y="407"/>
                </a:lnTo>
                <a:lnTo>
                  <a:pt x="311" y="507"/>
                </a:lnTo>
                <a:lnTo>
                  <a:pt x="211" y="537"/>
                </a:lnTo>
                <a:lnTo>
                  <a:pt x="219" y="605"/>
                </a:lnTo>
                <a:lnTo>
                  <a:pt x="219" y="629"/>
                </a:lnTo>
                <a:lnTo>
                  <a:pt x="215" y="686"/>
                </a:lnTo>
                <a:lnTo>
                  <a:pt x="204" y="703"/>
                </a:lnTo>
                <a:lnTo>
                  <a:pt x="166" y="776"/>
                </a:lnTo>
                <a:lnTo>
                  <a:pt x="123" y="778"/>
                </a:lnTo>
                <a:lnTo>
                  <a:pt x="113" y="678"/>
                </a:lnTo>
                <a:lnTo>
                  <a:pt x="89" y="603"/>
                </a:lnTo>
                <a:lnTo>
                  <a:pt x="89" y="499"/>
                </a:lnTo>
                <a:lnTo>
                  <a:pt x="89" y="497"/>
                </a:lnTo>
                <a:lnTo>
                  <a:pt x="87" y="492"/>
                </a:lnTo>
                <a:lnTo>
                  <a:pt x="25" y="337"/>
                </a:lnTo>
                <a:lnTo>
                  <a:pt x="4" y="230"/>
                </a:lnTo>
                <a:lnTo>
                  <a:pt x="2" y="226"/>
                </a:lnTo>
                <a:lnTo>
                  <a:pt x="0" y="190"/>
                </a:lnTo>
                <a:lnTo>
                  <a:pt x="115" y="222"/>
                </a:lnTo>
                <a:lnTo>
                  <a:pt x="138" y="196"/>
                </a:lnTo>
                <a:lnTo>
                  <a:pt x="155" y="68"/>
                </a:lnTo>
                <a:lnTo>
                  <a:pt x="232" y="9"/>
                </a:lnTo>
                <a:lnTo>
                  <a:pt x="279" y="4"/>
                </a:lnTo>
                <a:lnTo>
                  <a:pt x="292" y="0"/>
                </a:lnTo>
                <a:lnTo>
                  <a:pt x="292" y="128"/>
                </a:lnTo>
                <a:lnTo>
                  <a:pt x="296" y="237"/>
                </a:lnTo>
                <a:lnTo>
                  <a:pt x="341" y="275"/>
                </a:lnTo>
                <a:lnTo>
                  <a:pt x="364" y="262"/>
                </a:lnTo>
                <a:close/>
              </a:path>
            </a:pathLst>
          </a:custGeom>
          <a:solidFill>
            <a:srgbClr val="FCD8D7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7" name="Freeform 13"/>
          <p:cNvSpPr>
            <a:spLocks/>
          </p:cNvSpPr>
          <p:nvPr/>
        </p:nvSpPr>
        <p:spPr bwMode="auto">
          <a:xfrm>
            <a:off x="2630488" y="6119813"/>
            <a:ext cx="1204913" cy="1420813"/>
          </a:xfrm>
          <a:custGeom>
            <a:avLst/>
            <a:gdLst/>
            <a:ahLst/>
            <a:cxnLst>
              <a:cxn ang="0">
                <a:pos x="759" y="516"/>
              </a:cxn>
              <a:cxn ang="0">
                <a:pos x="720" y="895"/>
              </a:cxn>
              <a:cxn ang="0">
                <a:pos x="669" y="891"/>
              </a:cxn>
              <a:cxn ang="0">
                <a:pos x="650" y="889"/>
              </a:cxn>
              <a:cxn ang="0">
                <a:pos x="520" y="874"/>
              </a:cxn>
              <a:cxn ang="0">
                <a:pos x="471" y="780"/>
              </a:cxn>
              <a:cxn ang="0">
                <a:pos x="398" y="831"/>
              </a:cxn>
              <a:cxn ang="0">
                <a:pos x="398" y="771"/>
              </a:cxn>
              <a:cxn ang="0">
                <a:pos x="311" y="782"/>
              </a:cxn>
              <a:cxn ang="0">
                <a:pos x="224" y="821"/>
              </a:cxn>
              <a:cxn ang="0">
                <a:pos x="106" y="742"/>
              </a:cxn>
              <a:cxn ang="0">
                <a:pos x="109" y="603"/>
              </a:cxn>
              <a:cxn ang="0">
                <a:pos x="28" y="443"/>
              </a:cxn>
              <a:cxn ang="0">
                <a:pos x="87" y="420"/>
              </a:cxn>
              <a:cxn ang="0">
                <a:pos x="109" y="241"/>
              </a:cxn>
              <a:cxn ang="0">
                <a:pos x="6" y="87"/>
              </a:cxn>
              <a:cxn ang="0">
                <a:pos x="0" y="64"/>
              </a:cxn>
              <a:cxn ang="0">
                <a:pos x="230" y="68"/>
              </a:cxn>
              <a:cxn ang="0">
                <a:pos x="347" y="98"/>
              </a:cxn>
              <a:cxn ang="0">
                <a:pos x="430" y="124"/>
              </a:cxn>
              <a:cxn ang="0">
                <a:pos x="430" y="64"/>
              </a:cxn>
              <a:cxn ang="0">
                <a:pos x="490" y="75"/>
              </a:cxn>
              <a:cxn ang="0">
                <a:pos x="535" y="83"/>
              </a:cxn>
              <a:cxn ang="0">
                <a:pos x="550" y="70"/>
              </a:cxn>
              <a:cxn ang="0">
                <a:pos x="622" y="0"/>
              </a:cxn>
              <a:cxn ang="0">
                <a:pos x="759" y="516"/>
              </a:cxn>
            </a:cxnLst>
            <a:rect l="0" t="0" r="r" b="b"/>
            <a:pathLst>
              <a:path w="759" h="895">
                <a:moveTo>
                  <a:pt x="759" y="516"/>
                </a:moveTo>
                <a:lnTo>
                  <a:pt x="720" y="895"/>
                </a:lnTo>
                <a:lnTo>
                  <a:pt x="669" y="891"/>
                </a:lnTo>
                <a:lnTo>
                  <a:pt x="650" y="889"/>
                </a:lnTo>
                <a:lnTo>
                  <a:pt x="520" y="874"/>
                </a:lnTo>
                <a:lnTo>
                  <a:pt x="471" y="780"/>
                </a:lnTo>
                <a:lnTo>
                  <a:pt x="398" y="831"/>
                </a:lnTo>
                <a:lnTo>
                  <a:pt x="398" y="771"/>
                </a:lnTo>
                <a:lnTo>
                  <a:pt x="311" y="782"/>
                </a:lnTo>
                <a:lnTo>
                  <a:pt x="224" y="821"/>
                </a:lnTo>
                <a:lnTo>
                  <a:pt x="106" y="742"/>
                </a:lnTo>
                <a:lnTo>
                  <a:pt x="109" y="603"/>
                </a:lnTo>
                <a:lnTo>
                  <a:pt x="28" y="443"/>
                </a:lnTo>
                <a:lnTo>
                  <a:pt x="87" y="420"/>
                </a:lnTo>
                <a:lnTo>
                  <a:pt x="109" y="241"/>
                </a:lnTo>
                <a:lnTo>
                  <a:pt x="6" y="87"/>
                </a:lnTo>
                <a:lnTo>
                  <a:pt x="0" y="64"/>
                </a:lnTo>
                <a:lnTo>
                  <a:pt x="230" y="68"/>
                </a:lnTo>
                <a:lnTo>
                  <a:pt x="347" y="98"/>
                </a:lnTo>
                <a:lnTo>
                  <a:pt x="430" y="124"/>
                </a:lnTo>
                <a:lnTo>
                  <a:pt x="430" y="64"/>
                </a:lnTo>
                <a:lnTo>
                  <a:pt x="490" y="75"/>
                </a:lnTo>
                <a:lnTo>
                  <a:pt x="535" y="83"/>
                </a:lnTo>
                <a:lnTo>
                  <a:pt x="550" y="70"/>
                </a:lnTo>
                <a:lnTo>
                  <a:pt x="622" y="0"/>
                </a:lnTo>
                <a:lnTo>
                  <a:pt x="759" y="516"/>
                </a:lnTo>
                <a:close/>
              </a:path>
            </a:pathLst>
          </a:custGeom>
          <a:solidFill>
            <a:srgbClr val="FFE0A8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8" name="Freeform 14"/>
          <p:cNvSpPr>
            <a:spLocks/>
          </p:cNvSpPr>
          <p:nvPr/>
        </p:nvSpPr>
        <p:spPr bwMode="auto">
          <a:xfrm>
            <a:off x="3252788" y="2879725"/>
            <a:ext cx="1130300" cy="1666875"/>
          </a:xfrm>
          <a:custGeom>
            <a:avLst/>
            <a:gdLst/>
            <a:ahLst/>
            <a:cxnLst>
              <a:cxn ang="0">
                <a:pos x="580" y="117"/>
              </a:cxn>
              <a:cxn ang="0">
                <a:pos x="603" y="204"/>
              </a:cxn>
              <a:cxn ang="0">
                <a:pos x="706" y="326"/>
              </a:cxn>
              <a:cxn ang="0">
                <a:pos x="674" y="353"/>
              </a:cxn>
              <a:cxn ang="0">
                <a:pos x="644" y="381"/>
              </a:cxn>
              <a:cxn ang="0">
                <a:pos x="695" y="456"/>
              </a:cxn>
              <a:cxn ang="0">
                <a:pos x="704" y="466"/>
              </a:cxn>
              <a:cxn ang="0">
                <a:pos x="708" y="496"/>
              </a:cxn>
              <a:cxn ang="0">
                <a:pos x="712" y="522"/>
              </a:cxn>
              <a:cxn ang="0">
                <a:pos x="704" y="575"/>
              </a:cxn>
              <a:cxn ang="0">
                <a:pos x="687" y="650"/>
              </a:cxn>
              <a:cxn ang="0">
                <a:pos x="693" y="679"/>
              </a:cxn>
              <a:cxn ang="0">
                <a:pos x="693" y="684"/>
              </a:cxn>
              <a:cxn ang="0">
                <a:pos x="670" y="780"/>
              </a:cxn>
              <a:cxn ang="0">
                <a:pos x="620" y="971"/>
              </a:cxn>
              <a:cxn ang="0">
                <a:pos x="584" y="1012"/>
              </a:cxn>
              <a:cxn ang="0">
                <a:pos x="497" y="927"/>
              </a:cxn>
              <a:cxn ang="0">
                <a:pos x="495" y="924"/>
              </a:cxn>
              <a:cxn ang="0">
                <a:pos x="448" y="971"/>
              </a:cxn>
              <a:cxn ang="0">
                <a:pos x="420" y="1050"/>
              </a:cxn>
              <a:cxn ang="0">
                <a:pos x="382" y="1014"/>
              </a:cxn>
              <a:cxn ang="0">
                <a:pos x="328" y="993"/>
              </a:cxn>
              <a:cxn ang="0">
                <a:pos x="226" y="997"/>
              </a:cxn>
              <a:cxn ang="0">
                <a:pos x="192" y="999"/>
              </a:cxn>
              <a:cxn ang="0">
                <a:pos x="130" y="1003"/>
              </a:cxn>
              <a:cxn ang="0">
                <a:pos x="90" y="1012"/>
              </a:cxn>
              <a:cxn ang="0">
                <a:pos x="160" y="737"/>
              </a:cxn>
              <a:cxn ang="0">
                <a:pos x="77" y="664"/>
              </a:cxn>
              <a:cxn ang="0">
                <a:pos x="70" y="560"/>
              </a:cxn>
              <a:cxn ang="0">
                <a:pos x="64" y="394"/>
              </a:cxn>
              <a:cxn ang="0">
                <a:pos x="62" y="347"/>
              </a:cxn>
              <a:cxn ang="0">
                <a:pos x="60" y="338"/>
              </a:cxn>
              <a:cxn ang="0">
                <a:pos x="60" y="341"/>
              </a:cxn>
              <a:cxn ang="0">
                <a:pos x="21" y="377"/>
              </a:cxn>
              <a:cxn ang="0">
                <a:pos x="0" y="319"/>
              </a:cxn>
              <a:cxn ang="0">
                <a:pos x="19" y="274"/>
              </a:cxn>
              <a:cxn ang="0">
                <a:pos x="38" y="251"/>
              </a:cxn>
              <a:cxn ang="0">
                <a:pos x="47" y="240"/>
              </a:cxn>
              <a:cxn ang="0">
                <a:pos x="100" y="185"/>
              </a:cxn>
              <a:cxn ang="0">
                <a:pos x="175" y="106"/>
              </a:cxn>
              <a:cxn ang="0">
                <a:pos x="235" y="40"/>
              </a:cxn>
              <a:cxn ang="0">
                <a:pos x="237" y="40"/>
              </a:cxn>
              <a:cxn ang="0">
                <a:pos x="294" y="21"/>
              </a:cxn>
              <a:cxn ang="0">
                <a:pos x="333" y="12"/>
              </a:cxn>
              <a:cxn ang="0">
                <a:pos x="380" y="0"/>
              </a:cxn>
              <a:cxn ang="0">
                <a:pos x="363" y="81"/>
              </a:cxn>
              <a:cxn ang="0">
                <a:pos x="414" y="49"/>
              </a:cxn>
              <a:cxn ang="0">
                <a:pos x="420" y="44"/>
              </a:cxn>
              <a:cxn ang="0">
                <a:pos x="437" y="98"/>
              </a:cxn>
              <a:cxn ang="0">
                <a:pos x="444" y="115"/>
              </a:cxn>
              <a:cxn ang="0">
                <a:pos x="490" y="162"/>
              </a:cxn>
              <a:cxn ang="0">
                <a:pos x="580" y="117"/>
              </a:cxn>
            </a:cxnLst>
            <a:rect l="0" t="0" r="r" b="b"/>
            <a:pathLst>
              <a:path w="712" h="1050">
                <a:moveTo>
                  <a:pt x="580" y="117"/>
                </a:moveTo>
                <a:lnTo>
                  <a:pt x="603" y="204"/>
                </a:lnTo>
                <a:lnTo>
                  <a:pt x="706" y="326"/>
                </a:lnTo>
                <a:lnTo>
                  <a:pt x="674" y="353"/>
                </a:lnTo>
                <a:lnTo>
                  <a:pt x="644" y="381"/>
                </a:lnTo>
                <a:lnTo>
                  <a:pt x="695" y="456"/>
                </a:lnTo>
                <a:lnTo>
                  <a:pt x="704" y="466"/>
                </a:lnTo>
                <a:lnTo>
                  <a:pt x="708" y="496"/>
                </a:lnTo>
                <a:lnTo>
                  <a:pt x="712" y="522"/>
                </a:lnTo>
                <a:lnTo>
                  <a:pt x="704" y="575"/>
                </a:lnTo>
                <a:lnTo>
                  <a:pt x="687" y="650"/>
                </a:lnTo>
                <a:lnTo>
                  <a:pt x="693" y="679"/>
                </a:lnTo>
                <a:lnTo>
                  <a:pt x="693" y="684"/>
                </a:lnTo>
                <a:lnTo>
                  <a:pt x="670" y="780"/>
                </a:lnTo>
                <a:lnTo>
                  <a:pt x="620" y="971"/>
                </a:lnTo>
                <a:lnTo>
                  <a:pt x="584" y="1012"/>
                </a:lnTo>
                <a:lnTo>
                  <a:pt x="497" y="927"/>
                </a:lnTo>
                <a:lnTo>
                  <a:pt x="495" y="924"/>
                </a:lnTo>
                <a:lnTo>
                  <a:pt x="448" y="971"/>
                </a:lnTo>
                <a:lnTo>
                  <a:pt x="420" y="1050"/>
                </a:lnTo>
                <a:lnTo>
                  <a:pt x="382" y="1014"/>
                </a:lnTo>
                <a:lnTo>
                  <a:pt x="328" y="993"/>
                </a:lnTo>
                <a:lnTo>
                  <a:pt x="226" y="997"/>
                </a:lnTo>
                <a:lnTo>
                  <a:pt x="192" y="999"/>
                </a:lnTo>
                <a:lnTo>
                  <a:pt x="130" y="1003"/>
                </a:lnTo>
                <a:lnTo>
                  <a:pt x="90" y="1012"/>
                </a:lnTo>
                <a:lnTo>
                  <a:pt x="160" y="737"/>
                </a:lnTo>
                <a:lnTo>
                  <a:pt x="77" y="664"/>
                </a:lnTo>
                <a:lnTo>
                  <a:pt x="70" y="560"/>
                </a:lnTo>
                <a:lnTo>
                  <a:pt x="64" y="394"/>
                </a:lnTo>
                <a:lnTo>
                  <a:pt x="62" y="347"/>
                </a:lnTo>
                <a:lnTo>
                  <a:pt x="60" y="338"/>
                </a:lnTo>
                <a:lnTo>
                  <a:pt x="60" y="341"/>
                </a:lnTo>
                <a:lnTo>
                  <a:pt x="21" y="377"/>
                </a:lnTo>
                <a:lnTo>
                  <a:pt x="0" y="319"/>
                </a:lnTo>
                <a:lnTo>
                  <a:pt x="19" y="274"/>
                </a:lnTo>
                <a:lnTo>
                  <a:pt x="38" y="251"/>
                </a:lnTo>
                <a:lnTo>
                  <a:pt x="47" y="240"/>
                </a:lnTo>
                <a:lnTo>
                  <a:pt x="100" y="185"/>
                </a:lnTo>
                <a:lnTo>
                  <a:pt x="175" y="106"/>
                </a:lnTo>
                <a:lnTo>
                  <a:pt x="235" y="40"/>
                </a:lnTo>
                <a:lnTo>
                  <a:pt x="237" y="40"/>
                </a:lnTo>
                <a:lnTo>
                  <a:pt x="294" y="21"/>
                </a:lnTo>
                <a:lnTo>
                  <a:pt x="333" y="12"/>
                </a:lnTo>
                <a:lnTo>
                  <a:pt x="380" y="0"/>
                </a:lnTo>
                <a:lnTo>
                  <a:pt x="363" y="81"/>
                </a:lnTo>
                <a:lnTo>
                  <a:pt x="414" y="49"/>
                </a:lnTo>
                <a:lnTo>
                  <a:pt x="420" y="44"/>
                </a:lnTo>
                <a:lnTo>
                  <a:pt x="437" y="98"/>
                </a:lnTo>
                <a:lnTo>
                  <a:pt x="444" y="115"/>
                </a:lnTo>
                <a:lnTo>
                  <a:pt x="490" y="162"/>
                </a:lnTo>
                <a:lnTo>
                  <a:pt x="580" y="117"/>
                </a:lnTo>
                <a:close/>
              </a:path>
            </a:pathLst>
          </a:custGeom>
          <a:solidFill>
            <a:srgbClr val="D4E5F6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9" name="Freeform 15"/>
          <p:cNvSpPr>
            <a:spLocks/>
          </p:cNvSpPr>
          <p:nvPr/>
        </p:nvSpPr>
        <p:spPr bwMode="auto">
          <a:xfrm>
            <a:off x="2552701" y="5246688"/>
            <a:ext cx="508000" cy="981075"/>
          </a:xfrm>
          <a:custGeom>
            <a:avLst/>
            <a:gdLst/>
            <a:ahLst/>
            <a:cxnLst>
              <a:cxn ang="0">
                <a:pos x="285" y="98"/>
              </a:cxn>
              <a:cxn ang="0">
                <a:pos x="288" y="105"/>
              </a:cxn>
              <a:cxn ang="0">
                <a:pos x="320" y="173"/>
              </a:cxn>
              <a:cxn ang="0">
                <a:pos x="317" y="192"/>
              </a:cxn>
              <a:cxn ang="0">
                <a:pos x="283" y="409"/>
              </a:cxn>
              <a:cxn ang="0">
                <a:pos x="260" y="471"/>
              </a:cxn>
              <a:cxn ang="0">
                <a:pos x="264" y="520"/>
              </a:cxn>
              <a:cxn ang="0">
                <a:pos x="279" y="618"/>
              </a:cxn>
              <a:cxn ang="0">
                <a:pos x="49" y="614"/>
              </a:cxn>
              <a:cxn ang="0">
                <a:pos x="0" y="363"/>
              </a:cxn>
              <a:cxn ang="0">
                <a:pos x="53" y="203"/>
              </a:cxn>
              <a:cxn ang="0">
                <a:pos x="74" y="135"/>
              </a:cxn>
              <a:cxn ang="0">
                <a:pos x="87" y="100"/>
              </a:cxn>
              <a:cxn ang="0">
                <a:pos x="89" y="90"/>
              </a:cxn>
              <a:cxn ang="0">
                <a:pos x="115" y="60"/>
              </a:cxn>
              <a:cxn ang="0">
                <a:pos x="132" y="41"/>
              </a:cxn>
              <a:cxn ang="0">
                <a:pos x="151" y="22"/>
              </a:cxn>
              <a:cxn ang="0">
                <a:pos x="175" y="0"/>
              </a:cxn>
              <a:cxn ang="0">
                <a:pos x="236" y="56"/>
              </a:cxn>
              <a:cxn ang="0">
                <a:pos x="253" y="68"/>
              </a:cxn>
              <a:cxn ang="0">
                <a:pos x="285" y="98"/>
              </a:cxn>
            </a:cxnLst>
            <a:rect l="0" t="0" r="r" b="b"/>
            <a:pathLst>
              <a:path w="320" h="618">
                <a:moveTo>
                  <a:pt x="285" y="98"/>
                </a:moveTo>
                <a:lnTo>
                  <a:pt x="288" y="105"/>
                </a:lnTo>
                <a:lnTo>
                  <a:pt x="320" y="173"/>
                </a:lnTo>
                <a:lnTo>
                  <a:pt x="317" y="192"/>
                </a:lnTo>
                <a:lnTo>
                  <a:pt x="283" y="409"/>
                </a:lnTo>
                <a:lnTo>
                  <a:pt x="260" y="471"/>
                </a:lnTo>
                <a:lnTo>
                  <a:pt x="264" y="520"/>
                </a:lnTo>
                <a:lnTo>
                  <a:pt x="279" y="618"/>
                </a:lnTo>
                <a:lnTo>
                  <a:pt x="49" y="614"/>
                </a:lnTo>
                <a:lnTo>
                  <a:pt x="0" y="363"/>
                </a:lnTo>
                <a:lnTo>
                  <a:pt x="53" y="203"/>
                </a:lnTo>
                <a:lnTo>
                  <a:pt x="74" y="135"/>
                </a:lnTo>
                <a:lnTo>
                  <a:pt x="87" y="100"/>
                </a:lnTo>
                <a:lnTo>
                  <a:pt x="89" y="90"/>
                </a:lnTo>
                <a:lnTo>
                  <a:pt x="115" y="60"/>
                </a:lnTo>
                <a:lnTo>
                  <a:pt x="132" y="41"/>
                </a:lnTo>
                <a:lnTo>
                  <a:pt x="151" y="22"/>
                </a:lnTo>
                <a:lnTo>
                  <a:pt x="175" y="0"/>
                </a:lnTo>
                <a:lnTo>
                  <a:pt x="236" y="56"/>
                </a:lnTo>
                <a:lnTo>
                  <a:pt x="253" y="68"/>
                </a:lnTo>
                <a:lnTo>
                  <a:pt x="285" y="98"/>
                </a:lnTo>
                <a:close/>
              </a:path>
            </a:pathLst>
          </a:custGeom>
          <a:solidFill>
            <a:srgbClr val="FCD8D7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0" name="Freeform 16"/>
          <p:cNvSpPr>
            <a:spLocks/>
          </p:cNvSpPr>
          <p:nvPr/>
        </p:nvSpPr>
        <p:spPr bwMode="auto">
          <a:xfrm>
            <a:off x="2965451" y="5284788"/>
            <a:ext cx="652463" cy="1031875"/>
          </a:xfrm>
          <a:custGeom>
            <a:avLst/>
            <a:gdLst/>
            <a:ahLst/>
            <a:cxnLst>
              <a:cxn ang="0">
                <a:pos x="179" y="96"/>
              </a:cxn>
              <a:cxn ang="0">
                <a:pos x="411" y="526"/>
              </a:cxn>
              <a:cxn ang="0">
                <a:pos x="339" y="596"/>
              </a:cxn>
              <a:cxn ang="0">
                <a:pos x="324" y="609"/>
              </a:cxn>
              <a:cxn ang="0">
                <a:pos x="279" y="601"/>
              </a:cxn>
              <a:cxn ang="0">
                <a:pos x="219" y="590"/>
              </a:cxn>
              <a:cxn ang="0">
                <a:pos x="219" y="650"/>
              </a:cxn>
              <a:cxn ang="0">
                <a:pos x="136" y="624"/>
              </a:cxn>
              <a:cxn ang="0">
                <a:pos x="19" y="594"/>
              </a:cxn>
              <a:cxn ang="0">
                <a:pos x="4" y="496"/>
              </a:cxn>
              <a:cxn ang="0">
                <a:pos x="0" y="447"/>
              </a:cxn>
              <a:cxn ang="0">
                <a:pos x="23" y="385"/>
              </a:cxn>
              <a:cxn ang="0">
                <a:pos x="57" y="168"/>
              </a:cxn>
              <a:cxn ang="0">
                <a:pos x="60" y="149"/>
              </a:cxn>
              <a:cxn ang="0">
                <a:pos x="28" y="81"/>
              </a:cxn>
              <a:cxn ang="0">
                <a:pos x="25" y="74"/>
              </a:cxn>
              <a:cxn ang="0">
                <a:pos x="51" y="23"/>
              </a:cxn>
              <a:cxn ang="0">
                <a:pos x="60" y="0"/>
              </a:cxn>
              <a:cxn ang="0">
                <a:pos x="77" y="13"/>
              </a:cxn>
              <a:cxn ang="0">
                <a:pos x="100" y="32"/>
              </a:cxn>
              <a:cxn ang="0">
                <a:pos x="100" y="34"/>
              </a:cxn>
              <a:cxn ang="0">
                <a:pos x="160" y="83"/>
              </a:cxn>
              <a:cxn ang="0">
                <a:pos x="179" y="96"/>
              </a:cxn>
            </a:cxnLst>
            <a:rect l="0" t="0" r="r" b="b"/>
            <a:pathLst>
              <a:path w="411" h="650">
                <a:moveTo>
                  <a:pt x="179" y="96"/>
                </a:moveTo>
                <a:lnTo>
                  <a:pt x="411" y="526"/>
                </a:lnTo>
                <a:lnTo>
                  <a:pt x="339" y="596"/>
                </a:lnTo>
                <a:lnTo>
                  <a:pt x="324" y="609"/>
                </a:lnTo>
                <a:lnTo>
                  <a:pt x="279" y="601"/>
                </a:lnTo>
                <a:lnTo>
                  <a:pt x="219" y="590"/>
                </a:lnTo>
                <a:lnTo>
                  <a:pt x="219" y="650"/>
                </a:lnTo>
                <a:lnTo>
                  <a:pt x="136" y="624"/>
                </a:lnTo>
                <a:lnTo>
                  <a:pt x="19" y="594"/>
                </a:lnTo>
                <a:lnTo>
                  <a:pt x="4" y="496"/>
                </a:lnTo>
                <a:lnTo>
                  <a:pt x="0" y="447"/>
                </a:lnTo>
                <a:lnTo>
                  <a:pt x="23" y="385"/>
                </a:lnTo>
                <a:lnTo>
                  <a:pt x="57" y="168"/>
                </a:lnTo>
                <a:lnTo>
                  <a:pt x="60" y="149"/>
                </a:lnTo>
                <a:lnTo>
                  <a:pt x="28" y="81"/>
                </a:lnTo>
                <a:lnTo>
                  <a:pt x="25" y="74"/>
                </a:lnTo>
                <a:lnTo>
                  <a:pt x="51" y="23"/>
                </a:lnTo>
                <a:lnTo>
                  <a:pt x="60" y="0"/>
                </a:lnTo>
                <a:lnTo>
                  <a:pt x="77" y="13"/>
                </a:lnTo>
                <a:lnTo>
                  <a:pt x="100" y="32"/>
                </a:lnTo>
                <a:lnTo>
                  <a:pt x="100" y="34"/>
                </a:lnTo>
                <a:lnTo>
                  <a:pt x="160" y="83"/>
                </a:lnTo>
                <a:lnTo>
                  <a:pt x="179" y="96"/>
                </a:lnTo>
                <a:close/>
              </a:path>
            </a:pathLst>
          </a:custGeom>
          <a:solidFill>
            <a:srgbClr val="FFFAC2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1" name="Freeform 17"/>
          <p:cNvSpPr>
            <a:spLocks/>
          </p:cNvSpPr>
          <p:nvPr/>
        </p:nvSpPr>
        <p:spPr bwMode="auto">
          <a:xfrm>
            <a:off x="1773238" y="6191250"/>
            <a:ext cx="457200" cy="608013"/>
          </a:xfrm>
          <a:custGeom>
            <a:avLst/>
            <a:gdLst/>
            <a:ahLst/>
            <a:cxnLst>
              <a:cxn ang="0">
                <a:pos x="278" y="102"/>
              </a:cxn>
              <a:cxn ang="0">
                <a:pos x="282" y="185"/>
              </a:cxn>
              <a:cxn ang="0">
                <a:pos x="288" y="204"/>
              </a:cxn>
              <a:cxn ang="0">
                <a:pos x="252" y="270"/>
              </a:cxn>
              <a:cxn ang="0">
                <a:pos x="252" y="324"/>
              </a:cxn>
              <a:cxn ang="0">
                <a:pos x="252" y="349"/>
              </a:cxn>
              <a:cxn ang="0">
                <a:pos x="252" y="354"/>
              </a:cxn>
              <a:cxn ang="0">
                <a:pos x="246" y="356"/>
              </a:cxn>
              <a:cxn ang="0">
                <a:pos x="239" y="360"/>
              </a:cxn>
              <a:cxn ang="0">
                <a:pos x="222" y="368"/>
              </a:cxn>
              <a:cxn ang="0">
                <a:pos x="190" y="383"/>
              </a:cxn>
              <a:cxn ang="0">
                <a:pos x="186" y="381"/>
              </a:cxn>
              <a:cxn ang="0">
                <a:pos x="156" y="377"/>
              </a:cxn>
              <a:cxn ang="0">
                <a:pos x="148" y="377"/>
              </a:cxn>
              <a:cxn ang="0">
                <a:pos x="116" y="371"/>
              </a:cxn>
              <a:cxn ang="0">
                <a:pos x="105" y="371"/>
              </a:cxn>
              <a:cxn ang="0">
                <a:pos x="0" y="356"/>
              </a:cxn>
              <a:cxn ang="0">
                <a:pos x="7" y="270"/>
              </a:cxn>
              <a:cxn ang="0">
                <a:pos x="26" y="147"/>
              </a:cxn>
              <a:cxn ang="0">
                <a:pos x="86" y="40"/>
              </a:cxn>
              <a:cxn ang="0">
                <a:pos x="98" y="0"/>
              </a:cxn>
              <a:cxn ang="0">
                <a:pos x="139" y="23"/>
              </a:cxn>
              <a:cxn ang="0">
                <a:pos x="141" y="23"/>
              </a:cxn>
              <a:cxn ang="0">
                <a:pos x="192" y="53"/>
              </a:cxn>
              <a:cxn ang="0">
                <a:pos x="197" y="57"/>
              </a:cxn>
              <a:cxn ang="0">
                <a:pos x="278" y="102"/>
              </a:cxn>
            </a:cxnLst>
            <a:rect l="0" t="0" r="r" b="b"/>
            <a:pathLst>
              <a:path w="288" h="383">
                <a:moveTo>
                  <a:pt x="278" y="102"/>
                </a:moveTo>
                <a:lnTo>
                  <a:pt x="282" y="185"/>
                </a:lnTo>
                <a:lnTo>
                  <a:pt x="288" y="204"/>
                </a:lnTo>
                <a:lnTo>
                  <a:pt x="252" y="270"/>
                </a:lnTo>
                <a:lnTo>
                  <a:pt x="252" y="324"/>
                </a:lnTo>
                <a:lnTo>
                  <a:pt x="252" y="349"/>
                </a:lnTo>
                <a:lnTo>
                  <a:pt x="252" y="354"/>
                </a:lnTo>
                <a:lnTo>
                  <a:pt x="246" y="356"/>
                </a:lnTo>
                <a:lnTo>
                  <a:pt x="239" y="360"/>
                </a:lnTo>
                <a:lnTo>
                  <a:pt x="222" y="368"/>
                </a:lnTo>
                <a:lnTo>
                  <a:pt x="190" y="383"/>
                </a:lnTo>
                <a:lnTo>
                  <a:pt x="186" y="381"/>
                </a:lnTo>
                <a:lnTo>
                  <a:pt x="156" y="377"/>
                </a:lnTo>
                <a:lnTo>
                  <a:pt x="148" y="377"/>
                </a:lnTo>
                <a:lnTo>
                  <a:pt x="116" y="371"/>
                </a:lnTo>
                <a:lnTo>
                  <a:pt x="105" y="371"/>
                </a:lnTo>
                <a:lnTo>
                  <a:pt x="0" y="356"/>
                </a:lnTo>
                <a:lnTo>
                  <a:pt x="7" y="270"/>
                </a:lnTo>
                <a:lnTo>
                  <a:pt x="26" y="147"/>
                </a:lnTo>
                <a:lnTo>
                  <a:pt x="86" y="40"/>
                </a:lnTo>
                <a:lnTo>
                  <a:pt x="98" y="0"/>
                </a:lnTo>
                <a:lnTo>
                  <a:pt x="139" y="23"/>
                </a:lnTo>
                <a:lnTo>
                  <a:pt x="141" y="23"/>
                </a:lnTo>
                <a:lnTo>
                  <a:pt x="192" y="53"/>
                </a:lnTo>
                <a:lnTo>
                  <a:pt x="197" y="57"/>
                </a:lnTo>
                <a:lnTo>
                  <a:pt x="278" y="102"/>
                </a:lnTo>
                <a:close/>
              </a:path>
            </a:pathLst>
          </a:custGeom>
          <a:solidFill>
            <a:srgbClr val="FFFAC2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2" name="Freeform 18"/>
          <p:cNvSpPr>
            <a:spLocks/>
          </p:cNvSpPr>
          <p:nvPr/>
        </p:nvSpPr>
        <p:spPr bwMode="auto">
          <a:xfrm>
            <a:off x="2071688" y="6257925"/>
            <a:ext cx="731838" cy="1712913"/>
          </a:xfrm>
          <a:custGeom>
            <a:avLst/>
            <a:gdLst/>
            <a:ahLst/>
            <a:cxnLst>
              <a:cxn ang="0">
                <a:pos x="458" y="655"/>
              </a:cxn>
              <a:cxn ang="0">
                <a:pos x="356" y="780"/>
              </a:cxn>
              <a:cxn ang="0">
                <a:pos x="392" y="844"/>
              </a:cxn>
              <a:cxn ang="0">
                <a:pos x="412" y="881"/>
              </a:cxn>
              <a:cxn ang="0">
                <a:pos x="388" y="940"/>
              </a:cxn>
              <a:cxn ang="0">
                <a:pos x="358" y="1006"/>
              </a:cxn>
              <a:cxn ang="0">
                <a:pos x="337" y="932"/>
              </a:cxn>
              <a:cxn ang="0">
                <a:pos x="296" y="1008"/>
              </a:cxn>
              <a:cxn ang="0">
                <a:pos x="284" y="1030"/>
              </a:cxn>
              <a:cxn ang="0">
                <a:pos x="258" y="1038"/>
              </a:cxn>
              <a:cxn ang="0">
                <a:pos x="147" y="1079"/>
              </a:cxn>
              <a:cxn ang="0">
                <a:pos x="73" y="876"/>
              </a:cxn>
              <a:cxn ang="0">
                <a:pos x="41" y="793"/>
              </a:cxn>
              <a:cxn ang="0">
                <a:pos x="41" y="778"/>
              </a:cxn>
              <a:cxn ang="0">
                <a:pos x="41" y="768"/>
              </a:cxn>
              <a:cxn ang="0">
                <a:pos x="43" y="757"/>
              </a:cxn>
              <a:cxn ang="0">
                <a:pos x="47" y="755"/>
              </a:cxn>
              <a:cxn ang="0">
                <a:pos x="51" y="755"/>
              </a:cxn>
              <a:cxn ang="0">
                <a:pos x="87" y="744"/>
              </a:cxn>
              <a:cxn ang="0">
                <a:pos x="96" y="719"/>
              </a:cxn>
              <a:cxn ang="0">
                <a:pos x="117" y="650"/>
              </a:cxn>
              <a:cxn ang="0">
                <a:pos x="41" y="655"/>
              </a:cxn>
              <a:cxn ang="0">
                <a:pos x="21" y="610"/>
              </a:cxn>
              <a:cxn ang="0">
                <a:pos x="0" y="552"/>
              </a:cxn>
              <a:cxn ang="0">
                <a:pos x="0" y="527"/>
              </a:cxn>
              <a:cxn ang="0">
                <a:pos x="2" y="363"/>
              </a:cxn>
              <a:cxn ang="0">
                <a:pos x="2" y="350"/>
              </a:cxn>
              <a:cxn ang="0">
                <a:pos x="2" y="348"/>
              </a:cxn>
              <a:cxn ang="0">
                <a:pos x="2" y="341"/>
              </a:cxn>
              <a:cxn ang="0">
                <a:pos x="34" y="326"/>
              </a:cxn>
              <a:cxn ang="0">
                <a:pos x="51" y="318"/>
              </a:cxn>
              <a:cxn ang="0">
                <a:pos x="58" y="314"/>
              </a:cxn>
              <a:cxn ang="0">
                <a:pos x="64" y="312"/>
              </a:cxn>
              <a:cxn ang="0">
                <a:pos x="64" y="307"/>
              </a:cxn>
              <a:cxn ang="0">
                <a:pos x="64" y="282"/>
              </a:cxn>
              <a:cxn ang="0">
                <a:pos x="64" y="228"/>
              </a:cxn>
              <a:cxn ang="0">
                <a:pos x="100" y="162"/>
              </a:cxn>
              <a:cxn ang="0">
                <a:pos x="94" y="143"/>
              </a:cxn>
              <a:cxn ang="0">
                <a:pos x="90" y="60"/>
              </a:cxn>
              <a:cxn ang="0">
                <a:pos x="117" y="60"/>
              </a:cxn>
              <a:cxn ang="0">
                <a:pos x="124" y="60"/>
              </a:cxn>
              <a:cxn ang="0">
                <a:pos x="239" y="64"/>
              </a:cxn>
              <a:cxn ang="0">
                <a:pos x="358" y="0"/>
              </a:cxn>
              <a:cxn ang="0">
                <a:pos x="461" y="154"/>
              </a:cxn>
              <a:cxn ang="0">
                <a:pos x="439" y="333"/>
              </a:cxn>
              <a:cxn ang="0">
                <a:pos x="380" y="356"/>
              </a:cxn>
              <a:cxn ang="0">
                <a:pos x="461" y="516"/>
              </a:cxn>
              <a:cxn ang="0">
                <a:pos x="458" y="655"/>
              </a:cxn>
            </a:cxnLst>
            <a:rect l="0" t="0" r="r" b="b"/>
            <a:pathLst>
              <a:path w="461" h="1079">
                <a:moveTo>
                  <a:pt x="458" y="655"/>
                </a:moveTo>
                <a:lnTo>
                  <a:pt x="356" y="780"/>
                </a:lnTo>
                <a:lnTo>
                  <a:pt x="392" y="844"/>
                </a:lnTo>
                <a:lnTo>
                  <a:pt x="412" y="881"/>
                </a:lnTo>
                <a:lnTo>
                  <a:pt x="388" y="940"/>
                </a:lnTo>
                <a:lnTo>
                  <a:pt x="358" y="1006"/>
                </a:lnTo>
                <a:lnTo>
                  <a:pt x="337" y="932"/>
                </a:lnTo>
                <a:lnTo>
                  <a:pt x="296" y="1008"/>
                </a:lnTo>
                <a:lnTo>
                  <a:pt x="284" y="1030"/>
                </a:lnTo>
                <a:lnTo>
                  <a:pt x="258" y="1038"/>
                </a:lnTo>
                <a:lnTo>
                  <a:pt x="147" y="1079"/>
                </a:lnTo>
                <a:lnTo>
                  <a:pt x="73" y="876"/>
                </a:lnTo>
                <a:lnTo>
                  <a:pt x="41" y="793"/>
                </a:lnTo>
                <a:lnTo>
                  <a:pt x="41" y="778"/>
                </a:lnTo>
                <a:lnTo>
                  <a:pt x="41" y="768"/>
                </a:lnTo>
                <a:lnTo>
                  <a:pt x="43" y="757"/>
                </a:lnTo>
                <a:lnTo>
                  <a:pt x="47" y="755"/>
                </a:lnTo>
                <a:lnTo>
                  <a:pt x="51" y="755"/>
                </a:lnTo>
                <a:lnTo>
                  <a:pt x="87" y="744"/>
                </a:lnTo>
                <a:lnTo>
                  <a:pt x="96" y="719"/>
                </a:lnTo>
                <a:lnTo>
                  <a:pt x="117" y="650"/>
                </a:lnTo>
                <a:lnTo>
                  <a:pt x="41" y="655"/>
                </a:lnTo>
                <a:lnTo>
                  <a:pt x="21" y="610"/>
                </a:lnTo>
                <a:lnTo>
                  <a:pt x="0" y="552"/>
                </a:lnTo>
                <a:lnTo>
                  <a:pt x="0" y="527"/>
                </a:lnTo>
                <a:lnTo>
                  <a:pt x="2" y="363"/>
                </a:lnTo>
                <a:lnTo>
                  <a:pt x="2" y="350"/>
                </a:lnTo>
                <a:lnTo>
                  <a:pt x="2" y="348"/>
                </a:lnTo>
                <a:lnTo>
                  <a:pt x="2" y="341"/>
                </a:lnTo>
                <a:lnTo>
                  <a:pt x="34" y="326"/>
                </a:lnTo>
                <a:lnTo>
                  <a:pt x="51" y="318"/>
                </a:lnTo>
                <a:lnTo>
                  <a:pt x="58" y="314"/>
                </a:lnTo>
                <a:lnTo>
                  <a:pt x="64" y="312"/>
                </a:lnTo>
                <a:lnTo>
                  <a:pt x="64" y="307"/>
                </a:lnTo>
                <a:lnTo>
                  <a:pt x="64" y="282"/>
                </a:lnTo>
                <a:lnTo>
                  <a:pt x="64" y="228"/>
                </a:lnTo>
                <a:lnTo>
                  <a:pt x="100" y="162"/>
                </a:lnTo>
                <a:lnTo>
                  <a:pt x="94" y="143"/>
                </a:lnTo>
                <a:lnTo>
                  <a:pt x="90" y="60"/>
                </a:lnTo>
                <a:lnTo>
                  <a:pt x="117" y="60"/>
                </a:lnTo>
                <a:lnTo>
                  <a:pt x="124" y="60"/>
                </a:lnTo>
                <a:lnTo>
                  <a:pt x="239" y="64"/>
                </a:lnTo>
                <a:lnTo>
                  <a:pt x="358" y="0"/>
                </a:lnTo>
                <a:lnTo>
                  <a:pt x="461" y="154"/>
                </a:lnTo>
                <a:lnTo>
                  <a:pt x="439" y="333"/>
                </a:lnTo>
                <a:lnTo>
                  <a:pt x="380" y="356"/>
                </a:lnTo>
                <a:lnTo>
                  <a:pt x="461" y="516"/>
                </a:lnTo>
                <a:lnTo>
                  <a:pt x="458" y="655"/>
                </a:lnTo>
                <a:close/>
              </a:path>
            </a:pathLst>
          </a:custGeom>
          <a:solidFill>
            <a:srgbClr val="DBD4E9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3" name="Freeform 19"/>
          <p:cNvSpPr>
            <a:spLocks/>
          </p:cNvSpPr>
          <p:nvPr/>
        </p:nvSpPr>
        <p:spPr bwMode="auto">
          <a:xfrm>
            <a:off x="1754188" y="3332163"/>
            <a:ext cx="1196975" cy="1773238"/>
          </a:xfrm>
          <a:custGeom>
            <a:avLst/>
            <a:gdLst/>
            <a:ahLst/>
            <a:cxnLst>
              <a:cxn ang="0">
                <a:pos x="590" y="337"/>
              </a:cxn>
              <a:cxn ang="0">
                <a:pos x="622" y="703"/>
              </a:cxn>
              <a:cxn ang="0">
                <a:pos x="718" y="769"/>
              </a:cxn>
              <a:cxn ang="0">
                <a:pos x="697" y="859"/>
              </a:cxn>
              <a:cxn ang="0">
                <a:pos x="703" y="874"/>
              </a:cxn>
              <a:cxn ang="0">
                <a:pos x="705" y="887"/>
              </a:cxn>
              <a:cxn ang="0">
                <a:pos x="712" y="929"/>
              </a:cxn>
              <a:cxn ang="0">
                <a:pos x="739" y="963"/>
              </a:cxn>
              <a:cxn ang="0">
                <a:pos x="754" y="989"/>
              </a:cxn>
              <a:cxn ang="0">
                <a:pos x="748" y="1038"/>
              </a:cxn>
              <a:cxn ang="0">
                <a:pos x="693" y="1076"/>
              </a:cxn>
              <a:cxn ang="0">
                <a:pos x="690" y="1078"/>
              </a:cxn>
              <a:cxn ang="0">
                <a:pos x="671" y="1108"/>
              </a:cxn>
              <a:cxn ang="0">
                <a:pos x="597" y="1117"/>
              </a:cxn>
              <a:cxn ang="0">
                <a:pos x="580" y="1108"/>
              </a:cxn>
              <a:cxn ang="0">
                <a:pos x="541" y="1085"/>
              </a:cxn>
              <a:cxn ang="0">
                <a:pos x="368" y="985"/>
              </a:cxn>
              <a:cxn ang="0">
                <a:pos x="341" y="853"/>
              </a:cxn>
              <a:cxn ang="0">
                <a:pos x="322" y="767"/>
              </a:cxn>
              <a:cxn ang="0">
                <a:pos x="319" y="761"/>
              </a:cxn>
              <a:cxn ang="0">
                <a:pos x="305" y="637"/>
              </a:cxn>
              <a:cxn ang="0">
                <a:pos x="228" y="537"/>
              </a:cxn>
              <a:cxn ang="0">
                <a:pos x="204" y="469"/>
              </a:cxn>
              <a:cxn ang="0">
                <a:pos x="213" y="390"/>
              </a:cxn>
              <a:cxn ang="0">
                <a:pos x="53" y="307"/>
              </a:cxn>
              <a:cxn ang="0">
                <a:pos x="0" y="262"/>
              </a:cxn>
              <a:cxn ang="0">
                <a:pos x="32" y="192"/>
              </a:cxn>
              <a:cxn ang="0">
                <a:pos x="87" y="168"/>
              </a:cxn>
              <a:cxn ang="0">
                <a:pos x="100" y="160"/>
              </a:cxn>
              <a:cxn ang="0">
                <a:pos x="115" y="147"/>
              </a:cxn>
              <a:cxn ang="0">
                <a:pos x="130" y="151"/>
              </a:cxn>
              <a:cxn ang="0">
                <a:pos x="164" y="164"/>
              </a:cxn>
              <a:cxn ang="0">
                <a:pos x="232" y="190"/>
              </a:cxn>
              <a:cxn ang="0">
                <a:pos x="234" y="171"/>
              </a:cxn>
              <a:cxn ang="0">
                <a:pos x="234" y="137"/>
              </a:cxn>
              <a:cxn ang="0">
                <a:pos x="260" y="77"/>
              </a:cxn>
              <a:cxn ang="0">
                <a:pos x="266" y="7"/>
              </a:cxn>
              <a:cxn ang="0">
                <a:pos x="258" y="0"/>
              </a:cxn>
              <a:cxn ang="0">
                <a:pos x="477" y="73"/>
              </a:cxn>
              <a:cxn ang="0">
                <a:pos x="481" y="147"/>
              </a:cxn>
              <a:cxn ang="0">
                <a:pos x="590" y="337"/>
              </a:cxn>
            </a:cxnLst>
            <a:rect l="0" t="0" r="r" b="b"/>
            <a:pathLst>
              <a:path w="754" h="1117">
                <a:moveTo>
                  <a:pt x="590" y="337"/>
                </a:moveTo>
                <a:lnTo>
                  <a:pt x="622" y="703"/>
                </a:lnTo>
                <a:lnTo>
                  <a:pt x="718" y="769"/>
                </a:lnTo>
                <a:lnTo>
                  <a:pt x="697" y="859"/>
                </a:lnTo>
                <a:lnTo>
                  <a:pt x="703" y="874"/>
                </a:lnTo>
                <a:lnTo>
                  <a:pt x="705" y="887"/>
                </a:lnTo>
                <a:lnTo>
                  <a:pt x="712" y="929"/>
                </a:lnTo>
                <a:lnTo>
                  <a:pt x="739" y="963"/>
                </a:lnTo>
                <a:lnTo>
                  <a:pt x="754" y="989"/>
                </a:lnTo>
                <a:lnTo>
                  <a:pt x="748" y="1038"/>
                </a:lnTo>
                <a:lnTo>
                  <a:pt x="693" y="1076"/>
                </a:lnTo>
                <a:lnTo>
                  <a:pt x="690" y="1078"/>
                </a:lnTo>
                <a:lnTo>
                  <a:pt x="671" y="1108"/>
                </a:lnTo>
                <a:lnTo>
                  <a:pt x="597" y="1117"/>
                </a:lnTo>
                <a:lnTo>
                  <a:pt x="580" y="1108"/>
                </a:lnTo>
                <a:lnTo>
                  <a:pt x="541" y="1085"/>
                </a:lnTo>
                <a:lnTo>
                  <a:pt x="368" y="985"/>
                </a:lnTo>
                <a:lnTo>
                  <a:pt x="341" y="853"/>
                </a:lnTo>
                <a:lnTo>
                  <a:pt x="322" y="767"/>
                </a:lnTo>
                <a:lnTo>
                  <a:pt x="319" y="761"/>
                </a:lnTo>
                <a:lnTo>
                  <a:pt x="305" y="637"/>
                </a:lnTo>
                <a:lnTo>
                  <a:pt x="228" y="537"/>
                </a:lnTo>
                <a:lnTo>
                  <a:pt x="204" y="469"/>
                </a:lnTo>
                <a:lnTo>
                  <a:pt x="213" y="390"/>
                </a:lnTo>
                <a:lnTo>
                  <a:pt x="53" y="307"/>
                </a:lnTo>
                <a:lnTo>
                  <a:pt x="0" y="262"/>
                </a:lnTo>
                <a:lnTo>
                  <a:pt x="32" y="192"/>
                </a:lnTo>
                <a:lnTo>
                  <a:pt x="87" y="168"/>
                </a:lnTo>
                <a:lnTo>
                  <a:pt x="100" y="160"/>
                </a:lnTo>
                <a:lnTo>
                  <a:pt x="115" y="147"/>
                </a:lnTo>
                <a:lnTo>
                  <a:pt x="130" y="151"/>
                </a:lnTo>
                <a:lnTo>
                  <a:pt x="164" y="164"/>
                </a:lnTo>
                <a:lnTo>
                  <a:pt x="232" y="190"/>
                </a:lnTo>
                <a:lnTo>
                  <a:pt x="234" y="171"/>
                </a:lnTo>
                <a:lnTo>
                  <a:pt x="234" y="137"/>
                </a:lnTo>
                <a:lnTo>
                  <a:pt x="260" y="77"/>
                </a:lnTo>
                <a:lnTo>
                  <a:pt x="266" y="7"/>
                </a:lnTo>
                <a:lnTo>
                  <a:pt x="258" y="0"/>
                </a:lnTo>
                <a:lnTo>
                  <a:pt x="477" y="73"/>
                </a:lnTo>
                <a:lnTo>
                  <a:pt x="481" y="147"/>
                </a:lnTo>
                <a:lnTo>
                  <a:pt x="590" y="337"/>
                </a:lnTo>
                <a:close/>
              </a:path>
            </a:pathLst>
          </a:custGeom>
          <a:solidFill>
            <a:srgbClr val="DBD4E9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4" name="Freeform 20"/>
          <p:cNvSpPr>
            <a:spLocks/>
          </p:cNvSpPr>
          <p:nvPr/>
        </p:nvSpPr>
        <p:spPr bwMode="auto">
          <a:xfrm>
            <a:off x="2690813" y="3867150"/>
            <a:ext cx="815975" cy="819150"/>
          </a:xfrm>
          <a:custGeom>
            <a:avLst/>
            <a:gdLst/>
            <a:ahLst/>
            <a:cxnLst>
              <a:cxn ang="0">
                <a:pos x="431" y="42"/>
              </a:cxn>
              <a:cxn ang="0">
                <a:pos x="514" y="115"/>
              </a:cxn>
              <a:cxn ang="0">
                <a:pos x="444" y="390"/>
              </a:cxn>
              <a:cxn ang="0">
                <a:pos x="386" y="398"/>
              </a:cxn>
              <a:cxn ang="0">
                <a:pos x="369" y="435"/>
              </a:cxn>
              <a:cxn ang="0">
                <a:pos x="337" y="516"/>
              </a:cxn>
              <a:cxn ang="0">
                <a:pos x="307" y="516"/>
              </a:cxn>
              <a:cxn ang="0">
                <a:pos x="275" y="513"/>
              </a:cxn>
              <a:cxn ang="0">
                <a:pos x="245" y="496"/>
              </a:cxn>
              <a:cxn ang="0">
                <a:pos x="128" y="432"/>
              </a:cxn>
              <a:cxn ang="0">
                <a:pos x="32" y="366"/>
              </a:cxn>
              <a:cxn ang="0">
                <a:pos x="0" y="0"/>
              </a:cxn>
              <a:cxn ang="0">
                <a:pos x="226" y="6"/>
              </a:cxn>
              <a:cxn ang="0">
                <a:pos x="220" y="115"/>
              </a:cxn>
              <a:cxn ang="0">
                <a:pos x="316" y="109"/>
              </a:cxn>
              <a:cxn ang="0">
                <a:pos x="318" y="109"/>
              </a:cxn>
              <a:cxn ang="0">
                <a:pos x="431" y="42"/>
              </a:cxn>
            </a:cxnLst>
            <a:rect l="0" t="0" r="r" b="b"/>
            <a:pathLst>
              <a:path w="514" h="516">
                <a:moveTo>
                  <a:pt x="431" y="42"/>
                </a:moveTo>
                <a:lnTo>
                  <a:pt x="514" y="115"/>
                </a:lnTo>
                <a:lnTo>
                  <a:pt x="444" y="390"/>
                </a:lnTo>
                <a:lnTo>
                  <a:pt x="386" y="398"/>
                </a:lnTo>
                <a:lnTo>
                  <a:pt x="369" y="435"/>
                </a:lnTo>
                <a:lnTo>
                  <a:pt x="337" y="516"/>
                </a:lnTo>
                <a:lnTo>
                  <a:pt x="307" y="516"/>
                </a:lnTo>
                <a:lnTo>
                  <a:pt x="275" y="513"/>
                </a:lnTo>
                <a:lnTo>
                  <a:pt x="245" y="496"/>
                </a:lnTo>
                <a:lnTo>
                  <a:pt x="128" y="432"/>
                </a:lnTo>
                <a:lnTo>
                  <a:pt x="32" y="366"/>
                </a:lnTo>
                <a:lnTo>
                  <a:pt x="0" y="0"/>
                </a:lnTo>
                <a:lnTo>
                  <a:pt x="226" y="6"/>
                </a:lnTo>
                <a:lnTo>
                  <a:pt x="220" y="115"/>
                </a:lnTo>
                <a:lnTo>
                  <a:pt x="316" y="109"/>
                </a:lnTo>
                <a:lnTo>
                  <a:pt x="318" y="109"/>
                </a:lnTo>
                <a:lnTo>
                  <a:pt x="431" y="42"/>
                </a:lnTo>
                <a:close/>
              </a:path>
            </a:pathLst>
          </a:custGeom>
          <a:solidFill>
            <a:srgbClr val="E3ECAE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5" name="Freeform 21"/>
          <p:cNvSpPr>
            <a:spLocks/>
          </p:cNvSpPr>
          <p:nvPr/>
        </p:nvSpPr>
        <p:spPr bwMode="auto">
          <a:xfrm>
            <a:off x="2163763" y="2087563"/>
            <a:ext cx="1462088" cy="1962150"/>
          </a:xfrm>
          <a:custGeom>
            <a:avLst/>
            <a:gdLst/>
            <a:ahLst/>
            <a:cxnLst>
              <a:cxn ang="0">
                <a:pos x="848" y="109"/>
              </a:cxn>
              <a:cxn ang="0">
                <a:pos x="884" y="320"/>
              </a:cxn>
              <a:cxn ang="0">
                <a:pos x="910" y="467"/>
              </a:cxn>
              <a:cxn ang="0">
                <a:pos x="918" y="537"/>
              </a:cxn>
              <a:cxn ang="0">
                <a:pos x="921" y="539"/>
              </a:cxn>
              <a:cxn ang="0">
                <a:pos x="861" y="605"/>
              </a:cxn>
              <a:cxn ang="0">
                <a:pos x="786" y="684"/>
              </a:cxn>
              <a:cxn ang="0">
                <a:pos x="733" y="739"/>
              </a:cxn>
              <a:cxn ang="0">
                <a:pos x="724" y="750"/>
              </a:cxn>
              <a:cxn ang="0">
                <a:pos x="705" y="773"/>
              </a:cxn>
              <a:cxn ang="0">
                <a:pos x="686" y="818"/>
              </a:cxn>
              <a:cxn ang="0">
                <a:pos x="707" y="876"/>
              </a:cxn>
              <a:cxn ang="0">
                <a:pos x="746" y="840"/>
              </a:cxn>
              <a:cxn ang="0">
                <a:pos x="746" y="837"/>
              </a:cxn>
              <a:cxn ang="0">
                <a:pos x="748" y="846"/>
              </a:cxn>
              <a:cxn ang="0">
                <a:pos x="750" y="893"/>
              </a:cxn>
              <a:cxn ang="0">
                <a:pos x="756" y="1059"/>
              </a:cxn>
              <a:cxn ang="0">
                <a:pos x="763" y="1163"/>
              </a:cxn>
              <a:cxn ang="0">
                <a:pos x="650" y="1230"/>
              </a:cxn>
              <a:cxn ang="0">
                <a:pos x="648" y="1230"/>
              </a:cxn>
              <a:cxn ang="0">
                <a:pos x="552" y="1236"/>
              </a:cxn>
              <a:cxn ang="0">
                <a:pos x="558" y="1127"/>
              </a:cxn>
              <a:cxn ang="0">
                <a:pos x="332" y="1121"/>
              </a:cxn>
              <a:cxn ang="0">
                <a:pos x="223" y="931"/>
              </a:cxn>
              <a:cxn ang="0">
                <a:pos x="219" y="857"/>
              </a:cxn>
              <a:cxn ang="0">
                <a:pos x="0" y="784"/>
              </a:cxn>
              <a:cxn ang="0">
                <a:pos x="36" y="573"/>
              </a:cxn>
              <a:cxn ang="0">
                <a:pos x="164" y="345"/>
              </a:cxn>
              <a:cxn ang="0">
                <a:pos x="270" y="158"/>
              </a:cxn>
              <a:cxn ang="0">
                <a:pos x="456" y="0"/>
              </a:cxn>
              <a:cxn ang="0">
                <a:pos x="661" y="15"/>
              </a:cxn>
              <a:cxn ang="0">
                <a:pos x="742" y="21"/>
              </a:cxn>
              <a:cxn ang="0">
                <a:pos x="848" y="109"/>
              </a:cxn>
            </a:cxnLst>
            <a:rect l="0" t="0" r="r" b="b"/>
            <a:pathLst>
              <a:path w="921" h="1236">
                <a:moveTo>
                  <a:pt x="848" y="109"/>
                </a:moveTo>
                <a:lnTo>
                  <a:pt x="884" y="320"/>
                </a:lnTo>
                <a:lnTo>
                  <a:pt x="910" y="467"/>
                </a:lnTo>
                <a:lnTo>
                  <a:pt x="918" y="537"/>
                </a:lnTo>
                <a:lnTo>
                  <a:pt x="921" y="539"/>
                </a:lnTo>
                <a:lnTo>
                  <a:pt x="861" y="605"/>
                </a:lnTo>
                <a:lnTo>
                  <a:pt x="786" y="684"/>
                </a:lnTo>
                <a:lnTo>
                  <a:pt x="733" y="739"/>
                </a:lnTo>
                <a:lnTo>
                  <a:pt x="724" y="750"/>
                </a:lnTo>
                <a:lnTo>
                  <a:pt x="705" y="773"/>
                </a:lnTo>
                <a:lnTo>
                  <a:pt x="686" y="818"/>
                </a:lnTo>
                <a:lnTo>
                  <a:pt x="707" y="876"/>
                </a:lnTo>
                <a:lnTo>
                  <a:pt x="746" y="840"/>
                </a:lnTo>
                <a:lnTo>
                  <a:pt x="746" y="837"/>
                </a:lnTo>
                <a:lnTo>
                  <a:pt x="748" y="846"/>
                </a:lnTo>
                <a:lnTo>
                  <a:pt x="750" y="893"/>
                </a:lnTo>
                <a:lnTo>
                  <a:pt x="756" y="1059"/>
                </a:lnTo>
                <a:lnTo>
                  <a:pt x="763" y="1163"/>
                </a:lnTo>
                <a:lnTo>
                  <a:pt x="650" y="1230"/>
                </a:lnTo>
                <a:lnTo>
                  <a:pt x="648" y="1230"/>
                </a:lnTo>
                <a:lnTo>
                  <a:pt x="552" y="1236"/>
                </a:lnTo>
                <a:lnTo>
                  <a:pt x="558" y="1127"/>
                </a:lnTo>
                <a:lnTo>
                  <a:pt x="332" y="1121"/>
                </a:lnTo>
                <a:lnTo>
                  <a:pt x="223" y="931"/>
                </a:lnTo>
                <a:lnTo>
                  <a:pt x="219" y="857"/>
                </a:lnTo>
                <a:lnTo>
                  <a:pt x="0" y="784"/>
                </a:lnTo>
                <a:lnTo>
                  <a:pt x="36" y="573"/>
                </a:lnTo>
                <a:lnTo>
                  <a:pt x="164" y="345"/>
                </a:lnTo>
                <a:lnTo>
                  <a:pt x="270" y="158"/>
                </a:lnTo>
                <a:lnTo>
                  <a:pt x="456" y="0"/>
                </a:lnTo>
                <a:lnTo>
                  <a:pt x="661" y="15"/>
                </a:lnTo>
                <a:lnTo>
                  <a:pt x="742" y="21"/>
                </a:lnTo>
                <a:lnTo>
                  <a:pt x="848" y="109"/>
                </a:lnTo>
                <a:close/>
              </a:path>
            </a:pathLst>
          </a:custGeom>
          <a:solidFill>
            <a:srgbClr val="FFFAC2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6" name="Freeform 22"/>
          <p:cNvSpPr>
            <a:spLocks/>
          </p:cNvSpPr>
          <p:nvPr/>
        </p:nvSpPr>
        <p:spPr bwMode="auto">
          <a:xfrm>
            <a:off x="3249613" y="5048250"/>
            <a:ext cx="1116013" cy="1930400"/>
          </a:xfrm>
          <a:custGeom>
            <a:avLst/>
            <a:gdLst/>
            <a:ahLst/>
            <a:cxnLst>
              <a:cxn ang="0">
                <a:pos x="620" y="581"/>
              </a:cxn>
              <a:cxn ang="0">
                <a:pos x="703" y="645"/>
              </a:cxn>
              <a:cxn ang="0">
                <a:pos x="672" y="737"/>
              </a:cxn>
              <a:cxn ang="0">
                <a:pos x="588" y="767"/>
              </a:cxn>
              <a:cxn ang="0">
                <a:pos x="484" y="880"/>
              </a:cxn>
              <a:cxn ang="0">
                <a:pos x="520" y="950"/>
              </a:cxn>
              <a:cxn ang="0">
                <a:pos x="567" y="1016"/>
              </a:cxn>
              <a:cxn ang="0">
                <a:pos x="642" y="1216"/>
              </a:cxn>
              <a:cxn ang="0">
                <a:pos x="533" y="1187"/>
              </a:cxn>
              <a:cxn ang="0">
                <a:pos x="516" y="1182"/>
              </a:cxn>
              <a:cxn ang="0">
                <a:pos x="512" y="1180"/>
              </a:cxn>
              <a:cxn ang="0">
                <a:pos x="467" y="1161"/>
              </a:cxn>
              <a:cxn ang="0">
                <a:pos x="418" y="1125"/>
              </a:cxn>
              <a:cxn ang="0">
                <a:pos x="403" y="1144"/>
              </a:cxn>
              <a:cxn ang="0">
                <a:pos x="369" y="1191"/>
              </a:cxn>
              <a:cxn ang="0">
                <a:pos x="232" y="675"/>
              </a:cxn>
              <a:cxn ang="0">
                <a:pos x="0" y="245"/>
              </a:cxn>
              <a:cxn ang="0">
                <a:pos x="6" y="240"/>
              </a:cxn>
              <a:cxn ang="0">
                <a:pos x="55" y="196"/>
              </a:cxn>
              <a:cxn ang="0">
                <a:pos x="75" y="179"/>
              </a:cxn>
              <a:cxn ang="0">
                <a:pos x="34" y="132"/>
              </a:cxn>
              <a:cxn ang="0">
                <a:pos x="21" y="115"/>
              </a:cxn>
              <a:cxn ang="0">
                <a:pos x="13" y="104"/>
              </a:cxn>
              <a:cxn ang="0">
                <a:pos x="85" y="95"/>
              </a:cxn>
              <a:cxn ang="0">
                <a:pos x="196" y="85"/>
              </a:cxn>
              <a:cxn ang="0">
                <a:pos x="283" y="0"/>
              </a:cxn>
              <a:cxn ang="0">
                <a:pos x="328" y="59"/>
              </a:cxn>
              <a:cxn ang="0">
                <a:pos x="343" y="83"/>
              </a:cxn>
              <a:cxn ang="0">
                <a:pos x="362" y="106"/>
              </a:cxn>
              <a:cxn ang="0">
                <a:pos x="365" y="112"/>
              </a:cxn>
              <a:cxn ang="0">
                <a:pos x="403" y="196"/>
              </a:cxn>
              <a:cxn ang="0">
                <a:pos x="458" y="319"/>
              </a:cxn>
              <a:cxn ang="0">
                <a:pos x="512" y="502"/>
              </a:cxn>
              <a:cxn ang="0">
                <a:pos x="620" y="581"/>
              </a:cxn>
            </a:cxnLst>
            <a:rect l="0" t="0" r="r" b="b"/>
            <a:pathLst>
              <a:path w="703" h="1216">
                <a:moveTo>
                  <a:pt x="620" y="581"/>
                </a:moveTo>
                <a:lnTo>
                  <a:pt x="703" y="645"/>
                </a:lnTo>
                <a:lnTo>
                  <a:pt x="672" y="737"/>
                </a:lnTo>
                <a:lnTo>
                  <a:pt x="588" y="767"/>
                </a:lnTo>
                <a:lnTo>
                  <a:pt x="484" y="880"/>
                </a:lnTo>
                <a:lnTo>
                  <a:pt x="520" y="950"/>
                </a:lnTo>
                <a:lnTo>
                  <a:pt x="567" y="1016"/>
                </a:lnTo>
                <a:lnTo>
                  <a:pt x="642" y="1216"/>
                </a:lnTo>
                <a:lnTo>
                  <a:pt x="533" y="1187"/>
                </a:lnTo>
                <a:lnTo>
                  <a:pt x="516" y="1182"/>
                </a:lnTo>
                <a:lnTo>
                  <a:pt x="512" y="1180"/>
                </a:lnTo>
                <a:lnTo>
                  <a:pt x="467" y="1161"/>
                </a:lnTo>
                <a:lnTo>
                  <a:pt x="418" y="1125"/>
                </a:lnTo>
                <a:lnTo>
                  <a:pt x="403" y="1144"/>
                </a:lnTo>
                <a:lnTo>
                  <a:pt x="369" y="1191"/>
                </a:lnTo>
                <a:lnTo>
                  <a:pt x="232" y="675"/>
                </a:lnTo>
                <a:lnTo>
                  <a:pt x="0" y="245"/>
                </a:lnTo>
                <a:lnTo>
                  <a:pt x="6" y="240"/>
                </a:lnTo>
                <a:lnTo>
                  <a:pt x="55" y="196"/>
                </a:lnTo>
                <a:lnTo>
                  <a:pt x="75" y="179"/>
                </a:lnTo>
                <a:lnTo>
                  <a:pt x="34" y="132"/>
                </a:lnTo>
                <a:lnTo>
                  <a:pt x="21" y="115"/>
                </a:lnTo>
                <a:lnTo>
                  <a:pt x="13" y="104"/>
                </a:lnTo>
                <a:lnTo>
                  <a:pt x="85" y="95"/>
                </a:lnTo>
                <a:lnTo>
                  <a:pt x="196" y="85"/>
                </a:lnTo>
                <a:lnTo>
                  <a:pt x="283" y="0"/>
                </a:lnTo>
                <a:lnTo>
                  <a:pt x="328" y="59"/>
                </a:lnTo>
                <a:lnTo>
                  <a:pt x="343" y="83"/>
                </a:lnTo>
                <a:lnTo>
                  <a:pt x="362" y="106"/>
                </a:lnTo>
                <a:lnTo>
                  <a:pt x="365" y="112"/>
                </a:lnTo>
                <a:lnTo>
                  <a:pt x="403" y="196"/>
                </a:lnTo>
                <a:lnTo>
                  <a:pt x="458" y="319"/>
                </a:lnTo>
                <a:lnTo>
                  <a:pt x="512" y="502"/>
                </a:lnTo>
                <a:lnTo>
                  <a:pt x="620" y="581"/>
                </a:lnTo>
                <a:close/>
              </a:path>
            </a:pathLst>
          </a:custGeom>
          <a:solidFill>
            <a:srgbClr val="E3ECAE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7" name="Freeform 23"/>
          <p:cNvSpPr>
            <a:spLocks/>
          </p:cNvSpPr>
          <p:nvPr/>
        </p:nvSpPr>
        <p:spPr bwMode="auto">
          <a:xfrm>
            <a:off x="1144588" y="5868988"/>
            <a:ext cx="520700" cy="1171575"/>
          </a:xfrm>
          <a:custGeom>
            <a:avLst/>
            <a:gdLst/>
            <a:ahLst/>
            <a:cxnLst>
              <a:cxn ang="0">
                <a:pos x="303" y="516"/>
              </a:cxn>
              <a:cxn ang="0">
                <a:pos x="290" y="520"/>
              </a:cxn>
              <a:cxn ang="0">
                <a:pos x="243" y="525"/>
              </a:cxn>
              <a:cxn ang="0">
                <a:pos x="166" y="584"/>
              </a:cxn>
              <a:cxn ang="0">
                <a:pos x="149" y="712"/>
              </a:cxn>
              <a:cxn ang="0">
                <a:pos x="126" y="738"/>
              </a:cxn>
              <a:cxn ang="0">
                <a:pos x="11" y="706"/>
              </a:cxn>
              <a:cxn ang="0">
                <a:pos x="4" y="657"/>
              </a:cxn>
              <a:cxn ang="0">
                <a:pos x="0" y="616"/>
              </a:cxn>
              <a:cxn ang="0">
                <a:pos x="25" y="484"/>
              </a:cxn>
              <a:cxn ang="0">
                <a:pos x="96" y="314"/>
              </a:cxn>
              <a:cxn ang="0">
                <a:pos x="115" y="275"/>
              </a:cxn>
              <a:cxn ang="0">
                <a:pos x="151" y="194"/>
              </a:cxn>
              <a:cxn ang="0">
                <a:pos x="183" y="111"/>
              </a:cxn>
              <a:cxn ang="0">
                <a:pos x="226" y="0"/>
              </a:cxn>
              <a:cxn ang="0">
                <a:pos x="283" y="5"/>
              </a:cxn>
              <a:cxn ang="0">
                <a:pos x="303" y="64"/>
              </a:cxn>
              <a:cxn ang="0">
                <a:pos x="328" y="188"/>
              </a:cxn>
              <a:cxn ang="0">
                <a:pos x="320" y="273"/>
              </a:cxn>
              <a:cxn ang="0">
                <a:pos x="318" y="309"/>
              </a:cxn>
              <a:cxn ang="0">
                <a:pos x="303" y="488"/>
              </a:cxn>
              <a:cxn ang="0">
                <a:pos x="303" y="516"/>
              </a:cxn>
            </a:cxnLst>
            <a:rect l="0" t="0" r="r" b="b"/>
            <a:pathLst>
              <a:path w="328" h="738">
                <a:moveTo>
                  <a:pt x="303" y="516"/>
                </a:moveTo>
                <a:lnTo>
                  <a:pt x="290" y="520"/>
                </a:lnTo>
                <a:lnTo>
                  <a:pt x="243" y="525"/>
                </a:lnTo>
                <a:lnTo>
                  <a:pt x="166" y="584"/>
                </a:lnTo>
                <a:lnTo>
                  <a:pt x="149" y="712"/>
                </a:lnTo>
                <a:lnTo>
                  <a:pt x="126" y="738"/>
                </a:lnTo>
                <a:lnTo>
                  <a:pt x="11" y="706"/>
                </a:lnTo>
                <a:lnTo>
                  <a:pt x="4" y="657"/>
                </a:lnTo>
                <a:lnTo>
                  <a:pt x="0" y="616"/>
                </a:lnTo>
                <a:lnTo>
                  <a:pt x="25" y="484"/>
                </a:lnTo>
                <a:lnTo>
                  <a:pt x="96" y="314"/>
                </a:lnTo>
                <a:lnTo>
                  <a:pt x="115" y="275"/>
                </a:lnTo>
                <a:lnTo>
                  <a:pt x="151" y="194"/>
                </a:lnTo>
                <a:lnTo>
                  <a:pt x="183" y="111"/>
                </a:lnTo>
                <a:lnTo>
                  <a:pt x="226" y="0"/>
                </a:lnTo>
                <a:lnTo>
                  <a:pt x="283" y="5"/>
                </a:lnTo>
                <a:lnTo>
                  <a:pt x="303" y="64"/>
                </a:lnTo>
                <a:lnTo>
                  <a:pt x="328" y="188"/>
                </a:lnTo>
                <a:lnTo>
                  <a:pt x="320" y="273"/>
                </a:lnTo>
                <a:lnTo>
                  <a:pt x="318" y="309"/>
                </a:lnTo>
                <a:lnTo>
                  <a:pt x="303" y="488"/>
                </a:lnTo>
                <a:lnTo>
                  <a:pt x="303" y="516"/>
                </a:lnTo>
                <a:close/>
              </a:path>
            </a:pathLst>
          </a:custGeom>
          <a:solidFill>
            <a:srgbClr val="FFE0A8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8" name="Freeform 24"/>
          <p:cNvSpPr>
            <a:spLocks/>
          </p:cNvSpPr>
          <p:nvPr/>
        </p:nvSpPr>
        <p:spPr bwMode="auto">
          <a:xfrm>
            <a:off x="319088" y="4516438"/>
            <a:ext cx="1173163" cy="1265238"/>
          </a:xfrm>
          <a:custGeom>
            <a:avLst/>
            <a:gdLst/>
            <a:ahLst/>
            <a:cxnLst>
              <a:cxn ang="0">
                <a:pos x="379" y="77"/>
              </a:cxn>
              <a:cxn ang="0">
                <a:pos x="603" y="266"/>
              </a:cxn>
              <a:cxn ang="0">
                <a:pos x="637" y="318"/>
              </a:cxn>
              <a:cxn ang="0">
                <a:pos x="729" y="471"/>
              </a:cxn>
              <a:cxn ang="0">
                <a:pos x="697" y="584"/>
              </a:cxn>
              <a:cxn ang="0">
                <a:pos x="701" y="607"/>
              </a:cxn>
              <a:cxn ang="0">
                <a:pos x="705" y="616"/>
              </a:cxn>
              <a:cxn ang="0">
                <a:pos x="716" y="641"/>
              </a:cxn>
              <a:cxn ang="0">
                <a:pos x="739" y="710"/>
              </a:cxn>
              <a:cxn ang="0">
                <a:pos x="667" y="797"/>
              </a:cxn>
              <a:cxn ang="0">
                <a:pos x="577" y="750"/>
              </a:cxn>
              <a:cxn ang="0">
                <a:pos x="554" y="742"/>
              </a:cxn>
              <a:cxn ang="0">
                <a:pos x="443" y="771"/>
              </a:cxn>
              <a:cxn ang="0">
                <a:pos x="407" y="795"/>
              </a:cxn>
              <a:cxn ang="0">
                <a:pos x="373" y="788"/>
              </a:cxn>
              <a:cxn ang="0">
                <a:pos x="326" y="778"/>
              </a:cxn>
              <a:cxn ang="0">
                <a:pos x="258" y="756"/>
              </a:cxn>
              <a:cxn ang="0">
                <a:pos x="194" y="737"/>
              </a:cxn>
              <a:cxn ang="0">
                <a:pos x="136" y="797"/>
              </a:cxn>
              <a:cxn ang="0">
                <a:pos x="79" y="742"/>
              </a:cxn>
              <a:cxn ang="0">
                <a:pos x="17" y="624"/>
              </a:cxn>
              <a:cxn ang="0">
                <a:pos x="0" y="358"/>
              </a:cxn>
              <a:cxn ang="0">
                <a:pos x="12" y="345"/>
              </a:cxn>
              <a:cxn ang="0">
                <a:pos x="96" y="251"/>
              </a:cxn>
              <a:cxn ang="0">
                <a:pos x="196" y="188"/>
              </a:cxn>
              <a:cxn ang="0">
                <a:pos x="245" y="2"/>
              </a:cxn>
              <a:cxn ang="0">
                <a:pos x="354" y="0"/>
              </a:cxn>
              <a:cxn ang="0">
                <a:pos x="379" y="77"/>
              </a:cxn>
            </a:cxnLst>
            <a:rect l="0" t="0" r="r" b="b"/>
            <a:pathLst>
              <a:path w="739" h="797">
                <a:moveTo>
                  <a:pt x="379" y="77"/>
                </a:moveTo>
                <a:lnTo>
                  <a:pt x="603" y="266"/>
                </a:lnTo>
                <a:lnTo>
                  <a:pt x="637" y="318"/>
                </a:lnTo>
                <a:lnTo>
                  <a:pt x="729" y="471"/>
                </a:lnTo>
                <a:lnTo>
                  <a:pt x="697" y="584"/>
                </a:lnTo>
                <a:lnTo>
                  <a:pt x="701" y="607"/>
                </a:lnTo>
                <a:lnTo>
                  <a:pt x="705" y="616"/>
                </a:lnTo>
                <a:lnTo>
                  <a:pt x="716" y="641"/>
                </a:lnTo>
                <a:lnTo>
                  <a:pt x="739" y="710"/>
                </a:lnTo>
                <a:lnTo>
                  <a:pt x="667" y="797"/>
                </a:lnTo>
                <a:lnTo>
                  <a:pt x="577" y="750"/>
                </a:lnTo>
                <a:lnTo>
                  <a:pt x="554" y="742"/>
                </a:lnTo>
                <a:lnTo>
                  <a:pt x="443" y="771"/>
                </a:lnTo>
                <a:lnTo>
                  <a:pt x="407" y="795"/>
                </a:lnTo>
                <a:lnTo>
                  <a:pt x="373" y="788"/>
                </a:lnTo>
                <a:lnTo>
                  <a:pt x="326" y="778"/>
                </a:lnTo>
                <a:lnTo>
                  <a:pt x="258" y="756"/>
                </a:lnTo>
                <a:lnTo>
                  <a:pt x="194" y="737"/>
                </a:lnTo>
                <a:lnTo>
                  <a:pt x="136" y="797"/>
                </a:lnTo>
                <a:lnTo>
                  <a:pt x="79" y="742"/>
                </a:lnTo>
                <a:lnTo>
                  <a:pt x="17" y="624"/>
                </a:lnTo>
                <a:lnTo>
                  <a:pt x="0" y="358"/>
                </a:lnTo>
                <a:lnTo>
                  <a:pt x="12" y="345"/>
                </a:lnTo>
                <a:lnTo>
                  <a:pt x="96" y="251"/>
                </a:lnTo>
                <a:lnTo>
                  <a:pt x="196" y="188"/>
                </a:lnTo>
                <a:lnTo>
                  <a:pt x="245" y="2"/>
                </a:lnTo>
                <a:lnTo>
                  <a:pt x="354" y="0"/>
                </a:lnTo>
                <a:lnTo>
                  <a:pt x="379" y="77"/>
                </a:lnTo>
                <a:close/>
              </a:path>
            </a:pathLst>
          </a:custGeom>
          <a:solidFill>
            <a:srgbClr val="E3ECAE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9" name="Freeform 25"/>
          <p:cNvSpPr>
            <a:spLocks/>
          </p:cNvSpPr>
          <p:nvPr/>
        </p:nvSpPr>
        <p:spPr bwMode="auto">
          <a:xfrm>
            <a:off x="1497013" y="6756400"/>
            <a:ext cx="831850" cy="1423988"/>
          </a:xfrm>
          <a:custGeom>
            <a:avLst/>
            <a:gdLst/>
            <a:ahLst/>
            <a:cxnLst>
              <a:cxn ang="0">
                <a:pos x="364" y="27"/>
              </a:cxn>
              <a:cxn ang="0">
                <a:pos x="364" y="34"/>
              </a:cxn>
              <a:cxn ang="0">
                <a:pos x="364" y="36"/>
              </a:cxn>
              <a:cxn ang="0">
                <a:pos x="364" y="49"/>
              </a:cxn>
              <a:cxn ang="0">
                <a:pos x="362" y="213"/>
              </a:cxn>
              <a:cxn ang="0">
                <a:pos x="362" y="238"/>
              </a:cxn>
              <a:cxn ang="0">
                <a:pos x="383" y="296"/>
              </a:cxn>
              <a:cxn ang="0">
                <a:pos x="403" y="341"/>
              </a:cxn>
              <a:cxn ang="0">
                <a:pos x="479" y="336"/>
              </a:cxn>
              <a:cxn ang="0">
                <a:pos x="458" y="405"/>
              </a:cxn>
              <a:cxn ang="0">
                <a:pos x="449" y="430"/>
              </a:cxn>
              <a:cxn ang="0">
                <a:pos x="413" y="441"/>
              </a:cxn>
              <a:cxn ang="0">
                <a:pos x="409" y="441"/>
              </a:cxn>
              <a:cxn ang="0">
                <a:pos x="405" y="443"/>
              </a:cxn>
              <a:cxn ang="0">
                <a:pos x="403" y="454"/>
              </a:cxn>
              <a:cxn ang="0">
                <a:pos x="403" y="464"/>
              </a:cxn>
              <a:cxn ang="0">
                <a:pos x="403" y="479"/>
              </a:cxn>
              <a:cxn ang="0">
                <a:pos x="435" y="562"/>
              </a:cxn>
              <a:cxn ang="0">
                <a:pos x="509" y="765"/>
              </a:cxn>
              <a:cxn ang="0">
                <a:pos x="507" y="773"/>
              </a:cxn>
              <a:cxn ang="0">
                <a:pos x="516" y="792"/>
              </a:cxn>
              <a:cxn ang="0">
                <a:pos x="524" y="803"/>
              </a:cxn>
              <a:cxn ang="0">
                <a:pos x="464" y="835"/>
              </a:cxn>
              <a:cxn ang="0">
                <a:pos x="471" y="852"/>
              </a:cxn>
              <a:cxn ang="0">
                <a:pos x="475" y="873"/>
              </a:cxn>
              <a:cxn ang="0">
                <a:pos x="467" y="893"/>
              </a:cxn>
              <a:cxn ang="0">
                <a:pos x="445" y="897"/>
              </a:cxn>
              <a:cxn ang="0">
                <a:pos x="405" y="852"/>
              </a:cxn>
              <a:cxn ang="0">
                <a:pos x="345" y="786"/>
              </a:cxn>
              <a:cxn ang="0">
                <a:pos x="322" y="703"/>
              </a:cxn>
              <a:cxn ang="0">
                <a:pos x="262" y="692"/>
              </a:cxn>
              <a:cxn ang="0">
                <a:pos x="234" y="686"/>
              </a:cxn>
              <a:cxn ang="0">
                <a:pos x="179" y="711"/>
              </a:cxn>
              <a:cxn ang="0">
                <a:pos x="153" y="688"/>
              </a:cxn>
              <a:cxn ang="0">
                <a:pos x="140" y="679"/>
              </a:cxn>
              <a:cxn ang="0">
                <a:pos x="108" y="656"/>
              </a:cxn>
              <a:cxn ang="0">
                <a:pos x="8" y="586"/>
              </a:cxn>
              <a:cxn ang="0">
                <a:pos x="8" y="562"/>
              </a:cxn>
              <a:cxn ang="0">
                <a:pos x="0" y="494"/>
              </a:cxn>
              <a:cxn ang="0">
                <a:pos x="100" y="464"/>
              </a:cxn>
              <a:cxn ang="0">
                <a:pos x="160" y="364"/>
              </a:cxn>
              <a:cxn ang="0">
                <a:pos x="172" y="343"/>
              </a:cxn>
              <a:cxn ang="0">
                <a:pos x="204" y="292"/>
              </a:cxn>
              <a:cxn ang="0">
                <a:pos x="183" y="270"/>
              </a:cxn>
              <a:cxn ang="0">
                <a:pos x="155" y="238"/>
              </a:cxn>
              <a:cxn ang="0">
                <a:pos x="153" y="219"/>
              </a:cxn>
              <a:cxn ang="0">
                <a:pos x="160" y="215"/>
              </a:cxn>
              <a:cxn ang="0">
                <a:pos x="177" y="204"/>
              </a:cxn>
              <a:cxn ang="0">
                <a:pos x="189" y="108"/>
              </a:cxn>
              <a:cxn ang="0">
                <a:pos x="191" y="93"/>
              </a:cxn>
              <a:cxn ang="0">
                <a:pos x="172" y="25"/>
              </a:cxn>
              <a:cxn ang="0">
                <a:pos x="174" y="0"/>
              </a:cxn>
              <a:cxn ang="0">
                <a:pos x="279" y="15"/>
              </a:cxn>
              <a:cxn ang="0">
                <a:pos x="290" y="15"/>
              </a:cxn>
              <a:cxn ang="0">
                <a:pos x="322" y="21"/>
              </a:cxn>
              <a:cxn ang="0">
                <a:pos x="330" y="21"/>
              </a:cxn>
              <a:cxn ang="0">
                <a:pos x="360" y="25"/>
              </a:cxn>
              <a:cxn ang="0">
                <a:pos x="364" y="27"/>
              </a:cxn>
            </a:cxnLst>
            <a:rect l="0" t="0" r="r" b="b"/>
            <a:pathLst>
              <a:path w="524" h="897">
                <a:moveTo>
                  <a:pt x="364" y="27"/>
                </a:moveTo>
                <a:lnTo>
                  <a:pt x="364" y="34"/>
                </a:lnTo>
                <a:lnTo>
                  <a:pt x="364" y="36"/>
                </a:lnTo>
                <a:lnTo>
                  <a:pt x="364" y="49"/>
                </a:lnTo>
                <a:lnTo>
                  <a:pt x="362" y="213"/>
                </a:lnTo>
                <a:lnTo>
                  <a:pt x="362" y="238"/>
                </a:lnTo>
                <a:lnTo>
                  <a:pt x="383" y="296"/>
                </a:lnTo>
                <a:lnTo>
                  <a:pt x="403" y="341"/>
                </a:lnTo>
                <a:lnTo>
                  <a:pt x="479" y="336"/>
                </a:lnTo>
                <a:lnTo>
                  <a:pt x="458" y="405"/>
                </a:lnTo>
                <a:lnTo>
                  <a:pt x="449" y="430"/>
                </a:lnTo>
                <a:lnTo>
                  <a:pt x="413" y="441"/>
                </a:lnTo>
                <a:lnTo>
                  <a:pt x="409" y="441"/>
                </a:lnTo>
                <a:lnTo>
                  <a:pt x="405" y="443"/>
                </a:lnTo>
                <a:lnTo>
                  <a:pt x="403" y="454"/>
                </a:lnTo>
                <a:lnTo>
                  <a:pt x="403" y="464"/>
                </a:lnTo>
                <a:lnTo>
                  <a:pt x="403" y="479"/>
                </a:lnTo>
                <a:lnTo>
                  <a:pt x="435" y="562"/>
                </a:lnTo>
                <a:lnTo>
                  <a:pt x="509" y="765"/>
                </a:lnTo>
                <a:lnTo>
                  <a:pt x="507" y="773"/>
                </a:lnTo>
                <a:lnTo>
                  <a:pt x="516" y="792"/>
                </a:lnTo>
                <a:lnTo>
                  <a:pt x="524" y="803"/>
                </a:lnTo>
                <a:lnTo>
                  <a:pt x="464" y="835"/>
                </a:lnTo>
                <a:lnTo>
                  <a:pt x="471" y="852"/>
                </a:lnTo>
                <a:lnTo>
                  <a:pt x="475" y="873"/>
                </a:lnTo>
                <a:lnTo>
                  <a:pt x="467" y="893"/>
                </a:lnTo>
                <a:lnTo>
                  <a:pt x="445" y="897"/>
                </a:lnTo>
                <a:lnTo>
                  <a:pt x="405" y="852"/>
                </a:lnTo>
                <a:lnTo>
                  <a:pt x="345" y="786"/>
                </a:lnTo>
                <a:lnTo>
                  <a:pt x="322" y="703"/>
                </a:lnTo>
                <a:lnTo>
                  <a:pt x="262" y="692"/>
                </a:lnTo>
                <a:lnTo>
                  <a:pt x="234" y="686"/>
                </a:lnTo>
                <a:lnTo>
                  <a:pt x="179" y="711"/>
                </a:lnTo>
                <a:lnTo>
                  <a:pt x="153" y="688"/>
                </a:lnTo>
                <a:lnTo>
                  <a:pt x="140" y="679"/>
                </a:lnTo>
                <a:lnTo>
                  <a:pt x="108" y="656"/>
                </a:lnTo>
                <a:lnTo>
                  <a:pt x="8" y="586"/>
                </a:lnTo>
                <a:lnTo>
                  <a:pt x="8" y="562"/>
                </a:lnTo>
                <a:lnTo>
                  <a:pt x="0" y="494"/>
                </a:lnTo>
                <a:lnTo>
                  <a:pt x="100" y="464"/>
                </a:lnTo>
                <a:lnTo>
                  <a:pt x="160" y="364"/>
                </a:lnTo>
                <a:lnTo>
                  <a:pt x="172" y="343"/>
                </a:lnTo>
                <a:lnTo>
                  <a:pt x="204" y="292"/>
                </a:lnTo>
                <a:lnTo>
                  <a:pt x="183" y="270"/>
                </a:lnTo>
                <a:lnTo>
                  <a:pt x="155" y="238"/>
                </a:lnTo>
                <a:lnTo>
                  <a:pt x="153" y="219"/>
                </a:lnTo>
                <a:lnTo>
                  <a:pt x="160" y="215"/>
                </a:lnTo>
                <a:lnTo>
                  <a:pt x="177" y="204"/>
                </a:lnTo>
                <a:lnTo>
                  <a:pt x="189" y="108"/>
                </a:lnTo>
                <a:lnTo>
                  <a:pt x="191" y="93"/>
                </a:lnTo>
                <a:lnTo>
                  <a:pt x="172" y="25"/>
                </a:lnTo>
                <a:lnTo>
                  <a:pt x="174" y="0"/>
                </a:lnTo>
                <a:lnTo>
                  <a:pt x="279" y="15"/>
                </a:lnTo>
                <a:lnTo>
                  <a:pt x="290" y="15"/>
                </a:lnTo>
                <a:lnTo>
                  <a:pt x="322" y="21"/>
                </a:lnTo>
                <a:lnTo>
                  <a:pt x="330" y="21"/>
                </a:lnTo>
                <a:lnTo>
                  <a:pt x="360" y="25"/>
                </a:lnTo>
                <a:lnTo>
                  <a:pt x="364" y="27"/>
                </a:lnTo>
                <a:close/>
              </a:path>
            </a:pathLst>
          </a:custGeom>
          <a:solidFill>
            <a:srgbClr val="E3ECAE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0" name="Freeform 26"/>
          <p:cNvSpPr>
            <a:spLocks/>
          </p:cNvSpPr>
          <p:nvPr/>
        </p:nvSpPr>
        <p:spPr bwMode="auto">
          <a:xfrm>
            <a:off x="3225801" y="4346575"/>
            <a:ext cx="1536700" cy="1624013"/>
          </a:xfrm>
          <a:custGeom>
            <a:avLst/>
            <a:gdLst/>
            <a:ahLst/>
            <a:cxnLst>
              <a:cxn ang="0">
                <a:pos x="601" y="88"/>
              </a:cxn>
              <a:cxn ang="0">
                <a:pos x="695" y="186"/>
              </a:cxn>
              <a:cxn ang="0">
                <a:pos x="712" y="207"/>
              </a:cxn>
              <a:cxn ang="0">
                <a:pos x="746" y="239"/>
              </a:cxn>
              <a:cxn ang="0">
                <a:pos x="759" y="254"/>
              </a:cxn>
              <a:cxn ang="0">
                <a:pos x="851" y="326"/>
              </a:cxn>
              <a:cxn ang="0">
                <a:pos x="855" y="371"/>
              </a:cxn>
              <a:cxn ang="0">
                <a:pos x="895" y="382"/>
              </a:cxn>
              <a:cxn ang="0">
                <a:pos x="906" y="403"/>
              </a:cxn>
              <a:cxn ang="0">
                <a:pos x="921" y="446"/>
              </a:cxn>
              <a:cxn ang="0">
                <a:pos x="925" y="448"/>
              </a:cxn>
              <a:cxn ang="0">
                <a:pos x="955" y="463"/>
              </a:cxn>
              <a:cxn ang="0">
                <a:pos x="968" y="478"/>
              </a:cxn>
              <a:cxn ang="0">
                <a:pos x="861" y="569"/>
              </a:cxn>
              <a:cxn ang="0">
                <a:pos x="753" y="665"/>
              </a:cxn>
              <a:cxn ang="0">
                <a:pos x="723" y="770"/>
              </a:cxn>
              <a:cxn ang="0">
                <a:pos x="689" y="817"/>
              </a:cxn>
              <a:cxn ang="0">
                <a:pos x="659" y="934"/>
              </a:cxn>
              <a:cxn ang="0">
                <a:pos x="635" y="1023"/>
              </a:cxn>
              <a:cxn ang="0">
                <a:pos x="527" y="944"/>
              </a:cxn>
              <a:cxn ang="0">
                <a:pos x="473" y="761"/>
              </a:cxn>
              <a:cxn ang="0">
                <a:pos x="418" y="638"/>
              </a:cxn>
              <a:cxn ang="0">
                <a:pos x="380" y="554"/>
              </a:cxn>
              <a:cxn ang="0">
                <a:pos x="377" y="548"/>
              </a:cxn>
              <a:cxn ang="0">
                <a:pos x="358" y="525"/>
              </a:cxn>
              <a:cxn ang="0">
                <a:pos x="343" y="501"/>
              </a:cxn>
              <a:cxn ang="0">
                <a:pos x="298" y="442"/>
              </a:cxn>
              <a:cxn ang="0">
                <a:pos x="183" y="435"/>
              </a:cxn>
              <a:cxn ang="0">
                <a:pos x="119" y="367"/>
              </a:cxn>
              <a:cxn ang="0">
                <a:pos x="100" y="346"/>
              </a:cxn>
              <a:cxn ang="0">
                <a:pos x="26" y="265"/>
              </a:cxn>
              <a:cxn ang="0">
                <a:pos x="21" y="258"/>
              </a:cxn>
              <a:cxn ang="0">
                <a:pos x="0" y="214"/>
              </a:cxn>
              <a:cxn ang="0">
                <a:pos x="32" y="133"/>
              </a:cxn>
              <a:cxn ang="0">
                <a:pos x="49" y="96"/>
              </a:cxn>
              <a:cxn ang="0">
                <a:pos x="107" y="88"/>
              </a:cxn>
              <a:cxn ang="0">
                <a:pos x="147" y="79"/>
              </a:cxn>
              <a:cxn ang="0">
                <a:pos x="209" y="75"/>
              </a:cxn>
              <a:cxn ang="0">
                <a:pos x="243" y="73"/>
              </a:cxn>
              <a:cxn ang="0">
                <a:pos x="345" y="69"/>
              </a:cxn>
              <a:cxn ang="0">
                <a:pos x="399" y="90"/>
              </a:cxn>
              <a:cxn ang="0">
                <a:pos x="437" y="126"/>
              </a:cxn>
              <a:cxn ang="0">
                <a:pos x="465" y="47"/>
              </a:cxn>
              <a:cxn ang="0">
                <a:pos x="512" y="0"/>
              </a:cxn>
              <a:cxn ang="0">
                <a:pos x="514" y="3"/>
              </a:cxn>
              <a:cxn ang="0">
                <a:pos x="601" y="88"/>
              </a:cxn>
            </a:cxnLst>
            <a:rect l="0" t="0" r="r" b="b"/>
            <a:pathLst>
              <a:path w="968" h="1023">
                <a:moveTo>
                  <a:pt x="601" y="88"/>
                </a:moveTo>
                <a:lnTo>
                  <a:pt x="695" y="186"/>
                </a:lnTo>
                <a:lnTo>
                  <a:pt x="712" y="207"/>
                </a:lnTo>
                <a:lnTo>
                  <a:pt x="746" y="239"/>
                </a:lnTo>
                <a:lnTo>
                  <a:pt x="759" y="254"/>
                </a:lnTo>
                <a:lnTo>
                  <a:pt x="851" y="326"/>
                </a:lnTo>
                <a:lnTo>
                  <a:pt x="855" y="371"/>
                </a:lnTo>
                <a:lnTo>
                  <a:pt x="895" y="382"/>
                </a:lnTo>
                <a:lnTo>
                  <a:pt x="906" y="403"/>
                </a:lnTo>
                <a:lnTo>
                  <a:pt x="921" y="446"/>
                </a:lnTo>
                <a:lnTo>
                  <a:pt x="925" y="448"/>
                </a:lnTo>
                <a:lnTo>
                  <a:pt x="955" y="463"/>
                </a:lnTo>
                <a:lnTo>
                  <a:pt x="968" y="478"/>
                </a:lnTo>
                <a:lnTo>
                  <a:pt x="861" y="569"/>
                </a:lnTo>
                <a:lnTo>
                  <a:pt x="753" y="665"/>
                </a:lnTo>
                <a:lnTo>
                  <a:pt x="723" y="770"/>
                </a:lnTo>
                <a:lnTo>
                  <a:pt x="689" y="817"/>
                </a:lnTo>
                <a:lnTo>
                  <a:pt x="659" y="934"/>
                </a:lnTo>
                <a:lnTo>
                  <a:pt x="635" y="1023"/>
                </a:lnTo>
                <a:lnTo>
                  <a:pt x="527" y="944"/>
                </a:lnTo>
                <a:lnTo>
                  <a:pt x="473" y="761"/>
                </a:lnTo>
                <a:lnTo>
                  <a:pt x="418" y="638"/>
                </a:lnTo>
                <a:lnTo>
                  <a:pt x="380" y="554"/>
                </a:lnTo>
                <a:lnTo>
                  <a:pt x="377" y="548"/>
                </a:lnTo>
                <a:lnTo>
                  <a:pt x="358" y="525"/>
                </a:lnTo>
                <a:lnTo>
                  <a:pt x="343" y="501"/>
                </a:lnTo>
                <a:lnTo>
                  <a:pt x="298" y="442"/>
                </a:lnTo>
                <a:lnTo>
                  <a:pt x="183" y="435"/>
                </a:lnTo>
                <a:lnTo>
                  <a:pt x="119" y="367"/>
                </a:lnTo>
                <a:lnTo>
                  <a:pt x="100" y="346"/>
                </a:lnTo>
                <a:lnTo>
                  <a:pt x="26" y="265"/>
                </a:lnTo>
                <a:lnTo>
                  <a:pt x="21" y="258"/>
                </a:lnTo>
                <a:lnTo>
                  <a:pt x="0" y="214"/>
                </a:lnTo>
                <a:lnTo>
                  <a:pt x="32" y="133"/>
                </a:lnTo>
                <a:lnTo>
                  <a:pt x="49" y="96"/>
                </a:lnTo>
                <a:lnTo>
                  <a:pt x="107" y="88"/>
                </a:lnTo>
                <a:lnTo>
                  <a:pt x="147" y="79"/>
                </a:lnTo>
                <a:lnTo>
                  <a:pt x="209" y="75"/>
                </a:lnTo>
                <a:lnTo>
                  <a:pt x="243" y="73"/>
                </a:lnTo>
                <a:lnTo>
                  <a:pt x="345" y="69"/>
                </a:lnTo>
                <a:lnTo>
                  <a:pt x="399" y="90"/>
                </a:lnTo>
                <a:lnTo>
                  <a:pt x="437" y="126"/>
                </a:lnTo>
                <a:lnTo>
                  <a:pt x="465" y="47"/>
                </a:lnTo>
                <a:lnTo>
                  <a:pt x="512" y="0"/>
                </a:lnTo>
                <a:lnTo>
                  <a:pt x="514" y="3"/>
                </a:lnTo>
                <a:lnTo>
                  <a:pt x="601" y="88"/>
                </a:lnTo>
                <a:close/>
              </a:path>
            </a:pathLst>
          </a:custGeom>
          <a:solidFill>
            <a:srgbClr val="FCD8D7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1" name="Freeform 27"/>
          <p:cNvSpPr>
            <a:spLocks/>
          </p:cNvSpPr>
          <p:nvPr/>
        </p:nvSpPr>
        <p:spPr bwMode="auto">
          <a:xfrm>
            <a:off x="3509963" y="30163"/>
            <a:ext cx="1339850" cy="3106738"/>
          </a:xfrm>
          <a:custGeom>
            <a:avLst/>
            <a:gdLst/>
            <a:ahLst/>
            <a:cxnLst>
              <a:cxn ang="0">
                <a:pos x="844" y="1339"/>
              </a:cxn>
              <a:cxn ang="0">
                <a:pos x="778" y="1560"/>
              </a:cxn>
              <a:cxn ang="0">
                <a:pos x="603" y="1703"/>
              </a:cxn>
              <a:cxn ang="0">
                <a:pos x="584" y="1716"/>
              </a:cxn>
              <a:cxn ang="0">
                <a:pos x="582" y="1718"/>
              </a:cxn>
              <a:cxn ang="0">
                <a:pos x="529" y="1775"/>
              </a:cxn>
              <a:cxn ang="0">
                <a:pos x="501" y="1805"/>
              </a:cxn>
              <a:cxn ang="0">
                <a:pos x="395" y="1822"/>
              </a:cxn>
              <a:cxn ang="0">
                <a:pos x="418" y="1912"/>
              </a:cxn>
              <a:cxn ang="0">
                <a:pos x="328" y="1957"/>
              </a:cxn>
              <a:cxn ang="0">
                <a:pos x="282" y="1910"/>
              </a:cxn>
              <a:cxn ang="0">
                <a:pos x="275" y="1893"/>
              </a:cxn>
              <a:cxn ang="0">
                <a:pos x="258" y="1839"/>
              </a:cxn>
              <a:cxn ang="0">
                <a:pos x="252" y="1844"/>
              </a:cxn>
              <a:cxn ang="0">
                <a:pos x="201" y="1876"/>
              </a:cxn>
              <a:cxn ang="0">
                <a:pos x="218" y="1795"/>
              </a:cxn>
              <a:cxn ang="0">
                <a:pos x="171" y="1807"/>
              </a:cxn>
              <a:cxn ang="0">
                <a:pos x="132" y="1816"/>
              </a:cxn>
              <a:cxn ang="0">
                <a:pos x="75" y="1835"/>
              </a:cxn>
              <a:cxn ang="0">
                <a:pos x="73" y="1835"/>
              </a:cxn>
              <a:cxn ang="0">
                <a:pos x="70" y="1833"/>
              </a:cxn>
              <a:cxn ang="0">
                <a:pos x="62" y="1763"/>
              </a:cxn>
              <a:cxn ang="0">
                <a:pos x="36" y="1616"/>
              </a:cxn>
              <a:cxn ang="0">
                <a:pos x="0" y="1405"/>
              </a:cxn>
              <a:cxn ang="0">
                <a:pos x="7" y="1373"/>
              </a:cxn>
              <a:cxn ang="0">
                <a:pos x="32" y="1264"/>
              </a:cxn>
              <a:cxn ang="0">
                <a:pos x="141" y="1047"/>
              </a:cxn>
              <a:cxn ang="0">
                <a:pos x="56" y="676"/>
              </a:cxn>
              <a:cxn ang="0">
                <a:pos x="32" y="601"/>
              </a:cxn>
              <a:cxn ang="0">
                <a:pos x="11" y="439"/>
              </a:cxn>
              <a:cxn ang="0">
                <a:pos x="81" y="427"/>
              </a:cxn>
              <a:cxn ang="0">
                <a:pos x="115" y="184"/>
              </a:cxn>
              <a:cxn ang="0">
                <a:pos x="181" y="90"/>
              </a:cxn>
              <a:cxn ang="0">
                <a:pos x="203" y="62"/>
              </a:cxn>
              <a:cxn ang="0">
                <a:pos x="245" y="0"/>
              </a:cxn>
              <a:cxn ang="0">
                <a:pos x="382" y="228"/>
              </a:cxn>
              <a:cxn ang="0">
                <a:pos x="352" y="531"/>
              </a:cxn>
              <a:cxn ang="0">
                <a:pos x="420" y="563"/>
              </a:cxn>
              <a:cxn ang="0">
                <a:pos x="426" y="569"/>
              </a:cxn>
              <a:cxn ang="0">
                <a:pos x="444" y="584"/>
              </a:cxn>
              <a:cxn ang="0">
                <a:pos x="493" y="627"/>
              </a:cxn>
              <a:cxn ang="0">
                <a:pos x="520" y="650"/>
              </a:cxn>
              <a:cxn ang="0">
                <a:pos x="674" y="785"/>
              </a:cxn>
              <a:cxn ang="0">
                <a:pos x="844" y="1339"/>
              </a:cxn>
            </a:cxnLst>
            <a:rect l="0" t="0" r="r" b="b"/>
            <a:pathLst>
              <a:path w="844" h="1957">
                <a:moveTo>
                  <a:pt x="844" y="1339"/>
                </a:moveTo>
                <a:lnTo>
                  <a:pt x="778" y="1560"/>
                </a:lnTo>
                <a:lnTo>
                  <a:pt x="603" y="1703"/>
                </a:lnTo>
                <a:lnTo>
                  <a:pt x="584" y="1716"/>
                </a:lnTo>
                <a:lnTo>
                  <a:pt x="582" y="1718"/>
                </a:lnTo>
                <a:lnTo>
                  <a:pt x="529" y="1775"/>
                </a:lnTo>
                <a:lnTo>
                  <a:pt x="501" y="1805"/>
                </a:lnTo>
                <a:lnTo>
                  <a:pt x="395" y="1822"/>
                </a:lnTo>
                <a:lnTo>
                  <a:pt x="418" y="1912"/>
                </a:lnTo>
                <a:lnTo>
                  <a:pt x="328" y="1957"/>
                </a:lnTo>
                <a:lnTo>
                  <a:pt x="282" y="1910"/>
                </a:lnTo>
                <a:lnTo>
                  <a:pt x="275" y="1893"/>
                </a:lnTo>
                <a:lnTo>
                  <a:pt x="258" y="1839"/>
                </a:lnTo>
                <a:lnTo>
                  <a:pt x="252" y="1844"/>
                </a:lnTo>
                <a:lnTo>
                  <a:pt x="201" y="1876"/>
                </a:lnTo>
                <a:lnTo>
                  <a:pt x="218" y="1795"/>
                </a:lnTo>
                <a:lnTo>
                  <a:pt x="171" y="1807"/>
                </a:lnTo>
                <a:lnTo>
                  <a:pt x="132" y="1816"/>
                </a:lnTo>
                <a:lnTo>
                  <a:pt x="75" y="1835"/>
                </a:lnTo>
                <a:lnTo>
                  <a:pt x="73" y="1835"/>
                </a:lnTo>
                <a:lnTo>
                  <a:pt x="70" y="1833"/>
                </a:lnTo>
                <a:lnTo>
                  <a:pt x="62" y="1763"/>
                </a:lnTo>
                <a:lnTo>
                  <a:pt x="36" y="1616"/>
                </a:lnTo>
                <a:lnTo>
                  <a:pt x="0" y="1405"/>
                </a:lnTo>
                <a:lnTo>
                  <a:pt x="7" y="1373"/>
                </a:lnTo>
                <a:lnTo>
                  <a:pt x="32" y="1264"/>
                </a:lnTo>
                <a:lnTo>
                  <a:pt x="141" y="1047"/>
                </a:lnTo>
                <a:lnTo>
                  <a:pt x="56" y="676"/>
                </a:lnTo>
                <a:lnTo>
                  <a:pt x="32" y="601"/>
                </a:lnTo>
                <a:lnTo>
                  <a:pt x="11" y="439"/>
                </a:lnTo>
                <a:lnTo>
                  <a:pt x="81" y="427"/>
                </a:lnTo>
                <a:lnTo>
                  <a:pt x="115" y="184"/>
                </a:lnTo>
                <a:lnTo>
                  <a:pt x="181" y="90"/>
                </a:lnTo>
                <a:lnTo>
                  <a:pt x="203" y="62"/>
                </a:lnTo>
                <a:lnTo>
                  <a:pt x="245" y="0"/>
                </a:lnTo>
                <a:lnTo>
                  <a:pt x="382" y="228"/>
                </a:lnTo>
                <a:lnTo>
                  <a:pt x="352" y="531"/>
                </a:lnTo>
                <a:lnTo>
                  <a:pt x="420" y="563"/>
                </a:lnTo>
                <a:lnTo>
                  <a:pt x="426" y="569"/>
                </a:lnTo>
                <a:lnTo>
                  <a:pt x="444" y="584"/>
                </a:lnTo>
                <a:lnTo>
                  <a:pt x="493" y="627"/>
                </a:lnTo>
                <a:lnTo>
                  <a:pt x="520" y="650"/>
                </a:lnTo>
                <a:lnTo>
                  <a:pt x="674" y="785"/>
                </a:lnTo>
                <a:lnTo>
                  <a:pt x="844" y="1339"/>
                </a:lnTo>
                <a:close/>
              </a:path>
            </a:pathLst>
          </a:custGeom>
          <a:solidFill>
            <a:srgbClr val="E3ECAE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2" name="Freeform 28"/>
          <p:cNvSpPr>
            <a:spLocks/>
          </p:cNvSpPr>
          <p:nvPr/>
        </p:nvSpPr>
        <p:spPr bwMode="auto">
          <a:xfrm>
            <a:off x="747713" y="5524500"/>
            <a:ext cx="1246188" cy="3443288"/>
          </a:xfrm>
          <a:custGeom>
            <a:avLst/>
            <a:gdLst/>
            <a:ahLst/>
            <a:cxnLst>
              <a:cxn ang="0">
                <a:pos x="209" y="968"/>
              </a:cxn>
              <a:cxn ang="0">
                <a:pos x="191" y="942"/>
              </a:cxn>
              <a:cxn ang="0">
                <a:pos x="170" y="816"/>
              </a:cxn>
              <a:cxn ang="0">
                <a:pos x="189" y="770"/>
              </a:cxn>
              <a:cxn ang="0">
                <a:pos x="181" y="708"/>
              </a:cxn>
              <a:cxn ang="0">
                <a:pos x="165" y="627"/>
              </a:cxn>
              <a:cxn ang="0">
                <a:pos x="165" y="577"/>
              </a:cxn>
              <a:cxn ang="0">
                <a:pos x="135" y="502"/>
              </a:cxn>
              <a:cxn ang="0">
                <a:pos x="125" y="451"/>
              </a:cxn>
              <a:cxn ang="0">
                <a:pos x="123" y="435"/>
              </a:cxn>
              <a:cxn ang="0">
                <a:pos x="120" y="410"/>
              </a:cxn>
              <a:cxn ang="0">
                <a:pos x="130" y="329"/>
              </a:cxn>
              <a:cxn ang="0">
                <a:pos x="172" y="231"/>
              </a:cxn>
              <a:cxn ang="0">
                <a:pos x="204" y="154"/>
              </a:cxn>
              <a:cxn ang="0">
                <a:pos x="250" y="105"/>
              </a:cxn>
              <a:cxn ang="0">
                <a:pos x="270" y="190"/>
              </a:cxn>
              <a:cxn ang="0">
                <a:pos x="265" y="247"/>
              </a:cxn>
              <a:cxn ang="0">
                <a:pos x="258" y="343"/>
              </a:cxn>
              <a:cxn ang="0">
                <a:pos x="258" y="404"/>
              </a:cxn>
              <a:cxn ang="0">
                <a:pos x="260" y="456"/>
              </a:cxn>
              <a:cxn ang="0">
                <a:pos x="283" y="473"/>
              </a:cxn>
              <a:cxn ang="0">
                <a:pos x="294" y="467"/>
              </a:cxn>
              <a:cxn ang="0">
                <a:pos x="305" y="461"/>
              </a:cxn>
              <a:cxn ang="0">
                <a:pos x="311" y="415"/>
              </a:cxn>
              <a:cxn ang="0">
                <a:pos x="312" y="408"/>
              </a:cxn>
              <a:cxn ang="0">
                <a:pos x="304" y="365"/>
              </a:cxn>
              <a:cxn ang="0">
                <a:pos x="307" y="324"/>
              </a:cxn>
              <a:cxn ang="0">
                <a:pos x="343" y="217"/>
              </a:cxn>
              <a:cxn ang="0">
                <a:pos x="350" y="197"/>
              </a:cxn>
              <a:cxn ang="0">
                <a:pos x="367" y="146"/>
              </a:cxn>
              <a:cxn ang="0">
                <a:pos x="350" y="81"/>
              </a:cxn>
              <a:cxn ang="0">
                <a:pos x="343" y="44"/>
              </a:cxn>
              <a:cxn ang="0">
                <a:pos x="258" y="4"/>
              </a:cxn>
              <a:cxn ang="0">
                <a:pos x="248" y="1"/>
              </a:cxn>
              <a:cxn ang="0">
                <a:pos x="219" y="35"/>
              </a:cxn>
              <a:cxn ang="0">
                <a:pos x="144" y="53"/>
              </a:cxn>
              <a:cxn ang="0">
                <a:pos x="133" y="49"/>
              </a:cxn>
              <a:cxn ang="0">
                <a:pos x="80" y="63"/>
              </a:cxn>
              <a:cxn ang="0">
                <a:pos x="64" y="74"/>
              </a:cxn>
              <a:cxn ang="0">
                <a:pos x="49" y="84"/>
              </a:cxn>
              <a:cxn ang="0">
                <a:pos x="30" y="122"/>
              </a:cxn>
              <a:cxn ang="0">
                <a:pos x="0" y="238"/>
              </a:cxn>
              <a:cxn ang="0">
                <a:pos x="17" y="301"/>
              </a:cxn>
              <a:cxn ang="0">
                <a:pos x="18" y="303"/>
              </a:cxn>
            </a:cxnLst>
            <a:rect l="0" t="0" r="r" b="b"/>
            <a:pathLst>
              <a:path w="368" h="1018">
                <a:moveTo>
                  <a:pt x="213" y="1018"/>
                </a:moveTo>
                <a:cubicBezTo>
                  <a:pt x="209" y="968"/>
                  <a:pt x="209" y="968"/>
                  <a:pt x="209" y="968"/>
                </a:cubicBezTo>
                <a:cubicBezTo>
                  <a:pt x="209" y="968"/>
                  <a:pt x="209" y="968"/>
                  <a:pt x="209" y="967"/>
                </a:cubicBezTo>
                <a:cubicBezTo>
                  <a:pt x="191" y="942"/>
                  <a:pt x="191" y="942"/>
                  <a:pt x="191" y="942"/>
                </a:cubicBezTo>
                <a:cubicBezTo>
                  <a:pt x="158" y="871"/>
                  <a:pt x="158" y="871"/>
                  <a:pt x="158" y="871"/>
                </a:cubicBezTo>
                <a:cubicBezTo>
                  <a:pt x="170" y="816"/>
                  <a:pt x="170" y="816"/>
                  <a:pt x="170" y="816"/>
                </a:cubicBezTo>
                <a:cubicBezTo>
                  <a:pt x="189" y="771"/>
                  <a:pt x="189" y="771"/>
                  <a:pt x="189" y="771"/>
                </a:cubicBezTo>
                <a:cubicBezTo>
                  <a:pt x="189" y="770"/>
                  <a:pt x="189" y="770"/>
                  <a:pt x="189" y="770"/>
                </a:cubicBezTo>
                <a:cubicBezTo>
                  <a:pt x="181" y="710"/>
                  <a:pt x="181" y="710"/>
                  <a:pt x="181" y="710"/>
                </a:cubicBezTo>
                <a:cubicBezTo>
                  <a:pt x="181" y="708"/>
                  <a:pt x="181" y="708"/>
                  <a:pt x="181" y="708"/>
                </a:cubicBezTo>
                <a:cubicBezTo>
                  <a:pt x="175" y="661"/>
                  <a:pt x="175" y="661"/>
                  <a:pt x="175" y="661"/>
                </a:cubicBezTo>
                <a:cubicBezTo>
                  <a:pt x="165" y="627"/>
                  <a:pt x="165" y="627"/>
                  <a:pt x="165" y="627"/>
                </a:cubicBezTo>
                <a:cubicBezTo>
                  <a:pt x="165" y="577"/>
                  <a:pt x="165" y="577"/>
                  <a:pt x="165" y="577"/>
                </a:cubicBezTo>
                <a:cubicBezTo>
                  <a:pt x="165" y="577"/>
                  <a:pt x="165" y="577"/>
                  <a:pt x="165" y="577"/>
                </a:cubicBezTo>
                <a:cubicBezTo>
                  <a:pt x="164" y="575"/>
                  <a:pt x="164" y="575"/>
                  <a:pt x="164" y="575"/>
                </a:cubicBezTo>
                <a:cubicBezTo>
                  <a:pt x="135" y="502"/>
                  <a:pt x="135" y="502"/>
                  <a:pt x="135" y="502"/>
                </a:cubicBezTo>
                <a:cubicBezTo>
                  <a:pt x="125" y="451"/>
                  <a:pt x="125" y="451"/>
                  <a:pt x="125" y="451"/>
                </a:cubicBezTo>
                <a:cubicBezTo>
                  <a:pt x="125" y="451"/>
                  <a:pt x="125" y="451"/>
                  <a:pt x="125" y="451"/>
                </a:cubicBezTo>
                <a:cubicBezTo>
                  <a:pt x="124" y="449"/>
                  <a:pt x="124" y="449"/>
                  <a:pt x="124" y="449"/>
                </a:cubicBezTo>
                <a:cubicBezTo>
                  <a:pt x="123" y="435"/>
                  <a:pt x="123" y="435"/>
                  <a:pt x="123" y="435"/>
                </a:cubicBezTo>
                <a:cubicBezTo>
                  <a:pt x="123" y="433"/>
                  <a:pt x="123" y="433"/>
                  <a:pt x="123" y="433"/>
                </a:cubicBezTo>
                <a:cubicBezTo>
                  <a:pt x="120" y="410"/>
                  <a:pt x="120" y="410"/>
                  <a:pt x="120" y="410"/>
                </a:cubicBezTo>
                <a:cubicBezTo>
                  <a:pt x="118" y="391"/>
                  <a:pt x="118" y="391"/>
                  <a:pt x="118" y="391"/>
                </a:cubicBezTo>
                <a:cubicBezTo>
                  <a:pt x="130" y="329"/>
                  <a:pt x="130" y="329"/>
                  <a:pt x="130" y="329"/>
                </a:cubicBezTo>
                <a:cubicBezTo>
                  <a:pt x="163" y="249"/>
                  <a:pt x="163" y="249"/>
                  <a:pt x="163" y="249"/>
                </a:cubicBezTo>
                <a:cubicBezTo>
                  <a:pt x="172" y="231"/>
                  <a:pt x="172" y="231"/>
                  <a:pt x="172" y="231"/>
                </a:cubicBezTo>
                <a:cubicBezTo>
                  <a:pt x="189" y="194"/>
                  <a:pt x="189" y="194"/>
                  <a:pt x="189" y="194"/>
                </a:cubicBezTo>
                <a:cubicBezTo>
                  <a:pt x="204" y="154"/>
                  <a:pt x="204" y="154"/>
                  <a:pt x="204" y="154"/>
                </a:cubicBezTo>
                <a:cubicBezTo>
                  <a:pt x="223" y="103"/>
                  <a:pt x="223" y="103"/>
                  <a:pt x="223" y="103"/>
                </a:cubicBezTo>
                <a:cubicBezTo>
                  <a:pt x="250" y="105"/>
                  <a:pt x="250" y="105"/>
                  <a:pt x="250" y="105"/>
                </a:cubicBezTo>
                <a:cubicBezTo>
                  <a:pt x="258" y="132"/>
                  <a:pt x="258" y="132"/>
                  <a:pt x="258" y="132"/>
                </a:cubicBezTo>
                <a:cubicBezTo>
                  <a:pt x="270" y="190"/>
                  <a:pt x="270" y="190"/>
                  <a:pt x="270" y="190"/>
                </a:cubicBezTo>
                <a:cubicBezTo>
                  <a:pt x="266" y="230"/>
                  <a:pt x="266" y="230"/>
                  <a:pt x="266" y="230"/>
                </a:cubicBezTo>
                <a:cubicBezTo>
                  <a:pt x="265" y="247"/>
                  <a:pt x="265" y="247"/>
                  <a:pt x="265" y="247"/>
                </a:cubicBezTo>
                <a:cubicBezTo>
                  <a:pt x="258" y="331"/>
                  <a:pt x="258" y="331"/>
                  <a:pt x="258" y="331"/>
                </a:cubicBezTo>
                <a:cubicBezTo>
                  <a:pt x="258" y="343"/>
                  <a:pt x="258" y="343"/>
                  <a:pt x="258" y="343"/>
                </a:cubicBezTo>
                <a:cubicBezTo>
                  <a:pt x="258" y="345"/>
                  <a:pt x="258" y="345"/>
                  <a:pt x="258" y="345"/>
                </a:cubicBezTo>
                <a:cubicBezTo>
                  <a:pt x="258" y="404"/>
                  <a:pt x="258" y="404"/>
                  <a:pt x="258" y="404"/>
                </a:cubicBezTo>
                <a:cubicBezTo>
                  <a:pt x="260" y="455"/>
                  <a:pt x="260" y="455"/>
                  <a:pt x="260" y="455"/>
                </a:cubicBezTo>
                <a:cubicBezTo>
                  <a:pt x="260" y="456"/>
                  <a:pt x="260" y="456"/>
                  <a:pt x="260" y="456"/>
                </a:cubicBezTo>
                <a:cubicBezTo>
                  <a:pt x="281" y="473"/>
                  <a:pt x="281" y="473"/>
                  <a:pt x="281" y="473"/>
                </a:cubicBezTo>
                <a:cubicBezTo>
                  <a:pt x="282" y="474"/>
                  <a:pt x="282" y="474"/>
                  <a:pt x="283" y="473"/>
                </a:cubicBezTo>
                <a:cubicBezTo>
                  <a:pt x="292" y="468"/>
                  <a:pt x="292" y="468"/>
                  <a:pt x="292" y="468"/>
                </a:cubicBezTo>
                <a:cubicBezTo>
                  <a:pt x="294" y="467"/>
                  <a:pt x="294" y="467"/>
                  <a:pt x="294" y="467"/>
                </a:cubicBezTo>
                <a:cubicBezTo>
                  <a:pt x="296" y="466"/>
                  <a:pt x="296" y="466"/>
                  <a:pt x="296" y="466"/>
                </a:cubicBezTo>
                <a:cubicBezTo>
                  <a:pt x="305" y="461"/>
                  <a:pt x="305" y="461"/>
                  <a:pt x="305" y="461"/>
                </a:cubicBezTo>
                <a:cubicBezTo>
                  <a:pt x="305" y="461"/>
                  <a:pt x="305" y="461"/>
                  <a:pt x="305" y="460"/>
                </a:cubicBezTo>
                <a:cubicBezTo>
                  <a:pt x="311" y="415"/>
                  <a:pt x="311" y="415"/>
                  <a:pt x="311" y="415"/>
                </a:cubicBezTo>
                <a:cubicBezTo>
                  <a:pt x="312" y="408"/>
                  <a:pt x="312" y="408"/>
                  <a:pt x="312" y="408"/>
                </a:cubicBezTo>
                <a:cubicBezTo>
                  <a:pt x="312" y="408"/>
                  <a:pt x="312" y="408"/>
                  <a:pt x="312" y="408"/>
                </a:cubicBezTo>
                <a:cubicBezTo>
                  <a:pt x="303" y="376"/>
                  <a:pt x="303" y="376"/>
                  <a:pt x="303" y="376"/>
                </a:cubicBezTo>
                <a:cubicBezTo>
                  <a:pt x="304" y="365"/>
                  <a:pt x="304" y="365"/>
                  <a:pt x="304" y="365"/>
                </a:cubicBezTo>
                <a:cubicBezTo>
                  <a:pt x="304" y="363"/>
                  <a:pt x="304" y="363"/>
                  <a:pt x="304" y="363"/>
                </a:cubicBezTo>
                <a:cubicBezTo>
                  <a:pt x="307" y="324"/>
                  <a:pt x="307" y="324"/>
                  <a:pt x="307" y="324"/>
                </a:cubicBezTo>
                <a:cubicBezTo>
                  <a:pt x="316" y="267"/>
                  <a:pt x="316" y="267"/>
                  <a:pt x="316" y="267"/>
                </a:cubicBezTo>
                <a:cubicBezTo>
                  <a:pt x="343" y="217"/>
                  <a:pt x="343" y="217"/>
                  <a:pt x="343" y="217"/>
                </a:cubicBezTo>
                <a:cubicBezTo>
                  <a:pt x="350" y="199"/>
                  <a:pt x="350" y="199"/>
                  <a:pt x="350" y="199"/>
                </a:cubicBezTo>
                <a:cubicBezTo>
                  <a:pt x="350" y="197"/>
                  <a:pt x="350" y="197"/>
                  <a:pt x="350" y="197"/>
                </a:cubicBezTo>
                <a:cubicBezTo>
                  <a:pt x="356" y="179"/>
                  <a:pt x="356" y="179"/>
                  <a:pt x="356" y="179"/>
                </a:cubicBezTo>
                <a:cubicBezTo>
                  <a:pt x="367" y="146"/>
                  <a:pt x="367" y="146"/>
                  <a:pt x="367" y="146"/>
                </a:cubicBezTo>
                <a:cubicBezTo>
                  <a:pt x="368" y="145"/>
                  <a:pt x="368" y="145"/>
                  <a:pt x="367" y="145"/>
                </a:cubicBezTo>
                <a:cubicBezTo>
                  <a:pt x="350" y="81"/>
                  <a:pt x="350" y="81"/>
                  <a:pt x="350" y="81"/>
                </a:cubicBezTo>
                <a:cubicBezTo>
                  <a:pt x="343" y="44"/>
                  <a:pt x="343" y="44"/>
                  <a:pt x="343" y="44"/>
                </a:cubicBezTo>
                <a:cubicBezTo>
                  <a:pt x="343" y="44"/>
                  <a:pt x="343" y="44"/>
                  <a:pt x="343" y="44"/>
                </a:cubicBezTo>
                <a:cubicBezTo>
                  <a:pt x="287" y="17"/>
                  <a:pt x="287" y="17"/>
                  <a:pt x="287" y="17"/>
                </a:cubicBezTo>
                <a:cubicBezTo>
                  <a:pt x="258" y="4"/>
                  <a:pt x="258" y="4"/>
                  <a:pt x="258" y="4"/>
                </a:cubicBezTo>
                <a:cubicBezTo>
                  <a:pt x="249" y="0"/>
                  <a:pt x="249" y="0"/>
                  <a:pt x="249" y="0"/>
                </a:cubicBezTo>
                <a:cubicBezTo>
                  <a:pt x="248" y="0"/>
                  <a:pt x="248" y="0"/>
                  <a:pt x="248" y="1"/>
                </a:cubicBezTo>
                <a:cubicBezTo>
                  <a:pt x="220" y="33"/>
                  <a:pt x="220" y="33"/>
                  <a:pt x="220" y="33"/>
                </a:cubicBezTo>
                <a:cubicBezTo>
                  <a:pt x="219" y="35"/>
                  <a:pt x="219" y="35"/>
                  <a:pt x="219" y="35"/>
                </a:cubicBezTo>
                <a:cubicBezTo>
                  <a:pt x="186" y="75"/>
                  <a:pt x="186" y="75"/>
                  <a:pt x="186" y="75"/>
                </a:cubicBezTo>
                <a:cubicBezTo>
                  <a:pt x="144" y="53"/>
                  <a:pt x="144" y="53"/>
                  <a:pt x="144" y="53"/>
                </a:cubicBezTo>
                <a:cubicBezTo>
                  <a:pt x="134" y="49"/>
                  <a:pt x="134" y="49"/>
                  <a:pt x="134" y="49"/>
                </a:cubicBezTo>
                <a:cubicBezTo>
                  <a:pt x="134" y="49"/>
                  <a:pt x="133" y="49"/>
                  <a:pt x="133" y="49"/>
                </a:cubicBezTo>
                <a:cubicBezTo>
                  <a:pt x="133" y="49"/>
                  <a:pt x="133" y="49"/>
                  <a:pt x="133" y="49"/>
                </a:cubicBezTo>
                <a:cubicBezTo>
                  <a:pt x="80" y="63"/>
                  <a:pt x="80" y="63"/>
                  <a:pt x="80" y="63"/>
                </a:cubicBezTo>
                <a:cubicBezTo>
                  <a:pt x="80" y="63"/>
                  <a:pt x="80" y="63"/>
                  <a:pt x="80" y="63"/>
                </a:cubicBezTo>
                <a:cubicBezTo>
                  <a:pt x="64" y="74"/>
                  <a:pt x="64" y="74"/>
                  <a:pt x="64" y="74"/>
                </a:cubicBezTo>
                <a:cubicBezTo>
                  <a:pt x="62" y="76"/>
                  <a:pt x="62" y="76"/>
                  <a:pt x="62" y="76"/>
                </a:cubicBezTo>
                <a:cubicBezTo>
                  <a:pt x="49" y="84"/>
                  <a:pt x="49" y="84"/>
                  <a:pt x="49" y="84"/>
                </a:cubicBezTo>
                <a:cubicBezTo>
                  <a:pt x="49" y="84"/>
                  <a:pt x="49" y="84"/>
                  <a:pt x="49" y="84"/>
                </a:cubicBezTo>
                <a:cubicBezTo>
                  <a:pt x="30" y="122"/>
                  <a:pt x="30" y="122"/>
                  <a:pt x="30" y="122"/>
                </a:cubicBezTo>
                <a:cubicBezTo>
                  <a:pt x="12" y="171"/>
                  <a:pt x="12" y="171"/>
                  <a:pt x="12" y="171"/>
                </a:cubicBezTo>
                <a:cubicBezTo>
                  <a:pt x="0" y="238"/>
                  <a:pt x="0" y="238"/>
                  <a:pt x="0" y="238"/>
                </a:cubicBezTo>
                <a:cubicBezTo>
                  <a:pt x="0" y="238"/>
                  <a:pt x="0" y="239"/>
                  <a:pt x="0" y="239"/>
                </a:cubicBezTo>
                <a:cubicBezTo>
                  <a:pt x="17" y="301"/>
                  <a:pt x="17" y="301"/>
                  <a:pt x="17" y="301"/>
                </a:cubicBezTo>
                <a:cubicBezTo>
                  <a:pt x="17" y="301"/>
                  <a:pt x="17" y="301"/>
                  <a:pt x="17" y="301"/>
                </a:cubicBezTo>
                <a:cubicBezTo>
                  <a:pt x="18" y="303"/>
                  <a:pt x="18" y="303"/>
                  <a:pt x="18" y="303"/>
                </a:cubicBezTo>
              </a:path>
            </a:pathLst>
          </a:custGeom>
          <a:noFill/>
          <a:ln w="11113" cap="flat">
            <a:solidFill>
              <a:srgbClr val="58B0E3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3" name="Freeform 29"/>
          <p:cNvSpPr>
            <a:spLocks/>
          </p:cNvSpPr>
          <p:nvPr/>
        </p:nvSpPr>
        <p:spPr bwMode="auto">
          <a:xfrm>
            <a:off x="346076" y="5518150"/>
            <a:ext cx="612775" cy="266700"/>
          </a:xfrm>
          <a:custGeom>
            <a:avLst/>
            <a:gdLst/>
            <a:ahLst/>
            <a:cxnLst>
              <a:cxn ang="0">
                <a:pos x="181" y="78"/>
              </a:cxn>
              <a:cxn ang="0">
                <a:pos x="167" y="75"/>
              </a:cxn>
              <a:cxn ang="0">
                <a:pos x="145" y="69"/>
              </a:cxn>
              <a:cxn ang="0">
                <a:pos x="113" y="60"/>
              </a:cxn>
              <a:cxn ang="0">
                <a:pos x="84" y="51"/>
              </a:cxn>
              <a:cxn ang="0">
                <a:pos x="57" y="79"/>
              </a:cxn>
              <a:cxn ang="0">
                <a:pos x="56" y="79"/>
              </a:cxn>
              <a:cxn ang="0">
                <a:pos x="28" y="53"/>
              </a:cxn>
              <a:cxn ang="0">
                <a:pos x="28" y="53"/>
              </a:cxn>
              <a:cxn ang="0">
                <a:pos x="0" y="0"/>
              </a:cxn>
            </a:cxnLst>
            <a:rect l="0" t="0" r="r" b="b"/>
            <a:pathLst>
              <a:path w="181" h="79">
                <a:moveTo>
                  <a:pt x="181" y="78"/>
                </a:moveTo>
                <a:cubicBezTo>
                  <a:pt x="167" y="75"/>
                  <a:pt x="167" y="75"/>
                  <a:pt x="167" y="75"/>
                </a:cubicBezTo>
                <a:cubicBezTo>
                  <a:pt x="145" y="69"/>
                  <a:pt x="145" y="69"/>
                  <a:pt x="145" y="69"/>
                </a:cubicBezTo>
                <a:cubicBezTo>
                  <a:pt x="113" y="60"/>
                  <a:pt x="113" y="60"/>
                  <a:pt x="113" y="60"/>
                </a:cubicBezTo>
                <a:cubicBezTo>
                  <a:pt x="84" y="51"/>
                  <a:pt x="84" y="51"/>
                  <a:pt x="84" y="51"/>
                </a:cubicBezTo>
                <a:cubicBezTo>
                  <a:pt x="57" y="79"/>
                  <a:pt x="57" y="79"/>
                  <a:pt x="57" y="79"/>
                </a:cubicBezTo>
                <a:cubicBezTo>
                  <a:pt x="57" y="79"/>
                  <a:pt x="56" y="79"/>
                  <a:pt x="56" y="79"/>
                </a:cubicBezTo>
                <a:cubicBezTo>
                  <a:pt x="28" y="53"/>
                  <a:pt x="28" y="53"/>
                  <a:pt x="28" y="53"/>
                </a:cubicBezTo>
                <a:cubicBezTo>
                  <a:pt x="28" y="53"/>
                  <a:pt x="28" y="53"/>
                  <a:pt x="28" y="53"/>
                </a:cubicBezTo>
                <a:cubicBezTo>
                  <a:pt x="0" y="0"/>
                  <a:pt x="0" y="0"/>
                  <a:pt x="0" y="0"/>
                </a:cubicBezTo>
              </a:path>
            </a:pathLst>
          </a:custGeom>
          <a:noFill/>
          <a:ln w="20638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4" name="Freeform 30"/>
          <p:cNvSpPr>
            <a:spLocks noEditPoints="1"/>
          </p:cNvSpPr>
          <p:nvPr/>
        </p:nvSpPr>
        <p:spPr bwMode="auto">
          <a:xfrm>
            <a:off x="2705101" y="4560888"/>
            <a:ext cx="987425" cy="871538"/>
          </a:xfrm>
          <a:custGeom>
            <a:avLst/>
            <a:gdLst/>
            <a:ahLst/>
            <a:cxnLst>
              <a:cxn ang="0">
                <a:pos x="292" y="145"/>
              </a:cxn>
              <a:cxn ang="0">
                <a:pos x="240" y="142"/>
              </a:cxn>
              <a:cxn ang="0">
                <a:pos x="239" y="142"/>
              </a:cxn>
              <a:cxn ang="0">
                <a:pos x="201" y="100"/>
              </a:cxn>
              <a:cxn ang="0">
                <a:pos x="165" y="61"/>
              </a:cxn>
              <a:cxn ang="0">
                <a:pos x="163" y="58"/>
              </a:cxn>
              <a:cxn ang="0">
                <a:pos x="154" y="38"/>
              </a:cxn>
              <a:cxn ang="0">
                <a:pos x="140" y="38"/>
              </a:cxn>
              <a:cxn ang="0">
                <a:pos x="125" y="37"/>
              </a:cxn>
              <a:cxn ang="0">
                <a:pos x="125" y="37"/>
              </a:cxn>
              <a:cxn ang="0">
                <a:pos x="111" y="29"/>
              </a:cxn>
              <a:cxn ang="0">
                <a:pos x="57" y="0"/>
              </a:cxn>
              <a:cxn ang="0">
                <a:pos x="47" y="39"/>
              </a:cxn>
              <a:cxn ang="0">
                <a:pos x="50" y="47"/>
              </a:cxn>
              <a:cxn ang="0">
                <a:pos x="51" y="53"/>
              </a:cxn>
              <a:cxn ang="0">
                <a:pos x="54" y="73"/>
              </a:cxn>
              <a:cxn ang="0">
                <a:pos x="67" y="89"/>
              </a:cxn>
              <a:cxn ang="0">
                <a:pos x="73" y="100"/>
              </a:cxn>
              <a:cxn ang="0">
                <a:pos x="74" y="101"/>
              </a:cxn>
              <a:cxn ang="0">
                <a:pos x="71" y="124"/>
              </a:cxn>
              <a:cxn ang="0">
                <a:pos x="70" y="125"/>
              </a:cxn>
              <a:cxn ang="0">
                <a:pos x="44" y="143"/>
              </a:cxn>
              <a:cxn ang="0">
                <a:pos x="44" y="144"/>
              </a:cxn>
              <a:cxn ang="0">
                <a:pos x="35" y="157"/>
              </a:cxn>
              <a:cxn ang="0">
                <a:pos x="34" y="158"/>
              </a:cxn>
              <a:cxn ang="0">
                <a:pos x="0" y="162"/>
              </a:cxn>
              <a:cxn ang="0">
                <a:pos x="17" y="220"/>
              </a:cxn>
              <a:cxn ang="0">
                <a:pos x="25" y="213"/>
              </a:cxn>
              <a:cxn ang="0">
                <a:pos x="37" y="202"/>
              </a:cxn>
              <a:cxn ang="0">
                <a:pos x="38" y="202"/>
              </a:cxn>
              <a:cxn ang="0">
                <a:pos x="67" y="228"/>
              </a:cxn>
              <a:cxn ang="0">
                <a:pos x="89" y="247"/>
              </a:cxn>
              <a:cxn ang="0">
                <a:pos x="100" y="224"/>
              </a:cxn>
              <a:cxn ang="0">
                <a:pos x="104" y="214"/>
              </a:cxn>
              <a:cxn ang="0">
                <a:pos x="105" y="213"/>
              </a:cxn>
              <a:cxn ang="0">
                <a:pos x="105" y="213"/>
              </a:cxn>
              <a:cxn ang="0">
                <a:pos x="106" y="214"/>
              </a:cxn>
              <a:cxn ang="0">
                <a:pos x="114" y="219"/>
              </a:cxn>
              <a:cxn ang="0">
                <a:pos x="124" y="228"/>
              </a:cxn>
              <a:cxn ang="0">
                <a:pos x="125" y="229"/>
              </a:cxn>
              <a:cxn ang="0">
                <a:pos x="153" y="252"/>
              </a:cxn>
              <a:cxn ang="0">
                <a:pos x="161" y="258"/>
              </a:cxn>
              <a:cxn ang="0">
                <a:pos x="163" y="256"/>
              </a:cxn>
              <a:cxn ang="0">
                <a:pos x="186" y="236"/>
              </a:cxn>
              <a:cxn ang="0">
                <a:pos x="195" y="228"/>
              </a:cxn>
              <a:cxn ang="0">
                <a:pos x="170" y="199"/>
              </a:cxn>
              <a:cxn ang="0">
                <a:pos x="166" y="194"/>
              </a:cxn>
              <a:cxn ang="0">
                <a:pos x="166" y="193"/>
              </a:cxn>
              <a:cxn ang="0">
                <a:pos x="167" y="192"/>
              </a:cxn>
              <a:cxn ang="0">
                <a:pos x="253" y="183"/>
              </a:cxn>
              <a:cxn ang="0">
                <a:pos x="292" y="145"/>
              </a:cxn>
            </a:cxnLst>
            <a:rect l="0" t="0" r="r" b="b"/>
            <a:pathLst>
              <a:path w="292" h="258">
                <a:moveTo>
                  <a:pt x="292" y="145"/>
                </a:moveTo>
                <a:cubicBezTo>
                  <a:pt x="240" y="142"/>
                  <a:pt x="240" y="142"/>
                  <a:pt x="240" y="142"/>
                </a:cubicBezTo>
                <a:cubicBezTo>
                  <a:pt x="239" y="142"/>
                  <a:pt x="239" y="142"/>
                  <a:pt x="239" y="142"/>
                </a:cubicBezTo>
                <a:cubicBezTo>
                  <a:pt x="201" y="100"/>
                  <a:pt x="201" y="100"/>
                  <a:pt x="201" y="100"/>
                </a:cubicBezTo>
                <a:cubicBezTo>
                  <a:pt x="165" y="61"/>
                  <a:pt x="165" y="61"/>
                  <a:pt x="165" y="61"/>
                </a:cubicBezTo>
                <a:cubicBezTo>
                  <a:pt x="163" y="58"/>
                  <a:pt x="163" y="58"/>
                  <a:pt x="163" y="58"/>
                </a:cubicBezTo>
                <a:cubicBezTo>
                  <a:pt x="154" y="38"/>
                  <a:pt x="154" y="38"/>
                  <a:pt x="154" y="38"/>
                </a:cubicBezTo>
                <a:cubicBezTo>
                  <a:pt x="140" y="38"/>
                  <a:pt x="140" y="38"/>
                  <a:pt x="140" y="38"/>
                </a:cubicBezTo>
                <a:cubicBezTo>
                  <a:pt x="125" y="37"/>
                  <a:pt x="125" y="37"/>
                  <a:pt x="125" y="37"/>
                </a:cubicBezTo>
                <a:cubicBezTo>
                  <a:pt x="125" y="37"/>
                  <a:pt x="125" y="37"/>
                  <a:pt x="125" y="37"/>
                </a:cubicBezTo>
                <a:cubicBezTo>
                  <a:pt x="111" y="29"/>
                  <a:pt x="111" y="29"/>
                  <a:pt x="111" y="29"/>
                </a:cubicBezTo>
                <a:cubicBezTo>
                  <a:pt x="57" y="0"/>
                  <a:pt x="57" y="0"/>
                  <a:pt x="57" y="0"/>
                </a:cubicBezTo>
                <a:cubicBezTo>
                  <a:pt x="47" y="39"/>
                  <a:pt x="47" y="39"/>
                  <a:pt x="47" y="39"/>
                </a:cubicBezTo>
                <a:cubicBezTo>
                  <a:pt x="50" y="47"/>
                  <a:pt x="50" y="47"/>
                  <a:pt x="50" y="47"/>
                </a:cubicBezTo>
                <a:cubicBezTo>
                  <a:pt x="51" y="53"/>
                  <a:pt x="51" y="53"/>
                  <a:pt x="51" y="53"/>
                </a:cubicBezTo>
                <a:cubicBezTo>
                  <a:pt x="54" y="73"/>
                  <a:pt x="54" y="73"/>
                  <a:pt x="54" y="73"/>
                </a:cubicBezTo>
                <a:cubicBezTo>
                  <a:pt x="67" y="89"/>
                  <a:pt x="67" y="89"/>
                  <a:pt x="67" y="89"/>
                </a:cubicBezTo>
                <a:cubicBezTo>
                  <a:pt x="73" y="100"/>
                  <a:pt x="73" y="100"/>
                  <a:pt x="73" y="100"/>
                </a:cubicBezTo>
                <a:cubicBezTo>
                  <a:pt x="74" y="101"/>
                  <a:pt x="74" y="101"/>
                  <a:pt x="74" y="101"/>
                </a:cubicBezTo>
                <a:cubicBezTo>
                  <a:pt x="71" y="124"/>
                  <a:pt x="71" y="124"/>
                  <a:pt x="71" y="124"/>
                </a:cubicBezTo>
                <a:cubicBezTo>
                  <a:pt x="71" y="124"/>
                  <a:pt x="71" y="125"/>
                  <a:pt x="70" y="125"/>
                </a:cubicBezTo>
                <a:cubicBezTo>
                  <a:pt x="44" y="143"/>
                  <a:pt x="44" y="143"/>
                  <a:pt x="44" y="143"/>
                </a:cubicBezTo>
                <a:cubicBezTo>
                  <a:pt x="44" y="144"/>
                  <a:pt x="44" y="144"/>
                  <a:pt x="44" y="144"/>
                </a:cubicBezTo>
                <a:cubicBezTo>
                  <a:pt x="35" y="157"/>
                  <a:pt x="35" y="157"/>
                  <a:pt x="35" y="157"/>
                </a:cubicBezTo>
                <a:cubicBezTo>
                  <a:pt x="35" y="157"/>
                  <a:pt x="35" y="158"/>
                  <a:pt x="34" y="158"/>
                </a:cubicBezTo>
                <a:cubicBezTo>
                  <a:pt x="0" y="162"/>
                  <a:pt x="0" y="162"/>
                  <a:pt x="0" y="162"/>
                </a:cubicBezTo>
                <a:moveTo>
                  <a:pt x="17" y="220"/>
                </a:moveTo>
                <a:cubicBezTo>
                  <a:pt x="25" y="213"/>
                  <a:pt x="25" y="213"/>
                  <a:pt x="25" y="213"/>
                </a:cubicBezTo>
                <a:cubicBezTo>
                  <a:pt x="37" y="202"/>
                  <a:pt x="37" y="202"/>
                  <a:pt x="37" y="202"/>
                </a:cubicBezTo>
                <a:cubicBezTo>
                  <a:pt x="37" y="202"/>
                  <a:pt x="37" y="202"/>
                  <a:pt x="38" y="202"/>
                </a:cubicBezTo>
                <a:cubicBezTo>
                  <a:pt x="67" y="228"/>
                  <a:pt x="67" y="228"/>
                  <a:pt x="67" y="228"/>
                </a:cubicBezTo>
                <a:cubicBezTo>
                  <a:pt x="89" y="247"/>
                  <a:pt x="89" y="247"/>
                  <a:pt x="89" y="247"/>
                </a:cubicBezTo>
                <a:cubicBezTo>
                  <a:pt x="100" y="224"/>
                  <a:pt x="100" y="224"/>
                  <a:pt x="100" y="224"/>
                </a:cubicBezTo>
                <a:cubicBezTo>
                  <a:pt x="104" y="214"/>
                  <a:pt x="104" y="214"/>
                  <a:pt x="104" y="214"/>
                </a:cubicBezTo>
                <a:cubicBezTo>
                  <a:pt x="105" y="214"/>
                  <a:pt x="105" y="213"/>
                  <a:pt x="105" y="213"/>
                </a:cubicBezTo>
                <a:cubicBezTo>
                  <a:pt x="105" y="213"/>
                  <a:pt x="105" y="213"/>
                  <a:pt x="105" y="213"/>
                </a:cubicBezTo>
                <a:cubicBezTo>
                  <a:pt x="106" y="213"/>
                  <a:pt x="106" y="213"/>
                  <a:pt x="106" y="214"/>
                </a:cubicBezTo>
                <a:cubicBezTo>
                  <a:pt x="114" y="219"/>
                  <a:pt x="114" y="219"/>
                  <a:pt x="114" y="219"/>
                </a:cubicBezTo>
                <a:cubicBezTo>
                  <a:pt x="124" y="228"/>
                  <a:pt x="124" y="228"/>
                  <a:pt x="124" y="228"/>
                </a:cubicBezTo>
                <a:cubicBezTo>
                  <a:pt x="125" y="229"/>
                  <a:pt x="125" y="229"/>
                  <a:pt x="125" y="229"/>
                </a:cubicBezTo>
                <a:cubicBezTo>
                  <a:pt x="153" y="252"/>
                  <a:pt x="153" y="252"/>
                  <a:pt x="153" y="252"/>
                </a:cubicBezTo>
                <a:cubicBezTo>
                  <a:pt x="161" y="258"/>
                  <a:pt x="161" y="258"/>
                  <a:pt x="161" y="258"/>
                </a:cubicBezTo>
                <a:cubicBezTo>
                  <a:pt x="163" y="256"/>
                  <a:pt x="163" y="256"/>
                  <a:pt x="163" y="256"/>
                </a:cubicBezTo>
                <a:cubicBezTo>
                  <a:pt x="186" y="236"/>
                  <a:pt x="186" y="236"/>
                  <a:pt x="186" y="236"/>
                </a:cubicBezTo>
                <a:cubicBezTo>
                  <a:pt x="195" y="228"/>
                  <a:pt x="195" y="228"/>
                  <a:pt x="195" y="228"/>
                </a:cubicBezTo>
                <a:cubicBezTo>
                  <a:pt x="170" y="199"/>
                  <a:pt x="170" y="199"/>
                  <a:pt x="170" y="199"/>
                </a:cubicBezTo>
                <a:cubicBezTo>
                  <a:pt x="166" y="194"/>
                  <a:pt x="166" y="194"/>
                  <a:pt x="166" y="194"/>
                </a:cubicBezTo>
                <a:cubicBezTo>
                  <a:pt x="166" y="193"/>
                  <a:pt x="166" y="193"/>
                  <a:pt x="166" y="193"/>
                </a:cubicBezTo>
                <a:cubicBezTo>
                  <a:pt x="166" y="192"/>
                  <a:pt x="166" y="192"/>
                  <a:pt x="167" y="192"/>
                </a:cubicBezTo>
                <a:cubicBezTo>
                  <a:pt x="253" y="183"/>
                  <a:pt x="253" y="183"/>
                  <a:pt x="253" y="183"/>
                </a:cubicBezTo>
                <a:cubicBezTo>
                  <a:pt x="292" y="145"/>
                  <a:pt x="292" y="145"/>
                  <a:pt x="292" y="145"/>
                </a:cubicBezTo>
              </a:path>
            </a:pathLst>
          </a:custGeom>
          <a:noFill/>
          <a:ln w="20638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5" name="Freeform 31"/>
          <p:cNvSpPr>
            <a:spLocks/>
          </p:cNvSpPr>
          <p:nvPr/>
        </p:nvSpPr>
        <p:spPr bwMode="auto">
          <a:xfrm>
            <a:off x="4024313" y="4864100"/>
            <a:ext cx="2295525" cy="2114550"/>
          </a:xfrm>
          <a:custGeom>
            <a:avLst/>
            <a:gdLst/>
            <a:ahLst/>
            <a:cxnLst>
              <a:cxn ang="0">
                <a:pos x="678" y="12"/>
              </a:cxn>
              <a:cxn ang="0">
                <a:pos x="628" y="55"/>
              </a:cxn>
              <a:cxn ang="0">
                <a:pos x="627" y="55"/>
              </a:cxn>
              <a:cxn ang="0">
                <a:pos x="594" y="38"/>
              </a:cxn>
              <a:cxn ang="0">
                <a:pos x="490" y="56"/>
              </a:cxn>
              <a:cxn ang="0">
                <a:pos x="489" y="56"/>
              </a:cxn>
              <a:cxn ang="0">
                <a:pos x="464" y="40"/>
              </a:cxn>
              <a:cxn ang="0">
                <a:pos x="357" y="0"/>
              </a:cxn>
              <a:cxn ang="0">
                <a:pos x="315" y="20"/>
              </a:cxn>
              <a:cxn ang="0">
                <a:pos x="219" y="72"/>
              </a:cxn>
              <a:cxn ang="0">
                <a:pos x="169" y="114"/>
              </a:cxn>
              <a:cxn ang="0">
                <a:pos x="118" y="159"/>
              </a:cxn>
              <a:cxn ang="0">
                <a:pos x="104" y="208"/>
              </a:cxn>
              <a:cxn ang="0">
                <a:pos x="104" y="208"/>
              </a:cxn>
              <a:cxn ang="0">
                <a:pos x="88" y="230"/>
              </a:cxn>
              <a:cxn ang="0">
                <a:pos x="74" y="285"/>
              </a:cxn>
              <a:cxn ang="0">
                <a:pos x="63" y="326"/>
              </a:cxn>
              <a:cxn ang="0">
                <a:pos x="102" y="356"/>
              </a:cxn>
              <a:cxn ang="0">
                <a:pos x="102" y="357"/>
              </a:cxn>
              <a:cxn ang="0">
                <a:pos x="87" y="400"/>
              </a:cxn>
              <a:cxn ang="0">
                <a:pos x="86" y="401"/>
              </a:cxn>
              <a:cxn ang="0">
                <a:pos x="48" y="415"/>
              </a:cxn>
              <a:cxn ang="0">
                <a:pos x="0" y="467"/>
              </a:cxn>
              <a:cxn ang="0">
                <a:pos x="16" y="499"/>
              </a:cxn>
              <a:cxn ang="0">
                <a:pos x="38" y="531"/>
              </a:cxn>
              <a:cxn ang="0">
                <a:pos x="73" y="625"/>
              </a:cxn>
            </a:cxnLst>
            <a:rect l="0" t="0" r="r" b="b"/>
            <a:pathLst>
              <a:path w="678" h="625">
                <a:moveTo>
                  <a:pt x="678" y="12"/>
                </a:moveTo>
                <a:cubicBezTo>
                  <a:pt x="628" y="55"/>
                  <a:pt x="628" y="55"/>
                  <a:pt x="628" y="55"/>
                </a:cubicBezTo>
                <a:cubicBezTo>
                  <a:pt x="627" y="55"/>
                  <a:pt x="627" y="55"/>
                  <a:pt x="627" y="55"/>
                </a:cubicBezTo>
                <a:cubicBezTo>
                  <a:pt x="594" y="38"/>
                  <a:pt x="594" y="38"/>
                  <a:pt x="594" y="38"/>
                </a:cubicBezTo>
                <a:cubicBezTo>
                  <a:pt x="490" y="56"/>
                  <a:pt x="490" y="56"/>
                  <a:pt x="490" y="56"/>
                </a:cubicBezTo>
                <a:cubicBezTo>
                  <a:pt x="490" y="56"/>
                  <a:pt x="490" y="56"/>
                  <a:pt x="489" y="56"/>
                </a:cubicBezTo>
                <a:cubicBezTo>
                  <a:pt x="464" y="40"/>
                  <a:pt x="464" y="40"/>
                  <a:pt x="464" y="40"/>
                </a:cubicBezTo>
                <a:cubicBezTo>
                  <a:pt x="357" y="0"/>
                  <a:pt x="357" y="0"/>
                  <a:pt x="357" y="0"/>
                </a:cubicBezTo>
                <a:cubicBezTo>
                  <a:pt x="315" y="20"/>
                  <a:pt x="315" y="20"/>
                  <a:pt x="315" y="20"/>
                </a:cubicBezTo>
                <a:cubicBezTo>
                  <a:pt x="219" y="72"/>
                  <a:pt x="219" y="72"/>
                  <a:pt x="219" y="72"/>
                </a:cubicBezTo>
                <a:cubicBezTo>
                  <a:pt x="169" y="114"/>
                  <a:pt x="169" y="114"/>
                  <a:pt x="169" y="114"/>
                </a:cubicBezTo>
                <a:cubicBezTo>
                  <a:pt x="118" y="159"/>
                  <a:pt x="118" y="159"/>
                  <a:pt x="118" y="159"/>
                </a:cubicBezTo>
                <a:cubicBezTo>
                  <a:pt x="104" y="208"/>
                  <a:pt x="104" y="208"/>
                  <a:pt x="104" y="208"/>
                </a:cubicBezTo>
                <a:cubicBezTo>
                  <a:pt x="104" y="208"/>
                  <a:pt x="104" y="208"/>
                  <a:pt x="104" y="208"/>
                </a:cubicBezTo>
                <a:cubicBezTo>
                  <a:pt x="88" y="230"/>
                  <a:pt x="88" y="230"/>
                  <a:pt x="88" y="230"/>
                </a:cubicBezTo>
                <a:cubicBezTo>
                  <a:pt x="74" y="285"/>
                  <a:pt x="74" y="285"/>
                  <a:pt x="74" y="285"/>
                </a:cubicBezTo>
                <a:cubicBezTo>
                  <a:pt x="63" y="326"/>
                  <a:pt x="63" y="326"/>
                  <a:pt x="63" y="326"/>
                </a:cubicBezTo>
                <a:cubicBezTo>
                  <a:pt x="102" y="356"/>
                  <a:pt x="102" y="356"/>
                  <a:pt x="102" y="356"/>
                </a:cubicBezTo>
                <a:cubicBezTo>
                  <a:pt x="102" y="356"/>
                  <a:pt x="102" y="357"/>
                  <a:pt x="102" y="357"/>
                </a:cubicBezTo>
                <a:cubicBezTo>
                  <a:pt x="87" y="400"/>
                  <a:pt x="87" y="400"/>
                  <a:pt x="87" y="400"/>
                </a:cubicBezTo>
                <a:cubicBezTo>
                  <a:pt x="87" y="400"/>
                  <a:pt x="86" y="401"/>
                  <a:pt x="86" y="401"/>
                </a:cubicBezTo>
                <a:cubicBezTo>
                  <a:pt x="48" y="415"/>
                  <a:pt x="48" y="415"/>
                  <a:pt x="48" y="415"/>
                </a:cubicBezTo>
                <a:cubicBezTo>
                  <a:pt x="0" y="467"/>
                  <a:pt x="0" y="467"/>
                  <a:pt x="0" y="467"/>
                </a:cubicBezTo>
                <a:cubicBezTo>
                  <a:pt x="16" y="499"/>
                  <a:pt x="16" y="499"/>
                  <a:pt x="16" y="499"/>
                </a:cubicBezTo>
                <a:cubicBezTo>
                  <a:pt x="38" y="531"/>
                  <a:pt x="38" y="531"/>
                  <a:pt x="38" y="531"/>
                </a:cubicBezTo>
                <a:cubicBezTo>
                  <a:pt x="73" y="625"/>
                  <a:pt x="73" y="625"/>
                  <a:pt x="73" y="625"/>
                </a:cubicBezTo>
              </a:path>
            </a:pathLst>
          </a:custGeom>
          <a:noFill/>
          <a:ln w="20638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6" name="Freeform 32"/>
          <p:cNvSpPr>
            <a:spLocks/>
          </p:cNvSpPr>
          <p:nvPr/>
        </p:nvSpPr>
        <p:spPr bwMode="auto">
          <a:xfrm>
            <a:off x="1360488" y="7689850"/>
            <a:ext cx="839788" cy="490538"/>
          </a:xfrm>
          <a:custGeom>
            <a:avLst/>
            <a:gdLst/>
            <a:ahLst/>
            <a:cxnLst>
              <a:cxn ang="0">
                <a:pos x="248" y="145"/>
              </a:cxn>
              <a:cxn ang="0">
                <a:pos x="201" y="93"/>
              </a:cxn>
              <a:cxn ang="0">
                <a:pos x="201" y="93"/>
              </a:cxn>
              <a:cxn ang="0">
                <a:pos x="191" y="55"/>
              </a:cxn>
              <a:cxn ang="0">
                <a:pos x="150" y="47"/>
              </a:cxn>
              <a:cxn ang="0">
                <a:pos x="125" y="59"/>
              </a:cxn>
              <a:cxn ang="0">
                <a:pos x="123" y="59"/>
              </a:cxn>
              <a:cxn ang="0">
                <a:pos x="111" y="47"/>
              </a:cxn>
              <a:cxn ang="0">
                <a:pos x="105" y="44"/>
              </a:cxn>
              <a:cxn ang="0">
                <a:pos x="91" y="33"/>
              </a:cxn>
              <a:cxn ang="0">
                <a:pos x="45" y="0"/>
              </a:cxn>
              <a:cxn ang="0">
                <a:pos x="43" y="26"/>
              </a:cxn>
              <a:cxn ang="0">
                <a:pos x="42" y="26"/>
              </a:cxn>
              <a:cxn ang="0">
                <a:pos x="38" y="35"/>
              </a:cxn>
              <a:cxn ang="0">
                <a:pos x="19" y="68"/>
              </a:cxn>
              <a:cxn ang="0">
                <a:pos x="19" y="69"/>
              </a:cxn>
              <a:cxn ang="0">
                <a:pos x="0" y="70"/>
              </a:cxn>
            </a:cxnLst>
            <a:rect l="0" t="0" r="r" b="b"/>
            <a:pathLst>
              <a:path w="248" h="145">
                <a:moveTo>
                  <a:pt x="248" y="145"/>
                </a:moveTo>
                <a:cubicBezTo>
                  <a:pt x="201" y="93"/>
                  <a:pt x="201" y="93"/>
                  <a:pt x="201" y="93"/>
                </a:cubicBezTo>
                <a:cubicBezTo>
                  <a:pt x="201" y="93"/>
                  <a:pt x="201" y="93"/>
                  <a:pt x="201" y="93"/>
                </a:cubicBezTo>
                <a:cubicBezTo>
                  <a:pt x="191" y="55"/>
                  <a:pt x="191" y="55"/>
                  <a:pt x="191" y="55"/>
                </a:cubicBezTo>
                <a:cubicBezTo>
                  <a:pt x="150" y="47"/>
                  <a:pt x="150" y="47"/>
                  <a:pt x="150" y="47"/>
                </a:cubicBezTo>
                <a:cubicBezTo>
                  <a:pt x="125" y="59"/>
                  <a:pt x="125" y="59"/>
                  <a:pt x="125" y="59"/>
                </a:cubicBezTo>
                <a:cubicBezTo>
                  <a:pt x="124" y="59"/>
                  <a:pt x="124" y="59"/>
                  <a:pt x="123" y="59"/>
                </a:cubicBezTo>
                <a:cubicBezTo>
                  <a:pt x="111" y="47"/>
                  <a:pt x="111" y="47"/>
                  <a:pt x="111" y="47"/>
                </a:cubicBezTo>
                <a:cubicBezTo>
                  <a:pt x="105" y="44"/>
                  <a:pt x="105" y="44"/>
                  <a:pt x="105" y="44"/>
                </a:cubicBezTo>
                <a:cubicBezTo>
                  <a:pt x="91" y="33"/>
                  <a:pt x="91" y="33"/>
                  <a:pt x="91" y="33"/>
                </a:cubicBezTo>
                <a:cubicBezTo>
                  <a:pt x="45" y="0"/>
                  <a:pt x="45" y="0"/>
                  <a:pt x="45" y="0"/>
                </a:cubicBezTo>
                <a:cubicBezTo>
                  <a:pt x="43" y="26"/>
                  <a:pt x="43" y="26"/>
                  <a:pt x="43" y="26"/>
                </a:cubicBezTo>
                <a:cubicBezTo>
                  <a:pt x="43" y="26"/>
                  <a:pt x="42" y="26"/>
                  <a:pt x="42" y="26"/>
                </a:cubicBezTo>
                <a:cubicBezTo>
                  <a:pt x="38" y="35"/>
                  <a:pt x="38" y="35"/>
                  <a:pt x="38" y="35"/>
                </a:cubicBezTo>
                <a:cubicBezTo>
                  <a:pt x="19" y="68"/>
                  <a:pt x="19" y="68"/>
                  <a:pt x="19" y="68"/>
                </a:cubicBezTo>
                <a:cubicBezTo>
                  <a:pt x="19" y="69"/>
                  <a:pt x="19" y="69"/>
                  <a:pt x="19" y="69"/>
                </a:cubicBezTo>
                <a:cubicBezTo>
                  <a:pt x="0" y="70"/>
                  <a:pt x="0" y="70"/>
                  <a:pt x="0" y="70"/>
                </a:cubicBezTo>
              </a:path>
            </a:pathLst>
          </a:custGeom>
          <a:noFill/>
          <a:ln w="20638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7" name="Freeform 33"/>
          <p:cNvSpPr>
            <a:spLocks noEditPoints="1"/>
          </p:cNvSpPr>
          <p:nvPr/>
        </p:nvSpPr>
        <p:spPr bwMode="auto">
          <a:xfrm>
            <a:off x="2890838" y="735013"/>
            <a:ext cx="839788" cy="1517650"/>
          </a:xfrm>
          <a:custGeom>
            <a:avLst/>
            <a:gdLst/>
            <a:ahLst/>
            <a:cxnLst>
              <a:cxn ang="0">
                <a:pos x="182" y="449"/>
              </a:cxn>
              <a:cxn ang="0">
                <a:pos x="185" y="436"/>
              </a:cxn>
              <a:cxn ang="0">
                <a:pos x="197" y="385"/>
              </a:cxn>
              <a:cxn ang="0">
                <a:pos x="248" y="282"/>
              </a:cxn>
              <a:cxn ang="0">
                <a:pos x="208" y="109"/>
              </a:cxn>
              <a:cxn ang="0">
                <a:pos x="197" y="74"/>
              </a:cxn>
              <a:cxn ang="0">
                <a:pos x="187" y="0"/>
              </a:cxn>
              <a:cxn ang="0">
                <a:pos x="0" y="399"/>
              </a:cxn>
              <a:cxn ang="0">
                <a:pos x="133" y="409"/>
              </a:cxn>
              <a:cxn ang="0">
                <a:pos x="133" y="409"/>
              </a:cxn>
              <a:cxn ang="0">
                <a:pos x="182" y="449"/>
              </a:cxn>
            </a:cxnLst>
            <a:rect l="0" t="0" r="r" b="b"/>
            <a:pathLst>
              <a:path w="248" h="449">
                <a:moveTo>
                  <a:pt x="182" y="449"/>
                </a:moveTo>
                <a:cubicBezTo>
                  <a:pt x="185" y="436"/>
                  <a:pt x="185" y="436"/>
                  <a:pt x="185" y="436"/>
                </a:cubicBezTo>
                <a:cubicBezTo>
                  <a:pt x="197" y="385"/>
                  <a:pt x="197" y="385"/>
                  <a:pt x="197" y="385"/>
                </a:cubicBezTo>
                <a:cubicBezTo>
                  <a:pt x="248" y="282"/>
                  <a:pt x="248" y="282"/>
                  <a:pt x="248" y="282"/>
                </a:cubicBezTo>
                <a:cubicBezTo>
                  <a:pt x="208" y="109"/>
                  <a:pt x="208" y="109"/>
                  <a:pt x="208" y="109"/>
                </a:cubicBezTo>
                <a:cubicBezTo>
                  <a:pt x="197" y="74"/>
                  <a:pt x="197" y="74"/>
                  <a:pt x="197" y="74"/>
                </a:cubicBezTo>
                <a:cubicBezTo>
                  <a:pt x="187" y="0"/>
                  <a:pt x="187" y="0"/>
                  <a:pt x="187" y="0"/>
                </a:cubicBezTo>
                <a:moveTo>
                  <a:pt x="0" y="399"/>
                </a:moveTo>
                <a:cubicBezTo>
                  <a:pt x="133" y="409"/>
                  <a:pt x="133" y="409"/>
                  <a:pt x="133" y="409"/>
                </a:cubicBezTo>
                <a:cubicBezTo>
                  <a:pt x="133" y="409"/>
                  <a:pt x="133" y="409"/>
                  <a:pt x="133" y="409"/>
                </a:cubicBezTo>
                <a:cubicBezTo>
                  <a:pt x="182" y="449"/>
                  <a:pt x="182" y="449"/>
                  <a:pt x="182" y="449"/>
                </a:cubicBezTo>
              </a:path>
            </a:pathLst>
          </a:custGeom>
          <a:noFill/>
          <a:ln w="20638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8" name="Freeform 34"/>
          <p:cNvSpPr>
            <a:spLocks/>
          </p:cNvSpPr>
          <p:nvPr/>
        </p:nvSpPr>
        <p:spPr bwMode="auto">
          <a:xfrm>
            <a:off x="4140201" y="2162175"/>
            <a:ext cx="712788" cy="2940050"/>
          </a:xfrm>
          <a:custGeom>
            <a:avLst/>
            <a:gdLst/>
            <a:ahLst/>
            <a:cxnLst>
              <a:cxn ang="0">
                <a:pos x="211" y="0"/>
              </a:cxn>
              <a:cxn ang="0">
                <a:pos x="179" y="103"/>
              </a:cxn>
              <a:cxn ang="0">
                <a:pos x="179" y="103"/>
              </a:cxn>
              <a:cxn ang="0">
                <a:pos x="98" y="169"/>
              </a:cxn>
              <a:cxn ang="0">
                <a:pos x="89" y="176"/>
              </a:cxn>
              <a:cxn ang="0">
                <a:pos x="88" y="177"/>
              </a:cxn>
              <a:cxn ang="0">
                <a:pos x="63" y="204"/>
              </a:cxn>
              <a:cxn ang="0">
                <a:pos x="50" y="217"/>
              </a:cxn>
              <a:cxn ang="0">
                <a:pos x="49" y="218"/>
              </a:cxn>
              <a:cxn ang="0">
                <a:pos x="0" y="226"/>
              </a:cxn>
              <a:cxn ang="0">
                <a:pos x="11" y="266"/>
              </a:cxn>
              <a:cxn ang="0">
                <a:pos x="22" y="307"/>
              </a:cxn>
              <a:cxn ang="0">
                <a:pos x="70" y="364"/>
              </a:cxn>
              <a:cxn ang="0">
                <a:pos x="70" y="365"/>
              </a:cxn>
              <a:cxn ang="0">
                <a:pos x="54" y="379"/>
              </a:cxn>
              <a:cxn ang="0">
                <a:pos x="42" y="392"/>
              </a:cxn>
              <a:cxn ang="0">
                <a:pos x="65" y="425"/>
              </a:cxn>
              <a:cxn ang="0">
                <a:pos x="69" y="430"/>
              </a:cxn>
              <a:cxn ang="0">
                <a:pos x="69" y="431"/>
              </a:cxn>
              <a:cxn ang="0">
                <a:pos x="71" y="445"/>
              </a:cxn>
              <a:cxn ang="0">
                <a:pos x="73" y="457"/>
              </a:cxn>
              <a:cxn ang="0">
                <a:pos x="73" y="457"/>
              </a:cxn>
              <a:cxn ang="0">
                <a:pos x="69" y="482"/>
              </a:cxn>
              <a:cxn ang="0">
                <a:pos x="61" y="517"/>
              </a:cxn>
              <a:cxn ang="0">
                <a:pos x="64" y="530"/>
              </a:cxn>
              <a:cxn ang="0">
                <a:pos x="64" y="533"/>
              </a:cxn>
              <a:cxn ang="0">
                <a:pos x="30" y="668"/>
              </a:cxn>
              <a:cxn ang="0">
                <a:pos x="30" y="669"/>
              </a:cxn>
              <a:cxn ang="0">
                <a:pos x="14" y="687"/>
              </a:cxn>
              <a:cxn ang="0">
                <a:pos x="56" y="733"/>
              </a:cxn>
              <a:cxn ang="0">
                <a:pos x="65" y="742"/>
              </a:cxn>
              <a:cxn ang="0">
                <a:pos x="87" y="764"/>
              </a:cxn>
              <a:cxn ang="0">
                <a:pos x="129" y="799"/>
              </a:cxn>
              <a:cxn ang="0">
                <a:pos x="130" y="799"/>
              </a:cxn>
              <a:cxn ang="0">
                <a:pos x="131" y="819"/>
              </a:cxn>
              <a:cxn ang="0">
                <a:pos x="150" y="824"/>
              </a:cxn>
              <a:cxn ang="0">
                <a:pos x="151" y="825"/>
              </a:cxn>
              <a:cxn ang="0">
                <a:pos x="155" y="835"/>
              </a:cxn>
              <a:cxn ang="0">
                <a:pos x="163" y="854"/>
              </a:cxn>
              <a:cxn ang="0">
                <a:pos x="178" y="862"/>
              </a:cxn>
              <a:cxn ang="0">
                <a:pos x="178" y="862"/>
              </a:cxn>
              <a:cxn ang="0">
                <a:pos x="184" y="869"/>
              </a:cxn>
            </a:cxnLst>
            <a:rect l="0" t="0" r="r" b="b"/>
            <a:pathLst>
              <a:path w="211" h="869">
                <a:moveTo>
                  <a:pt x="211" y="0"/>
                </a:moveTo>
                <a:cubicBezTo>
                  <a:pt x="179" y="103"/>
                  <a:pt x="179" y="103"/>
                  <a:pt x="179" y="103"/>
                </a:cubicBezTo>
                <a:cubicBezTo>
                  <a:pt x="179" y="103"/>
                  <a:pt x="179" y="103"/>
                  <a:pt x="179" y="103"/>
                </a:cubicBezTo>
                <a:cubicBezTo>
                  <a:pt x="98" y="169"/>
                  <a:pt x="98" y="169"/>
                  <a:pt x="98" y="169"/>
                </a:cubicBezTo>
                <a:cubicBezTo>
                  <a:pt x="89" y="176"/>
                  <a:pt x="89" y="176"/>
                  <a:pt x="89" y="176"/>
                </a:cubicBezTo>
                <a:cubicBezTo>
                  <a:pt x="88" y="177"/>
                  <a:pt x="88" y="177"/>
                  <a:pt x="88" y="177"/>
                </a:cubicBezTo>
                <a:cubicBezTo>
                  <a:pt x="63" y="204"/>
                  <a:pt x="63" y="204"/>
                  <a:pt x="63" y="204"/>
                </a:cubicBezTo>
                <a:cubicBezTo>
                  <a:pt x="50" y="217"/>
                  <a:pt x="50" y="217"/>
                  <a:pt x="50" y="217"/>
                </a:cubicBezTo>
                <a:cubicBezTo>
                  <a:pt x="49" y="218"/>
                  <a:pt x="49" y="218"/>
                  <a:pt x="49" y="218"/>
                </a:cubicBezTo>
                <a:cubicBezTo>
                  <a:pt x="0" y="226"/>
                  <a:pt x="0" y="226"/>
                  <a:pt x="0" y="226"/>
                </a:cubicBezTo>
                <a:cubicBezTo>
                  <a:pt x="11" y="266"/>
                  <a:pt x="11" y="266"/>
                  <a:pt x="11" y="266"/>
                </a:cubicBezTo>
                <a:cubicBezTo>
                  <a:pt x="22" y="307"/>
                  <a:pt x="22" y="307"/>
                  <a:pt x="22" y="307"/>
                </a:cubicBezTo>
                <a:cubicBezTo>
                  <a:pt x="70" y="364"/>
                  <a:pt x="70" y="364"/>
                  <a:pt x="70" y="364"/>
                </a:cubicBezTo>
                <a:cubicBezTo>
                  <a:pt x="70" y="364"/>
                  <a:pt x="70" y="365"/>
                  <a:pt x="70" y="365"/>
                </a:cubicBezTo>
                <a:cubicBezTo>
                  <a:pt x="54" y="379"/>
                  <a:pt x="54" y="379"/>
                  <a:pt x="54" y="379"/>
                </a:cubicBezTo>
                <a:cubicBezTo>
                  <a:pt x="42" y="392"/>
                  <a:pt x="42" y="392"/>
                  <a:pt x="42" y="392"/>
                </a:cubicBezTo>
                <a:cubicBezTo>
                  <a:pt x="65" y="425"/>
                  <a:pt x="65" y="425"/>
                  <a:pt x="65" y="425"/>
                </a:cubicBezTo>
                <a:cubicBezTo>
                  <a:pt x="69" y="430"/>
                  <a:pt x="69" y="430"/>
                  <a:pt x="69" y="430"/>
                </a:cubicBezTo>
                <a:cubicBezTo>
                  <a:pt x="69" y="430"/>
                  <a:pt x="69" y="430"/>
                  <a:pt x="69" y="431"/>
                </a:cubicBezTo>
                <a:cubicBezTo>
                  <a:pt x="71" y="445"/>
                  <a:pt x="71" y="445"/>
                  <a:pt x="71" y="445"/>
                </a:cubicBezTo>
                <a:cubicBezTo>
                  <a:pt x="73" y="457"/>
                  <a:pt x="73" y="457"/>
                  <a:pt x="73" y="457"/>
                </a:cubicBezTo>
                <a:cubicBezTo>
                  <a:pt x="73" y="457"/>
                  <a:pt x="73" y="457"/>
                  <a:pt x="73" y="457"/>
                </a:cubicBezTo>
                <a:cubicBezTo>
                  <a:pt x="69" y="482"/>
                  <a:pt x="69" y="482"/>
                  <a:pt x="69" y="482"/>
                </a:cubicBezTo>
                <a:cubicBezTo>
                  <a:pt x="61" y="517"/>
                  <a:pt x="61" y="517"/>
                  <a:pt x="61" y="517"/>
                </a:cubicBezTo>
                <a:cubicBezTo>
                  <a:pt x="64" y="530"/>
                  <a:pt x="64" y="530"/>
                  <a:pt x="64" y="530"/>
                </a:cubicBezTo>
                <a:cubicBezTo>
                  <a:pt x="64" y="533"/>
                  <a:pt x="64" y="533"/>
                  <a:pt x="64" y="533"/>
                </a:cubicBezTo>
                <a:cubicBezTo>
                  <a:pt x="30" y="668"/>
                  <a:pt x="30" y="668"/>
                  <a:pt x="30" y="668"/>
                </a:cubicBezTo>
                <a:cubicBezTo>
                  <a:pt x="30" y="668"/>
                  <a:pt x="30" y="668"/>
                  <a:pt x="30" y="669"/>
                </a:cubicBezTo>
                <a:cubicBezTo>
                  <a:pt x="14" y="687"/>
                  <a:pt x="14" y="687"/>
                  <a:pt x="14" y="687"/>
                </a:cubicBezTo>
                <a:cubicBezTo>
                  <a:pt x="56" y="733"/>
                  <a:pt x="56" y="733"/>
                  <a:pt x="56" y="733"/>
                </a:cubicBezTo>
                <a:cubicBezTo>
                  <a:pt x="65" y="742"/>
                  <a:pt x="65" y="742"/>
                  <a:pt x="65" y="742"/>
                </a:cubicBezTo>
                <a:cubicBezTo>
                  <a:pt x="87" y="764"/>
                  <a:pt x="87" y="764"/>
                  <a:pt x="87" y="764"/>
                </a:cubicBezTo>
                <a:cubicBezTo>
                  <a:pt x="129" y="799"/>
                  <a:pt x="129" y="799"/>
                  <a:pt x="129" y="799"/>
                </a:cubicBezTo>
                <a:cubicBezTo>
                  <a:pt x="129" y="799"/>
                  <a:pt x="130" y="799"/>
                  <a:pt x="130" y="799"/>
                </a:cubicBezTo>
                <a:cubicBezTo>
                  <a:pt x="131" y="819"/>
                  <a:pt x="131" y="819"/>
                  <a:pt x="131" y="819"/>
                </a:cubicBezTo>
                <a:cubicBezTo>
                  <a:pt x="150" y="824"/>
                  <a:pt x="150" y="824"/>
                  <a:pt x="150" y="824"/>
                </a:cubicBezTo>
                <a:cubicBezTo>
                  <a:pt x="150" y="824"/>
                  <a:pt x="150" y="825"/>
                  <a:pt x="151" y="825"/>
                </a:cubicBezTo>
                <a:cubicBezTo>
                  <a:pt x="155" y="835"/>
                  <a:pt x="155" y="835"/>
                  <a:pt x="155" y="835"/>
                </a:cubicBezTo>
                <a:cubicBezTo>
                  <a:pt x="163" y="854"/>
                  <a:pt x="163" y="854"/>
                  <a:pt x="163" y="854"/>
                </a:cubicBezTo>
                <a:cubicBezTo>
                  <a:pt x="178" y="862"/>
                  <a:pt x="178" y="862"/>
                  <a:pt x="178" y="862"/>
                </a:cubicBezTo>
                <a:cubicBezTo>
                  <a:pt x="178" y="862"/>
                  <a:pt x="178" y="862"/>
                  <a:pt x="178" y="862"/>
                </a:cubicBezTo>
                <a:cubicBezTo>
                  <a:pt x="184" y="869"/>
                  <a:pt x="184" y="869"/>
                  <a:pt x="184" y="869"/>
                </a:cubicBezTo>
              </a:path>
            </a:pathLst>
          </a:custGeom>
          <a:noFill/>
          <a:ln w="20638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9" name="Freeform 35"/>
          <p:cNvSpPr>
            <a:spLocks noEditPoints="1"/>
          </p:cNvSpPr>
          <p:nvPr/>
        </p:nvSpPr>
        <p:spPr bwMode="auto">
          <a:xfrm>
            <a:off x="1157288" y="6684963"/>
            <a:ext cx="666750" cy="1241425"/>
          </a:xfrm>
          <a:custGeom>
            <a:avLst/>
            <a:gdLst/>
            <a:ahLst/>
            <a:cxnLst>
              <a:cxn ang="0">
                <a:pos x="0" y="90"/>
              </a:cxn>
              <a:cxn ang="0">
                <a:pos x="1" y="89"/>
              </a:cxn>
              <a:cxn ang="0">
                <a:pos x="54" y="104"/>
              </a:cxn>
              <a:cxn ang="0">
                <a:pos x="65" y="93"/>
              </a:cxn>
              <a:cxn ang="0">
                <a:pos x="73" y="33"/>
              </a:cxn>
              <a:cxn ang="0">
                <a:pos x="73" y="32"/>
              </a:cxn>
              <a:cxn ang="0">
                <a:pos x="110" y="4"/>
              </a:cxn>
              <a:cxn ang="0">
                <a:pos x="110" y="4"/>
              </a:cxn>
              <a:cxn ang="0">
                <a:pos x="132" y="2"/>
              </a:cxn>
              <a:cxn ang="0">
                <a:pos x="138" y="0"/>
              </a:cxn>
              <a:cxn ang="0">
                <a:pos x="139" y="0"/>
              </a:cxn>
              <a:cxn ang="0">
                <a:pos x="139" y="1"/>
              </a:cxn>
              <a:cxn ang="0">
                <a:pos x="173" y="124"/>
              </a:cxn>
              <a:cxn ang="0">
                <a:pos x="174" y="133"/>
              </a:cxn>
              <a:cxn ang="0">
                <a:pos x="187" y="147"/>
              </a:cxn>
              <a:cxn ang="0">
                <a:pos x="196" y="158"/>
              </a:cxn>
              <a:cxn ang="0">
                <a:pos x="196" y="159"/>
              </a:cxn>
              <a:cxn ang="0">
                <a:pos x="176" y="193"/>
              </a:cxn>
              <a:cxn ang="0">
                <a:pos x="147" y="240"/>
              </a:cxn>
              <a:cxn ang="0">
                <a:pos x="147" y="240"/>
              </a:cxn>
              <a:cxn ang="0">
                <a:pos x="101" y="254"/>
              </a:cxn>
              <a:cxn ang="0">
                <a:pos x="105" y="285"/>
              </a:cxn>
              <a:cxn ang="0">
                <a:pos x="105" y="296"/>
              </a:cxn>
              <a:cxn ang="0">
                <a:pos x="103" y="323"/>
              </a:cxn>
              <a:cxn ang="0">
                <a:pos x="102" y="323"/>
              </a:cxn>
              <a:cxn ang="0">
                <a:pos x="98" y="332"/>
              </a:cxn>
              <a:cxn ang="0">
                <a:pos x="79" y="365"/>
              </a:cxn>
              <a:cxn ang="0">
                <a:pos x="79" y="366"/>
              </a:cxn>
              <a:cxn ang="0">
                <a:pos x="59" y="367"/>
              </a:cxn>
              <a:cxn ang="0">
                <a:pos x="59" y="367"/>
              </a:cxn>
              <a:cxn ang="0">
                <a:pos x="58" y="366"/>
              </a:cxn>
            </a:cxnLst>
            <a:rect l="0" t="0" r="r" b="b"/>
            <a:pathLst>
              <a:path w="197" h="367">
                <a:moveTo>
                  <a:pt x="0" y="90"/>
                </a:moveTo>
                <a:cubicBezTo>
                  <a:pt x="0" y="89"/>
                  <a:pt x="1" y="89"/>
                  <a:pt x="1" y="89"/>
                </a:cubicBezTo>
                <a:cubicBezTo>
                  <a:pt x="54" y="104"/>
                  <a:pt x="54" y="104"/>
                  <a:pt x="54" y="104"/>
                </a:cubicBezTo>
                <a:cubicBezTo>
                  <a:pt x="65" y="93"/>
                  <a:pt x="65" y="93"/>
                  <a:pt x="65" y="93"/>
                </a:cubicBezTo>
                <a:cubicBezTo>
                  <a:pt x="73" y="33"/>
                  <a:pt x="73" y="33"/>
                  <a:pt x="73" y="33"/>
                </a:cubicBezTo>
                <a:cubicBezTo>
                  <a:pt x="73" y="32"/>
                  <a:pt x="73" y="32"/>
                  <a:pt x="73" y="32"/>
                </a:cubicBezTo>
                <a:cubicBezTo>
                  <a:pt x="110" y="4"/>
                  <a:pt x="110" y="4"/>
                  <a:pt x="110" y="4"/>
                </a:cubicBezTo>
                <a:cubicBezTo>
                  <a:pt x="110" y="4"/>
                  <a:pt x="110" y="4"/>
                  <a:pt x="110" y="4"/>
                </a:cubicBezTo>
                <a:cubicBezTo>
                  <a:pt x="132" y="2"/>
                  <a:pt x="132" y="2"/>
                  <a:pt x="132" y="2"/>
                </a:cubicBezTo>
                <a:cubicBezTo>
                  <a:pt x="138" y="0"/>
                  <a:pt x="138" y="0"/>
                  <a:pt x="138" y="0"/>
                </a:cubicBezTo>
                <a:cubicBezTo>
                  <a:pt x="138" y="0"/>
                  <a:pt x="138" y="0"/>
                  <a:pt x="139" y="0"/>
                </a:cubicBezTo>
                <a:cubicBezTo>
                  <a:pt x="139" y="0"/>
                  <a:pt x="139" y="1"/>
                  <a:pt x="139" y="1"/>
                </a:cubicBezTo>
                <a:moveTo>
                  <a:pt x="173" y="124"/>
                </a:moveTo>
                <a:cubicBezTo>
                  <a:pt x="174" y="133"/>
                  <a:pt x="174" y="133"/>
                  <a:pt x="174" y="133"/>
                </a:cubicBezTo>
                <a:cubicBezTo>
                  <a:pt x="187" y="147"/>
                  <a:pt x="187" y="147"/>
                  <a:pt x="187" y="147"/>
                </a:cubicBezTo>
                <a:cubicBezTo>
                  <a:pt x="196" y="158"/>
                  <a:pt x="196" y="158"/>
                  <a:pt x="196" y="158"/>
                </a:cubicBezTo>
                <a:cubicBezTo>
                  <a:pt x="197" y="158"/>
                  <a:pt x="197" y="159"/>
                  <a:pt x="196" y="159"/>
                </a:cubicBezTo>
                <a:cubicBezTo>
                  <a:pt x="176" y="193"/>
                  <a:pt x="176" y="193"/>
                  <a:pt x="176" y="193"/>
                </a:cubicBezTo>
                <a:cubicBezTo>
                  <a:pt x="147" y="240"/>
                  <a:pt x="147" y="240"/>
                  <a:pt x="147" y="240"/>
                </a:cubicBezTo>
                <a:cubicBezTo>
                  <a:pt x="147" y="240"/>
                  <a:pt x="147" y="240"/>
                  <a:pt x="147" y="240"/>
                </a:cubicBezTo>
                <a:cubicBezTo>
                  <a:pt x="101" y="254"/>
                  <a:pt x="101" y="254"/>
                  <a:pt x="101" y="254"/>
                </a:cubicBezTo>
                <a:cubicBezTo>
                  <a:pt x="105" y="285"/>
                  <a:pt x="105" y="285"/>
                  <a:pt x="105" y="285"/>
                </a:cubicBezTo>
                <a:cubicBezTo>
                  <a:pt x="105" y="296"/>
                  <a:pt x="105" y="296"/>
                  <a:pt x="105" y="296"/>
                </a:cubicBezTo>
                <a:cubicBezTo>
                  <a:pt x="103" y="323"/>
                  <a:pt x="103" y="323"/>
                  <a:pt x="103" y="323"/>
                </a:cubicBezTo>
                <a:cubicBezTo>
                  <a:pt x="103" y="323"/>
                  <a:pt x="102" y="323"/>
                  <a:pt x="102" y="323"/>
                </a:cubicBezTo>
                <a:cubicBezTo>
                  <a:pt x="98" y="332"/>
                  <a:pt x="98" y="332"/>
                  <a:pt x="98" y="332"/>
                </a:cubicBezTo>
                <a:cubicBezTo>
                  <a:pt x="79" y="365"/>
                  <a:pt x="79" y="365"/>
                  <a:pt x="79" y="365"/>
                </a:cubicBezTo>
                <a:cubicBezTo>
                  <a:pt x="79" y="366"/>
                  <a:pt x="79" y="366"/>
                  <a:pt x="79" y="366"/>
                </a:cubicBezTo>
                <a:cubicBezTo>
                  <a:pt x="59" y="367"/>
                  <a:pt x="59" y="367"/>
                  <a:pt x="59" y="367"/>
                </a:cubicBezTo>
                <a:cubicBezTo>
                  <a:pt x="59" y="367"/>
                  <a:pt x="59" y="367"/>
                  <a:pt x="59" y="367"/>
                </a:cubicBezTo>
                <a:cubicBezTo>
                  <a:pt x="59" y="367"/>
                  <a:pt x="58" y="366"/>
                  <a:pt x="58" y="366"/>
                </a:cubicBezTo>
              </a:path>
            </a:pathLst>
          </a:custGeom>
          <a:noFill/>
          <a:ln w="20638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0" name="Freeform 36"/>
          <p:cNvSpPr>
            <a:spLocks noEditPoints="1"/>
          </p:cNvSpPr>
          <p:nvPr/>
        </p:nvSpPr>
        <p:spPr bwMode="auto">
          <a:xfrm>
            <a:off x="2643188" y="6126163"/>
            <a:ext cx="1189038" cy="1171575"/>
          </a:xfrm>
          <a:custGeom>
            <a:avLst/>
            <a:gdLst/>
            <a:ahLst/>
            <a:cxnLst>
              <a:cxn ang="0">
                <a:pos x="0" y="39"/>
              </a:cxn>
              <a:cxn ang="0">
                <a:pos x="48" y="111"/>
              </a:cxn>
              <a:cxn ang="0">
                <a:pos x="48" y="111"/>
              </a:cxn>
              <a:cxn ang="0">
                <a:pos x="38" y="195"/>
              </a:cxn>
              <a:cxn ang="0">
                <a:pos x="37" y="196"/>
              </a:cxn>
              <a:cxn ang="0">
                <a:pos x="10" y="207"/>
              </a:cxn>
              <a:cxn ang="0">
                <a:pos x="47" y="281"/>
              </a:cxn>
              <a:cxn ang="0">
                <a:pos x="47" y="281"/>
              </a:cxn>
              <a:cxn ang="0">
                <a:pos x="47" y="346"/>
              </a:cxn>
              <a:cxn ang="0">
                <a:pos x="351" y="240"/>
              </a:cxn>
              <a:cxn ang="0">
                <a:pos x="288" y="0"/>
              </a:cxn>
              <a:cxn ang="0">
                <a:pos x="255" y="31"/>
              </a:cxn>
              <a:cxn ang="0">
                <a:pos x="248" y="38"/>
              </a:cxn>
              <a:cxn ang="0">
                <a:pos x="247" y="38"/>
              </a:cxn>
              <a:cxn ang="0">
                <a:pos x="226" y="33"/>
              </a:cxn>
              <a:cxn ang="0">
                <a:pos x="199" y="29"/>
              </a:cxn>
              <a:cxn ang="0">
                <a:pos x="199" y="56"/>
              </a:cxn>
              <a:cxn ang="0">
                <a:pos x="199" y="56"/>
              </a:cxn>
              <a:cxn ang="0">
                <a:pos x="198" y="57"/>
              </a:cxn>
              <a:cxn ang="0">
                <a:pos x="159" y="45"/>
              </a:cxn>
              <a:cxn ang="0">
                <a:pos x="104" y="31"/>
              </a:cxn>
            </a:cxnLst>
            <a:rect l="0" t="0" r="r" b="b"/>
            <a:pathLst>
              <a:path w="351" h="346">
                <a:moveTo>
                  <a:pt x="0" y="39"/>
                </a:moveTo>
                <a:cubicBezTo>
                  <a:pt x="48" y="111"/>
                  <a:pt x="48" y="111"/>
                  <a:pt x="48" y="111"/>
                </a:cubicBezTo>
                <a:cubicBezTo>
                  <a:pt x="48" y="111"/>
                  <a:pt x="48" y="111"/>
                  <a:pt x="48" y="111"/>
                </a:cubicBezTo>
                <a:cubicBezTo>
                  <a:pt x="38" y="195"/>
                  <a:pt x="38" y="195"/>
                  <a:pt x="38" y="195"/>
                </a:cubicBezTo>
                <a:cubicBezTo>
                  <a:pt x="38" y="195"/>
                  <a:pt x="38" y="196"/>
                  <a:pt x="37" y="196"/>
                </a:cubicBezTo>
                <a:cubicBezTo>
                  <a:pt x="10" y="207"/>
                  <a:pt x="10" y="207"/>
                  <a:pt x="10" y="207"/>
                </a:cubicBezTo>
                <a:cubicBezTo>
                  <a:pt x="47" y="281"/>
                  <a:pt x="47" y="281"/>
                  <a:pt x="47" y="281"/>
                </a:cubicBezTo>
                <a:cubicBezTo>
                  <a:pt x="47" y="281"/>
                  <a:pt x="47" y="281"/>
                  <a:pt x="47" y="281"/>
                </a:cubicBezTo>
                <a:cubicBezTo>
                  <a:pt x="47" y="346"/>
                  <a:pt x="47" y="346"/>
                  <a:pt x="47" y="346"/>
                </a:cubicBezTo>
                <a:moveTo>
                  <a:pt x="351" y="240"/>
                </a:moveTo>
                <a:cubicBezTo>
                  <a:pt x="288" y="0"/>
                  <a:pt x="288" y="0"/>
                  <a:pt x="288" y="0"/>
                </a:cubicBezTo>
                <a:cubicBezTo>
                  <a:pt x="255" y="31"/>
                  <a:pt x="255" y="31"/>
                  <a:pt x="255" y="31"/>
                </a:cubicBezTo>
                <a:cubicBezTo>
                  <a:pt x="248" y="38"/>
                  <a:pt x="248" y="38"/>
                  <a:pt x="248" y="38"/>
                </a:cubicBezTo>
                <a:cubicBezTo>
                  <a:pt x="248" y="38"/>
                  <a:pt x="247" y="38"/>
                  <a:pt x="247" y="38"/>
                </a:cubicBezTo>
                <a:cubicBezTo>
                  <a:pt x="226" y="33"/>
                  <a:pt x="226" y="33"/>
                  <a:pt x="226" y="33"/>
                </a:cubicBezTo>
                <a:cubicBezTo>
                  <a:pt x="199" y="29"/>
                  <a:pt x="199" y="29"/>
                  <a:pt x="199" y="29"/>
                </a:cubicBezTo>
                <a:cubicBezTo>
                  <a:pt x="199" y="56"/>
                  <a:pt x="199" y="56"/>
                  <a:pt x="199" y="56"/>
                </a:cubicBezTo>
                <a:cubicBezTo>
                  <a:pt x="199" y="56"/>
                  <a:pt x="199" y="56"/>
                  <a:pt x="199" y="56"/>
                </a:cubicBezTo>
                <a:cubicBezTo>
                  <a:pt x="199" y="57"/>
                  <a:pt x="198" y="57"/>
                  <a:pt x="198" y="57"/>
                </a:cubicBezTo>
                <a:cubicBezTo>
                  <a:pt x="159" y="45"/>
                  <a:pt x="159" y="45"/>
                  <a:pt x="159" y="45"/>
                </a:cubicBezTo>
                <a:cubicBezTo>
                  <a:pt x="104" y="31"/>
                  <a:pt x="104" y="31"/>
                  <a:pt x="104" y="31"/>
                </a:cubicBezTo>
              </a:path>
            </a:pathLst>
          </a:custGeom>
          <a:noFill/>
          <a:ln w="20638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1" name="Freeform 37"/>
          <p:cNvSpPr>
            <a:spLocks noEditPoints="1"/>
          </p:cNvSpPr>
          <p:nvPr/>
        </p:nvSpPr>
        <p:spPr bwMode="auto">
          <a:xfrm>
            <a:off x="3249613" y="2874963"/>
            <a:ext cx="927100" cy="1058863"/>
          </a:xfrm>
          <a:custGeom>
            <a:avLst/>
            <a:gdLst/>
            <a:ahLst/>
            <a:cxnLst>
              <a:cxn ang="0">
                <a:pos x="111" y="19"/>
              </a:cxn>
              <a:cxn ang="0">
                <a:pos x="112" y="19"/>
              </a:cxn>
              <a:cxn ang="0">
                <a:pos x="139" y="11"/>
              </a:cxn>
              <a:cxn ang="0">
                <a:pos x="157" y="6"/>
              </a:cxn>
              <a:cxn ang="0">
                <a:pos x="178" y="0"/>
              </a:cxn>
              <a:cxn ang="0">
                <a:pos x="179" y="0"/>
              </a:cxn>
              <a:cxn ang="0">
                <a:pos x="179" y="1"/>
              </a:cxn>
              <a:cxn ang="0">
                <a:pos x="172" y="37"/>
              </a:cxn>
              <a:cxn ang="0">
                <a:pos x="197" y="21"/>
              </a:cxn>
              <a:cxn ang="0">
                <a:pos x="198" y="21"/>
              </a:cxn>
              <a:cxn ang="0">
                <a:pos x="199" y="22"/>
              </a:cxn>
              <a:cxn ang="0">
                <a:pos x="207" y="47"/>
              </a:cxn>
              <a:cxn ang="0">
                <a:pos x="210" y="54"/>
              </a:cxn>
              <a:cxn ang="0">
                <a:pos x="231" y="76"/>
              </a:cxn>
              <a:cxn ang="0">
                <a:pos x="272" y="55"/>
              </a:cxn>
              <a:cxn ang="0">
                <a:pos x="273" y="55"/>
              </a:cxn>
              <a:cxn ang="0">
                <a:pos x="274" y="55"/>
              </a:cxn>
              <a:cxn ang="0">
                <a:pos x="36" y="313"/>
              </a:cxn>
              <a:cxn ang="0">
                <a:pos x="33" y="264"/>
              </a:cxn>
              <a:cxn ang="0">
                <a:pos x="30" y="186"/>
              </a:cxn>
              <a:cxn ang="0">
                <a:pos x="29" y="164"/>
              </a:cxn>
              <a:cxn ang="0">
                <a:pos x="28" y="163"/>
              </a:cxn>
              <a:cxn ang="0">
                <a:pos x="11" y="178"/>
              </a:cxn>
              <a:cxn ang="0">
                <a:pos x="10" y="178"/>
              </a:cxn>
              <a:cxn ang="0">
                <a:pos x="10" y="178"/>
              </a:cxn>
              <a:cxn ang="0">
                <a:pos x="0" y="151"/>
              </a:cxn>
              <a:cxn ang="0">
                <a:pos x="0" y="150"/>
              </a:cxn>
              <a:cxn ang="0">
                <a:pos x="9" y="130"/>
              </a:cxn>
              <a:cxn ang="0">
                <a:pos x="9" y="130"/>
              </a:cxn>
              <a:cxn ang="0">
                <a:pos x="18" y="118"/>
              </a:cxn>
              <a:cxn ang="0">
                <a:pos x="22" y="114"/>
              </a:cxn>
              <a:cxn ang="0">
                <a:pos x="47" y="88"/>
              </a:cxn>
              <a:cxn ang="0">
                <a:pos x="82" y="50"/>
              </a:cxn>
              <a:cxn ang="0">
                <a:pos x="111" y="19"/>
              </a:cxn>
              <a:cxn ang="0">
                <a:pos x="111" y="19"/>
              </a:cxn>
            </a:cxnLst>
            <a:rect l="0" t="0" r="r" b="b"/>
            <a:pathLst>
              <a:path w="274" h="313">
                <a:moveTo>
                  <a:pt x="111" y="19"/>
                </a:moveTo>
                <a:cubicBezTo>
                  <a:pt x="112" y="19"/>
                  <a:pt x="112" y="19"/>
                  <a:pt x="112" y="19"/>
                </a:cubicBezTo>
                <a:cubicBezTo>
                  <a:pt x="139" y="11"/>
                  <a:pt x="139" y="11"/>
                  <a:pt x="139" y="11"/>
                </a:cubicBezTo>
                <a:cubicBezTo>
                  <a:pt x="157" y="6"/>
                  <a:pt x="157" y="6"/>
                  <a:pt x="157" y="6"/>
                </a:cubicBezTo>
                <a:cubicBezTo>
                  <a:pt x="178" y="0"/>
                  <a:pt x="178" y="0"/>
                  <a:pt x="178" y="0"/>
                </a:cubicBezTo>
                <a:cubicBezTo>
                  <a:pt x="179" y="0"/>
                  <a:pt x="179" y="0"/>
                  <a:pt x="179" y="0"/>
                </a:cubicBezTo>
                <a:cubicBezTo>
                  <a:pt x="179" y="0"/>
                  <a:pt x="180" y="1"/>
                  <a:pt x="179" y="1"/>
                </a:cubicBezTo>
                <a:cubicBezTo>
                  <a:pt x="172" y="37"/>
                  <a:pt x="172" y="37"/>
                  <a:pt x="172" y="37"/>
                </a:cubicBezTo>
                <a:cubicBezTo>
                  <a:pt x="197" y="21"/>
                  <a:pt x="197" y="21"/>
                  <a:pt x="197" y="21"/>
                </a:cubicBezTo>
                <a:cubicBezTo>
                  <a:pt x="197" y="21"/>
                  <a:pt x="198" y="21"/>
                  <a:pt x="198" y="21"/>
                </a:cubicBezTo>
                <a:cubicBezTo>
                  <a:pt x="198" y="21"/>
                  <a:pt x="199" y="21"/>
                  <a:pt x="199" y="22"/>
                </a:cubicBezTo>
                <a:cubicBezTo>
                  <a:pt x="207" y="47"/>
                  <a:pt x="207" y="47"/>
                  <a:pt x="207" y="47"/>
                </a:cubicBezTo>
                <a:cubicBezTo>
                  <a:pt x="210" y="54"/>
                  <a:pt x="210" y="54"/>
                  <a:pt x="210" y="54"/>
                </a:cubicBezTo>
                <a:cubicBezTo>
                  <a:pt x="231" y="76"/>
                  <a:pt x="231" y="76"/>
                  <a:pt x="231" y="76"/>
                </a:cubicBezTo>
                <a:cubicBezTo>
                  <a:pt x="272" y="55"/>
                  <a:pt x="272" y="55"/>
                  <a:pt x="272" y="55"/>
                </a:cubicBezTo>
                <a:cubicBezTo>
                  <a:pt x="272" y="55"/>
                  <a:pt x="273" y="55"/>
                  <a:pt x="273" y="55"/>
                </a:cubicBezTo>
                <a:cubicBezTo>
                  <a:pt x="273" y="55"/>
                  <a:pt x="273" y="55"/>
                  <a:pt x="274" y="55"/>
                </a:cubicBezTo>
                <a:moveTo>
                  <a:pt x="36" y="313"/>
                </a:moveTo>
                <a:cubicBezTo>
                  <a:pt x="33" y="264"/>
                  <a:pt x="33" y="264"/>
                  <a:pt x="33" y="264"/>
                </a:cubicBezTo>
                <a:cubicBezTo>
                  <a:pt x="30" y="186"/>
                  <a:pt x="30" y="186"/>
                  <a:pt x="30" y="186"/>
                </a:cubicBezTo>
                <a:cubicBezTo>
                  <a:pt x="29" y="164"/>
                  <a:pt x="29" y="164"/>
                  <a:pt x="29" y="164"/>
                </a:cubicBezTo>
                <a:cubicBezTo>
                  <a:pt x="28" y="163"/>
                  <a:pt x="28" y="163"/>
                  <a:pt x="28" y="163"/>
                </a:cubicBezTo>
                <a:cubicBezTo>
                  <a:pt x="11" y="178"/>
                  <a:pt x="11" y="178"/>
                  <a:pt x="11" y="178"/>
                </a:cubicBezTo>
                <a:cubicBezTo>
                  <a:pt x="11" y="178"/>
                  <a:pt x="11" y="179"/>
                  <a:pt x="10" y="178"/>
                </a:cubicBezTo>
                <a:cubicBezTo>
                  <a:pt x="10" y="178"/>
                  <a:pt x="10" y="178"/>
                  <a:pt x="10" y="178"/>
                </a:cubicBezTo>
                <a:cubicBezTo>
                  <a:pt x="0" y="151"/>
                  <a:pt x="0" y="151"/>
                  <a:pt x="0" y="151"/>
                </a:cubicBezTo>
                <a:cubicBezTo>
                  <a:pt x="0" y="151"/>
                  <a:pt x="0" y="150"/>
                  <a:pt x="0" y="150"/>
                </a:cubicBezTo>
                <a:cubicBezTo>
                  <a:pt x="9" y="130"/>
                  <a:pt x="9" y="130"/>
                  <a:pt x="9" y="130"/>
                </a:cubicBezTo>
                <a:cubicBezTo>
                  <a:pt x="9" y="130"/>
                  <a:pt x="9" y="130"/>
                  <a:pt x="9" y="130"/>
                </a:cubicBezTo>
                <a:cubicBezTo>
                  <a:pt x="18" y="118"/>
                  <a:pt x="18" y="118"/>
                  <a:pt x="18" y="118"/>
                </a:cubicBezTo>
                <a:cubicBezTo>
                  <a:pt x="22" y="114"/>
                  <a:pt x="22" y="114"/>
                  <a:pt x="22" y="114"/>
                </a:cubicBezTo>
                <a:cubicBezTo>
                  <a:pt x="47" y="88"/>
                  <a:pt x="47" y="88"/>
                  <a:pt x="47" y="88"/>
                </a:cubicBezTo>
                <a:cubicBezTo>
                  <a:pt x="82" y="50"/>
                  <a:pt x="82" y="50"/>
                  <a:pt x="82" y="50"/>
                </a:cubicBezTo>
                <a:cubicBezTo>
                  <a:pt x="111" y="19"/>
                  <a:pt x="111" y="19"/>
                  <a:pt x="111" y="19"/>
                </a:cubicBezTo>
                <a:cubicBezTo>
                  <a:pt x="111" y="19"/>
                  <a:pt x="111" y="19"/>
                  <a:pt x="111" y="19"/>
                </a:cubicBezTo>
              </a:path>
            </a:pathLst>
          </a:custGeom>
          <a:noFill/>
          <a:ln w="20638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2" name="Freeform 38"/>
          <p:cNvSpPr>
            <a:spLocks/>
          </p:cNvSpPr>
          <p:nvPr/>
        </p:nvSpPr>
        <p:spPr bwMode="auto">
          <a:xfrm>
            <a:off x="2630488" y="5402263"/>
            <a:ext cx="425450" cy="822325"/>
          </a:xfrm>
          <a:custGeom>
            <a:avLst/>
            <a:gdLst/>
            <a:ahLst/>
            <a:cxnLst>
              <a:cxn ang="0">
                <a:pos x="0" y="241"/>
              </a:cxn>
              <a:cxn ang="0">
                <a:pos x="107" y="243"/>
              </a:cxn>
              <a:cxn ang="0">
                <a:pos x="100" y="198"/>
              </a:cxn>
              <a:cxn ang="0">
                <a:pos x="99" y="175"/>
              </a:cxn>
              <a:cxn ang="0">
                <a:pos x="99" y="174"/>
              </a:cxn>
              <a:cxn ang="0">
                <a:pos x="109" y="145"/>
              </a:cxn>
              <a:cxn ang="0">
                <a:pos x="125" y="44"/>
              </a:cxn>
              <a:cxn ang="0">
                <a:pos x="126" y="36"/>
              </a:cxn>
              <a:cxn ang="0">
                <a:pos x="111" y="3"/>
              </a:cxn>
              <a:cxn ang="0">
                <a:pos x="110" y="0"/>
              </a:cxn>
            </a:cxnLst>
            <a:rect l="0" t="0" r="r" b="b"/>
            <a:pathLst>
              <a:path w="126" h="243">
                <a:moveTo>
                  <a:pt x="0" y="241"/>
                </a:moveTo>
                <a:cubicBezTo>
                  <a:pt x="107" y="243"/>
                  <a:pt x="107" y="243"/>
                  <a:pt x="107" y="243"/>
                </a:cubicBezTo>
                <a:cubicBezTo>
                  <a:pt x="100" y="198"/>
                  <a:pt x="100" y="198"/>
                  <a:pt x="100" y="198"/>
                </a:cubicBezTo>
                <a:cubicBezTo>
                  <a:pt x="99" y="175"/>
                  <a:pt x="99" y="175"/>
                  <a:pt x="99" y="175"/>
                </a:cubicBezTo>
                <a:cubicBezTo>
                  <a:pt x="98" y="174"/>
                  <a:pt x="99" y="174"/>
                  <a:pt x="99" y="174"/>
                </a:cubicBezTo>
                <a:cubicBezTo>
                  <a:pt x="109" y="145"/>
                  <a:pt x="109" y="145"/>
                  <a:pt x="109" y="145"/>
                </a:cubicBezTo>
                <a:cubicBezTo>
                  <a:pt x="125" y="44"/>
                  <a:pt x="125" y="44"/>
                  <a:pt x="125" y="44"/>
                </a:cubicBezTo>
                <a:cubicBezTo>
                  <a:pt x="126" y="36"/>
                  <a:pt x="126" y="36"/>
                  <a:pt x="126" y="36"/>
                </a:cubicBezTo>
                <a:cubicBezTo>
                  <a:pt x="111" y="3"/>
                  <a:pt x="111" y="3"/>
                  <a:pt x="111" y="3"/>
                </a:cubicBezTo>
                <a:cubicBezTo>
                  <a:pt x="110" y="0"/>
                  <a:pt x="110" y="0"/>
                  <a:pt x="110" y="0"/>
                </a:cubicBezTo>
              </a:path>
            </a:pathLst>
          </a:custGeom>
          <a:noFill/>
          <a:ln w="20638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3" name="Freeform 39"/>
          <p:cNvSpPr>
            <a:spLocks/>
          </p:cNvSpPr>
          <p:nvPr/>
        </p:nvSpPr>
        <p:spPr bwMode="auto">
          <a:xfrm>
            <a:off x="3252788" y="5437188"/>
            <a:ext cx="368300" cy="685800"/>
          </a:xfrm>
          <a:custGeom>
            <a:avLst/>
            <a:gdLst/>
            <a:ahLst/>
            <a:cxnLst>
              <a:cxn ang="0">
                <a:pos x="0" y="0"/>
              </a:cxn>
              <a:cxn ang="0">
                <a:pos x="109" y="202"/>
              </a:cxn>
              <a:cxn ang="0">
                <a:pos x="109" y="203"/>
              </a:cxn>
            </a:cxnLst>
            <a:rect l="0" t="0" r="r" b="b"/>
            <a:pathLst>
              <a:path w="109" h="203">
                <a:moveTo>
                  <a:pt x="0" y="0"/>
                </a:moveTo>
                <a:cubicBezTo>
                  <a:pt x="109" y="202"/>
                  <a:pt x="109" y="202"/>
                  <a:pt x="109" y="202"/>
                </a:cubicBezTo>
                <a:cubicBezTo>
                  <a:pt x="109" y="202"/>
                  <a:pt x="109" y="202"/>
                  <a:pt x="109" y="203"/>
                </a:cubicBezTo>
              </a:path>
            </a:pathLst>
          </a:custGeom>
          <a:noFill/>
          <a:ln w="20638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4" name="Freeform 40"/>
          <p:cNvSpPr>
            <a:spLocks/>
          </p:cNvSpPr>
          <p:nvPr/>
        </p:nvSpPr>
        <p:spPr bwMode="auto">
          <a:xfrm>
            <a:off x="1778001" y="6356350"/>
            <a:ext cx="449263" cy="439738"/>
          </a:xfrm>
          <a:custGeom>
            <a:avLst/>
            <a:gdLst/>
            <a:ahLst/>
            <a:cxnLst>
              <a:cxn ang="0">
                <a:pos x="0" y="117"/>
              </a:cxn>
              <a:cxn ang="0">
                <a:pos x="48" y="124"/>
              </a:cxn>
              <a:cxn ang="0">
                <a:pos x="53" y="124"/>
              </a:cxn>
              <a:cxn ang="0">
                <a:pos x="68" y="127"/>
              </a:cxn>
              <a:cxn ang="0">
                <a:pos x="72" y="127"/>
              </a:cxn>
              <a:cxn ang="0">
                <a:pos x="86" y="129"/>
              </a:cxn>
              <a:cxn ang="0">
                <a:pos x="88" y="130"/>
              </a:cxn>
              <a:cxn ang="0">
                <a:pos x="102" y="123"/>
              </a:cxn>
              <a:cxn ang="0">
                <a:pos x="114" y="117"/>
              </a:cxn>
              <a:cxn ang="0">
                <a:pos x="116" y="117"/>
              </a:cxn>
              <a:cxn ang="0">
                <a:pos x="116" y="78"/>
              </a:cxn>
              <a:cxn ang="0">
                <a:pos x="116" y="77"/>
              </a:cxn>
              <a:cxn ang="0">
                <a:pos x="133" y="47"/>
              </a:cxn>
              <a:cxn ang="0">
                <a:pos x="130" y="38"/>
              </a:cxn>
              <a:cxn ang="0">
                <a:pos x="128" y="0"/>
              </a:cxn>
            </a:cxnLst>
            <a:rect l="0" t="0" r="r" b="b"/>
            <a:pathLst>
              <a:path w="133" h="130">
                <a:moveTo>
                  <a:pt x="0" y="117"/>
                </a:moveTo>
                <a:cubicBezTo>
                  <a:pt x="48" y="124"/>
                  <a:pt x="48" y="124"/>
                  <a:pt x="48" y="124"/>
                </a:cubicBezTo>
                <a:cubicBezTo>
                  <a:pt x="53" y="124"/>
                  <a:pt x="53" y="124"/>
                  <a:pt x="53" y="124"/>
                </a:cubicBezTo>
                <a:cubicBezTo>
                  <a:pt x="68" y="127"/>
                  <a:pt x="68" y="127"/>
                  <a:pt x="68" y="127"/>
                </a:cubicBezTo>
                <a:cubicBezTo>
                  <a:pt x="72" y="127"/>
                  <a:pt x="72" y="127"/>
                  <a:pt x="72" y="127"/>
                </a:cubicBezTo>
                <a:cubicBezTo>
                  <a:pt x="86" y="129"/>
                  <a:pt x="86" y="129"/>
                  <a:pt x="86" y="129"/>
                </a:cubicBezTo>
                <a:cubicBezTo>
                  <a:pt x="88" y="130"/>
                  <a:pt x="88" y="130"/>
                  <a:pt x="88" y="130"/>
                </a:cubicBezTo>
                <a:cubicBezTo>
                  <a:pt x="102" y="123"/>
                  <a:pt x="102" y="123"/>
                  <a:pt x="102" y="123"/>
                </a:cubicBezTo>
                <a:cubicBezTo>
                  <a:pt x="114" y="117"/>
                  <a:pt x="114" y="117"/>
                  <a:pt x="114" y="117"/>
                </a:cubicBezTo>
                <a:cubicBezTo>
                  <a:pt x="116" y="117"/>
                  <a:pt x="116" y="117"/>
                  <a:pt x="116" y="117"/>
                </a:cubicBezTo>
                <a:cubicBezTo>
                  <a:pt x="116" y="78"/>
                  <a:pt x="116" y="78"/>
                  <a:pt x="116" y="78"/>
                </a:cubicBezTo>
                <a:cubicBezTo>
                  <a:pt x="116" y="78"/>
                  <a:pt x="116" y="78"/>
                  <a:pt x="116" y="77"/>
                </a:cubicBezTo>
                <a:cubicBezTo>
                  <a:pt x="133" y="47"/>
                  <a:pt x="133" y="47"/>
                  <a:pt x="133" y="47"/>
                </a:cubicBezTo>
                <a:cubicBezTo>
                  <a:pt x="130" y="38"/>
                  <a:pt x="130" y="38"/>
                  <a:pt x="130" y="38"/>
                </a:cubicBezTo>
                <a:cubicBezTo>
                  <a:pt x="128" y="0"/>
                  <a:pt x="128" y="0"/>
                  <a:pt x="128" y="0"/>
                </a:cubicBezTo>
              </a:path>
            </a:pathLst>
          </a:custGeom>
          <a:noFill/>
          <a:ln w="20638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5" name="Freeform 41"/>
          <p:cNvSpPr>
            <a:spLocks/>
          </p:cNvSpPr>
          <p:nvPr/>
        </p:nvSpPr>
        <p:spPr bwMode="auto">
          <a:xfrm>
            <a:off x="2071688" y="6799263"/>
            <a:ext cx="233363" cy="1168400"/>
          </a:xfrm>
          <a:custGeom>
            <a:avLst/>
            <a:gdLst/>
            <a:ahLst/>
            <a:cxnLst>
              <a:cxn ang="0">
                <a:pos x="2" y="0"/>
              </a:cxn>
              <a:cxn ang="0">
                <a:pos x="2" y="10"/>
              </a:cxn>
              <a:cxn ang="0">
                <a:pos x="0" y="87"/>
              </a:cxn>
              <a:cxn ang="0">
                <a:pos x="0" y="98"/>
              </a:cxn>
              <a:cxn ang="0">
                <a:pos x="11" y="126"/>
              </a:cxn>
              <a:cxn ang="0">
                <a:pos x="19" y="146"/>
              </a:cxn>
              <a:cxn ang="0">
                <a:pos x="55" y="144"/>
              </a:cxn>
              <a:cxn ang="0">
                <a:pos x="56" y="144"/>
              </a:cxn>
              <a:cxn ang="0">
                <a:pos x="56" y="145"/>
              </a:cxn>
              <a:cxn ang="0">
                <a:pos x="42" y="189"/>
              </a:cxn>
              <a:cxn ang="0">
                <a:pos x="41" y="190"/>
              </a:cxn>
              <a:cxn ang="0">
                <a:pos x="25" y="194"/>
              </a:cxn>
              <a:cxn ang="0">
                <a:pos x="24" y="195"/>
              </a:cxn>
              <a:cxn ang="0">
                <a:pos x="22" y="195"/>
              </a:cxn>
              <a:cxn ang="0">
                <a:pos x="21" y="195"/>
              </a:cxn>
              <a:cxn ang="0">
                <a:pos x="20" y="200"/>
              </a:cxn>
              <a:cxn ang="0">
                <a:pos x="20" y="212"/>
              </a:cxn>
              <a:cxn ang="0">
                <a:pos x="35" y="251"/>
              </a:cxn>
              <a:cxn ang="0">
                <a:pos x="69" y="345"/>
              </a:cxn>
            </a:cxnLst>
            <a:rect l="0" t="0" r="r" b="b"/>
            <a:pathLst>
              <a:path w="69" h="345">
                <a:moveTo>
                  <a:pt x="2" y="0"/>
                </a:moveTo>
                <a:cubicBezTo>
                  <a:pt x="2" y="10"/>
                  <a:pt x="2" y="10"/>
                  <a:pt x="2" y="10"/>
                </a:cubicBezTo>
                <a:cubicBezTo>
                  <a:pt x="0" y="87"/>
                  <a:pt x="0" y="87"/>
                  <a:pt x="0" y="87"/>
                </a:cubicBezTo>
                <a:cubicBezTo>
                  <a:pt x="0" y="98"/>
                  <a:pt x="0" y="98"/>
                  <a:pt x="0" y="98"/>
                </a:cubicBezTo>
                <a:cubicBezTo>
                  <a:pt x="11" y="126"/>
                  <a:pt x="11" y="126"/>
                  <a:pt x="11" y="126"/>
                </a:cubicBezTo>
                <a:cubicBezTo>
                  <a:pt x="19" y="146"/>
                  <a:pt x="19" y="146"/>
                  <a:pt x="19" y="146"/>
                </a:cubicBezTo>
                <a:cubicBezTo>
                  <a:pt x="55" y="144"/>
                  <a:pt x="55" y="144"/>
                  <a:pt x="55" y="144"/>
                </a:cubicBezTo>
                <a:cubicBezTo>
                  <a:pt x="55" y="144"/>
                  <a:pt x="56" y="144"/>
                  <a:pt x="56" y="144"/>
                </a:cubicBezTo>
                <a:cubicBezTo>
                  <a:pt x="56" y="144"/>
                  <a:pt x="56" y="145"/>
                  <a:pt x="56" y="145"/>
                </a:cubicBezTo>
                <a:cubicBezTo>
                  <a:pt x="42" y="189"/>
                  <a:pt x="42" y="189"/>
                  <a:pt x="42" y="189"/>
                </a:cubicBezTo>
                <a:cubicBezTo>
                  <a:pt x="42" y="189"/>
                  <a:pt x="41" y="190"/>
                  <a:pt x="41" y="190"/>
                </a:cubicBezTo>
                <a:cubicBezTo>
                  <a:pt x="25" y="194"/>
                  <a:pt x="25" y="194"/>
                  <a:pt x="25" y="194"/>
                </a:cubicBezTo>
                <a:cubicBezTo>
                  <a:pt x="25" y="195"/>
                  <a:pt x="25" y="195"/>
                  <a:pt x="24" y="195"/>
                </a:cubicBezTo>
                <a:cubicBezTo>
                  <a:pt x="22" y="195"/>
                  <a:pt x="22" y="195"/>
                  <a:pt x="22" y="195"/>
                </a:cubicBezTo>
                <a:cubicBezTo>
                  <a:pt x="21" y="195"/>
                  <a:pt x="21" y="195"/>
                  <a:pt x="21" y="195"/>
                </a:cubicBezTo>
                <a:cubicBezTo>
                  <a:pt x="20" y="200"/>
                  <a:pt x="20" y="200"/>
                  <a:pt x="20" y="200"/>
                </a:cubicBezTo>
                <a:cubicBezTo>
                  <a:pt x="20" y="212"/>
                  <a:pt x="20" y="212"/>
                  <a:pt x="20" y="212"/>
                </a:cubicBezTo>
                <a:cubicBezTo>
                  <a:pt x="35" y="251"/>
                  <a:pt x="35" y="251"/>
                  <a:pt x="35" y="251"/>
                </a:cubicBezTo>
                <a:cubicBezTo>
                  <a:pt x="69" y="345"/>
                  <a:pt x="69" y="345"/>
                  <a:pt x="69" y="345"/>
                </a:cubicBezTo>
              </a:path>
            </a:pathLst>
          </a:custGeom>
          <a:noFill/>
          <a:ln w="20638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6" name="Freeform 42"/>
          <p:cNvSpPr>
            <a:spLocks/>
          </p:cNvSpPr>
          <p:nvPr/>
        </p:nvSpPr>
        <p:spPr bwMode="auto">
          <a:xfrm>
            <a:off x="2179638" y="3343275"/>
            <a:ext cx="508000" cy="523875"/>
          </a:xfrm>
          <a:custGeom>
            <a:avLst/>
            <a:gdLst/>
            <a:ahLst/>
            <a:cxnLst>
              <a:cxn ang="0">
                <a:pos x="150" y="155"/>
              </a:cxn>
              <a:cxn ang="0">
                <a:pos x="99" y="67"/>
              </a:cxn>
              <a:cxn ang="0">
                <a:pos x="99" y="66"/>
              </a:cxn>
              <a:cxn ang="0">
                <a:pos x="97" y="32"/>
              </a:cxn>
              <a:cxn ang="0">
                <a:pos x="0" y="0"/>
              </a:cxn>
              <a:cxn ang="0">
                <a:pos x="0" y="0"/>
              </a:cxn>
            </a:cxnLst>
            <a:rect l="0" t="0" r="r" b="b"/>
            <a:pathLst>
              <a:path w="150" h="155">
                <a:moveTo>
                  <a:pt x="150" y="155"/>
                </a:moveTo>
                <a:cubicBezTo>
                  <a:pt x="99" y="67"/>
                  <a:pt x="99" y="67"/>
                  <a:pt x="99" y="67"/>
                </a:cubicBezTo>
                <a:cubicBezTo>
                  <a:pt x="99" y="67"/>
                  <a:pt x="99" y="67"/>
                  <a:pt x="99" y="66"/>
                </a:cubicBezTo>
                <a:cubicBezTo>
                  <a:pt x="97" y="32"/>
                  <a:pt x="97" y="32"/>
                  <a:pt x="97" y="32"/>
                </a:cubicBezTo>
                <a:cubicBezTo>
                  <a:pt x="0" y="0"/>
                  <a:pt x="0" y="0"/>
                  <a:pt x="0" y="0"/>
                </a:cubicBezTo>
                <a:cubicBezTo>
                  <a:pt x="0" y="0"/>
                  <a:pt x="0" y="0"/>
                  <a:pt x="0" y="0"/>
                </a:cubicBezTo>
              </a:path>
            </a:pathLst>
          </a:custGeom>
          <a:noFill/>
          <a:ln w="20638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7" name="Freeform 43"/>
          <p:cNvSpPr>
            <a:spLocks/>
          </p:cNvSpPr>
          <p:nvPr/>
        </p:nvSpPr>
        <p:spPr bwMode="auto">
          <a:xfrm>
            <a:off x="2687638" y="3863975"/>
            <a:ext cx="822325" cy="825500"/>
          </a:xfrm>
          <a:custGeom>
            <a:avLst/>
            <a:gdLst/>
            <a:ahLst/>
            <a:cxnLst>
              <a:cxn ang="0">
                <a:pos x="159" y="244"/>
              </a:cxn>
              <a:cxn ang="0">
                <a:pos x="145" y="244"/>
              </a:cxn>
              <a:cxn ang="0">
                <a:pos x="130" y="243"/>
              </a:cxn>
              <a:cxn ang="0">
                <a:pos x="130" y="243"/>
              </a:cxn>
              <a:cxn ang="0">
                <a:pos x="116" y="235"/>
              </a:cxn>
              <a:cxn ang="0">
                <a:pos x="61" y="205"/>
              </a:cxn>
              <a:cxn ang="0">
                <a:pos x="16" y="173"/>
              </a:cxn>
              <a:cxn ang="0">
                <a:pos x="15" y="173"/>
              </a:cxn>
              <a:cxn ang="0">
                <a:pos x="0" y="1"/>
              </a:cxn>
              <a:cxn ang="0">
                <a:pos x="0" y="0"/>
              </a:cxn>
              <a:cxn ang="0">
                <a:pos x="1" y="0"/>
              </a:cxn>
              <a:cxn ang="0">
                <a:pos x="107" y="3"/>
              </a:cxn>
              <a:cxn ang="0">
                <a:pos x="108" y="3"/>
              </a:cxn>
              <a:cxn ang="0">
                <a:pos x="108" y="4"/>
              </a:cxn>
              <a:cxn ang="0">
                <a:pos x="105" y="54"/>
              </a:cxn>
              <a:cxn ang="0">
                <a:pos x="149" y="51"/>
              </a:cxn>
              <a:cxn ang="0">
                <a:pos x="203" y="20"/>
              </a:cxn>
              <a:cxn ang="0">
                <a:pos x="204" y="20"/>
              </a:cxn>
              <a:cxn ang="0">
                <a:pos x="242" y="55"/>
              </a:cxn>
              <a:cxn ang="0">
                <a:pos x="243" y="56"/>
              </a:cxn>
              <a:cxn ang="0">
                <a:pos x="210" y="184"/>
              </a:cxn>
              <a:cxn ang="0">
                <a:pos x="209" y="185"/>
              </a:cxn>
              <a:cxn ang="0">
                <a:pos x="183" y="189"/>
              </a:cxn>
              <a:cxn ang="0">
                <a:pos x="175" y="206"/>
              </a:cxn>
              <a:cxn ang="0">
                <a:pos x="160" y="243"/>
              </a:cxn>
              <a:cxn ang="0">
                <a:pos x="159" y="244"/>
              </a:cxn>
            </a:cxnLst>
            <a:rect l="0" t="0" r="r" b="b"/>
            <a:pathLst>
              <a:path w="243" h="244">
                <a:moveTo>
                  <a:pt x="159" y="244"/>
                </a:moveTo>
                <a:cubicBezTo>
                  <a:pt x="145" y="244"/>
                  <a:pt x="145" y="244"/>
                  <a:pt x="145" y="244"/>
                </a:cubicBezTo>
                <a:cubicBezTo>
                  <a:pt x="130" y="243"/>
                  <a:pt x="130" y="243"/>
                  <a:pt x="130" y="243"/>
                </a:cubicBezTo>
                <a:cubicBezTo>
                  <a:pt x="130" y="243"/>
                  <a:pt x="130" y="243"/>
                  <a:pt x="130" y="243"/>
                </a:cubicBezTo>
                <a:cubicBezTo>
                  <a:pt x="116" y="235"/>
                  <a:pt x="116" y="235"/>
                  <a:pt x="116" y="235"/>
                </a:cubicBezTo>
                <a:cubicBezTo>
                  <a:pt x="61" y="205"/>
                  <a:pt x="61" y="205"/>
                  <a:pt x="61" y="205"/>
                </a:cubicBezTo>
                <a:cubicBezTo>
                  <a:pt x="16" y="173"/>
                  <a:pt x="16" y="173"/>
                  <a:pt x="16" y="173"/>
                </a:cubicBezTo>
                <a:cubicBezTo>
                  <a:pt x="15" y="173"/>
                  <a:pt x="15" y="173"/>
                  <a:pt x="15" y="173"/>
                </a:cubicBezTo>
                <a:cubicBezTo>
                  <a:pt x="0" y="1"/>
                  <a:pt x="0" y="1"/>
                  <a:pt x="0" y="1"/>
                </a:cubicBezTo>
                <a:cubicBezTo>
                  <a:pt x="0" y="1"/>
                  <a:pt x="0" y="0"/>
                  <a:pt x="0" y="0"/>
                </a:cubicBezTo>
                <a:cubicBezTo>
                  <a:pt x="0" y="0"/>
                  <a:pt x="1" y="0"/>
                  <a:pt x="1" y="0"/>
                </a:cubicBezTo>
                <a:cubicBezTo>
                  <a:pt x="107" y="3"/>
                  <a:pt x="107" y="3"/>
                  <a:pt x="107" y="3"/>
                </a:cubicBezTo>
                <a:cubicBezTo>
                  <a:pt x="108" y="3"/>
                  <a:pt x="108" y="3"/>
                  <a:pt x="108" y="3"/>
                </a:cubicBezTo>
                <a:cubicBezTo>
                  <a:pt x="108" y="3"/>
                  <a:pt x="108" y="3"/>
                  <a:pt x="108" y="4"/>
                </a:cubicBezTo>
                <a:cubicBezTo>
                  <a:pt x="105" y="54"/>
                  <a:pt x="105" y="54"/>
                  <a:pt x="105" y="54"/>
                </a:cubicBezTo>
                <a:cubicBezTo>
                  <a:pt x="149" y="51"/>
                  <a:pt x="149" y="51"/>
                  <a:pt x="149" y="51"/>
                </a:cubicBezTo>
                <a:cubicBezTo>
                  <a:pt x="203" y="20"/>
                  <a:pt x="203" y="20"/>
                  <a:pt x="203" y="20"/>
                </a:cubicBezTo>
                <a:cubicBezTo>
                  <a:pt x="203" y="20"/>
                  <a:pt x="204" y="20"/>
                  <a:pt x="204" y="20"/>
                </a:cubicBezTo>
                <a:cubicBezTo>
                  <a:pt x="242" y="55"/>
                  <a:pt x="242" y="55"/>
                  <a:pt x="242" y="55"/>
                </a:cubicBezTo>
                <a:cubicBezTo>
                  <a:pt x="243" y="55"/>
                  <a:pt x="243" y="55"/>
                  <a:pt x="243" y="56"/>
                </a:cubicBezTo>
                <a:cubicBezTo>
                  <a:pt x="210" y="184"/>
                  <a:pt x="210" y="184"/>
                  <a:pt x="210" y="184"/>
                </a:cubicBezTo>
                <a:cubicBezTo>
                  <a:pt x="210" y="185"/>
                  <a:pt x="210" y="185"/>
                  <a:pt x="209" y="185"/>
                </a:cubicBezTo>
                <a:cubicBezTo>
                  <a:pt x="183" y="189"/>
                  <a:pt x="183" y="189"/>
                  <a:pt x="183" y="189"/>
                </a:cubicBezTo>
                <a:cubicBezTo>
                  <a:pt x="175" y="206"/>
                  <a:pt x="175" y="206"/>
                  <a:pt x="175" y="206"/>
                </a:cubicBezTo>
                <a:cubicBezTo>
                  <a:pt x="160" y="243"/>
                  <a:pt x="160" y="243"/>
                  <a:pt x="160" y="243"/>
                </a:cubicBezTo>
                <a:cubicBezTo>
                  <a:pt x="160" y="243"/>
                  <a:pt x="160" y="244"/>
                  <a:pt x="159" y="244"/>
                </a:cubicBezTo>
                <a:close/>
              </a:path>
            </a:pathLst>
          </a:custGeom>
          <a:noFill/>
          <a:ln w="20638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8" name="Freeform 44"/>
          <p:cNvSpPr>
            <a:spLocks/>
          </p:cNvSpPr>
          <p:nvPr/>
        </p:nvSpPr>
        <p:spPr bwMode="auto">
          <a:xfrm>
            <a:off x="3506788" y="2260600"/>
            <a:ext cx="111125" cy="679450"/>
          </a:xfrm>
          <a:custGeom>
            <a:avLst/>
            <a:gdLst/>
            <a:ahLst/>
            <a:cxnLst>
              <a:cxn ang="0">
                <a:pos x="70" y="428"/>
              </a:cxn>
              <a:cxn ang="0">
                <a:pos x="62" y="360"/>
              </a:cxn>
              <a:cxn ang="0">
                <a:pos x="36" y="213"/>
              </a:cxn>
              <a:cxn ang="0">
                <a:pos x="0" y="0"/>
              </a:cxn>
            </a:cxnLst>
            <a:rect l="0" t="0" r="r" b="b"/>
            <a:pathLst>
              <a:path w="70" h="428">
                <a:moveTo>
                  <a:pt x="70" y="428"/>
                </a:moveTo>
                <a:lnTo>
                  <a:pt x="62" y="360"/>
                </a:lnTo>
                <a:lnTo>
                  <a:pt x="36" y="213"/>
                </a:lnTo>
                <a:lnTo>
                  <a:pt x="0" y="0"/>
                </a:lnTo>
              </a:path>
            </a:pathLst>
          </a:custGeom>
          <a:noFill/>
          <a:ln w="20638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9" name="Freeform 45"/>
          <p:cNvSpPr>
            <a:spLocks/>
          </p:cNvSpPr>
          <p:nvPr/>
        </p:nvSpPr>
        <p:spPr bwMode="auto">
          <a:xfrm>
            <a:off x="3698876" y="5054600"/>
            <a:ext cx="531813" cy="919163"/>
          </a:xfrm>
          <a:custGeom>
            <a:avLst/>
            <a:gdLst/>
            <a:ahLst/>
            <a:cxnLst>
              <a:cxn ang="0">
                <a:pos x="157" y="272"/>
              </a:cxn>
              <a:cxn ang="0">
                <a:pos x="106" y="235"/>
              </a:cxn>
              <a:cxn ang="0">
                <a:pos x="106" y="235"/>
              </a:cxn>
              <a:cxn ang="0">
                <a:pos x="81" y="148"/>
              </a:cxn>
              <a:cxn ang="0">
                <a:pos x="55" y="91"/>
              </a:cxn>
              <a:cxn ang="0">
                <a:pos x="37" y="51"/>
              </a:cxn>
              <a:cxn ang="0">
                <a:pos x="36" y="49"/>
              </a:cxn>
              <a:cxn ang="0">
                <a:pos x="27" y="37"/>
              </a:cxn>
              <a:cxn ang="0">
                <a:pos x="0" y="0"/>
              </a:cxn>
            </a:cxnLst>
            <a:rect l="0" t="0" r="r" b="b"/>
            <a:pathLst>
              <a:path w="157" h="272">
                <a:moveTo>
                  <a:pt x="157" y="272"/>
                </a:moveTo>
                <a:cubicBezTo>
                  <a:pt x="106" y="235"/>
                  <a:pt x="106" y="235"/>
                  <a:pt x="106" y="235"/>
                </a:cubicBezTo>
                <a:cubicBezTo>
                  <a:pt x="106" y="235"/>
                  <a:pt x="106" y="235"/>
                  <a:pt x="106" y="235"/>
                </a:cubicBezTo>
                <a:cubicBezTo>
                  <a:pt x="81" y="148"/>
                  <a:pt x="81" y="148"/>
                  <a:pt x="81" y="148"/>
                </a:cubicBezTo>
                <a:cubicBezTo>
                  <a:pt x="55" y="91"/>
                  <a:pt x="55" y="91"/>
                  <a:pt x="55" y="91"/>
                </a:cubicBezTo>
                <a:cubicBezTo>
                  <a:pt x="37" y="51"/>
                  <a:pt x="37" y="51"/>
                  <a:pt x="37" y="51"/>
                </a:cubicBezTo>
                <a:cubicBezTo>
                  <a:pt x="36" y="49"/>
                  <a:pt x="36" y="49"/>
                  <a:pt x="36" y="49"/>
                </a:cubicBezTo>
                <a:cubicBezTo>
                  <a:pt x="27" y="37"/>
                  <a:pt x="27" y="37"/>
                  <a:pt x="27" y="37"/>
                </a:cubicBezTo>
                <a:cubicBezTo>
                  <a:pt x="0" y="0"/>
                  <a:pt x="0" y="0"/>
                  <a:pt x="0" y="0"/>
                </a:cubicBezTo>
              </a:path>
            </a:pathLst>
          </a:custGeom>
          <a:noFill/>
          <a:ln w="20638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70" name="Freeform 46"/>
          <p:cNvSpPr>
            <a:spLocks/>
          </p:cNvSpPr>
          <p:nvPr/>
        </p:nvSpPr>
        <p:spPr bwMode="auto">
          <a:xfrm>
            <a:off x="342901" y="5507038"/>
            <a:ext cx="625475" cy="277813"/>
          </a:xfrm>
          <a:custGeom>
            <a:avLst/>
            <a:gdLst/>
            <a:ahLst/>
            <a:cxnLst>
              <a:cxn ang="0">
                <a:pos x="185" y="81"/>
              </a:cxn>
              <a:cxn ang="0">
                <a:pos x="184" y="81"/>
              </a:cxn>
              <a:cxn ang="0">
                <a:pos x="168" y="78"/>
              </a:cxn>
              <a:cxn ang="0">
                <a:pos x="146" y="72"/>
              </a:cxn>
              <a:cxn ang="0">
                <a:pos x="114" y="63"/>
              </a:cxn>
              <a:cxn ang="0">
                <a:pos x="85" y="54"/>
              </a:cxn>
              <a:cxn ang="0">
                <a:pos x="58" y="82"/>
              </a:cxn>
              <a:cxn ang="0">
                <a:pos x="57" y="82"/>
              </a:cxn>
              <a:cxn ang="0">
                <a:pos x="29" y="56"/>
              </a:cxn>
              <a:cxn ang="0">
                <a:pos x="29" y="56"/>
              </a:cxn>
              <a:cxn ang="0">
                <a:pos x="0" y="0"/>
              </a:cxn>
              <a:cxn ang="0">
                <a:pos x="0" y="0"/>
              </a:cxn>
            </a:cxnLst>
            <a:rect l="0" t="0" r="r" b="b"/>
            <a:pathLst>
              <a:path w="185" h="82">
                <a:moveTo>
                  <a:pt x="185" y="81"/>
                </a:moveTo>
                <a:cubicBezTo>
                  <a:pt x="185" y="81"/>
                  <a:pt x="184" y="81"/>
                  <a:pt x="184" y="81"/>
                </a:cubicBezTo>
                <a:cubicBezTo>
                  <a:pt x="168" y="78"/>
                  <a:pt x="168" y="78"/>
                  <a:pt x="168" y="78"/>
                </a:cubicBezTo>
                <a:cubicBezTo>
                  <a:pt x="146" y="72"/>
                  <a:pt x="146" y="72"/>
                  <a:pt x="146" y="72"/>
                </a:cubicBezTo>
                <a:cubicBezTo>
                  <a:pt x="114" y="63"/>
                  <a:pt x="114" y="63"/>
                  <a:pt x="114" y="63"/>
                </a:cubicBezTo>
                <a:cubicBezTo>
                  <a:pt x="85" y="54"/>
                  <a:pt x="85" y="54"/>
                  <a:pt x="85" y="54"/>
                </a:cubicBezTo>
                <a:cubicBezTo>
                  <a:pt x="58" y="82"/>
                  <a:pt x="58" y="82"/>
                  <a:pt x="58" y="82"/>
                </a:cubicBezTo>
                <a:cubicBezTo>
                  <a:pt x="58" y="82"/>
                  <a:pt x="57" y="82"/>
                  <a:pt x="57" y="82"/>
                </a:cubicBezTo>
                <a:cubicBezTo>
                  <a:pt x="29" y="56"/>
                  <a:pt x="29" y="56"/>
                  <a:pt x="29" y="56"/>
                </a:cubicBezTo>
                <a:cubicBezTo>
                  <a:pt x="29" y="56"/>
                  <a:pt x="29" y="56"/>
                  <a:pt x="29" y="56"/>
                </a:cubicBezTo>
                <a:cubicBezTo>
                  <a:pt x="0" y="0"/>
                  <a:pt x="0" y="0"/>
                  <a:pt x="0" y="0"/>
                </a:cubicBezTo>
                <a:cubicBezTo>
                  <a:pt x="0" y="0"/>
                  <a:pt x="0" y="0"/>
                  <a:pt x="0" y="0"/>
                </a:cubicBezTo>
              </a:path>
            </a:pathLst>
          </a:custGeom>
          <a:noFill/>
          <a:ln w="20638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71" name="Freeform 47"/>
          <p:cNvSpPr>
            <a:spLocks/>
          </p:cNvSpPr>
          <p:nvPr/>
        </p:nvSpPr>
        <p:spPr bwMode="auto">
          <a:xfrm>
            <a:off x="3395663" y="4343400"/>
            <a:ext cx="787400" cy="200025"/>
          </a:xfrm>
          <a:custGeom>
            <a:avLst/>
            <a:gdLst/>
            <a:ahLst/>
            <a:cxnLst>
              <a:cxn ang="0">
                <a:pos x="0" y="41"/>
              </a:cxn>
              <a:cxn ang="0">
                <a:pos x="19" y="37"/>
              </a:cxn>
              <a:cxn ang="0">
                <a:pos x="48" y="35"/>
              </a:cxn>
              <a:cxn ang="0">
                <a:pos x="64" y="34"/>
              </a:cxn>
              <a:cxn ang="0">
                <a:pos x="111" y="32"/>
              </a:cxn>
              <a:cxn ang="0">
                <a:pos x="112" y="33"/>
              </a:cxn>
              <a:cxn ang="0">
                <a:pos x="138" y="42"/>
              </a:cxn>
              <a:cxn ang="0">
                <a:pos x="138" y="42"/>
              </a:cxn>
              <a:cxn ang="0">
                <a:pos x="154" y="59"/>
              </a:cxn>
              <a:cxn ang="0">
                <a:pos x="167" y="23"/>
              </a:cxn>
              <a:cxn ang="0">
                <a:pos x="167" y="22"/>
              </a:cxn>
              <a:cxn ang="0">
                <a:pos x="190" y="0"/>
              </a:cxn>
              <a:cxn ang="0">
                <a:pos x="191" y="0"/>
              </a:cxn>
              <a:cxn ang="0">
                <a:pos x="192" y="1"/>
              </a:cxn>
              <a:cxn ang="0">
                <a:pos x="233" y="41"/>
              </a:cxn>
            </a:cxnLst>
            <a:rect l="0" t="0" r="r" b="b"/>
            <a:pathLst>
              <a:path w="233" h="59">
                <a:moveTo>
                  <a:pt x="0" y="41"/>
                </a:moveTo>
                <a:cubicBezTo>
                  <a:pt x="19" y="37"/>
                  <a:pt x="19" y="37"/>
                  <a:pt x="19" y="37"/>
                </a:cubicBezTo>
                <a:cubicBezTo>
                  <a:pt x="48" y="35"/>
                  <a:pt x="48" y="35"/>
                  <a:pt x="48" y="35"/>
                </a:cubicBezTo>
                <a:cubicBezTo>
                  <a:pt x="64" y="34"/>
                  <a:pt x="64" y="34"/>
                  <a:pt x="64" y="34"/>
                </a:cubicBezTo>
                <a:cubicBezTo>
                  <a:pt x="111" y="32"/>
                  <a:pt x="111" y="32"/>
                  <a:pt x="111" y="32"/>
                </a:cubicBezTo>
                <a:cubicBezTo>
                  <a:pt x="112" y="32"/>
                  <a:pt x="112" y="33"/>
                  <a:pt x="112" y="33"/>
                </a:cubicBezTo>
                <a:cubicBezTo>
                  <a:pt x="138" y="42"/>
                  <a:pt x="138" y="42"/>
                  <a:pt x="138" y="42"/>
                </a:cubicBezTo>
                <a:cubicBezTo>
                  <a:pt x="138" y="42"/>
                  <a:pt x="138" y="42"/>
                  <a:pt x="138" y="42"/>
                </a:cubicBezTo>
                <a:cubicBezTo>
                  <a:pt x="154" y="59"/>
                  <a:pt x="154" y="59"/>
                  <a:pt x="154" y="59"/>
                </a:cubicBezTo>
                <a:cubicBezTo>
                  <a:pt x="167" y="23"/>
                  <a:pt x="167" y="23"/>
                  <a:pt x="167" y="23"/>
                </a:cubicBezTo>
                <a:cubicBezTo>
                  <a:pt x="167" y="22"/>
                  <a:pt x="167" y="22"/>
                  <a:pt x="167" y="22"/>
                </a:cubicBezTo>
                <a:cubicBezTo>
                  <a:pt x="190" y="0"/>
                  <a:pt x="190" y="0"/>
                  <a:pt x="190" y="0"/>
                </a:cubicBezTo>
                <a:cubicBezTo>
                  <a:pt x="190" y="0"/>
                  <a:pt x="191" y="0"/>
                  <a:pt x="191" y="0"/>
                </a:cubicBezTo>
                <a:cubicBezTo>
                  <a:pt x="192" y="1"/>
                  <a:pt x="192" y="1"/>
                  <a:pt x="192" y="1"/>
                </a:cubicBezTo>
                <a:cubicBezTo>
                  <a:pt x="233" y="41"/>
                  <a:pt x="233" y="41"/>
                  <a:pt x="233" y="41"/>
                </a:cubicBezTo>
              </a:path>
            </a:pathLst>
          </a:custGeom>
          <a:noFill/>
          <a:ln w="20638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72" name="Freeform 48"/>
          <p:cNvSpPr>
            <a:spLocks/>
          </p:cNvSpPr>
          <p:nvPr/>
        </p:nvSpPr>
        <p:spPr bwMode="auto">
          <a:xfrm>
            <a:off x="1470026" y="6810375"/>
            <a:ext cx="5194300" cy="2306638"/>
          </a:xfrm>
          <a:custGeom>
            <a:avLst/>
            <a:gdLst/>
            <a:ahLst/>
            <a:cxnLst>
              <a:cxn ang="0">
                <a:pos x="7" y="637"/>
              </a:cxn>
              <a:cxn ang="0">
                <a:pos x="19" y="637"/>
              </a:cxn>
              <a:cxn ang="0">
                <a:pos x="37" y="682"/>
              </a:cxn>
              <a:cxn ang="0">
                <a:pos x="58" y="662"/>
              </a:cxn>
              <a:cxn ang="0">
                <a:pos x="108" y="570"/>
              </a:cxn>
              <a:cxn ang="0">
                <a:pos x="116" y="515"/>
              </a:cxn>
              <a:cxn ang="0">
                <a:pos x="124" y="482"/>
              </a:cxn>
              <a:cxn ang="0">
                <a:pos x="206" y="440"/>
              </a:cxn>
              <a:cxn ang="0">
                <a:pos x="189" y="430"/>
              </a:cxn>
              <a:cxn ang="0">
                <a:pos x="216" y="405"/>
              </a:cxn>
              <a:cxn ang="0">
                <a:pos x="227" y="402"/>
              </a:cxn>
              <a:cxn ang="0">
                <a:pos x="228" y="384"/>
              </a:cxn>
              <a:cxn ang="0">
                <a:pos x="226" y="375"/>
              </a:cxn>
              <a:cxn ang="0">
                <a:pos x="249" y="356"/>
              </a:cxn>
              <a:cxn ang="0">
                <a:pos x="245" y="347"/>
              </a:cxn>
              <a:cxn ang="0">
                <a:pos x="246" y="343"/>
              </a:cxn>
              <a:cxn ang="0">
                <a:pos x="299" y="323"/>
              </a:cxn>
              <a:cxn ang="0">
                <a:pos x="316" y="309"/>
              </a:cxn>
              <a:cxn ang="0">
                <a:pos x="336" y="273"/>
              </a:cxn>
              <a:cxn ang="0">
                <a:pos x="347" y="306"/>
              </a:cxn>
              <a:cxn ang="0">
                <a:pos x="370" y="250"/>
              </a:cxn>
              <a:cxn ang="0">
                <a:pos x="344" y="204"/>
              </a:cxn>
              <a:cxn ang="0">
                <a:pos x="392" y="144"/>
              </a:cxn>
              <a:cxn ang="0">
                <a:pos x="448" y="180"/>
              </a:cxn>
              <a:cxn ang="0">
                <a:pos x="489" y="162"/>
              </a:cxn>
              <a:cxn ang="0">
                <a:pos x="530" y="157"/>
              </a:cxn>
              <a:cxn ang="0">
                <a:pos x="531" y="184"/>
              </a:cxn>
              <a:cxn ang="0">
                <a:pos x="565" y="161"/>
              </a:cxn>
              <a:cxn ang="0">
                <a:pos x="588" y="205"/>
              </a:cxn>
              <a:cxn ang="0">
                <a:pos x="680" y="214"/>
              </a:cxn>
              <a:cxn ang="0">
                <a:pos x="699" y="36"/>
              </a:cxn>
              <a:cxn ang="0">
                <a:pos x="721" y="7"/>
              </a:cxn>
              <a:cxn ang="0">
                <a:pos x="745" y="24"/>
              </a:cxn>
              <a:cxn ang="0">
                <a:pos x="768" y="33"/>
              </a:cxn>
              <a:cxn ang="0">
                <a:pos x="826" y="49"/>
              </a:cxn>
              <a:cxn ang="0">
                <a:pos x="849" y="186"/>
              </a:cxn>
              <a:cxn ang="0">
                <a:pos x="975" y="292"/>
              </a:cxn>
              <a:cxn ang="0">
                <a:pos x="1006" y="371"/>
              </a:cxn>
              <a:cxn ang="0">
                <a:pos x="1005" y="372"/>
              </a:cxn>
              <a:cxn ang="0">
                <a:pos x="972" y="432"/>
              </a:cxn>
              <a:cxn ang="0">
                <a:pos x="1020" y="428"/>
              </a:cxn>
              <a:cxn ang="0">
                <a:pos x="1040" y="341"/>
              </a:cxn>
              <a:cxn ang="0">
                <a:pos x="1055" y="335"/>
              </a:cxn>
              <a:cxn ang="0">
                <a:pos x="1111" y="317"/>
              </a:cxn>
              <a:cxn ang="0">
                <a:pos x="1157" y="253"/>
              </a:cxn>
              <a:cxn ang="0">
                <a:pos x="1223" y="196"/>
              </a:cxn>
              <a:cxn ang="0">
                <a:pos x="1262" y="157"/>
              </a:cxn>
              <a:cxn ang="0">
                <a:pos x="1231" y="103"/>
              </a:cxn>
              <a:cxn ang="0">
                <a:pos x="1312" y="64"/>
              </a:cxn>
              <a:cxn ang="0">
                <a:pos x="1377" y="8"/>
              </a:cxn>
            </a:cxnLst>
            <a:rect l="0" t="0" r="r" b="b"/>
            <a:pathLst>
              <a:path w="1535" h="682">
                <a:moveTo>
                  <a:pt x="0" y="638"/>
                </a:moveTo>
                <a:cubicBezTo>
                  <a:pt x="7" y="637"/>
                  <a:pt x="7" y="637"/>
                  <a:pt x="7" y="637"/>
                </a:cubicBezTo>
                <a:cubicBezTo>
                  <a:pt x="18" y="636"/>
                  <a:pt x="18" y="636"/>
                  <a:pt x="18" y="636"/>
                </a:cubicBezTo>
                <a:cubicBezTo>
                  <a:pt x="19" y="636"/>
                  <a:pt x="19" y="636"/>
                  <a:pt x="19" y="637"/>
                </a:cubicBezTo>
                <a:cubicBezTo>
                  <a:pt x="23" y="646"/>
                  <a:pt x="23" y="646"/>
                  <a:pt x="23" y="646"/>
                </a:cubicBezTo>
                <a:cubicBezTo>
                  <a:pt x="37" y="682"/>
                  <a:pt x="37" y="682"/>
                  <a:pt x="37" y="682"/>
                </a:cubicBezTo>
                <a:cubicBezTo>
                  <a:pt x="37" y="682"/>
                  <a:pt x="37" y="682"/>
                  <a:pt x="37" y="682"/>
                </a:cubicBezTo>
                <a:cubicBezTo>
                  <a:pt x="58" y="662"/>
                  <a:pt x="58" y="662"/>
                  <a:pt x="58" y="662"/>
                </a:cubicBezTo>
                <a:cubicBezTo>
                  <a:pt x="103" y="631"/>
                  <a:pt x="103" y="631"/>
                  <a:pt x="103" y="631"/>
                </a:cubicBezTo>
                <a:cubicBezTo>
                  <a:pt x="108" y="570"/>
                  <a:pt x="108" y="570"/>
                  <a:pt x="108" y="570"/>
                </a:cubicBezTo>
                <a:cubicBezTo>
                  <a:pt x="113" y="550"/>
                  <a:pt x="113" y="550"/>
                  <a:pt x="113" y="550"/>
                </a:cubicBezTo>
                <a:cubicBezTo>
                  <a:pt x="116" y="515"/>
                  <a:pt x="116" y="515"/>
                  <a:pt x="116" y="515"/>
                </a:cubicBezTo>
                <a:cubicBezTo>
                  <a:pt x="124" y="483"/>
                  <a:pt x="124" y="483"/>
                  <a:pt x="124" y="483"/>
                </a:cubicBezTo>
                <a:cubicBezTo>
                  <a:pt x="124" y="483"/>
                  <a:pt x="124" y="483"/>
                  <a:pt x="124" y="482"/>
                </a:cubicBezTo>
                <a:cubicBezTo>
                  <a:pt x="185" y="464"/>
                  <a:pt x="185" y="464"/>
                  <a:pt x="185" y="464"/>
                </a:cubicBezTo>
                <a:cubicBezTo>
                  <a:pt x="206" y="440"/>
                  <a:pt x="206" y="440"/>
                  <a:pt x="206" y="440"/>
                </a:cubicBezTo>
                <a:cubicBezTo>
                  <a:pt x="190" y="430"/>
                  <a:pt x="190" y="430"/>
                  <a:pt x="190" y="430"/>
                </a:cubicBezTo>
                <a:cubicBezTo>
                  <a:pt x="189" y="430"/>
                  <a:pt x="189" y="430"/>
                  <a:pt x="189" y="430"/>
                </a:cubicBezTo>
                <a:cubicBezTo>
                  <a:pt x="189" y="429"/>
                  <a:pt x="189" y="429"/>
                  <a:pt x="189" y="429"/>
                </a:cubicBezTo>
                <a:cubicBezTo>
                  <a:pt x="216" y="405"/>
                  <a:pt x="216" y="405"/>
                  <a:pt x="216" y="405"/>
                </a:cubicBezTo>
                <a:cubicBezTo>
                  <a:pt x="217" y="404"/>
                  <a:pt x="217" y="404"/>
                  <a:pt x="217" y="404"/>
                </a:cubicBezTo>
                <a:cubicBezTo>
                  <a:pt x="227" y="402"/>
                  <a:pt x="227" y="402"/>
                  <a:pt x="227" y="402"/>
                </a:cubicBezTo>
                <a:cubicBezTo>
                  <a:pt x="230" y="394"/>
                  <a:pt x="230" y="394"/>
                  <a:pt x="230" y="394"/>
                </a:cubicBezTo>
                <a:cubicBezTo>
                  <a:pt x="228" y="384"/>
                  <a:pt x="228" y="384"/>
                  <a:pt x="228" y="384"/>
                </a:cubicBezTo>
                <a:cubicBezTo>
                  <a:pt x="226" y="376"/>
                  <a:pt x="226" y="376"/>
                  <a:pt x="226" y="376"/>
                </a:cubicBezTo>
                <a:cubicBezTo>
                  <a:pt x="225" y="376"/>
                  <a:pt x="226" y="375"/>
                  <a:pt x="226" y="375"/>
                </a:cubicBezTo>
                <a:cubicBezTo>
                  <a:pt x="253" y="361"/>
                  <a:pt x="253" y="361"/>
                  <a:pt x="253" y="361"/>
                </a:cubicBezTo>
                <a:cubicBezTo>
                  <a:pt x="249" y="356"/>
                  <a:pt x="249" y="356"/>
                  <a:pt x="249" y="356"/>
                </a:cubicBezTo>
                <a:cubicBezTo>
                  <a:pt x="249" y="356"/>
                  <a:pt x="249" y="356"/>
                  <a:pt x="249" y="356"/>
                </a:cubicBezTo>
                <a:cubicBezTo>
                  <a:pt x="245" y="347"/>
                  <a:pt x="245" y="347"/>
                  <a:pt x="245" y="347"/>
                </a:cubicBezTo>
                <a:cubicBezTo>
                  <a:pt x="245" y="347"/>
                  <a:pt x="245" y="347"/>
                  <a:pt x="245" y="347"/>
                </a:cubicBezTo>
                <a:cubicBezTo>
                  <a:pt x="246" y="343"/>
                  <a:pt x="246" y="343"/>
                  <a:pt x="246" y="343"/>
                </a:cubicBezTo>
                <a:cubicBezTo>
                  <a:pt x="247" y="342"/>
                  <a:pt x="247" y="342"/>
                  <a:pt x="247" y="342"/>
                </a:cubicBezTo>
                <a:cubicBezTo>
                  <a:pt x="299" y="323"/>
                  <a:pt x="299" y="323"/>
                  <a:pt x="299" y="323"/>
                </a:cubicBezTo>
                <a:cubicBezTo>
                  <a:pt x="310" y="319"/>
                  <a:pt x="310" y="319"/>
                  <a:pt x="310" y="319"/>
                </a:cubicBezTo>
                <a:cubicBezTo>
                  <a:pt x="316" y="309"/>
                  <a:pt x="316" y="309"/>
                  <a:pt x="316" y="309"/>
                </a:cubicBezTo>
                <a:cubicBezTo>
                  <a:pt x="335" y="274"/>
                  <a:pt x="335" y="274"/>
                  <a:pt x="335" y="274"/>
                </a:cubicBezTo>
                <a:cubicBezTo>
                  <a:pt x="335" y="273"/>
                  <a:pt x="336" y="273"/>
                  <a:pt x="336" y="273"/>
                </a:cubicBezTo>
                <a:cubicBezTo>
                  <a:pt x="336" y="273"/>
                  <a:pt x="337" y="273"/>
                  <a:pt x="337" y="274"/>
                </a:cubicBezTo>
                <a:cubicBezTo>
                  <a:pt x="347" y="306"/>
                  <a:pt x="347" y="306"/>
                  <a:pt x="347" y="306"/>
                </a:cubicBezTo>
                <a:cubicBezTo>
                  <a:pt x="359" y="278"/>
                  <a:pt x="359" y="278"/>
                  <a:pt x="359" y="278"/>
                </a:cubicBezTo>
                <a:cubicBezTo>
                  <a:pt x="370" y="250"/>
                  <a:pt x="370" y="250"/>
                  <a:pt x="370" y="250"/>
                </a:cubicBezTo>
                <a:cubicBezTo>
                  <a:pt x="361" y="233"/>
                  <a:pt x="361" y="233"/>
                  <a:pt x="361" y="233"/>
                </a:cubicBezTo>
                <a:cubicBezTo>
                  <a:pt x="344" y="204"/>
                  <a:pt x="344" y="204"/>
                  <a:pt x="344" y="204"/>
                </a:cubicBezTo>
                <a:cubicBezTo>
                  <a:pt x="344" y="203"/>
                  <a:pt x="344" y="203"/>
                  <a:pt x="344" y="202"/>
                </a:cubicBezTo>
                <a:cubicBezTo>
                  <a:pt x="392" y="144"/>
                  <a:pt x="392" y="144"/>
                  <a:pt x="392" y="144"/>
                </a:cubicBezTo>
                <a:cubicBezTo>
                  <a:pt x="394" y="144"/>
                  <a:pt x="394" y="144"/>
                  <a:pt x="394" y="144"/>
                </a:cubicBezTo>
                <a:cubicBezTo>
                  <a:pt x="448" y="180"/>
                  <a:pt x="448" y="180"/>
                  <a:pt x="448" y="180"/>
                </a:cubicBezTo>
                <a:cubicBezTo>
                  <a:pt x="489" y="162"/>
                  <a:pt x="489" y="162"/>
                  <a:pt x="489" y="162"/>
                </a:cubicBezTo>
                <a:cubicBezTo>
                  <a:pt x="489" y="162"/>
                  <a:pt x="489" y="162"/>
                  <a:pt x="489" y="162"/>
                </a:cubicBezTo>
                <a:cubicBezTo>
                  <a:pt x="530" y="157"/>
                  <a:pt x="530" y="157"/>
                  <a:pt x="530" y="157"/>
                </a:cubicBezTo>
                <a:cubicBezTo>
                  <a:pt x="530" y="157"/>
                  <a:pt x="530" y="157"/>
                  <a:pt x="530" y="157"/>
                </a:cubicBezTo>
                <a:cubicBezTo>
                  <a:pt x="531" y="157"/>
                  <a:pt x="531" y="158"/>
                  <a:pt x="531" y="158"/>
                </a:cubicBezTo>
                <a:cubicBezTo>
                  <a:pt x="531" y="184"/>
                  <a:pt x="531" y="184"/>
                  <a:pt x="531" y="184"/>
                </a:cubicBezTo>
                <a:cubicBezTo>
                  <a:pt x="564" y="161"/>
                  <a:pt x="564" y="161"/>
                  <a:pt x="564" y="161"/>
                </a:cubicBezTo>
                <a:cubicBezTo>
                  <a:pt x="564" y="161"/>
                  <a:pt x="564" y="161"/>
                  <a:pt x="565" y="161"/>
                </a:cubicBezTo>
                <a:cubicBezTo>
                  <a:pt x="565" y="161"/>
                  <a:pt x="565" y="161"/>
                  <a:pt x="565" y="161"/>
                </a:cubicBezTo>
                <a:cubicBezTo>
                  <a:pt x="588" y="205"/>
                  <a:pt x="588" y="205"/>
                  <a:pt x="588" y="205"/>
                </a:cubicBezTo>
                <a:cubicBezTo>
                  <a:pt x="658" y="213"/>
                  <a:pt x="658" y="213"/>
                  <a:pt x="658" y="213"/>
                </a:cubicBezTo>
                <a:cubicBezTo>
                  <a:pt x="680" y="214"/>
                  <a:pt x="680" y="214"/>
                  <a:pt x="680" y="214"/>
                </a:cubicBezTo>
                <a:cubicBezTo>
                  <a:pt x="698" y="38"/>
                  <a:pt x="698" y="38"/>
                  <a:pt x="698" y="38"/>
                </a:cubicBezTo>
                <a:cubicBezTo>
                  <a:pt x="699" y="36"/>
                  <a:pt x="699" y="36"/>
                  <a:pt x="699" y="36"/>
                </a:cubicBezTo>
                <a:cubicBezTo>
                  <a:pt x="714" y="15"/>
                  <a:pt x="714" y="15"/>
                  <a:pt x="714" y="15"/>
                </a:cubicBezTo>
                <a:cubicBezTo>
                  <a:pt x="721" y="7"/>
                  <a:pt x="721" y="7"/>
                  <a:pt x="721" y="7"/>
                </a:cubicBezTo>
                <a:cubicBezTo>
                  <a:pt x="721" y="6"/>
                  <a:pt x="722" y="6"/>
                  <a:pt x="722" y="6"/>
                </a:cubicBezTo>
                <a:cubicBezTo>
                  <a:pt x="745" y="24"/>
                  <a:pt x="745" y="24"/>
                  <a:pt x="745" y="24"/>
                </a:cubicBezTo>
                <a:cubicBezTo>
                  <a:pt x="766" y="32"/>
                  <a:pt x="766" y="32"/>
                  <a:pt x="766" y="32"/>
                </a:cubicBezTo>
                <a:cubicBezTo>
                  <a:pt x="768" y="33"/>
                  <a:pt x="768" y="33"/>
                  <a:pt x="768" y="33"/>
                </a:cubicBezTo>
                <a:cubicBezTo>
                  <a:pt x="777" y="35"/>
                  <a:pt x="777" y="35"/>
                  <a:pt x="777" y="35"/>
                </a:cubicBezTo>
                <a:cubicBezTo>
                  <a:pt x="826" y="49"/>
                  <a:pt x="826" y="49"/>
                  <a:pt x="826" y="49"/>
                </a:cubicBezTo>
                <a:cubicBezTo>
                  <a:pt x="828" y="50"/>
                  <a:pt x="828" y="50"/>
                  <a:pt x="828" y="50"/>
                </a:cubicBezTo>
                <a:cubicBezTo>
                  <a:pt x="849" y="186"/>
                  <a:pt x="849" y="186"/>
                  <a:pt x="849" y="186"/>
                </a:cubicBezTo>
                <a:cubicBezTo>
                  <a:pt x="886" y="221"/>
                  <a:pt x="886" y="221"/>
                  <a:pt x="886" y="221"/>
                </a:cubicBezTo>
                <a:cubicBezTo>
                  <a:pt x="975" y="292"/>
                  <a:pt x="975" y="292"/>
                  <a:pt x="975" y="292"/>
                </a:cubicBezTo>
                <a:cubicBezTo>
                  <a:pt x="975" y="292"/>
                  <a:pt x="975" y="292"/>
                  <a:pt x="975" y="292"/>
                </a:cubicBezTo>
                <a:cubicBezTo>
                  <a:pt x="1006" y="371"/>
                  <a:pt x="1006" y="371"/>
                  <a:pt x="1006" y="371"/>
                </a:cubicBezTo>
                <a:cubicBezTo>
                  <a:pt x="1006" y="371"/>
                  <a:pt x="1006" y="371"/>
                  <a:pt x="1006" y="372"/>
                </a:cubicBezTo>
                <a:cubicBezTo>
                  <a:pt x="1006" y="372"/>
                  <a:pt x="1005" y="372"/>
                  <a:pt x="1005" y="372"/>
                </a:cubicBezTo>
                <a:cubicBezTo>
                  <a:pt x="973" y="373"/>
                  <a:pt x="973" y="373"/>
                  <a:pt x="973" y="373"/>
                </a:cubicBezTo>
                <a:cubicBezTo>
                  <a:pt x="972" y="432"/>
                  <a:pt x="972" y="432"/>
                  <a:pt x="972" y="432"/>
                </a:cubicBezTo>
                <a:cubicBezTo>
                  <a:pt x="987" y="445"/>
                  <a:pt x="987" y="445"/>
                  <a:pt x="987" y="445"/>
                </a:cubicBezTo>
                <a:cubicBezTo>
                  <a:pt x="1020" y="428"/>
                  <a:pt x="1020" y="428"/>
                  <a:pt x="1020" y="428"/>
                </a:cubicBezTo>
                <a:cubicBezTo>
                  <a:pt x="1053" y="391"/>
                  <a:pt x="1053" y="391"/>
                  <a:pt x="1053" y="391"/>
                </a:cubicBezTo>
                <a:cubicBezTo>
                  <a:pt x="1040" y="341"/>
                  <a:pt x="1040" y="341"/>
                  <a:pt x="1040" y="341"/>
                </a:cubicBezTo>
                <a:cubicBezTo>
                  <a:pt x="1039" y="340"/>
                  <a:pt x="1040" y="340"/>
                  <a:pt x="1040" y="339"/>
                </a:cubicBezTo>
                <a:cubicBezTo>
                  <a:pt x="1055" y="335"/>
                  <a:pt x="1055" y="335"/>
                  <a:pt x="1055" y="335"/>
                </a:cubicBezTo>
                <a:cubicBezTo>
                  <a:pt x="1088" y="324"/>
                  <a:pt x="1088" y="324"/>
                  <a:pt x="1088" y="324"/>
                </a:cubicBezTo>
                <a:cubicBezTo>
                  <a:pt x="1111" y="317"/>
                  <a:pt x="1111" y="317"/>
                  <a:pt x="1111" y="317"/>
                </a:cubicBezTo>
                <a:cubicBezTo>
                  <a:pt x="1156" y="253"/>
                  <a:pt x="1156" y="253"/>
                  <a:pt x="1156" y="253"/>
                </a:cubicBezTo>
                <a:cubicBezTo>
                  <a:pt x="1156" y="253"/>
                  <a:pt x="1157" y="253"/>
                  <a:pt x="1157" y="253"/>
                </a:cubicBezTo>
                <a:cubicBezTo>
                  <a:pt x="1188" y="266"/>
                  <a:pt x="1188" y="266"/>
                  <a:pt x="1188" y="266"/>
                </a:cubicBezTo>
                <a:cubicBezTo>
                  <a:pt x="1223" y="196"/>
                  <a:pt x="1223" y="196"/>
                  <a:pt x="1223" y="196"/>
                </a:cubicBezTo>
                <a:cubicBezTo>
                  <a:pt x="1223" y="196"/>
                  <a:pt x="1223" y="196"/>
                  <a:pt x="1223" y="196"/>
                </a:cubicBezTo>
                <a:cubicBezTo>
                  <a:pt x="1262" y="157"/>
                  <a:pt x="1262" y="157"/>
                  <a:pt x="1262" y="157"/>
                </a:cubicBezTo>
                <a:cubicBezTo>
                  <a:pt x="1231" y="104"/>
                  <a:pt x="1231" y="104"/>
                  <a:pt x="1231" y="104"/>
                </a:cubicBezTo>
                <a:cubicBezTo>
                  <a:pt x="1231" y="103"/>
                  <a:pt x="1230" y="103"/>
                  <a:pt x="1231" y="103"/>
                </a:cubicBezTo>
                <a:cubicBezTo>
                  <a:pt x="1231" y="103"/>
                  <a:pt x="1231" y="102"/>
                  <a:pt x="1231" y="102"/>
                </a:cubicBezTo>
                <a:cubicBezTo>
                  <a:pt x="1312" y="64"/>
                  <a:pt x="1312" y="64"/>
                  <a:pt x="1312" y="64"/>
                </a:cubicBezTo>
                <a:cubicBezTo>
                  <a:pt x="1377" y="8"/>
                  <a:pt x="1377" y="8"/>
                  <a:pt x="1377" y="8"/>
                </a:cubicBezTo>
                <a:cubicBezTo>
                  <a:pt x="1377" y="8"/>
                  <a:pt x="1377" y="8"/>
                  <a:pt x="1377" y="8"/>
                </a:cubicBezTo>
                <a:cubicBezTo>
                  <a:pt x="1535" y="0"/>
                  <a:pt x="1535" y="0"/>
                  <a:pt x="1535" y="0"/>
                </a:cubicBezTo>
              </a:path>
            </a:pathLst>
          </a:custGeom>
          <a:noFill/>
          <a:ln w="41275" cap="flat">
            <a:solidFill>
              <a:srgbClr val="B1B3B6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73" name="Freeform 49"/>
          <p:cNvSpPr>
            <a:spLocks/>
          </p:cNvSpPr>
          <p:nvPr/>
        </p:nvSpPr>
        <p:spPr bwMode="auto">
          <a:xfrm>
            <a:off x="193676" y="38100"/>
            <a:ext cx="6200775" cy="6572250"/>
          </a:xfrm>
          <a:custGeom>
            <a:avLst/>
            <a:gdLst/>
            <a:ahLst/>
            <a:cxnLst>
              <a:cxn ang="0">
                <a:pos x="1822" y="1893"/>
              </a:cxn>
              <a:cxn ang="0">
                <a:pos x="1813" y="1877"/>
              </a:cxn>
              <a:cxn ang="0">
                <a:pos x="1787" y="1746"/>
              </a:cxn>
              <a:cxn ang="0">
                <a:pos x="1800" y="1661"/>
              </a:cxn>
              <a:cxn ang="0">
                <a:pos x="1832" y="1457"/>
              </a:cxn>
              <a:cxn ang="0">
                <a:pos x="1816" y="1371"/>
              </a:cxn>
              <a:cxn ang="0">
                <a:pos x="1743" y="1263"/>
              </a:cxn>
              <a:cxn ang="0">
                <a:pos x="1684" y="1233"/>
              </a:cxn>
              <a:cxn ang="0">
                <a:pos x="1551" y="1079"/>
              </a:cxn>
              <a:cxn ang="0">
                <a:pos x="1531" y="1065"/>
              </a:cxn>
              <a:cxn ang="0">
                <a:pos x="1543" y="999"/>
              </a:cxn>
              <a:cxn ang="0">
                <a:pos x="1569" y="876"/>
              </a:cxn>
              <a:cxn ang="0">
                <a:pos x="1485" y="769"/>
              </a:cxn>
              <a:cxn ang="0">
                <a:pos x="1295" y="366"/>
              </a:cxn>
              <a:cxn ang="0">
                <a:pos x="1180" y="266"/>
              </a:cxn>
              <a:cxn ang="0">
                <a:pos x="1144" y="246"/>
              </a:cxn>
              <a:cxn ang="0">
                <a:pos x="1076" y="27"/>
              </a:cxn>
              <a:cxn ang="0">
                <a:pos x="1019" y="198"/>
              </a:cxn>
              <a:cxn ang="0">
                <a:pos x="984" y="206"/>
              </a:cxn>
              <a:cxn ang="0">
                <a:pos x="822" y="299"/>
              </a:cxn>
              <a:cxn ang="0">
                <a:pos x="613" y="241"/>
              </a:cxn>
              <a:cxn ang="0">
                <a:pos x="560" y="183"/>
              </a:cxn>
              <a:cxn ang="0">
                <a:pos x="549" y="332"/>
              </a:cxn>
              <a:cxn ang="0">
                <a:pos x="673" y="403"/>
              </a:cxn>
              <a:cxn ang="0">
                <a:pos x="768" y="485"/>
              </a:cxn>
              <a:cxn ang="0">
                <a:pos x="797" y="607"/>
              </a:cxn>
              <a:cxn ang="0">
                <a:pos x="600" y="876"/>
              </a:cxn>
              <a:cxn ang="0">
                <a:pos x="584" y="1010"/>
              </a:cxn>
              <a:cxn ang="0">
                <a:pos x="572" y="1054"/>
              </a:cxn>
              <a:cxn ang="0">
                <a:pos x="570" y="1064"/>
              </a:cxn>
              <a:cxn ang="0">
                <a:pos x="515" y="1044"/>
              </a:cxn>
              <a:cxn ang="0">
                <a:pos x="477" y="1064"/>
              </a:cxn>
              <a:cxn ang="0">
                <a:pos x="367" y="1096"/>
              </a:cxn>
              <a:cxn ang="0">
                <a:pos x="355" y="1226"/>
              </a:cxn>
              <a:cxn ang="0">
                <a:pos x="214" y="1361"/>
              </a:cxn>
              <a:cxn ang="0">
                <a:pos x="130" y="1412"/>
              </a:cxn>
              <a:cxn ang="0">
                <a:pos x="44" y="1487"/>
              </a:cxn>
              <a:cxn ang="0">
                <a:pos x="45" y="1620"/>
              </a:cxn>
              <a:cxn ang="0">
                <a:pos x="43" y="1646"/>
              </a:cxn>
              <a:cxn ang="0">
                <a:pos x="29" y="1663"/>
              </a:cxn>
              <a:cxn ang="0">
                <a:pos x="1" y="1700"/>
              </a:cxn>
              <a:cxn ang="0">
                <a:pos x="5" y="1753"/>
              </a:cxn>
              <a:cxn ang="0">
                <a:pos x="17" y="1774"/>
              </a:cxn>
              <a:cxn ang="0">
                <a:pos x="20" y="1818"/>
              </a:cxn>
              <a:cxn ang="0">
                <a:pos x="32" y="1894"/>
              </a:cxn>
              <a:cxn ang="0">
                <a:pos x="95" y="1935"/>
              </a:cxn>
              <a:cxn ang="0">
                <a:pos x="182" y="1925"/>
              </a:cxn>
            </a:cxnLst>
            <a:rect l="0" t="0" r="r" b="b"/>
            <a:pathLst>
              <a:path w="1832" h="1943">
                <a:moveTo>
                  <a:pt x="1827" y="1902"/>
                </a:moveTo>
                <a:cubicBezTo>
                  <a:pt x="1827" y="1902"/>
                  <a:pt x="1827" y="1901"/>
                  <a:pt x="1826" y="1901"/>
                </a:cubicBezTo>
                <a:cubicBezTo>
                  <a:pt x="1822" y="1893"/>
                  <a:pt x="1822" y="1893"/>
                  <a:pt x="1822" y="1893"/>
                </a:cubicBezTo>
                <a:cubicBezTo>
                  <a:pt x="1816" y="1886"/>
                  <a:pt x="1816" y="1886"/>
                  <a:pt x="1816" y="1886"/>
                </a:cubicBezTo>
                <a:cubicBezTo>
                  <a:pt x="1816" y="1886"/>
                  <a:pt x="1816" y="1886"/>
                  <a:pt x="1816" y="1886"/>
                </a:cubicBezTo>
                <a:cubicBezTo>
                  <a:pt x="1813" y="1877"/>
                  <a:pt x="1813" y="1877"/>
                  <a:pt x="1813" y="1877"/>
                </a:cubicBezTo>
                <a:cubicBezTo>
                  <a:pt x="1800" y="1805"/>
                  <a:pt x="1800" y="1805"/>
                  <a:pt x="1800" y="1805"/>
                </a:cubicBezTo>
                <a:cubicBezTo>
                  <a:pt x="1791" y="1767"/>
                  <a:pt x="1791" y="1767"/>
                  <a:pt x="1791" y="1767"/>
                </a:cubicBezTo>
                <a:cubicBezTo>
                  <a:pt x="1787" y="1746"/>
                  <a:pt x="1787" y="1746"/>
                  <a:pt x="1787" y="1746"/>
                </a:cubicBezTo>
                <a:cubicBezTo>
                  <a:pt x="1779" y="1685"/>
                  <a:pt x="1779" y="1685"/>
                  <a:pt x="1779" y="1685"/>
                </a:cubicBezTo>
                <a:cubicBezTo>
                  <a:pt x="1779" y="1685"/>
                  <a:pt x="1779" y="1684"/>
                  <a:pt x="1780" y="1684"/>
                </a:cubicBezTo>
                <a:cubicBezTo>
                  <a:pt x="1800" y="1661"/>
                  <a:pt x="1800" y="1661"/>
                  <a:pt x="1800" y="1661"/>
                </a:cubicBezTo>
                <a:cubicBezTo>
                  <a:pt x="1774" y="1577"/>
                  <a:pt x="1774" y="1577"/>
                  <a:pt x="1774" y="1577"/>
                </a:cubicBezTo>
                <a:cubicBezTo>
                  <a:pt x="1774" y="1576"/>
                  <a:pt x="1774" y="1576"/>
                  <a:pt x="1774" y="1576"/>
                </a:cubicBezTo>
                <a:cubicBezTo>
                  <a:pt x="1832" y="1457"/>
                  <a:pt x="1832" y="1457"/>
                  <a:pt x="1832" y="1457"/>
                </a:cubicBezTo>
                <a:cubicBezTo>
                  <a:pt x="1810" y="1439"/>
                  <a:pt x="1810" y="1439"/>
                  <a:pt x="1810" y="1439"/>
                </a:cubicBezTo>
                <a:cubicBezTo>
                  <a:pt x="1809" y="1437"/>
                  <a:pt x="1809" y="1437"/>
                  <a:pt x="1809" y="1437"/>
                </a:cubicBezTo>
                <a:cubicBezTo>
                  <a:pt x="1816" y="1371"/>
                  <a:pt x="1816" y="1371"/>
                  <a:pt x="1816" y="1371"/>
                </a:cubicBezTo>
                <a:cubicBezTo>
                  <a:pt x="1780" y="1379"/>
                  <a:pt x="1780" y="1379"/>
                  <a:pt x="1780" y="1379"/>
                </a:cubicBezTo>
                <a:cubicBezTo>
                  <a:pt x="1779" y="1379"/>
                  <a:pt x="1779" y="1379"/>
                  <a:pt x="1778" y="1379"/>
                </a:cubicBezTo>
                <a:cubicBezTo>
                  <a:pt x="1743" y="1263"/>
                  <a:pt x="1743" y="1263"/>
                  <a:pt x="1743" y="1263"/>
                </a:cubicBezTo>
                <a:cubicBezTo>
                  <a:pt x="1695" y="1245"/>
                  <a:pt x="1695" y="1245"/>
                  <a:pt x="1695" y="1245"/>
                </a:cubicBezTo>
                <a:cubicBezTo>
                  <a:pt x="1694" y="1245"/>
                  <a:pt x="1694" y="1245"/>
                  <a:pt x="1694" y="1245"/>
                </a:cubicBezTo>
                <a:cubicBezTo>
                  <a:pt x="1684" y="1233"/>
                  <a:pt x="1684" y="1233"/>
                  <a:pt x="1684" y="1233"/>
                </a:cubicBezTo>
                <a:cubicBezTo>
                  <a:pt x="1557" y="1102"/>
                  <a:pt x="1557" y="1102"/>
                  <a:pt x="1557" y="1102"/>
                </a:cubicBezTo>
                <a:cubicBezTo>
                  <a:pt x="1557" y="1102"/>
                  <a:pt x="1557" y="1101"/>
                  <a:pt x="1557" y="1101"/>
                </a:cubicBezTo>
                <a:cubicBezTo>
                  <a:pt x="1551" y="1079"/>
                  <a:pt x="1551" y="1079"/>
                  <a:pt x="1551" y="1079"/>
                </a:cubicBezTo>
                <a:cubicBezTo>
                  <a:pt x="1549" y="1071"/>
                  <a:pt x="1549" y="1071"/>
                  <a:pt x="1549" y="1071"/>
                </a:cubicBezTo>
                <a:cubicBezTo>
                  <a:pt x="1544" y="1069"/>
                  <a:pt x="1544" y="1069"/>
                  <a:pt x="1544" y="1069"/>
                </a:cubicBezTo>
                <a:cubicBezTo>
                  <a:pt x="1531" y="1065"/>
                  <a:pt x="1531" y="1065"/>
                  <a:pt x="1531" y="1065"/>
                </a:cubicBezTo>
                <a:cubicBezTo>
                  <a:pt x="1531" y="1065"/>
                  <a:pt x="1531" y="1065"/>
                  <a:pt x="1531" y="1064"/>
                </a:cubicBezTo>
                <a:cubicBezTo>
                  <a:pt x="1539" y="1018"/>
                  <a:pt x="1539" y="1018"/>
                  <a:pt x="1539" y="1018"/>
                </a:cubicBezTo>
                <a:cubicBezTo>
                  <a:pt x="1543" y="999"/>
                  <a:pt x="1543" y="999"/>
                  <a:pt x="1543" y="999"/>
                </a:cubicBezTo>
                <a:cubicBezTo>
                  <a:pt x="1551" y="958"/>
                  <a:pt x="1551" y="958"/>
                  <a:pt x="1551" y="958"/>
                </a:cubicBezTo>
                <a:cubicBezTo>
                  <a:pt x="1566" y="888"/>
                  <a:pt x="1566" y="888"/>
                  <a:pt x="1566" y="888"/>
                </a:cubicBezTo>
                <a:cubicBezTo>
                  <a:pt x="1569" y="876"/>
                  <a:pt x="1569" y="876"/>
                  <a:pt x="1569" y="876"/>
                </a:cubicBezTo>
                <a:cubicBezTo>
                  <a:pt x="1579" y="841"/>
                  <a:pt x="1579" y="841"/>
                  <a:pt x="1579" y="841"/>
                </a:cubicBezTo>
                <a:cubicBezTo>
                  <a:pt x="1485" y="770"/>
                  <a:pt x="1485" y="770"/>
                  <a:pt x="1485" y="770"/>
                </a:cubicBezTo>
                <a:cubicBezTo>
                  <a:pt x="1485" y="770"/>
                  <a:pt x="1485" y="769"/>
                  <a:pt x="1485" y="769"/>
                </a:cubicBezTo>
                <a:cubicBezTo>
                  <a:pt x="1377" y="628"/>
                  <a:pt x="1377" y="628"/>
                  <a:pt x="1377" y="628"/>
                </a:cubicBezTo>
                <a:cubicBezTo>
                  <a:pt x="1375" y="626"/>
                  <a:pt x="1375" y="626"/>
                  <a:pt x="1375" y="626"/>
                </a:cubicBezTo>
                <a:cubicBezTo>
                  <a:pt x="1295" y="366"/>
                  <a:pt x="1295" y="366"/>
                  <a:pt x="1295" y="366"/>
                </a:cubicBezTo>
                <a:cubicBezTo>
                  <a:pt x="1223" y="304"/>
                  <a:pt x="1223" y="304"/>
                  <a:pt x="1223" y="304"/>
                </a:cubicBezTo>
                <a:cubicBezTo>
                  <a:pt x="1210" y="292"/>
                  <a:pt x="1210" y="292"/>
                  <a:pt x="1210" y="292"/>
                </a:cubicBezTo>
                <a:cubicBezTo>
                  <a:pt x="1180" y="266"/>
                  <a:pt x="1180" y="266"/>
                  <a:pt x="1180" y="266"/>
                </a:cubicBezTo>
                <a:cubicBezTo>
                  <a:pt x="1177" y="263"/>
                  <a:pt x="1177" y="263"/>
                  <a:pt x="1177" y="263"/>
                </a:cubicBezTo>
                <a:cubicBezTo>
                  <a:pt x="1144" y="247"/>
                  <a:pt x="1144" y="247"/>
                  <a:pt x="1144" y="247"/>
                </a:cubicBezTo>
                <a:cubicBezTo>
                  <a:pt x="1144" y="247"/>
                  <a:pt x="1144" y="247"/>
                  <a:pt x="1144" y="246"/>
                </a:cubicBezTo>
                <a:cubicBezTo>
                  <a:pt x="1158" y="106"/>
                  <a:pt x="1158" y="106"/>
                  <a:pt x="1158" y="106"/>
                </a:cubicBezTo>
                <a:cubicBezTo>
                  <a:pt x="1095" y="0"/>
                  <a:pt x="1095" y="0"/>
                  <a:pt x="1095" y="0"/>
                </a:cubicBezTo>
                <a:cubicBezTo>
                  <a:pt x="1076" y="27"/>
                  <a:pt x="1076" y="27"/>
                  <a:pt x="1076" y="27"/>
                </a:cubicBezTo>
                <a:cubicBezTo>
                  <a:pt x="1066" y="41"/>
                  <a:pt x="1066" y="41"/>
                  <a:pt x="1066" y="41"/>
                </a:cubicBezTo>
                <a:cubicBezTo>
                  <a:pt x="1035" y="85"/>
                  <a:pt x="1035" y="85"/>
                  <a:pt x="1035" y="85"/>
                </a:cubicBezTo>
                <a:cubicBezTo>
                  <a:pt x="1019" y="198"/>
                  <a:pt x="1019" y="198"/>
                  <a:pt x="1019" y="198"/>
                </a:cubicBezTo>
                <a:cubicBezTo>
                  <a:pt x="1019" y="198"/>
                  <a:pt x="1019" y="198"/>
                  <a:pt x="1018" y="199"/>
                </a:cubicBezTo>
                <a:cubicBezTo>
                  <a:pt x="986" y="205"/>
                  <a:pt x="986" y="205"/>
                  <a:pt x="986" y="205"/>
                </a:cubicBezTo>
                <a:cubicBezTo>
                  <a:pt x="984" y="206"/>
                  <a:pt x="984" y="206"/>
                  <a:pt x="984" y="206"/>
                </a:cubicBezTo>
                <a:cubicBezTo>
                  <a:pt x="839" y="273"/>
                  <a:pt x="839" y="273"/>
                  <a:pt x="839" y="273"/>
                </a:cubicBezTo>
                <a:cubicBezTo>
                  <a:pt x="822" y="299"/>
                  <a:pt x="822" y="299"/>
                  <a:pt x="822" y="299"/>
                </a:cubicBezTo>
                <a:cubicBezTo>
                  <a:pt x="822" y="299"/>
                  <a:pt x="822" y="299"/>
                  <a:pt x="822" y="299"/>
                </a:cubicBezTo>
                <a:cubicBezTo>
                  <a:pt x="804" y="308"/>
                  <a:pt x="804" y="308"/>
                  <a:pt x="804" y="308"/>
                </a:cubicBezTo>
                <a:cubicBezTo>
                  <a:pt x="803" y="308"/>
                  <a:pt x="803" y="308"/>
                  <a:pt x="803" y="308"/>
                </a:cubicBezTo>
                <a:cubicBezTo>
                  <a:pt x="613" y="241"/>
                  <a:pt x="613" y="241"/>
                  <a:pt x="613" y="241"/>
                </a:cubicBezTo>
                <a:cubicBezTo>
                  <a:pt x="613" y="241"/>
                  <a:pt x="612" y="241"/>
                  <a:pt x="612" y="240"/>
                </a:cubicBezTo>
                <a:cubicBezTo>
                  <a:pt x="563" y="167"/>
                  <a:pt x="563" y="167"/>
                  <a:pt x="563" y="167"/>
                </a:cubicBezTo>
                <a:cubicBezTo>
                  <a:pt x="560" y="183"/>
                  <a:pt x="560" y="183"/>
                  <a:pt x="560" y="183"/>
                </a:cubicBezTo>
                <a:cubicBezTo>
                  <a:pt x="560" y="183"/>
                  <a:pt x="560" y="184"/>
                  <a:pt x="560" y="184"/>
                </a:cubicBezTo>
                <a:cubicBezTo>
                  <a:pt x="533" y="240"/>
                  <a:pt x="533" y="240"/>
                  <a:pt x="533" y="240"/>
                </a:cubicBezTo>
                <a:cubicBezTo>
                  <a:pt x="549" y="332"/>
                  <a:pt x="549" y="332"/>
                  <a:pt x="549" y="332"/>
                </a:cubicBezTo>
                <a:cubicBezTo>
                  <a:pt x="549" y="332"/>
                  <a:pt x="549" y="333"/>
                  <a:pt x="548" y="333"/>
                </a:cubicBezTo>
                <a:cubicBezTo>
                  <a:pt x="501" y="377"/>
                  <a:pt x="501" y="377"/>
                  <a:pt x="501" y="377"/>
                </a:cubicBezTo>
                <a:cubicBezTo>
                  <a:pt x="673" y="403"/>
                  <a:pt x="673" y="403"/>
                  <a:pt x="673" y="403"/>
                </a:cubicBezTo>
                <a:cubicBezTo>
                  <a:pt x="673" y="403"/>
                  <a:pt x="673" y="403"/>
                  <a:pt x="673" y="403"/>
                </a:cubicBezTo>
                <a:cubicBezTo>
                  <a:pt x="767" y="484"/>
                  <a:pt x="767" y="484"/>
                  <a:pt x="767" y="484"/>
                </a:cubicBezTo>
                <a:cubicBezTo>
                  <a:pt x="768" y="484"/>
                  <a:pt x="768" y="484"/>
                  <a:pt x="768" y="485"/>
                </a:cubicBezTo>
                <a:cubicBezTo>
                  <a:pt x="765" y="527"/>
                  <a:pt x="765" y="527"/>
                  <a:pt x="765" y="527"/>
                </a:cubicBezTo>
                <a:cubicBezTo>
                  <a:pt x="797" y="605"/>
                  <a:pt x="797" y="605"/>
                  <a:pt x="797" y="605"/>
                </a:cubicBezTo>
                <a:cubicBezTo>
                  <a:pt x="797" y="607"/>
                  <a:pt x="797" y="607"/>
                  <a:pt x="797" y="607"/>
                </a:cubicBezTo>
                <a:cubicBezTo>
                  <a:pt x="710" y="680"/>
                  <a:pt x="710" y="680"/>
                  <a:pt x="710" y="680"/>
                </a:cubicBezTo>
                <a:cubicBezTo>
                  <a:pt x="660" y="768"/>
                  <a:pt x="660" y="768"/>
                  <a:pt x="660" y="768"/>
                </a:cubicBezTo>
                <a:cubicBezTo>
                  <a:pt x="600" y="876"/>
                  <a:pt x="600" y="876"/>
                  <a:pt x="600" y="876"/>
                </a:cubicBezTo>
                <a:cubicBezTo>
                  <a:pt x="583" y="974"/>
                  <a:pt x="583" y="974"/>
                  <a:pt x="583" y="974"/>
                </a:cubicBezTo>
                <a:cubicBezTo>
                  <a:pt x="587" y="977"/>
                  <a:pt x="587" y="977"/>
                  <a:pt x="587" y="977"/>
                </a:cubicBezTo>
                <a:cubicBezTo>
                  <a:pt x="584" y="1010"/>
                  <a:pt x="584" y="1010"/>
                  <a:pt x="584" y="1010"/>
                </a:cubicBezTo>
                <a:cubicBezTo>
                  <a:pt x="584" y="1010"/>
                  <a:pt x="584" y="1010"/>
                  <a:pt x="584" y="1010"/>
                </a:cubicBezTo>
                <a:cubicBezTo>
                  <a:pt x="572" y="1038"/>
                  <a:pt x="572" y="1038"/>
                  <a:pt x="572" y="1038"/>
                </a:cubicBezTo>
                <a:cubicBezTo>
                  <a:pt x="572" y="1054"/>
                  <a:pt x="572" y="1054"/>
                  <a:pt x="572" y="1054"/>
                </a:cubicBezTo>
                <a:cubicBezTo>
                  <a:pt x="571" y="1063"/>
                  <a:pt x="571" y="1063"/>
                  <a:pt x="571" y="1063"/>
                </a:cubicBezTo>
                <a:cubicBezTo>
                  <a:pt x="571" y="1063"/>
                  <a:pt x="571" y="1063"/>
                  <a:pt x="570" y="1063"/>
                </a:cubicBezTo>
                <a:cubicBezTo>
                  <a:pt x="570" y="1064"/>
                  <a:pt x="570" y="1064"/>
                  <a:pt x="570" y="1064"/>
                </a:cubicBezTo>
                <a:cubicBezTo>
                  <a:pt x="538" y="1052"/>
                  <a:pt x="538" y="1052"/>
                  <a:pt x="538" y="1052"/>
                </a:cubicBezTo>
                <a:cubicBezTo>
                  <a:pt x="522" y="1046"/>
                  <a:pt x="522" y="1046"/>
                  <a:pt x="522" y="1046"/>
                </a:cubicBezTo>
                <a:cubicBezTo>
                  <a:pt x="515" y="1044"/>
                  <a:pt x="515" y="1044"/>
                  <a:pt x="515" y="1044"/>
                </a:cubicBezTo>
                <a:cubicBezTo>
                  <a:pt x="508" y="1050"/>
                  <a:pt x="508" y="1050"/>
                  <a:pt x="508" y="1050"/>
                </a:cubicBezTo>
                <a:cubicBezTo>
                  <a:pt x="502" y="1054"/>
                  <a:pt x="502" y="1054"/>
                  <a:pt x="502" y="1054"/>
                </a:cubicBezTo>
                <a:cubicBezTo>
                  <a:pt x="477" y="1064"/>
                  <a:pt x="477" y="1064"/>
                  <a:pt x="477" y="1064"/>
                </a:cubicBezTo>
                <a:cubicBezTo>
                  <a:pt x="463" y="1097"/>
                  <a:pt x="463" y="1097"/>
                  <a:pt x="463" y="1097"/>
                </a:cubicBezTo>
                <a:cubicBezTo>
                  <a:pt x="461" y="1098"/>
                  <a:pt x="461" y="1098"/>
                  <a:pt x="461" y="1098"/>
                </a:cubicBezTo>
                <a:cubicBezTo>
                  <a:pt x="367" y="1096"/>
                  <a:pt x="367" y="1096"/>
                  <a:pt x="367" y="1096"/>
                </a:cubicBezTo>
                <a:cubicBezTo>
                  <a:pt x="332" y="1129"/>
                  <a:pt x="332" y="1129"/>
                  <a:pt x="332" y="1129"/>
                </a:cubicBezTo>
                <a:cubicBezTo>
                  <a:pt x="355" y="1225"/>
                  <a:pt x="355" y="1225"/>
                  <a:pt x="355" y="1225"/>
                </a:cubicBezTo>
                <a:cubicBezTo>
                  <a:pt x="355" y="1225"/>
                  <a:pt x="355" y="1225"/>
                  <a:pt x="355" y="1226"/>
                </a:cubicBezTo>
                <a:cubicBezTo>
                  <a:pt x="216" y="1360"/>
                  <a:pt x="216" y="1360"/>
                  <a:pt x="216" y="1360"/>
                </a:cubicBezTo>
                <a:cubicBezTo>
                  <a:pt x="214" y="1361"/>
                  <a:pt x="214" y="1361"/>
                  <a:pt x="214" y="1361"/>
                </a:cubicBezTo>
                <a:cubicBezTo>
                  <a:pt x="214" y="1361"/>
                  <a:pt x="214" y="1361"/>
                  <a:pt x="214" y="1361"/>
                </a:cubicBezTo>
                <a:cubicBezTo>
                  <a:pt x="203" y="1325"/>
                  <a:pt x="203" y="1325"/>
                  <a:pt x="203" y="1325"/>
                </a:cubicBezTo>
                <a:cubicBezTo>
                  <a:pt x="153" y="1326"/>
                  <a:pt x="153" y="1326"/>
                  <a:pt x="153" y="1326"/>
                </a:cubicBezTo>
                <a:cubicBezTo>
                  <a:pt x="130" y="1412"/>
                  <a:pt x="130" y="1412"/>
                  <a:pt x="130" y="1412"/>
                </a:cubicBezTo>
                <a:cubicBezTo>
                  <a:pt x="130" y="1413"/>
                  <a:pt x="130" y="1413"/>
                  <a:pt x="130" y="1413"/>
                </a:cubicBezTo>
                <a:cubicBezTo>
                  <a:pt x="83" y="1443"/>
                  <a:pt x="83" y="1443"/>
                  <a:pt x="83" y="1443"/>
                </a:cubicBezTo>
                <a:cubicBezTo>
                  <a:pt x="44" y="1487"/>
                  <a:pt x="44" y="1487"/>
                  <a:pt x="44" y="1487"/>
                </a:cubicBezTo>
                <a:cubicBezTo>
                  <a:pt x="38" y="1492"/>
                  <a:pt x="38" y="1492"/>
                  <a:pt x="38" y="1492"/>
                </a:cubicBezTo>
                <a:cubicBezTo>
                  <a:pt x="46" y="1616"/>
                  <a:pt x="46" y="1616"/>
                  <a:pt x="46" y="1616"/>
                </a:cubicBezTo>
                <a:cubicBezTo>
                  <a:pt x="45" y="1620"/>
                  <a:pt x="45" y="1620"/>
                  <a:pt x="45" y="1620"/>
                </a:cubicBezTo>
                <a:cubicBezTo>
                  <a:pt x="45" y="1622"/>
                  <a:pt x="45" y="1622"/>
                  <a:pt x="45" y="1622"/>
                </a:cubicBezTo>
                <a:cubicBezTo>
                  <a:pt x="43" y="1645"/>
                  <a:pt x="43" y="1645"/>
                  <a:pt x="43" y="1645"/>
                </a:cubicBezTo>
                <a:cubicBezTo>
                  <a:pt x="43" y="1646"/>
                  <a:pt x="43" y="1646"/>
                  <a:pt x="43" y="1646"/>
                </a:cubicBezTo>
                <a:cubicBezTo>
                  <a:pt x="34" y="1660"/>
                  <a:pt x="34" y="1660"/>
                  <a:pt x="34" y="1660"/>
                </a:cubicBezTo>
                <a:cubicBezTo>
                  <a:pt x="34" y="1660"/>
                  <a:pt x="34" y="1660"/>
                  <a:pt x="34" y="1661"/>
                </a:cubicBezTo>
                <a:cubicBezTo>
                  <a:pt x="29" y="1663"/>
                  <a:pt x="29" y="1663"/>
                  <a:pt x="29" y="1663"/>
                </a:cubicBezTo>
                <a:cubicBezTo>
                  <a:pt x="28" y="1683"/>
                  <a:pt x="28" y="1683"/>
                  <a:pt x="28" y="1683"/>
                </a:cubicBezTo>
                <a:cubicBezTo>
                  <a:pt x="28" y="1683"/>
                  <a:pt x="27" y="1683"/>
                  <a:pt x="27" y="1684"/>
                </a:cubicBezTo>
                <a:cubicBezTo>
                  <a:pt x="1" y="1700"/>
                  <a:pt x="1" y="1700"/>
                  <a:pt x="1" y="1700"/>
                </a:cubicBezTo>
                <a:cubicBezTo>
                  <a:pt x="2" y="1722"/>
                  <a:pt x="2" y="1722"/>
                  <a:pt x="2" y="1722"/>
                </a:cubicBezTo>
                <a:cubicBezTo>
                  <a:pt x="0" y="1736"/>
                  <a:pt x="0" y="1736"/>
                  <a:pt x="0" y="1736"/>
                </a:cubicBezTo>
                <a:cubicBezTo>
                  <a:pt x="5" y="1753"/>
                  <a:pt x="5" y="1753"/>
                  <a:pt x="5" y="1753"/>
                </a:cubicBezTo>
                <a:cubicBezTo>
                  <a:pt x="10" y="1765"/>
                  <a:pt x="10" y="1765"/>
                  <a:pt x="10" y="1765"/>
                </a:cubicBezTo>
                <a:cubicBezTo>
                  <a:pt x="17" y="1773"/>
                  <a:pt x="17" y="1773"/>
                  <a:pt x="17" y="1773"/>
                </a:cubicBezTo>
                <a:cubicBezTo>
                  <a:pt x="17" y="1774"/>
                  <a:pt x="17" y="1774"/>
                  <a:pt x="17" y="1774"/>
                </a:cubicBezTo>
                <a:cubicBezTo>
                  <a:pt x="18" y="1791"/>
                  <a:pt x="18" y="1791"/>
                  <a:pt x="18" y="1791"/>
                </a:cubicBezTo>
                <a:cubicBezTo>
                  <a:pt x="20" y="1816"/>
                  <a:pt x="20" y="1816"/>
                  <a:pt x="20" y="1816"/>
                </a:cubicBezTo>
                <a:cubicBezTo>
                  <a:pt x="20" y="1818"/>
                  <a:pt x="20" y="1818"/>
                  <a:pt x="20" y="1818"/>
                </a:cubicBezTo>
                <a:cubicBezTo>
                  <a:pt x="20" y="1818"/>
                  <a:pt x="20" y="1818"/>
                  <a:pt x="20" y="1818"/>
                </a:cubicBezTo>
                <a:cubicBezTo>
                  <a:pt x="3" y="1882"/>
                  <a:pt x="3" y="1882"/>
                  <a:pt x="3" y="1882"/>
                </a:cubicBezTo>
                <a:cubicBezTo>
                  <a:pt x="32" y="1894"/>
                  <a:pt x="32" y="1894"/>
                  <a:pt x="32" y="1894"/>
                </a:cubicBezTo>
                <a:cubicBezTo>
                  <a:pt x="88" y="1919"/>
                  <a:pt x="88" y="1919"/>
                  <a:pt x="88" y="1919"/>
                </a:cubicBezTo>
                <a:cubicBezTo>
                  <a:pt x="89" y="1919"/>
                  <a:pt x="89" y="1919"/>
                  <a:pt x="89" y="1920"/>
                </a:cubicBezTo>
                <a:cubicBezTo>
                  <a:pt x="95" y="1935"/>
                  <a:pt x="95" y="1935"/>
                  <a:pt x="95" y="1935"/>
                </a:cubicBezTo>
                <a:cubicBezTo>
                  <a:pt x="97" y="1943"/>
                  <a:pt x="97" y="1943"/>
                  <a:pt x="97" y="1943"/>
                </a:cubicBezTo>
                <a:cubicBezTo>
                  <a:pt x="101" y="1942"/>
                  <a:pt x="101" y="1942"/>
                  <a:pt x="101" y="1942"/>
                </a:cubicBezTo>
                <a:cubicBezTo>
                  <a:pt x="182" y="1925"/>
                  <a:pt x="182" y="1925"/>
                  <a:pt x="182" y="1925"/>
                </a:cubicBezTo>
              </a:path>
            </a:pathLst>
          </a:custGeom>
          <a:noFill/>
          <a:ln w="41275" cap="flat">
            <a:solidFill>
              <a:srgbClr val="B1B3B6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74" name="Freeform 50"/>
          <p:cNvSpPr>
            <a:spLocks/>
          </p:cNvSpPr>
          <p:nvPr/>
        </p:nvSpPr>
        <p:spPr bwMode="auto">
          <a:xfrm>
            <a:off x="917576" y="4641850"/>
            <a:ext cx="571500" cy="1001713"/>
          </a:xfrm>
          <a:custGeom>
            <a:avLst/>
            <a:gdLst/>
            <a:ahLst/>
            <a:cxnLst>
              <a:cxn ang="0">
                <a:pos x="169" y="296"/>
              </a:cxn>
              <a:cxn ang="0">
                <a:pos x="158" y="264"/>
              </a:cxn>
              <a:cxn ang="0">
                <a:pos x="153" y="252"/>
              </a:cxn>
              <a:cxn ang="0">
                <a:pos x="152" y="248"/>
              </a:cxn>
              <a:cxn ang="0">
                <a:pos x="149" y="238"/>
              </a:cxn>
              <a:cxn ang="0">
                <a:pos x="149" y="237"/>
              </a:cxn>
              <a:cxn ang="0">
                <a:pos x="164" y="184"/>
              </a:cxn>
              <a:cxn ang="0">
                <a:pos x="121" y="112"/>
              </a:cxn>
              <a:cxn ang="0">
                <a:pos x="106" y="88"/>
              </a:cxn>
              <a:cxn ang="0">
                <a:pos x="0" y="0"/>
              </a:cxn>
            </a:cxnLst>
            <a:rect l="0" t="0" r="r" b="b"/>
            <a:pathLst>
              <a:path w="169" h="296">
                <a:moveTo>
                  <a:pt x="169" y="296"/>
                </a:moveTo>
                <a:cubicBezTo>
                  <a:pt x="158" y="264"/>
                  <a:pt x="158" y="264"/>
                  <a:pt x="158" y="264"/>
                </a:cubicBezTo>
                <a:cubicBezTo>
                  <a:pt x="153" y="252"/>
                  <a:pt x="153" y="252"/>
                  <a:pt x="153" y="252"/>
                </a:cubicBezTo>
                <a:cubicBezTo>
                  <a:pt x="152" y="248"/>
                  <a:pt x="152" y="248"/>
                  <a:pt x="152" y="248"/>
                </a:cubicBezTo>
                <a:cubicBezTo>
                  <a:pt x="149" y="238"/>
                  <a:pt x="149" y="238"/>
                  <a:pt x="149" y="238"/>
                </a:cubicBezTo>
                <a:cubicBezTo>
                  <a:pt x="149" y="237"/>
                  <a:pt x="149" y="237"/>
                  <a:pt x="149" y="237"/>
                </a:cubicBezTo>
                <a:cubicBezTo>
                  <a:pt x="164" y="184"/>
                  <a:pt x="164" y="184"/>
                  <a:pt x="164" y="184"/>
                </a:cubicBezTo>
                <a:cubicBezTo>
                  <a:pt x="121" y="112"/>
                  <a:pt x="121" y="112"/>
                  <a:pt x="121" y="112"/>
                </a:cubicBezTo>
                <a:cubicBezTo>
                  <a:pt x="106" y="88"/>
                  <a:pt x="106" y="88"/>
                  <a:pt x="106" y="88"/>
                </a:cubicBezTo>
                <a:cubicBezTo>
                  <a:pt x="0" y="0"/>
                  <a:pt x="0" y="0"/>
                  <a:pt x="0" y="0"/>
                </a:cubicBezTo>
              </a:path>
            </a:pathLst>
          </a:custGeom>
          <a:noFill/>
          <a:ln w="41275" cap="flat">
            <a:solidFill>
              <a:srgbClr val="B1B3B6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75" name="Freeform 51"/>
          <p:cNvSpPr>
            <a:spLocks/>
          </p:cNvSpPr>
          <p:nvPr/>
        </p:nvSpPr>
        <p:spPr bwMode="auto">
          <a:xfrm>
            <a:off x="1760538" y="3748088"/>
            <a:ext cx="1004888" cy="2616200"/>
          </a:xfrm>
          <a:custGeom>
            <a:avLst/>
            <a:gdLst/>
            <a:ahLst/>
            <a:cxnLst>
              <a:cxn ang="0">
                <a:pos x="51" y="724"/>
              </a:cxn>
              <a:cxn ang="0">
                <a:pos x="69" y="734"/>
              </a:cxn>
              <a:cxn ang="0">
                <a:pos x="69" y="734"/>
              </a:cxn>
              <a:cxn ang="0">
                <a:pos x="70" y="734"/>
              </a:cxn>
              <a:cxn ang="0">
                <a:pos x="94" y="748"/>
              </a:cxn>
              <a:cxn ang="0">
                <a:pos x="96" y="750"/>
              </a:cxn>
              <a:cxn ang="0">
                <a:pos x="96" y="750"/>
              </a:cxn>
              <a:cxn ang="0">
                <a:pos x="133" y="771"/>
              </a:cxn>
              <a:cxn ang="0">
                <a:pos x="135" y="771"/>
              </a:cxn>
              <a:cxn ang="0">
                <a:pos x="147" y="771"/>
              </a:cxn>
              <a:cxn ang="0">
                <a:pos x="204" y="773"/>
              </a:cxn>
              <a:cxn ang="0">
                <a:pos x="204" y="773"/>
              </a:cxn>
              <a:cxn ang="0">
                <a:pos x="260" y="744"/>
              </a:cxn>
              <a:cxn ang="0">
                <a:pos x="261" y="742"/>
              </a:cxn>
              <a:cxn ang="0">
                <a:pos x="258" y="732"/>
              </a:cxn>
              <a:cxn ang="0">
                <a:pos x="257" y="730"/>
              </a:cxn>
              <a:cxn ang="0">
                <a:pos x="235" y="613"/>
              </a:cxn>
              <a:cxn ang="0">
                <a:pos x="270" y="506"/>
              </a:cxn>
              <a:cxn ang="0">
                <a:pos x="276" y="490"/>
              </a:cxn>
              <a:cxn ang="0">
                <a:pos x="277" y="485"/>
              </a:cxn>
              <a:cxn ang="0">
                <a:pos x="289" y="471"/>
              </a:cxn>
              <a:cxn ang="0">
                <a:pos x="297" y="463"/>
              </a:cxn>
              <a:cxn ang="0">
                <a:pos x="296" y="460"/>
              </a:cxn>
              <a:cxn ang="0">
                <a:pos x="279" y="402"/>
              </a:cxn>
              <a:cxn ang="0">
                <a:pos x="278" y="400"/>
              </a:cxn>
              <a:cxn ang="0">
                <a:pos x="271" y="396"/>
              </a:cxn>
              <a:cxn ang="0">
                <a:pos x="172" y="338"/>
              </a:cxn>
              <a:cxn ang="0">
                <a:pos x="159" y="276"/>
              </a:cxn>
              <a:cxn ang="0">
                <a:pos x="150" y="237"/>
              </a:cxn>
              <a:cxn ang="0">
                <a:pos x="149" y="234"/>
              </a:cxn>
              <a:cxn ang="0">
                <a:pos x="142" y="176"/>
              </a:cxn>
              <a:cxn ang="0">
                <a:pos x="142" y="175"/>
              </a:cxn>
              <a:cxn ang="0">
                <a:pos x="106" y="128"/>
              </a:cxn>
              <a:cxn ang="0">
                <a:pos x="95" y="97"/>
              </a:cxn>
              <a:cxn ang="0">
                <a:pos x="99" y="60"/>
              </a:cxn>
              <a:cxn ang="0">
                <a:pos x="99" y="59"/>
              </a:cxn>
              <a:cxn ang="0">
                <a:pos x="24" y="21"/>
              </a:cxn>
              <a:cxn ang="0">
                <a:pos x="0" y="0"/>
              </a:cxn>
            </a:cxnLst>
            <a:rect l="0" t="0" r="r" b="b"/>
            <a:pathLst>
              <a:path w="297" h="773">
                <a:moveTo>
                  <a:pt x="51" y="724"/>
                </a:moveTo>
                <a:cubicBezTo>
                  <a:pt x="69" y="734"/>
                  <a:pt x="69" y="734"/>
                  <a:pt x="69" y="734"/>
                </a:cubicBezTo>
                <a:cubicBezTo>
                  <a:pt x="69" y="734"/>
                  <a:pt x="69" y="734"/>
                  <a:pt x="69" y="734"/>
                </a:cubicBezTo>
                <a:cubicBezTo>
                  <a:pt x="70" y="734"/>
                  <a:pt x="70" y="734"/>
                  <a:pt x="70" y="734"/>
                </a:cubicBezTo>
                <a:cubicBezTo>
                  <a:pt x="94" y="748"/>
                  <a:pt x="94" y="748"/>
                  <a:pt x="94" y="748"/>
                </a:cubicBezTo>
                <a:cubicBezTo>
                  <a:pt x="96" y="750"/>
                  <a:pt x="96" y="750"/>
                  <a:pt x="96" y="750"/>
                </a:cubicBezTo>
                <a:cubicBezTo>
                  <a:pt x="96" y="750"/>
                  <a:pt x="96" y="750"/>
                  <a:pt x="96" y="750"/>
                </a:cubicBezTo>
                <a:cubicBezTo>
                  <a:pt x="133" y="771"/>
                  <a:pt x="133" y="771"/>
                  <a:pt x="133" y="771"/>
                </a:cubicBezTo>
                <a:cubicBezTo>
                  <a:pt x="135" y="771"/>
                  <a:pt x="135" y="771"/>
                  <a:pt x="135" y="771"/>
                </a:cubicBezTo>
                <a:cubicBezTo>
                  <a:pt x="147" y="771"/>
                  <a:pt x="147" y="771"/>
                  <a:pt x="147" y="771"/>
                </a:cubicBezTo>
                <a:cubicBezTo>
                  <a:pt x="204" y="773"/>
                  <a:pt x="204" y="773"/>
                  <a:pt x="204" y="773"/>
                </a:cubicBezTo>
                <a:cubicBezTo>
                  <a:pt x="204" y="773"/>
                  <a:pt x="204" y="773"/>
                  <a:pt x="204" y="773"/>
                </a:cubicBezTo>
                <a:cubicBezTo>
                  <a:pt x="260" y="744"/>
                  <a:pt x="260" y="744"/>
                  <a:pt x="260" y="744"/>
                </a:cubicBezTo>
                <a:cubicBezTo>
                  <a:pt x="261" y="742"/>
                  <a:pt x="261" y="742"/>
                  <a:pt x="261" y="742"/>
                </a:cubicBezTo>
                <a:cubicBezTo>
                  <a:pt x="258" y="732"/>
                  <a:pt x="258" y="732"/>
                  <a:pt x="258" y="732"/>
                </a:cubicBezTo>
                <a:cubicBezTo>
                  <a:pt x="257" y="730"/>
                  <a:pt x="257" y="730"/>
                  <a:pt x="257" y="730"/>
                </a:cubicBezTo>
                <a:cubicBezTo>
                  <a:pt x="235" y="613"/>
                  <a:pt x="235" y="613"/>
                  <a:pt x="235" y="613"/>
                </a:cubicBezTo>
                <a:cubicBezTo>
                  <a:pt x="270" y="506"/>
                  <a:pt x="270" y="506"/>
                  <a:pt x="270" y="506"/>
                </a:cubicBezTo>
                <a:cubicBezTo>
                  <a:pt x="276" y="490"/>
                  <a:pt x="276" y="490"/>
                  <a:pt x="276" y="490"/>
                </a:cubicBezTo>
                <a:cubicBezTo>
                  <a:pt x="277" y="485"/>
                  <a:pt x="277" y="485"/>
                  <a:pt x="277" y="485"/>
                </a:cubicBezTo>
                <a:cubicBezTo>
                  <a:pt x="289" y="471"/>
                  <a:pt x="289" y="471"/>
                  <a:pt x="289" y="471"/>
                </a:cubicBezTo>
                <a:cubicBezTo>
                  <a:pt x="297" y="463"/>
                  <a:pt x="297" y="463"/>
                  <a:pt x="297" y="463"/>
                </a:cubicBezTo>
                <a:cubicBezTo>
                  <a:pt x="296" y="460"/>
                  <a:pt x="296" y="460"/>
                  <a:pt x="296" y="460"/>
                </a:cubicBezTo>
                <a:cubicBezTo>
                  <a:pt x="279" y="402"/>
                  <a:pt x="279" y="402"/>
                  <a:pt x="279" y="402"/>
                </a:cubicBezTo>
                <a:cubicBezTo>
                  <a:pt x="278" y="400"/>
                  <a:pt x="278" y="400"/>
                  <a:pt x="278" y="400"/>
                </a:cubicBezTo>
                <a:cubicBezTo>
                  <a:pt x="271" y="396"/>
                  <a:pt x="271" y="396"/>
                  <a:pt x="271" y="396"/>
                </a:cubicBezTo>
                <a:cubicBezTo>
                  <a:pt x="172" y="338"/>
                  <a:pt x="172" y="338"/>
                  <a:pt x="172" y="338"/>
                </a:cubicBezTo>
                <a:cubicBezTo>
                  <a:pt x="159" y="276"/>
                  <a:pt x="159" y="276"/>
                  <a:pt x="159" y="276"/>
                </a:cubicBezTo>
                <a:cubicBezTo>
                  <a:pt x="150" y="237"/>
                  <a:pt x="150" y="237"/>
                  <a:pt x="150" y="237"/>
                </a:cubicBezTo>
                <a:cubicBezTo>
                  <a:pt x="149" y="234"/>
                  <a:pt x="149" y="234"/>
                  <a:pt x="149" y="234"/>
                </a:cubicBezTo>
                <a:cubicBezTo>
                  <a:pt x="142" y="176"/>
                  <a:pt x="142" y="176"/>
                  <a:pt x="142" y="176"/>
                </a:cubicBezTo>
                <a:cubicBezTo>
                  <a:pt x="142" y="176"/>
                  <a:pt x="142" y="175"/>
                  <a:pt x="142" y="175"/>
                </a:cubicBezTo>
                <a:cubicBezTo>
                  <a:pt x="106" y="128"/>
                  <a:pt x="106" y="128"/>
                  <a:pt x="106" y="128"/>
                </a:cubicBezTo>
                <a:cubicBezTo>
                  <a:pt x="95" y="97"/>
                  <a:pt x="95" y="97"/>
                  <a:pt x="95" y="97"/>
                </a:cubicBezTo>
                <a:cubicBezTo>
                  <a:pt x="99" y="60"/>
                  <a:pt x="99" y="60"/>
                  <a:pt x="99" y="60"/>
                </a:cubicBezTo>
                <a:cubicBezTo>
                  <a:pt x="99" y="59"/>
                  <a:pt x="99" y="59"/>
                  <a:pt x="99" y="59"/>
                </a:cubicBezTo>
                <a:cubicBezTo>
                  <a:pt x="24" y="21"/>
                  <a:pt x="24" y="21"/>
                  <a:pt x="24" y="21"/>
                </a:cubicBezTo>
                <a:cubicBezTo>
                  <a:pt x="0" y="0"/>
                  <a:pt x="0" y="0"/>
                  <a:pt x="0" y="0"/>
                </a:cubicBezTo>
              </a:path>
            </a:pathLst>
          </a:custGeom>
          <a:noFill/>
          <a:ln w="41275" cap="flat">
            <a:solidFill>
              <a:srgbClr val="B1B3B6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76" name="Freeform 52"/>
          <p:cNvSpPr>
            <a:spLocks/>
          </p:cNvSpPr>
          <p:nvPr/>
        </p:nvSpPr>
        <p:spPr bwMode="auto">
          <a:xfrm>
            <a:off x="6376988" y="6472238"/>
            <a:ext cx="287338" cy="338138"/>
          </a:xfrm>
          <a:custGeom>
            <a:avLst/>
            <a:gdLst/>
            <a:ahLst/>
            <a:cxnLst>
              <a:cxn ang="0">
                <a:pos x="85" y="100"/>
              </a:cxn>
              <a:cxn ang="0">
                <a:pos x="84" y="92"/>
              </a:cxn>
              <a:cxn ang="0">
                <a:pos x="66" y="73"/>
              </a:cxn>
              <a:cxn ang="0">
                <a:pos x="66" y="73"/>
              </a:cxn>
              <a:cxn ang="0">
                <a:pos x="62" y="61"/>
              </a:cxn>
              <a:cxn ang="0">
                <a:pos x="60" y="49"/>
              </a:cxn>
              <a:cxn ang="0">
                <a:pos x="50" y="39"/>
              </a:cxn>
              <a:cxn ang="0">
                <a:pos x="49" y="39"/>
              </a:cxn>
              <a:cxn ang="0">
                <a:pos x="39" y="18"/>
              </a:cxn>
              <a:cxn ang="0">
                <a:pos x="28" y="7"/>
              </a:cxn>
              <a:cxn ang="0">
                <a:pos x="24" y="7"/>
              </a:cxn>
              <a:cxn ang="0">
                <a:pos x="24" y="7"/>
              </a:cxn>
              <a:cxn ang="0">
                <a:pos x="10" y="3"/>
              </a:cxn>
              <a:cxn ang="0">
                <a:pos x="0" y="0"/>
              </a:cxn>
            </a:cxnLst>
            <a:rect l="0" t="0" r="r" b="b"/>
            <a:pathLst>
              <a:path w="85" h="100">
                <a:moveTo>
                  <a:pt x="85" y="100"/>
                </a:moveTo>
                <a:cubicBezTo>
                  <a:pt x="84" y="92"/>
                  <a:pt x="84" y="92"/>
                  <a:pt x="84" y="92"/>
                </a:cubicBezTo>
                <a:cubicBezTo>
                  <a:pt x="66" y="73"/>
                  <a:pt x="66" y="73"/>
                  <a:pt x="66" y="73"/>
                </a:cubicBezTo>
                <a:cubicBezTo>
                  <a:pt x="66" y="73"/>
                  <a:pt x="66" y="73"/>
                  <a:pt x="66" y="73"/>
                </a:cubicBezTo>
                <a:cubicBezTo>
                  <a:pt x="62" y="61"/>
                  <a:pt x="62" y="61"/>
                  <a:pt x="62" y="61"/>
                </a:cubicBezTo>
                <a:cubicBezTo>
                  <a:pt x="60" y="49"/>
                  <a:pt x="60" y="49"/>
                  <a:pt x="60" y="49"/>
                </a:cubicBezTo>
                <a:cubicBezTo>
                  <a:pt x="50" y="39"/>
                  <a:pt x="50" y="39"/>
                  <a:pt x="50" y="39"/>
                </a:cubicBezTo>
                <a:cubicBezTo>
                  <a:pt x="49" y="39"/>
                  <a:pt x="49" y="39"/>
                  <a:pt x="49" y="39"/>
                </a:cubicBezTo>
                <a:cubicBezTo>
                  <a:pt x="39" y="18"/>
                  <a:pt x="39" y="18"/>
                  <a:pt x="39" y="18"/>
                </a:cubicBezTo>
                <a:cubicBezTo>
                  <a:pt x="28" y="7"/>
                  <a:pt x="28" y="7"/>
                  <a:pt x="28" y="7"/>
                </a:cubicBezTo>
                <a:cubicBezTo>
                  <a:pt x="24" y="7"/>
                  <a:pt x="24" y="7"/>
                  <a:pt x="24" y="7"/>
                </a:cubicBezTo>
                <a:cubicBezTo>
                  <a:pt x="24" y="7"/>
                  <a:pt x="24" y="7"/>
                  <a:pt x="24" y="7"/>
                </a:cubicBezTo>
                <a:cubicBezTo>
                  <a:pt x="10" y="3"/>
                  <a:pt x="10" y="3"/>
                  <a:pt x="10" y="3"/>
                </a:cubicBezTo>
                <a:cubicBezTo>
                  <a:pt x="0" y="0"/>
                  <a:pt x="0" y="0"/>
                  <a:pt x="0" y="0"/>
                </a:cubicBezTo>
              </a:path>
            </a:pathLst>
          </a:custGeom>
          <a:noFill/>
          <a:ln w="55563" cap="flat">
            <a:solidFill>
              <a:srgbClr val="B1B3B6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77" name="Rectangle 53"/>
          <p:cNvSpPr>
            <a:spLocks noChangeArrowheads="1"/>
          </p:cNvSpPr>
          <p:nvPr/>
        </p:nvSpPr>
        <p:spPr bwMode="auto">
          <a:xfrm>
            <a:off x="396876" y="6119813"/>
            <a:ext cx="293688" cy="1682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0220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78" name="Rectangle 54"/>
          <p:cNvSpPr>
            <a:spLocks noChangeArrowheads="1"/>
          </p:cNvSpPr>
          <p:nvPr/>
        </p:nvSpPr>
        <p:spPr bwMode="auto">
          <a:xfrm>
            <a:off x="1243013" y="6507163"/>
            <a:ext cx="295275" cy="1698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0216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79" name="Rectangle 55"/>
          <p:cNvSpPr>
            <a:spLocks noChangeArrowheads="1"/>
          </p:cNvSpPr>
          <p:nvPr/>
        </p:nvSpPr>
        <p:spPr bwMode="auto">
          <a:xfrm>
            <a:off x="1393826" y="7265988"/>
            <a:ext cx="293688" cy="1682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0215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80" name="Rectangle 56"/>
          <p:cNvSpPr>
            <a:spLocks noChangeArrowheads="1"/>
          </p:cNvSpPr>
          <p:nvPr/>
        </p:nvSpPr>
        <p:spPr bwMode="auto">
          <a:xfrm>
            <a:off x="1497013" y="8397875"/>
            <a:ext cx="293688" cy="1682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0211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81" name="Rectangle 57"/>
          <p:cNvSpPr>
            <a:spLocks noChangeArrowheads="1"/>
          </p:cNvSpPr>
          <p:nvPr/>
        </p:nvSpPr>
        <p:spPr bwMode="auto">
          <a:xfrm>
            <a:off x="1773238" y="7535863"/>
            <a:ext cx="293688" cy="1682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0214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82" name="Rectangle 58"/>
          <p:cNvSpPr>
            <a:spLocks noChangeArrowheads="1"/>
          </p:cNvSpPr>
          <p:nvPr/>
        </p:nvSpPr>
        <p:spPr bwMode="auto">
          <a:xfrm>
            <a:off x="2271713" y="7067550"/>
            <a:ext cx="295275" cy="1698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0213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83" name="Rectangle 59"/>
          <p:cNvSpPr>
            <a:spLocks noChangeArrowheads="1"/>
          </p:cNvSpPr>
          <p:nvPr/>
        </p:nvSpPr>
        <p:spPr bwMode="auto">
          <a:xfrm>
            <a:off x="1908176" y="6637338"/>
            <a:ext cx="293688" cy="1698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0217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84" name="Rectangle 60"/>
          <p:cNvSpPr>
            <a:spLocks noChangeArrowheads="1"/>
          </p:cNvSpPr>
          <p:nvPr/>
        </p:nvSpPr>
        <p:spPr bwMode="auto">
          <a:xfrm>
            <a:off x="3159126" y="6808788"/>
            <a:ext cx="295275" cy="1682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0229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85" name="Rectangle 61"/>
          <p:cNvSpPr>
            <a:spLocks noChangeArrowheads="1"/>
          </p:cNvSpPr>
          <p:nvPr/>
        </p:nvSpPr>
        <p:spPr bwMode="auto">
          <a:xfrm>
            <a:off x="692151" y="5295900"/>
            <a:ext cx="293688" cy="1682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0219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86" name="Rectangle 62"/>
          <p:cNvSpPr>
            <a:spLocks noChangeArrowheads="1"/>
          </p:cNvSpPr>
          <p:nvPr/>
        </p:nvSpPr>
        <p:spPr bwMode="auto">
          <a:xfrm>
            <a:off x="1954213" y="5295900"/>
            <a:ext cx="293688" cy="1682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0301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87" name="Rectangle 63"/>
          <p:cNvSpPr>
            <a:spLocks noChangeArrowheads="1"/>
          </p:cNvSpPr>
          <p:nvPr/>
        </p:nvSpPr>
        <p:spPr bwMode="auto">
          <a:xfrm>
            <a:off x="2644776" y="5940425"/>
            <a:ext cx="295275" cy="1682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0230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88" name="Rectangle 64"/>
          <p:cNvSpPr>
            <a:spLocks noChangeArrowheads="1"/>
          </p:cNvSpPr>
          <p:nvPr/>
        </p:nvSpPr>
        <p:spPr bwMode="auto">
          <a:xfrm>
            <a:off x="3141663" y="6086475"/>
            <a:ext cx="293688" cy="1682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0228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89" name="Rectangle 65"/>
          <p:cNvSpPr>
            <a:spLocks noChangeArrowheads="1"/>
          </p:cNvSpPr>
          <p:nvPr/>
        </p:nvSpPr>
        <p:spPr bwMode="auto">
          <a:xfrm>
            <a:off x="3778251" y="6115050"/>
            <a:ext cx="293688" cy="1682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0227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90" name="Rectangle 66"/>
          <p:cNvSpPr>
            <a:spLocks noChangeArrowheads="1"/>
          </p:cNvSpPr>
          <p:nvPr/>
        </p:nvSpPr>
        <p:spPr bwMode="auto">
          <a:xfrm>
            <a:off x="3016251" y="5167313"/>
            <a:ext cx="293688" cy="1682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0231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91" name="Rectangle 67"/>
          <p:cNvSpPr>
            <a:spLocks noChangeArrowheads="1"/>
          </p:cNvSpPr>
          <p:nvPr/>
        </p:nvSpPr>
        <p:spPr bwMode="auto">
          <a:xfrm>
            <a:off x="2330451" y="4213225"/>
            <a:ext cx="295275" cy="1698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0233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92" name="Rectangle 68"/>
          <p:cNvSpPr>
            <a:spLocks noChangeArrowheads="1"/>
          </p:cNvSpPr>
          <p:nvPr/>
        </p:nvSpPr>
        <p:spPr bwMode="auto">
          <a:xfrm>
            <a:off x="2968626" y="4303713"/>
            <a:ext cx="293688" cy="1682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0234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93" name="Rectangle 69"/>
          <p:cNvSpPr>
            <a:spLocks noChangeArrowheads="1"/>
          </p:cNvSpPr>
          <p:nvPr/>
        </p:nvSpPr>
        <p:spPr bwMode="auto">
          <a:xfrm>
            <a:off x="4002088" y="5013325"/>
            <a:ext cx="293688" cy="1682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0226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94" name="Rectangle 70"/>
          <p:cNvSpPr>
            <a:spLocks noChangeArrowheads="1"/>
          </p:cNvSpPr>
          <p:nvPr/>
        </p:nvSpPr>
        <p:spPr bwMode="auto">
          <a:xfrm>
            <a:off x="5094288" y="6240463"/>
            <a:ext cx="295275" cy="1698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0221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95" name="Rectangle 71"/>
          <p:cNvSpPr>
            <a:spLocks noChangeArrowheads="1"/>
          </p:cNvSpPr>
          <p:nvPr/>
        </p:nvSpPr>
        <p:spPr bwMode="auto">
          <a:xfrm>
            <a:off x="4862513" y="4027488"/>
            <a:ext cx="295275" cy="1698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0236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96" name="Rectangle 72"/>
          <p:cNvSpPr>
            <a:spLocks noChangeArrowheads="1"/>
          </p:cNvSpPr>
          <p:nvPr/>
        </p:nvSpPr>
        <p:spPr bwMode="auto">
          <a:xfrm>
            <a:off x="3762376" y="3822700"/>
            <a:ext cx="295275" cy="1698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0235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97" name="Rectangle 73"/>
          <p:cNvSpPr>
            <a:spLocks noChangeArrowheads="1"/>
          </p:cNvSpPr>
          <p:nvPr/>
        </p:nvSpPr>
        <p:spPr bwMode="auto">
          <a:xfrm>
            <a:off x="2781301" y="3081338"/>
            <a:ext cx="293688" cy="1682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0238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98" name="Rectangle 74"/>
          <p:cNvSpPr>
            <a:spLocks noChangeArrowheads="1"/>
          </p:cNvSpPr>
          <p:nvPr/>
        </p:nvSpPr>
        <p:spPr bwMode="auto">
          <a:xfrm>
            <a:off x="4041776" y="2019300"/>
            <a:ext cx="295275" cy="1698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0237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99" name="Rectangle 75"/>
          <p:cNvSpPr>
            <a:spLocks noChangeArrowheads="1"/>
          </p:cNvSpPr>
          <p:nvPr/>
        </p:nvSpPr>
        <p:spPr bwMode="auto">
          <a:xfrm>
            <a:off x="2986088" y="1452563"/>
            <a:ext cx="293688" cy="1698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0239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00" name="Rectangle 76"/>
          <p:cNvSpPr>
            <a:spLocks noChangeArrowheads="1"/>
          </p:cNvSpPr>
          <p:nvPr/>
        </p:nvSpPr>
        <p:spPr bwMode="auto">
          <a:xfrm>
            <a:off x="2911476" y="1301750"/>
            <a:ext cx="384721" cy="1692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1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Hurdal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03" name="Rectangle 79"/>
          <p:cNvSpPr>
            <a:spLocks noChangeArrowheads="1"/>
          </p:cNvSpPr>
          <p:nvPr/>
        </p:nvSpPr>
        <p:spPr bwMode="auto">
          <a:xfrm>
            <a:off x="3944938" y="1865313"/>
            <a:ext cx="431208" cy="1692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1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Eidsvoll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07" name="Rectangle 83"/>
          <p:cNvSpPr>
            <a:spLocks noChangeArrowheads="1"/>
          </p:cNvSpPr>
          <p:nvPr/>
        </p:nvSpPr>
        <p:spPr bwMode="auto">
          <a:xfrm>
            <a:off x="2593976" y="2927350"/>
            <a:ext cx="618759" cy="1692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1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Nannestad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11" name="Rectangle 87"/>
          <p:cNvSpPr>
            <a:spLocks noChangeArrowheads="1"/>
          </p:cNvSpPr>
          <p:nvPr/>
        </p:nvSpPr>
        <p:spPr bwMode="auto">
          <a:xfrm>
            <a:off x="3584576" y="3668713"/>
            <a:ext cx="604333" cy="1692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1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Ullensaker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14" name="Rectangle 90"/>
          <p:cNvSpPr>
            <a:spLocks noChangeArrowheads="1"/>
          </p:cNvSpPr>
          <p:nvPr/>
        </p:nvSpPr>
        <p:spPr bwMode="auto">
          <a:xfrm>
            <a:off x="4868863" y="3873500"/>
            <a:ext cx="280988" cy="2063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1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Nes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15" name="Rectangle 91"/>
          <p:cNvSpPr>
            <a:spLocks noChangeArrowheads="1"/>
          </p:cNvSpPr>
          <p:nvPr/>
        </p:nvSpPr>
        <p:spPr bwMode="auto">
          <a:xfrm>
            <a:off x="2222501" y="4059238"/>
            <a:ext cx="460062" cy="1692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1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Nittedal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18" name="Rectangle 94"/>
          <p:cNvSpPr>
            <a:spLocks noChangeArrowheads="1"/>
          </p:cNvSpPr>
          <p:nvPr/>
        </p:nvSpPr>
        <p:spPr bwMode="auto">
          <a:xfrm>
            <a:off x="2814638" y="4149725"/>
            <a:ext cx="553037" cy="1692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1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Gjerdrum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21" name="Rectangle 97"/>
          <p:cNvSpPr>
            <a:spLocks noChangeArrowheads="1"/>
          </p:cNvSpPr>
          <p:nvPr/>
        </p:nvSpPr>
        <p:spPr bwMode="auto">
          <a:xfrm>
            <a:off x="3930651" y="4859338"/>
            <a:ext cx="439738" cy="2063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1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Sørum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22" name="Rectangle 98"/>
          <p:cNvSpPr>
            <a:spLocks noChangeArrowheads="1"/>
          </p:cNvSpPr>
          <p:nvPr/>
        </p:nvSpPr>
        <p:spPr bwMode="auto">
          <a:xfrm>
            <a:off x="4767263" y="6086475"/>
            <a:ext cx="916918" cy="1692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1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Aurskog-Høland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27" name="Rectangle 103"/>
          <p:cNvSpPr>
            <a:spLocks noChangeArrowheads="1"/>
          </p:cNvSpPr>
          <p:nvPr/>
        </p:nvSpPr>
        <p:spPr bwMode="auto">
          <a:xfrm>
            <a:off x="3802063" y="5961063"/>
            <a:ext cx="181140" cy="1692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1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Fet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30" name="Rectangle 106"/>
          <p:cNvSpPr>
            <a:spLocks noChangeArrowheads="1"/>
          </p:cNvSpPr>
          <p:nvPr/>
        </p:nvSpPr>
        <p:spPr bwMode="auto">
          <a:xfrm>
            <a:off x="2994026" y="5932488"/>
            <a:ext cx="533800" cy="1692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1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Rælingen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33" name="Rectangle 109"/>
          <p:cNvSpPr>
            <a:spLocks noChangeArrowheads="1"/>
          </p:cNvSpPr>
          <p:nvPr/>
        </p:nvSpPr>
        <p:spPr bwMode="auto">
          <a:xfrm>
            <a:off x="2644776" y="5649913"/>
            <a:ext cx="371897" cy="1692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100" b="0" i="0" u="none" strike="noStrike" cap="none" normalizeH="0" baseline="0" dirty="0" err="1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Løren-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36" name="Rectangle 112"/>
          <p:cNvSpPr>
            <a:spLocks noChangeArrowheads="1"/>
          </p:cNvSpPr>
          <p:nvPr/>
        </p:nvSpPr>
        <p:spPr bwMode="auto">
          <a:xfrm>
            <a:off x="2644776" y="5786438"/>
            <a:ext cx="258084" cy="1692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1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skog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39" name="Rectangle 115"/>
          <p:cNvSpPr>
            <a:spLocks noChangeArrowheads="1"/>
          </p:cNvSpPr>
          <p:nvPr/>
        </p:nvSpPr>
        <p:spPr bwMode="auto">
          <a:xfrm>
            <a:off x="1941513" y="5141913"/>
            <a:ext cx="320675" cy="2063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1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Oslo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40" name="Rectangle 116"/>
          <p:cNvSpPr>
            <a:spLocks noChangeArrowheads="1"/>
          </p:cNvSpPr>
          <p:nvPr/>
        </p:nvSpPr>
        <p:spPr bwMode="auto">
          <a:xfrm>
            <a:off x="3036888" y="6654800"/>
            <a:ext cx="549275" cy="2063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1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Enebakk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41" name="Rectangle 117"/>
          <p:cNvSpPr>
            <a:spLocks noChangeArrowheads="1"/>
          </p:cNvSpPr>
          <p:nvPr/>
        </p:nvSpPr>
        <p:spPr bwMode="auto">
          <a:xfrm>
            <a:off x="2305051" y="6916738"/>
            <a:ext cx="230188" cy="2047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1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Ski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42" name="Rectangle 118"/>
          <p:cNvSpPr>
            <a:spLocks noChangeArrowheads="1"/>
          </p:cNvSpPr>
          <p:nvPr/>
        </p:nvSpPr>
        <p:spPr bwMode="auto">
          <a:xfrm>
            <a:off x="600076" y="5141913"/>
            <a:ext cx="485775" cy="2063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1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Bærum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43" name="Rectangle 119"/>
          <p:cNvSpPr>
            <a:spLocks noChangeArrowheads="1"/>
          </p:cNvSpPr>
          <p:nvPr/>
        </p:nvSpPr>
        <p:spPr bwMode="auto">
          <a:xfrm>
            <a:off x="355601" y="5965825"/>
            <a:ext cx="320601" cy="1692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1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Asker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46" name="Rectangle 122"/>
          <p:cNvSpPr>
            <a:spLocks noChangeArrowheads="1"/>
          </p:cNvSpPr>
          <p:nvPr/>
        </p:nvSpPr>
        <p:spPr bwMode="auto">
          <a:xfrm>
            <a:off x="1073151" y="6356350"/>
            <a:ext cx="642938" cy="2047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1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Nesodden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47" name="Rectangle 123"/>
          <p:cNvSpPr>
            <a:spLocks noChangeArrowheads="1"/>
          </p:cNvSpPr>
          <p:nvPr/>
        </p:nvSpPr>
        <p:spPr bwMode="auto">
          <a:xfrm>
            <a:off x="1346201" y="7112000"/>
            <a:ext cx="327013" cy="1692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1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Frogn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50" name="Rectangle 126"/>
          <p:cNvSpPr>
            <a:spLocks noChangeArrowheads="1"/>
          </p:cNvSpPr>
          <p:nvPr/>
        </p:nvSpPr>
        <p:spPr bwMode="auto">
          <a:xfrm>
            <a:off x="1816101" y="7381875"/>
            <a:ext cx="206375" cy="2063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1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Ås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51" name="Rectangle 127"/>
          <p:cNvSpPr>
            <a:spLocks noChangeArrowheads="1"/>
          </p:cNvSpPr>
          <p:nvPr/>
        </p:nvSpPr>
        <p:spPr bwMode="auto">
          <a:xfrm>
            <a:off x="1846263" y="6348413"/>
            <a:ext cx="420688" cy="2063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1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Oppe-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52" name="Rectangle 128"/>
          <p:cNvSpPr>
            <a:spLocks noChangeArrowheads="1"/>
          </p:cNvSpPr>
          <p:nvPr/>
        </p:nvSpPr>
        <p:spPr bwMode="auto">
          <a:xfrm>
            <a:off x="1846263" y="6483350"/>
            <a:ext cx="256480" cy="1692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1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gård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56" name="Rectangle 132"/>
          <p:cNvSpPr>
            <a:spLocks noChangeArrowheads="1"/>
          </p:cNvSpPr>
          <p:nvPr/>
        </p:nvSpPr>
        <p:spPr bwMode="auto">
          <a:xfrm>
            <a:off x="1423988" y="8243888"/>
            <a:ext cx="389530" cy="1692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1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Vestby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62" name="Rectangle 138"/>
          <p:cNvSpPr>
            <a:spLocks noChangeArrowheads="1"/>
          </p:cNvSpPr>
          <p:nvPr/>
        </p:nvSpPr>
        <p:spPr bwMode="auto">
          <a:xfrm>
            <a:off x="2881313" y="5013325"/>
            <a:ext cx="512961" cy="1692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1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Skedsmo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65" name="Line 141"/>
          <p:cNvSpPr>
            <a:spLocks noChangeShapeType="1"/>
          </p:cNvSpPr>
          <p:nvPr/>
        </p:nvSpPr>
        <p:spPr bwMode="auto">
          <a:xfrm flipV="1">
            <a:off x="3216276" y="8967788"/>
            <a:ext cx="1588" cy="119063"/>
          </a:xfrm>
          <a:prstGeom prst="line">
            <a:avLst/>
          </a:prstGeom>
          <a:noFill/>
          <a:ln w="14288" cap="rnd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66" name="Line 142"/>
          <p:cNvSpPr>
            <a:spLocks noChangeShapeType="1"/>
          </p:cNvSpPr>
          <p:nvPr/>
        </p:nvSpPr>
        <p:spPr bwMode="auto">
          <a:xfrm flipV="1">
            <a:off x="4606926" y="8967788"/>
            <a:ext cx="1588" cy="119063"/>
          </a:xfrm>
          <a:prstGeom prst="line">
            <a:avLst/>
          </a:prstGeom>
          <a:noFill/>
          <a:ln w="14288" cap="rnd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67" name="Line 143"/>
          <p:cNvSpPr>
            <a:spLocks noChangeShapeType="1"/>
          </p:cNvSpPr>
          <p:nvPr/>
        </p:nvSpPr>
        <p:spPr bwMode="auto">
          <a:xfrm flipV="1">
            <a:off x="5300663" y="8967788"/>
            <a:ext cx="1588" cy="115888"/>
          </a:xfrm>
          <a:prstGeom prst="line">
            <a:avLst/>
          </a:prstGeom>
          <a:noFill/>
          <a:ln w="14288" cap="rnd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68" name="Line 144"/>
          <p:cNvSpPr>
            <a:spLocks noChangeShapeType="1"/>
          </p:cNvSpPr>
          <p:nvPr/>
        </p:nvSpPr>
        <p:spPr bwMode="auto">
          <a:xfrm flipV="1">
            <a:off x="3563938" y="9021763"/>
            <a:ext cx="1588" cy="65088"/>
          </a:xfrm>
          <a:prstGeom prst="line">
            <a:avLst/>
          </a:prstGeom>
          <a:noFill/>
          <a:ln w="14288" cap="rnd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69" name="Line 145"/>
          <p:cNvSpPr>
            <a:spLocks noChangeShapeType="1"/>
          </p:cNvSpPr>
          <p:nvPr/>
        </p:nvSpPr>
        <p:spPr bwMode="auto">
          <a:xfrm flipV="1">
            <a:off x="3910013" y="8967788"/>
            <a:ext cx="1588" cy="119063"/>
          </a:xfrm>
          <a:prstGeom prst="line">
            <a:avLst/>
          </a:prstGeom>
          <a:noFill/>
          <a:ln w="14288" cap="rnd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70" name="Line 146"/>
          <p:cNvSpPr>
            <a:spLocks noChangeShapeType="1"/>
          </p:cNvSpPr>
          <p:nvPr/>
        </p:nvSpPr>
        <p:spPr bwMode="auto">
          <a:xfrm flipV="1">
            <a:off x="4257676" y="9021763"/>
            <a:ext cx="1588" cy="65088"/>
          </a:xfrm>
          <a:prstGeom prst="line">
            <a:avLst/>
          </a:prstGeom>
          <a:noFill/>
          <a:ln w="14288" cap="rnd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71" name="Line 147"/>
          <p:cNvSpPr>
            <a:spLocks noChangeShapeType="1"/>
          </p:cNvSpPr>
          <p:nvPr/>
        </p:nvSpPr>
        <p:spPr bwMode="auto">
          <a:xfrm flipV="1">
            <a:off x="4954588" y="9021763"/>
            <a:ext cx="1588" cy="65088"/>
          </a:xfrm>
          <a:prstGeom prst="line">
            <a:avLst/>
          </a:prstGeom>
          <a:noFill/>
          <a:ln w="14288" cap="rnd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72" name="Line 148"/>
          <p:cNvSpPr>
            <a:spLocks noChangeShapeType="1"/>
          </p:cNvSpPr>
          <p:nvPr/>
        </p:nvSpPr>
        <p:spPr bwMode="auto">
          <a:xfrm>
            <a:off x="3216276" y="9086850"/>
            <a:ext cx="2084388" cy="1588"/>
          </a:xfrm>
          <a:prstGeom prst="line">
            <a:avLst/>
          </a:prstGeom>
          <a:noFill/>
          <a:ln w="14288" cap="rnd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73" name="Rectangle 149"/>
          <p:cNvSpPr>
            <a:spLocks noChangeArrowheads="1"/>
          </p:cNvSpPr>
          <p:nvPr/>
        </p:nvSpPr>
        <p:spPr bwMode="auto">
          <a:xfrm>
            <a:off x="3182938" y="8794750"/>
            <a:ext cx="131763" cy="1889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0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74" name="Rectangle 150"/>
          <p:cNvSpPr>
            <a:spLocks noChangeArrowheads="1"/>
          </p:cNvSpPr>
          <p:nvPr/>
        </p:nvSpPr>
        <p:spPr bwMode="auto">
          <a:xfrm>
            <a:off x="4541838" y="8794750"/>
            <a:ext cx="196850" cy="1889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20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75" name="Rectangle 151"/>
          <p:cNvSpPr>
            <a:spLocks noChangeArrowheads="1"/>
          </p:cNvSpPr>
          <p:nvPr/>
        </p:nvSpPr>
        <p:spPr bwMode="auto">
          <a:xfrm>
            <a:off x="5243513" y="8796338"/>
            <a:ext cx="195263" cy="1905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30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76" name="Rectangle 152"/>
          <p:cNvSpPr>
            <a:spLocks noChangeArrowheads="1"/>
          </p:cNvSpPr>
          <p:nvPr/>
        </p:nvSpPr>
        <p:spPr bwMode="auto">
          <a:xfrm>
            <a:off x="3846513" y="8794750"/>
            <a:ext cx="196850" cy="1889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10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77" name="Rectangle 153"/>
          <p:cNvSpPr>
            <a:spLocks noChangeArrowheads="1"/>
          </p:cNvSpPr>
          <p:nvPr/>
        </p:nvSpPr>
        <p:spPr bwMode="auto">
          <a:xfrm>
            <a:off x="5397501" y="8789988"/>
            <a:ext cx="230188" cy="1905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km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78" name="Freeform 154"/>
          <p:cNvSpPr>
            <a:spLocks/>
          </p:cNvSpPr>
          <p:nvPr/>
        </p:nvSpPr>
        <p:spPr bwMode="auto">
          <a:xfrm>
            <a:off x="4173538" y="8410575"/>
            <a:ext cx="161925" cy="161925"/>
          </a:xfrm>
          <a:custGeom>
            <a:avLst/>
            <a:gdLst/>
            <a:ahLst/>
            <a:cxnLst>
              <a:cxn ang="0">
                <a:pos x="36" y="3"/>
              </a:cxn>
              <a:cxn ang="0">
                <a:pos x="48" y="24"/>
              </a:cxn>
              <a:cxn ang="0">
                <a:pos x="24" y="48"/>
              </a:cxn>
              <a:cxn ang="0">
                <a:pos x="0" y="24"/>
              </a:cxn>
              <a:cxn ang="0">
                <a:pos x="12" y="3"/>
              </a:cxn>
              <a:cxn ang="0">
                <a:pos x="16" y="1"/>
              </a:cxn>
              <a:cxn ang="0">
                <a:pos x="24" y="0"/>
              </a:cxn>
              <a:cxn ang="0">
                <a:pos x="36" y="3"/>
              </a:cxn>
            </a:cxnLst>
            <a:rect l="0" t="0" r="r" b="b"/>
            <a:pathLst>
              <a:path w="48" h="48">
                <a:moveTo>
                  <a:pt x="36" y="3"/>
                </a:moveTo>
                <a:cubicBezTo>
                  <a:pt x="43" y="7"/>
                  <a:pt x="48" y="15"/>
                  <a:pt x="48" y="24"/>
                </a:cubicBezTo>
                <a:cubicBezTo>
                  <a:pt x="48" y="37"/>
                  <a:pt x="37" y="48"/>
                  <a:pt x="24" y="48"/>
                </a:cubicBezTo>
                <a:cubicBezTo>
                  <a:pt x="10" y="48"/>
                  <a:pt x="0" y="37"/>
                  <a:pt x="0" y="24"/>
                </a:cubicBezTo>
                <a:cubicBezTo>
                  <a:pt x="0" y="15"/>
                  <a:pt x="4" y="7"/>
                  <a:pt x="12" y="3"/>
                </a:cubicBezTo>
                <a:cubicBezTo>
                  <a:pt x="13" y="2"/>
                  <a:pt x="15" y="2"/>
                  <a:pt x="16" y="1"/>
                </a:cubicBezTo>
                <a:cubicBezTo>
                  <a:pt x="19" y="0"/>
                  <a:pt x="21" y="0"/>
                  <a:pt x="24" y="0"/>
                </a:cubicBezTo>
                <a:cubicBezTo>
                  <a:pt x="28" y="0"/>
                  <a:pt x="32" y="1"/>
                  <a:pt x="36" y="3"/>
                </a:cubicBezTo>
                <a:close/>
              </a:path>
            </a:pathLst>
          </a:custGeom>
          <a:noFill/>
          <a:ln w="7938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79" name="Freeform 155"/>
          <p:cNvSpPr>
            <a:spLocks/>
          </p:cNvSpPr>
          <p:nvPr/>
        </p:nvSpPr>
        <p:spPr bwMode="auto">
          <a:xfrm>
            <a:off x="4214813" y="8297863"/>
            <a:ext cx="80963" cy="122238"/>
          </a:xfrm>
          <a:custGeom>
            <a:avLst/>
            <a:gdLst/>
            <a:ahLst/>
            <a:cxnLst>
              <a:cxn ang="0">
                <a:pos x="0" y="36"/>
              </a:cxn>
              <a:cxn ang="0">
                <a:pos x="4" y="34"/>
              </a:cxn>
              <a:cxn ang="0">
                <a:pos x="12" y="33"/>
              </a:cxn>
              <a:cxn ang="0">
                <a:pos x="24" y="36"/>
              </a:cxn>
              <a:cxn ang="0">
                <a:pos x="11" y="0"/>
              </a:cxn>
              <a:cxn ang="0">
                <a:pos x="0" y="36"/>
              </a:cxn>
            </a:cxnLst>
            <a:rect l="0" t="0" r="r" b="b"/>
            <a:pathLst>
              <a:path w="24" h="36">
                <a:moveTo>
                  <a:pt x="0" y="36"/>
                </a:moveTo>
                <a:cubicBezTo>
                  <a:pt x="1" y="35"/>
                  <a:pt x="3" y="35"/>
                  <a:pt x="4" y="34"/>
                </a:cubicBezTo>
                <a:cubicBezTo>
                  <a:pt x="7" y="33"/>
                  <a:pt x="9" y="33"/>
                  <a:pt x="12" y="33"/>
                </a:cubicBezTo>
                <a:cubicBezTo>
                  <a:pt x="16" y="33"/>
                  <a:pt x="20" y="34"/>
                  <a:pt x="24" y="36"/>
                </a:cubicBezTo>
                <a:cubicBezTo>
                  <a:pt x="11" y="0"/>
                  <a:pt x="11" y="0"/>
                  <a:pt x="11" y="0"/>
                </a:cubicBezTo>
                <a:lnTo>
                  <a:pt x="0" y="36"/>
                </a:lnTo>
                <a:close/>
              </a:path>
            </a:pathLst>
          </a:custGeom>
          <a:noFill/>
          <a:ln w="7938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80" name="Freeform 156"/>
          <p:cNvSpPr>
            <a:spLocks/>
          </p:cNvSpPr>
          <p:nvPr/>
        </p:nvSpPr>
        <p:spPr bwMode="auto">
          <a:xfrm>
            <a:off x="4251326" y="8297863"/>
            <a:ext cx="44450" cy="122238"/>
          </a:xfrm>
          <a:custGeom>
            <a:avLst/>
            <a:gdLst/>
            <a:ahLst/>
            <a:cxnLst>
              <a:cxn ang="0">
                <a:pos x="1" y="33"/>
              </a:cxn>
              <a:cxn ang="0">
                <a:pos x="13" y="36"/>
              </a:cxn>
              <a:cxn ang="0">
                <a:pos x="0" y="0"/>
              </a:cxn>
              <a:cxn ang="0">
                <a:pos x="0" y="33"/>
              </a:cxn>
              <a:cxn ang="0">
                <a:pos x="1" y="33"/>
              </a:cxn>
            </a:cxnLst>
            <a:rect l="0" t="0" r="r" b="b"/>
            <a:pathLst>
              <a:path w="13" h="36">
                <a:moveTo>
                  <a:pt x="1" y="33"/>
                </a:moveTo>
                <a:cubicBezTo>
                  <a:pt x="5" y="33"/>
                  <a:pt x="9" y="34"/>
                  <a:pt x="13" y="36"/>
                </a:cubicBezTo>
                <a:cubicBezTo>
                  <a:pt x="0" y="0"/>
                  <a:pt x="0" y="0"/>
                  <a:pt x="0" y="0"/>
                </a:cubicBezTo>
                <a:cubicBezTo>
                  <a:pt x="0" y="33"/>
                  <a:pt x="0" y="33"/>
                  <a:pt x="0" y="33"/>
                </a:cubicBezTo>
                <a:lnTo>
                  <a:pt x="1" y="33"/>
                </a:lnTo>
                <a:close/>
              </a:path>
            </a:pathLst>
          </a:custGeom>
          <a:solidFill>
            <a:srgbClr val="231F20"/>
          </a:solidFill>
          <a:ln w="7938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81" name="Freeform 157"/>
          <p:cNvSpPr>
            <a:spLocks/>
          </p:cNvSpPr>
          <p:nvPr/>
        </p:nvSpPr>
        <p:spPr bwMode="auto">
          <a:xfrm>
            <a:off x="4062413" y="8450263"/>
            <a:ext cx="120650" cy="80963"/>
          </a:xfrm>
          <a:custGeom>
            <a:avLst/>
            <a:gdLst/>
            <a:ahLst/>
            <a:cxnLst>
              <a:cxn ang="0">
                <a:pos x="36" y="24"/>
              </a:cxn>
              <a:cxn ang="0">
                <a:pos x="34" y="19"/>
              </a:cxn>
              <a:cxn ang="0">
                <a:pos x="33" y="12"/>
              </a:cxn>
              <a:cxn ang="0">
                <a:pos x="36" y="0"/>
              </a:cxn>
              <a:cxn ang="0">
                <a:pos x="0" y="12"/>
              </a:cxn>
              <a:cxn ang="0">
                <a:pos x="36" y="24"/>
              </a:cxn>
            </a:cxnLst>
            <a:rect l="0" t="0" r="r" b="b"/>
            <a:pathLst>
              <a:path w="36" h="24">
                <a:moveTo>
                  <a:pt x="36" y="24"/>
                </a:moveTo>
                <a:cubicBezTo>
                  <a:pt x="35" y="22"/>
                  <a:pt x="34" y="21"/>
                  <a:pt x="34" y="19"/>
                </a:cubicBezTo>
                <a:cubicBezTo>
                  <a:pt x="33" y="17"/>
                  <a:pt x="33" y="14"/>
                  <a:pt x="33" y="12"/>
                </a:cubicBezTo>
                <a:cubicBezTo>
                  <a:pt x="33" y="7"/>
                  <a:pt x="34" y="3"/>
                  <a:pt x="36" y="0"/>
                </a:cubicBezTo>
                <a:cubicBezTo>
                  <a:pt x="0" y="12"/>
                  <a:pt x="0" y="12"/>
                  <a:pt x="0" y="12"/>
                </a:cubicBezTo>
                <a:lnTo>
                  <a:pt x="36" y="24"/>
                </a:lnTo>
                <a:close/>
              </a:path>
            </a:pathLst>
          </a:custGeom>
          <a:noFill/>
          <a:ln w="7938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82" name="Freeform 158"/>
          <p:cNvSpPr>
            <a:spLocks/>
          </p:cNvSpPr>
          <p:nvPr/>
        </p:nvSpPr>
        <p:spPr bwMode="auto">
          <a:xfrm>
            <a:off x="4062413" y="8450263"/>
            <a:ext cx="120650" cy="41275"/>
          </a:xfrm>
          <a:custGeom>
            <a:avLst/>
            <a:gdLst/>
            <a:ahLst/>
            <a:cxnLst>
              <a:cxn ang="0">
                <a:pos x="33" y="12"/>
              </a:cxn>
              <a:cxn ang="0">
                <a:pos x="36" y="0"/>
              </a:cxn>
              <a:cxn ang="0">
                <a:pos x="0" y="12"/>
              </a:cxn>
              <a:cxn ang="0">
                <a:pos x="33" y="12"/>
              </a:cxn>
            </a:cxnLst>
            <a:rect l="0" t="0" r="r" b="b"/>
            <a:pathLst>
              <a:path w="36" h="12">
                <a:moveTo>
                  <a:pt x="33" y="12"/>
                </a:moveTo>
                <a:cubicBezTo>
                  <a:pt x="33" y="7"/>
                  <a:pt x="34" y="3"/>
                  <a:pt x="36" y="0"/>
                </a:cubicBezTo>
                <a:cubicBezTo>
                  <a:pt x="0" y="12"/>
                  <a:pt x="0" y="12"/>
                  <a:pt x="0" y="12"/>
                </a:cubicBezTo>
                <a:cubicBezTo>
                  <a:pt x="33" y="12"/>
                  <a:pt x="33" y="12"/>
                  <a:pt x="33" y="12"/>
                </a:cubicBezTo>
                <a:close/>
              </a:path>
            </a:pathLst>
          </a:custGeom>
          <a:solidFill>
            <a:srgbClr val="231F20"/>
          </a:solidFill>
          <a:ln w="7938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83" name="Freeform 159"/>
          <p:cNvSpPr>
            <a:spLocks/>
          </p:cNvSpPr>
          <p:nvPr/>
        </p:nvSpPr>
        <p:spPr bwMode="auto">
          <a:xfrm>
            <a:off x="4214813" y="8559800"/>
            <a:ext cx="80963" cy="120650"/>
          </a:xfrm>
          <a:custGeom>
            <a:avLst/>
            <a:gdLst/>
            <a:ahLst/>
            <a:cxnLst>
              <a:cxn ang="0">
                <a:pos x="24" y="0"/>
              </a:cxn>
              <a:cxn ang="0">
                <a:pos x="19" y="3"/>
              </a:cxn>
              <a:cxn ang="0">
                <a:pos x="12" y="4"/>
              </a:cxn>
              <a:cxn ang="0">
                <a:pos x="0" y="0"/>
              </a:cxn>
              <a:cxn ang="0">
                <a:pos x="12" y="36"/>
              </a:cxn>
              <a:cxn ang="0">
                <a:pos x="24" y="0"/>
              </a:cxn>
            </a:cxnLst>
            <a:rect l="0" t="0" r="r" b="b"/>
            <a:pathLst>
              <a:path w="24" h="36">
                <a:moveTo>
                  <a:pt x="24" y="0"/>
                </a:moveTo>
                <a:cubicBezTo>
                  <a:pt x="22" y="1"/>
                  <a:pt x="21" y="2"/>
                  <a:pt x="19" y="3"/>
                </a:cubicBezTo>
                <a:cubicBezTo>
                  <a:pt x="17" y="3"/>
                  <a:pt x="14" y="4"/>
                  <a:pt x="12" y="4"/>
                </a:cubicBezTo>
                <a:cubicBezTo>
                  <a:pt x="7" y="4"/>
                  <a:pt x="3" y="2"/>
                  <a:pt x="0" y="0"/>
                </a:cubicBezTo>
                <a:cubicBezTo>
                  <a:pt x="12" y="36"/>
                  <a:pt x="12" y="36"/>
                  <a:pt x="12" y="36"/>
                </a:cubicBezTo>
                <a:lnTo>
                  <a:pt x="24" y="0"/>
                </a:lnTo>
                <a:close/>
              </a:path>
            </a:pathLst>
          </a:custGeom>
          <a:noFill/>
          <a:ln w="7938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84" name="Freeform 160"/>
          <p:cNvSpPr>
            <a:spLocks/>
          </p:cNvSpPr>
          <p:nvPr/>
        </p:nvSpPr>
        <p:spPr bwMode="auto">
          <a:xfrm>
            <a:off x="4214813" y="8559800"/>
            <a:ext cx="39688" cy="120650"/>
          </a:xfrm>
          <a:custGeom>
            <a:avLst/>
            <a:gdLst/>
            <a:ahLst/>
            <a:cxnLst>
              <a:cxn ang="0">
                <a:pos x="12" y="4"/>
              </a:cxn>
              <a:cxn ang="0">
                <a:pos x="0" y="0"/>
              </a:cxn>
              <a:cxn ang="0">
                <a:pos x="12" y="36"/>
              </a:cxn>
              <a:cxn ang="0">
                <a:pos x="12" y="4"/>
              </a:cxn>
            </a:cxnLst>
            <a:rect l="0" t="0" r="r" b="b"/>
            <a:pathLst>
              <a:path w="12" h="36">
                <a:moveTo>
                  <a:pt x="12" y="4"/>
                </a:moveTo>
                <a:cubicBezTo>
                  <a:pt x="7" y="4"/>
                  <a:pt x="3" y="2"/>
                  <a:pt x="0" y="0"/>
                </a:cubicBezTo>
                <a:cubicBezTo>
                  <a:pt x="12" y="36"/>
                  <a:pt x="12" y="36"/>
                  <a:pt x="12" y="36"/>
                </a:cubicBezTo>
                <a:cubicBezTo>
                  <a:pt x="12" y="4"/>
                  <a:pt x="12" y="4"/>
                  <a:pt x="12" y="4"/>
                </a:cubicBezTo>
                <a:close/>
              </a:path>
            </a:pathLst>
          </a:custGeom>
          <a:solidFill>
            <a:srgbClr val="231F20"/>
          </a:solidFill>
          <a:ln w="7938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85" name="Freeform 161"/>
          <p:cNvSpPr>
            <a:spLocks/>
          </p:cNvSpPr>
          <p:nvPr/>
        </p:nvSpPr>
        <p:spPr bwMode="auto">
          <a:xfrm>
            <a:off x="4322763" y="8450263"/>
            <a:ext cx="122238" cy="80963"/>
          </a:xfrm>
          <a:custGeom>
            <a:avLst/>
            <a:gdLst/>
            <a:ahLst/>
            <a:cxnLst>
              <a:cxn ang="0">
                <a:pos x="0" y="0"/>
              </a:cxn>
              <a:cxn ang="0">
                <a:pos x="2" y="5"/>
              </a:cxn>
              <a:cxn ang="0">
                <a:pos x="4" y="12"/>
              </a:cxn>
              <a:cxn ang="0">
                <a:pos x="0" y="24"/>
              </a:cxn>
              <a:cxn ang="0">
                <a:pos x="36" y="12"/>
              </a:cxn>
              <a:cxn ang="0">
                <a:pos x="0" y="0"/>
              </a:cxn>
            </a:cxnLst>
            <a:rect l="0" t="0" r="r" b="b"/>
            <a:pathLst>
              <a:path w="36" h="24">
                <a:moveTo>
                  <a:pt x="0" y="0"/>
                </a:moveTo>
                <a:cubicBezTo>
                  <a:pt x="1" y="1"/>
                  <a:pt x="2" y="3"/>
                  <a:pt x="2" y="5"/>
                </a:cubicBezTo>
                <a:cubicBezTo>
                  <a:pt x="3" y="7"/>
                  <a:pt x="4" y="9"/>
                  <a:pt x="4" y="12"/>
                </a:cubicBezTo>
                <a:cubicBezTo>
                  <a:pt x="4" y="16"/>
                  <a:pt x="2" y="20"/>
                  <a:pt x="0" y="24"/>
                </a:cubicBezTo>
                <a:cubicBezTo>
                  <a:pt x="36" y="12"/>
                  <a:pt x="36" y="12"/>
                  <a:pt x="36" y="12"/>
                </a:cubicBezTo>
                <a:lnTo>
                  <a:pt x="0" y="0"/>
                </a:lnTo>
                <a:close/>
              </a:path>
            </a:pathLst>
          </a:custGeom>
          <a:noFill/>
          <a:ln w="7938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86" name="Freeform 162"/>
          <p:cNvSpPr>
            <a:spLocks/>
          </p:cNvSpPr>
          <p:nvPr/>
        </p:nvSpPr>
        <p:spPr bwMode="auto">
          <a:xfrm>
            <a:off x="4322763" y="8491538"/>
            <a:ext cx="122238" cy="39688"/>
          </a:xfrm>
          <a:custGeom>
            <a:avLst/>
            <a:gdLst/>
            <a:ahLst/>
            <a:cxnLst>
              <a:cxn ang="0">
                <a:pos x="4" y="0"/>
              </a:cxn>
              <a:cxn ang="0">
                <a:pos x="0" y="12"/>
              </a:cxn>
              <a:cxn ang="0">
                <a:pos x="36" y="0"/>
              </a:cxn>
              <a:cxn ang="0">
                <a:pos x="4" y="0"/>
              </a:cxn>
            </a:cxnLst>
            <a:rect l="0" t="0" r="r" b="b"/>
            <a:pathLst>
              <a:path w="36" h="12">
                <a:moveTo>
                  <a:pt x="4" y="0"/>
                </a:moveTo>
                <a:cubicBezTo>
                  <a:pt x="4" y="4"/>
                  <a:pt x="2" y="8"/>
                  <a:pt x="0" y="12"/>
                </a:cubicBezTo>
                <a:cubicBezTo>
                  <a:pt x="36" y="0"/>
                  <a:pt x="36" y="0"/>
                  <a:pt x="36" y="0"/>
                </a:cubicBezTo>
                <a:cubicBezTo>
                  <a:pt x="4" y="0"/>
                  <a:pt x="4" y="0"/>
                  <a:pt x="4" y="0"/>
                </a:cubicBezTo>
                <a:close/>
              </a:path>
            </a:pathLst>
          </a:custGeom>
          <a:solidFill>
            <a:srgbClr val="231F20"/>
          </a:solidFill>
          <a:ln w="7938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87" name="Freeform 163"/>
          <p:cNvSpPr>
            <a:spLocks/>
          </p:cNvSpPr>
          <p:nvPr/>
        </p:nvSpPr>
        <p:spPr bwMode="auto">
          <a:xfrm>
            <a:off x="4224338" y="8213725"/>
            <a:ext cx="57150" cy="61913"/>
          </a:xfrm>
          <a:custGeom>
            <a:avLst/>
            <a:gdLst/>
            <a:ahLst/>
            <a:cxnLst>
              <a:cxn ang="0">
                <a:pos x="17" y="0"/>
              </a:cxn>
              <a:cxn ang="0">
                <a:pos x="15" y="4"/>
              </a:cxn>
              <a:cxn ang="0">
                <a:pos x="15" y="18"/>
              </a:cxn>
              <a:cxn ang="0">
                <a:pos x="15" y="18"/>
              </a:cxn>
              <a:cxn ang="0">
                <a:pos x="4" y="3"/>
              </a:cxn>
              <a:cxn ang="0">
                <a:pos x="4" y="3"/>
              </a:cxn>
              <a:cxn ang="0">
                <a:pos x="4" y="14"/>
              </a:cxn>
              <a:cxn ang="0">
                <a:pos x="6" y="17"/>
              </a:cxn>
              <a:cxn ang="0">
                <a:pos x="6" y="18"/>
              </a:cxn>
              <a:cxn ang="0">
                <a:pos x="0" y="18"/>
              </a:cxn>
              <a:cxn ang="0">
                <a:pos x="0" y="17"/>
              </a:cxn>
              <a:cxn ang="0">
                <a:pos x="2" y="14"/>
              </a:cxn>
              <a:cxn ang="0">
                <a:pos x="2" y="2"/>
              </a:cxn>
              <a:cxn ang="0">
                <a:pos x="0" y="0"/>
              </a:cxn>
              <a:cxn ang="0">
                <a:pos x="0" y="0"/>
              </a:cxn>
              <a:cxn ang="0">
                <a:pos x="4" y="0"/>
              </a:cxn>
              <a:cxn ang="0">
                <a:pos x="14" y="13"/>
              </a:cxn>
              <a:cxn ang="0">
                <a:pos x="14" y="13"/>
              </a:cxn>
              <a:cxn ang="0">
                <a:pos x="14" y="4"/>
              </a:cxn>
              <a:cxn ang="0">
                <a:pos x="12" y="0"/>
              </a:cxn>
              <a:cxn ang="0">
                <a:pos x="12" y="0"/>
              </a:cxn>
              <a:cxn ang="0">
                <a:pos x="17" y="0"/>
              </a:cxn>
            </a:cxnLst>
            <a:rect l="0" t="0" r="r" b="b"/>
            <a:pathLst>
              <a:path w="17" h="18">
                <a:moveTo>
                  <a:pt x="17" y="0"/>
                </a:moveTo>
                <a:cubicBezTo>
                  <a:pt x="16" y="0"/>
                  <a:pt x="15" y="0"/>
                  <a:pt x="15" y="4"/>
                </a:cubicBezTo>
                <a:cubicBezTo>
                  <a:pt x="15" y="18"/>
                  <a:pt x="15" y="18"/>
                  <a:pt x="15" y="18"/>
                </a:cubicBezTo>
                <a:cubicBezTo>
                  <a:pt x="15" y="18"/>
                  <a:pt x="15" y="18"/>
                  <a:pt x="15" y="18"/>
                </a:cubicBezTo>
                <a:cubicBezTo>
                  <a:pt x="4" y="3"/>
                  <a:pt x="4" y="3"/>
                  <a:pt x="4" y="3"/>
                </a:cubicBezTo>
                <a:cubicBezTo>
                  <a:pt x="4" y="3"/>
                  <a:pt x="4" y="3"/>
                  <a:pt x="4" y="3"/>
                </a:cubicBezTo>
                <a:cubicBezTo>
                  <a:pt x="4" y="14"/>
                  <a:pt x="4" y="14"/>
                  <a:pt x="4" y="14"/>
                </a:cubicBezTo>
                <a:cubicBezTo>
                  <a:pt x="4" y="17"/>
                  <a:pt x="4" y="17"/>
                  <a:pt x="6" y="17"/>
                </a:cubicBezTo>
                <a:cubicBezTo>
                  <a:pt x="6" y="18"/>
                  <a:pt x="6" y="18"/>
                  <a:pt x="6" y="18"/>
                </a:cubicBezTo>
                <a:cubicBezTo>
                  <a:pt x="0" y="18"/>
                  <a:pt x="0" y="18"/>
                  <a:pt x="0" y="18"/>
                </a:cubicBezTo>
                <a:cubicBezTo>
                  <a:pt x="0" y="17"/>
                  <a:pt x="0" y="17"/>
                  <a:pt x="0" y="17"/>
                </a:cubicBezTo>
                <a:cubicBezTo>
                  <a:pt x="2" y="17"/>
                  <a:pt x="2" y="17"/>
                  <a:pt x="2" y="14"/>
                </a:cubicBezTo>
                <a:cubicBezTo>
                  <a:pt x="2" y="2"/>
                  <a:pt x="2" y="2"/>
                  <a:pt x="2" y="2"/>
                </a:cubicBezTo>
                <a:cubicBezTo>
                  <a:pt x="1" y="0"/>
                  <a:pt x="1" y="0"/>
                  <a:pt x="0" y="0"/>
                </a:cubicBezTo>
                <a:cubicBezTo>
                  <a:pt x="0" y="0"/>
                  <a:pt x="0" y="0"/>
                  <a:pt x="0" y="0"/>
                </a:cubicBezTo>
                <a:cubicBezTo>
                  <a:pt x="4" y="0"/>
                  <a:pt x="4" y="0"/>
                  <a:pt x="4" y="0"/>
                </a:cubicBezTo>
                <a:cubicBezTo>
                  <a:pt x="14" y="13"/>
                  <a:pt x="14" y="13"/>
                  <a:pt x="14" y="13"/>
                </a:cubicBezTo>
                <a:cubicBezTo>
                  <a:pt x="14" y="13"/>
                  <a:pt x="14" y="13"/>
                  <a:pt x="14" y="13"/>
                </a:cubicBezTo>
                <a:cubicBezTo>
                  <a:pt x="14" y="4"/>
                  <a:pt x="14" y="4"/>
                  <a:pt x="14" y="4"/>
                </a:cubicBezTo>
                <a:cubicBezTo>
                  <a:pt x="14" y="0"/>
                  <a:pt x="13" y="0"/>
                  <a:pt x="12" y="0"/>
                </a:cubicBezTo>
                <a:cubicBezTo>
                  <a:pt x="12" y="0"/>
                  <a:pt x="12" y="0"/>
                  <a:pt x="12" y="0"/>
                </a:cubicBezTo>
                <a:cubicBezTo>
                  <a:pt x="17" y="0"/>
                  <a:pt x="17" y="0"/>
                  <a:pt x="17" y="0"/>
                </a:cubicBezTo>
                <a:close/>
              </a:path>
            </a:pathLst>
          </a:custGeom>
          <a:solidFill>
            <a:srgbClr val="231F20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-tema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</TotalTime>
  <Words>53</Words>
  <Application>Microsoft Office PowerPoint</Application>
  <PresentationFormat>Skjermfremvisning (4:3)</PresentationFormat>
  <Paragraphs>53</Paragraphs>
  <Slides>1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Lysbildetitler</vt:lpstr>
      </vt:variant>
      <vt:variant>
        <vt:i4>1</vt:i4>
      </vt:variant>
    </vt:vector>
  </HeadingPairs>
  <TitlesOfParts>
    <vt:vector size="2" baseType="lpstr">
      <vt:lpstr>Office-tema</vt:lpstr>
      <vt:lpstr>Lysbilde 1</vt:lpstr>
    </vt:vector>
  </TitlesOfParts>
  <Company>Statens kartverk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Lysbilde 1</dc:title>
  <dc:creator>stoing</dc:creator>
  <cp:lastModifiedBy>stoing</cp:lastModifiedBy>
  <cp:revision>1</cp:revision>
  <dcterms:created xsi:type="dcterms:W3CDTF">2013-02-04T13:47:59Z</dcterms:created>
  <dcterms:modified xsi:type="dcterms:W3CDTF">2013-02-04T13:55:36Z</dcterms:modified>
</cp:coreProperties>
</file>

<file path=docProps/thumbnail.jpeg>
</file>