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0" d="100"/>
          <a:sy n="120" d="100"/>
        </p:scale>
        <p:origin x="-2466" y="1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4C9AD4-7309-4D57-90EE-9B3173837D41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3B4F74-F2A3-45A9-934D-9177EBB0BC68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AutoShape 3"/>
          <p:cNvSpPr>
            <a:spLocks noChangeAspect="1" noChangeArrowheads="1" noTextEdit="1"/>
          </p:cNvSpPr>
          <p:nvPr/>
        </p:nvSpPr>
        <p:spPr bwMode="auto">
          <a:xfrm>
            <a:off x="-963613" y="539750"/>
            <a:ext cx="7424738" cy="75422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9" name="Freeform 5"/>
          <p:cNvSpPr>
            <a:spLocks/>
          </p:cNvSpPr>
          <p:nvPr/>
        </p:nvSpPr>
        <p:spPr bwMode="auto">
          <a:xfrm>
            <a:off x="1058862" y="4227513"/>
            <a:ext cx="1712913" cy="1695450"/>
          </a:xfrm>
          <a:custGeom>
            <a:avLst/>
            <a:gdLst/>
            <a:ahLst/>
            <a:cxnLst>
              <a:cxn ang="0">
                <a:pos x="1008" y="932"/>
              </a:cxn>
              <a:cxn ang="0">
                <a:pos x="897" y="1068"/>
              </a:cxn>
              <a:cxn ang="0">
                <a:pos x="866" y="1029"/>
              </a:cxn>
              <a:cxn ang="0">
                <a:pos x="809" y="968"/>
              </a:cxn>
              <a:cxn ang="0">
                <a:pos x="783" y="938"/>
              </a:cxn>
              <a:cxn ang="0">
                <a:pos x="750" y="804"/>
              </a:cxn>
              <a:cxn ang="0">
                <a:pos x="711" y="742"/>
              </a:cxn>
              <a:cxn ang="0">
                <a:pos x="612" y="749"/>
              </a:cxn>
              <a:cxn ang="0">
                <a:pos x="537" y="911"/>
              </a:cxn>
              <a:cxn ang="0">
                <a:pos x="500" y="968"/>
              </a:cxn>
              <a:cxn ang="0">
                <a:pos x="443" y="925"/>
              </a:cxn>
              <a:cxn ang="0">
                <a:pos x="458" y="832"/>
              </a:cxn>
              <a:cxn ang="0">
                <a:pos x="452" y="728"/>
              </a:cxn>
              <a:cxn ang="0">
                <a:pos x="449" y="658"/>
              </a:cxn>
              <a:cxn ang="0">
                <a:pos x="447" y="647"/>
              </a:cxn>
              <a:cxn ang="0">
                <a:pos x="414" y="647"/>
              </a:cxn>
              <a:cxn ang="0">
                <a:pos x="387" y="670"/>
              </a:cxn>
              <a:cxn ang="0">
                <a:pos x="362" y="709"/>
              </a:cxn>
              <a:cxn ang="0">
                <a:pos x="331" y="786"/>
              </a:cxn>
              <a:cxn ang="0">
                <a:pos x="259" y="793"/>
              </a:cxn>
              <a:cxn ang="0">
                <a:pos x="223" y="760"/>
              </a:cxn>
              <a:cxn ang="0">
                <a:pos x="194" y="728"/>
              </a:cxn>
              <a:cxn ang="0">
                <a:pos x="188" y="642"/>
              </a:cxn>
              <a:cxn ang="0">
                <a:pos x="188" y="635"/>
              </a:cxn>
              <a:cxn ang="0">
                <a:pos x="132" y="498"/>
              </a:cxn>
              <a:cxn ang="0">
                <a:pos x="0" y="433"/>
              </a:cxn>
              <a:cxn ang="0">
                <a:pos x="9" y="276"/>
              </a:cxn>
              <a:cxn ang="0">
                <a:pos x="39" y="223"/>
              </a:cxn>
              <a:cxn ang="0">
                <a:pos x="81" y="142"/>
              </a:cxn>
              <a:cxn ang="0">
                <a:pos x="86" y="130"/>
              </a:cxn>
              <a:cxn ang="0">
                <a:pos x="199" y="132"/>
              </a:cxn>
              <a:cxn ang="0">
                <a:pos x="220" y="61"/>
              </a:cxn>
              <a:cxn ang="0">
                <a:pos x="348" y="137"/>
              </a:cxn>
              <a:cxn ang="0">
                <a:pos x="408" y="88"/>
              </a:cxn>
              <a:cxn ang="0">
                <a:pos x="445" y="56"/>
              </a:cxn>
              <a:cxn ang="0">
                <a:pos x="461" y="42"/>
              </a:cxn>
              <a:cxn ang="0">
                <a:pos x="509" y="141"/>
              </a:cxn>
              <a:cxn ang="0">
                <a:pos x="512" y="151"/>
              </a:cxn>
              <a:cxn ang="0">
                <a:pos x="531" y="190"/>
              </a:cxn>
              <a:cxn ang="0">
                <a:pos x="517" y="116"/>
              </a:cxn>
              <a:cxn ang="0">
                <a:pos x="509" y="63"/>
              </a:cxn>
              <a:cxn ang="0">
                <a:pos x="623" y="0"/>
              </a:cxn>
              <a:cxn ang="0">
                <a:pos x="750" y="109"/>
              </a:cxn>
              <a:cxn ang="0">
                <a:pos x="757" y="116"/>
              </a:cxn>
              <a:cxn ang="0">
                <a:pos x="757" y="121"/>
              </a:cxn>
              <a:cxn ang="0">
                <a:pos x="823" y="302"/>
              </a:cxn>
              <a:cxn ang="0">
                <a:pos x="832" y="325"/>
              </a:cxn>
              <a:cxn ang="0">
                <a:pos x="1001" y="287"/>
              </a:cxn>
              <a:cxn ang="0">
                <a:pos x="1003" y="288"/>
              </a:cxn>
              <a:cxn ang="0">
                <a:pos x="1028" y="332"/>
              </a:cxn>
              <a:cxn ang="0">
                <a:pos x="1035" y="346"/>
              </a:cxn>
              <a:cxn ang="0">
                <a:pos x="1079" y="422"/>
              </a:cxn>
              <a:cxn ang="0">
                <a:pos x="1077" y="424"/>
              </a:cxn>
              <a:cxn ang="0">
                <a:pos x="1072" y="431"/>
              </a:cxn>
              <a:cxn ang="0">
                <a:pos x="1031" y="480"/>
              </a:cxn>
              <a:cxn ang="0">
                <a:pos x="1010" y="507"/>
              </a:cxn>
              <a:cxn ang="0">
                <a:pos x="920" y="619"/>
              </a:cxn>
              <a:cxn ang="0">
                <a:pos x="915" y="625"/>
              </a:cxn>
              <a:cxn ang="0">
                <a:pos x="977" y="829"/>
              </a:cxn>
              <a:cxn ang="0">
                <a:pos x="1008" y="932"/>
              </a:cxn>
            </a:cxnLst>
            <a:rect l="0" t="0" r="r" b="b"/>
            <a:pathLst>
              <a:path w="1079" h="1068">
                <a:moveTo>
                  <a:pt x="1008" y="932"/>
                </a:moveTo>
                <a:lnTo>
                  <a:pt x="897" y="1068"/>
                </a:lnTo>
                <a:lnTo>
                  <a:pt x="866" y="1029"/>
                </a:lnTo>
                <a:lnTo>
                  <a:pt x="809" y="968"/>
                </a:lnTo>
                <a:lnTo>
                  <a:pt x="783" y="938"/>
                </a:lnTo>
                <a:lnTo>
                  <a:pt x="750" y="804"/>
                </a:lnTo>
                <a:lnTo>
                  <a:pt x="711" y="742"/>
                </a:lnTo>
                <a:lnTo>
                  <a:pt x="612" y="749"/>
                </a:lnTo>
                <a:lnTo>
                  <a:pt x="537" y="911"/>
                </a:lnTo>
                <a:lnTo>
                  <a:pt x="500" y="968"/>
                </a:lnTo>
                <a:lnTo>
                  <a:pt x="443" y="925"/>
                </a:lnTo>
                <a:lnTo>
                  <a:pt x="458" y="832"/>
                </a:lnTo>
                <a:lnTo>
                  <a:pt x="452" y="728"/>
                </a:lnTo>
                <a:lnTo>
                  <a:pt x="449" y="658"/>
                </a:lnTo>
                <a:lnTo>
                  <a:pt x="447" y="647"/>
                </a:lnTo>
                <a:lnTo>
                  <a:pt x="414" y="647"/>
                </a:lnTo>
                <a:lnTo>
                  <a:pt x="387" y="670"/>
                </a:lnTo>
                <a:lnTo>
                  <a:pt x="362" y="709"/>
                </a:lnTo>
                <a:lnTo>
                  <a:pt x="331" y="786"/>
                </a:lnTo>
                <a:lnTo>
                  <a:pt x="259" y="793"/>
                </a:lnTo>
                <a:lnTo>
                  <a:pt x="223" y="760"/>
                </a:lnTo>
                <a:lnTo>
                  <a:pt x="194" y="728"/>
                </a:lnTo>
                <a:lnTo>
                  <a:pt x="188" y="642"/>
                </a:lnTo>
                <a:lnTo>
                  <a:pt x="188" y="635"/>
                </a:lnTo>
                <a:lnTo>
                  <a:pt x="132" y="498"/>
                </a:lnTo>
                <a:lnTo>
                  <a:pt x="0" y="433"/>
                </a:lnTo>
                <a:lnTo>
                  <a:pt x="9" y="276"/>
                </a:lnTo>
                <a:lnTo>
                  <a:pt x="39" y="223"/>
                </a:lnTo>
                <a:lnTo>
                  <a:pt x="81" y="142"/>
                </a:lnTo>
                <a:lnTo>
                  <a:pt x="86" y="130"/>
                </a:lnTo>
                <a:lnTo>
                  <a:pt x="199" y="132"/>
                </a:lnTo>
                <a:lnTo>
                  <a:pt x="220" y="61"/>
                </a:lnTo>
                <a:lnTo>
                  <a:pt x="348" y="137"/>
                </a:lnTo>
                <a:lnTo>
                  <a:pt x="408" y="88"/>
                </a:lnTo>
                <a:lnTo>
                  <a:pt x="445" y="56"/>
                </a:lnTo>
                <a:lnTo>
                  <a:pt x="461" y="42"/>
                </a:lnTo>
                <a:lnTo>
                  <a:pt x="509" y="141"/>
                </a:lnTo>
                <a:lnTo>
                  <a:pt x="512" y="151"/>
                </a:lnTo>
                <a:lnTo>
                  <a:pt x="531" y="190"/>
                </a:lnTo>
                <a:lnTo>
                  <a:pt x="517" y="116"/>
                </a:lnTo>
                <a:lnTo>
                  <a:pt x="509" y="63"/>
                </a:lnTo>
                <a:lnTo>
                  <a:pt x="623" y="0"/>
                </a:lnTo>
                <a:lnTo>
                  <a:pt x="750" y="109"/>
                </a:lnTo>
                <a:lnTo>
                  <a:pt x="757" y="116"/>
                </a:lnTo>
                <a:lnTo>
                  <a:pt x="757" y="121"/>
                </a:lnTo>
                <a:lnTo>
                  <a:pt x="823" y="302"/>
                </a:lnTo>
                <a:lnTo>
                  <a:pt x="832" y="325"/>
                </a:lnTo>
                <a:lnTo>
                  <a:pt x="1001" y="287"/>
                </a:lnTo>
                <a:lnTo>
                  <a:pt x="1003" y="288"/>
                </a:lnTo>
                <a:lnTo>
                  <a:pt x="1028" y="332"/>
                </a:lnTo>
                <a:lnTo>
                  <a:pt x="1035" y="346"/>
                </a:lnTo>
                <a:lnTo>
                  <a:pt x="1079" y="422"/>
                </a:lnTo>
                <a:lnTo>
                  <a:pt x="1077" y="424"/>
                </a:lnTo>
                <a:lnTo>
                  <a:pt x="1072" y="431"/>
                </a:lnTo>
                <a:lnTo>
                  <a:pt x="1031" y="480"/>
                </a:lnTo>
                <a:lnTo>
                  <a:pt x="1010" y="507"/>
                </a:lnTo>
                <a:lnTo>
                  <a:pt x="920" y="619"/>
                </a:lnTo>
                <a:lnTo>
                  <a:pt x="915" y="625"/>
                </a:lnTo>
                <a:lnTo>
                  <a:pt x="977" y="829"/>
                </a:lnTo>
                <a:lnTo>
                  <a:pt x="1008" y="932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0" name="Freeform 6"/>
          <p:cNvSpPr>
            <a:spLocks/>
          </p:cNvSpPr>
          <p:nvPr/>
        </p:nvSpPr>
        <p:spPr bwMode="auto">
          <a:xfrm>
            <a:off x="5178425" y="547688"/>
            <a:ext cx="1249363" cy="1341438"/>
          </a:xfrm>
          <a:custGeom>
            <a:avLst/>
            <a:gdLst/>
            <a:ahLst/>
            <a:cxnLst>
              <a:cxn ang="0">
                <a:pos x="166" y="845"/>
              </a:cxn>
              <a:cxn ang="0">
                <a:pos x="187" y="660"/>
              </a:cxn>
              <a:cxn ang="0">
                <a:pos x="187" y="653"/>
              </a:cxn>
              <a:cxn ang="0">
                <a:pos x="0" y="583"/>
              </a:cxn>
              <a:cxn ang="0">
                <a:pos x="78" y="428"/>
              </a:cxn>
              <a:cxn ang="0">
                <a:pos x="162" y="342"/>
              </a:cxn>
              <a:cxn ang="0">
                <a:pos x="95" y="222"/>
              </a:cxn>
              <a:cxn ang="0">
                <a:pos x="270" y="139"/>
              </a:cxn>
              <a:cxn ang="0">
                <a:pos x="402" y="30"/>
              </a:cxn>
              <a:cxn ang="0">
                <a:pos x="414" y="18"/>
              </a:cxn>
              <a:cxn ang="0">
                <a:pos x="761" y="0"/>
              </a:cxn>
              <a:cxn ang="0">
                <a:pos x="755" y="27"/>
              </a:cxn>
              <a:cxn ang="0">
                <a:pos x="768" y="87"/>
              </a:cxn>
              <a:cxn ang="0">
                <a:pos x="771" y="159"/>
              </a:cxn>
              <a:cxn ang="0">
                <a:pos x="766" y="175"/>
              </a:cxn>
              <a:cxn ang="0">
                <a:pos x="746" y="194"/>
              </a:cxn>
              <a:cxn ang="0">
                <a:pos x="739" y="212"/>
              </a:cxn>
              <a:cxn ang="0">
                <a:pos x="745" y="234"/>
              </a:cxn>
              <a:cxn ang="0">
                <a:pos x="764" y="271"/>
              </a:cxn>
              <a:cxn ang="0">
                <a:pos x="761" y="315"/>
              </a:cxn>
              <a:cxn ang="0">
                <a:pos x="771" y="335"/>
              </a:cxn>
              <a:cxn ang="0">
                <a:pos x="766" y="402"/>
              </a:cxn>
              <a:cxn ang="0">
                <a:pos x="768" y="453"/>
              </a:cxn>
              <a:cxn ang="0">
                <a:pos x="780" y="470"/>
              </a:cxn>
              <a:cxn ang="0">
                <a:pos x="787" y="472"/>
              </a:cxn>
              <a:cxn ang="0">
                <a:pos x="771" y="504"/>
              </a:cxn>
              <a:cxn ang="0">
                <a:pos x="748" y="504"/>
              </a:cxn>
              <a:cxn ang="0">
                <a:pos x="637" y="505"/>
              </a:cxn>
              <a:cxn ang="0">
                <a:pos x="604" y="556"/>
              </a:cxn>
              <a:cxn ang="0">
                <a:pos x="595" y="611"/>
              </a:cxn>
              <a:cxn ang="0">
                <a:pos x="578" y="662"/>
              </a:cxn>
              <a:cxn ang="0">
                <a:pos x="556" y="713"/>
              </a:cxn>
              <a:cxn ang="0">
                <a:pos x="537" y="732"/>
              </a:cxn>
              <a:cxn ang="0">
                <a:pos x="535" y="734"/>
              </a:cxn>
              <a:cxn ang="0">
                <a:pos x="519" y="736"/>
              </a:cxn>
              <a:cxn ang="0">
                <a:pos x="475" y="739"/>
              </a:cxn>
              <a:cxn ang="0">
                <a:pos x="417" y="745"/>
              </a:cxn>
              <a:cxn ang="0">
                <a:pos x="361" y="750"/>
              </a:cxn>
              <a:cxn ang="0">
                <a:pos x="352" y="752"/>
              </a:cxn>
              <a:cxn ang="0">
                <a:pos x="331" y="754"/>
              </a:cxn>
              <a:cxn ang="0">
                <a:pos x="314" y="764"/>
              </a:cxn>
              <a:cxn ang="0">
                <a:pos x="296" y="773"/>
              </a:cxn>
              <a:cxn ang="0">
                <a:pos x="284" y="780"/>
              </a:cxn>
              <a:cxn ang="0">
                <a:pos x="219" y="813"/>
              </a:cxn>
              <a:cxn ang="0">
                <a:pos x="173" y="838"/>
              </a:cxn>
              <a:cxn ang="0">
                <a:pos x="166" y="845"/>
              </a:cxn>
            </a:cxnLst>
            <a:rect l="0" t="0" r="r" b="b"/>
            <a:pathLst>
              <a:path w="787" h="845">
                <a:moveTo>
                  <a:pt x="166" y="845"/>
                </a:moveTo>
                <a:lnTo>
                  <a:pt x="187" y="660"/>
                </a:lnTo>
                <a:lnTo>
                  <a:pt x="187" y="653"/>
                </a:lnTo>
                <a:lnTo>
                  <a:pt x="0" y="583"/>
                </a:lnTo>
                <a:lnTo>
                  <a:pt x="78" y="428"/>
                </a:lnTo>
                <a:lnTo>
                  <a:pt x="162" y="342"/>
                </a:lnTo>
                <a:lnTo>
                  <a:pt x="95" y="222"/>
                </a:lnTo>
                <a:lnTo>
                  <a:pt x="270" y="139"/>
                </a:lnTo>
                <a:lnTo>
                  <a:pt x="402" y="30"/>
                </a:lnTo>
                <a:lnTo>
                  <a:pt x="414" y="18"/>
                </a:lnTo>
                <a:lnTo>
                  <a:pt x="761" y="0"/>
                </a:lnTo>
                <a:lnTo>
                  <a:pt x="755" y="27"/>
                </a:lnTo>
                <a:lnTo>
                  <a:pt x="768" y="87"/>
                </a:lnTo>
                <a:lnTo>
                  <a:pt x="771" y="159"/>
                </a:lnTo>
                <a:lnTo>
                  <a:pt x="766" y="175"/>
                </a:lnTo>
                <a:lnTo>
                  <a:pt x="746" y="194"/>
                </a:lnTo>
                <a:lnTo>
                  <a:pt x="739" y="212"/>
                </a:lnTo>
                <a:lnTo>
                  <a:pt x="745" y="234"/>
                </a:lnTo>
                <a:lnTo>
                  <a:pt x="764" y="271"/>
                </a:lnTo>
                <a:lnTo>
                  <a:pt x="761" y="315"/>
                </a:lnTo>
                <a:lnTo>
                  <a:pt x="771" y="335"/>
                </a:lnTo>
                <a:lnTo>
                  <a:pt x="766" y="402"/>
                </a:lnTo>
                <a:lnTo>
                  <a:pt x="768" y="453"/>
                </a:lnTo>
                <a:lnTo>
                  <a:pt x="780" y="470"/>
                </a:lnTo>
                <a:lnTo>
                  <a:pt x="787" y="472"/>
                </a:lnTo>
                <a:lnTo>
                  <a:pt x="771" y="504"/>
                </a:lnTo>
                <a:lnTo>
                  <a:pt x="748" y="504"/>
                </a:lnTo>
                <a:lnTo>
                  <a:pt x="637" y="505"/>
                </a:lnTo>
                <a:lnTo>
                  <a:pt x="604" y="556"/>
                </a:lnTo>
                <a:lnTo>
                  <a:pt x="595" y="611"/>
                </a:lnTo>
                <a:lnTo>
                  <a:pt x="578" y="662"/>
                </a:lnTo>
                <a:lnTo>
                  <a:pt x="556" y="713"/>
                </a:lnTo>
                <a:lnTo>
                  <a:pt x="537" y="732"/>
                </a:lnTo>
                <a:lnTo>
                  <a:pt x="535" y="734"/>
                </a:lnTo>
                <a:lnTo>
                  <a:pt x="519" y="736"/>
                </a:lnTo>
                <a:lnTo>
                  <a:pt x="475" y="739"/>
                </a:lnTo>
                <a:lnTo>
                  <a:pt x="417" y="745"/>
                </a:lnTo>
                <a:lnTo>
                  <a:pt x="361" y="750"/>
                </a:lnTo>
                <a:lnTo>
                  <a:pt x="352" y="752"/>
                </a:lnTo>
                <a:lnTo>
                  <a:pt x="331" y="754"/>
                </a:lnTo>
                <a:lnTo>
                  <a:pt x="314" y="764"/>
                </a:lnTo>
                <a:lnTo>
                  <a:pt x="296" y="773"/>
                </a:lnTo>
                <a:lnTo>
                  <a:pt x="284" y="780"/>
                </a:lnTo>
                <a:lnTo>
                  <a:pt x="219" y="813"/>
                </a:lnTo>
                <a:lnTo>
                  <a:pt x="173" y="838"/>
                </a:lnTo>
                <a:lnTo>
                  <a:pt x="166" y="845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1" name="Freeform 7"/>
          <p:cNvSpPr>
            <a:spLocks/>
          </p:cNvSpPr>
          <p:nvPr/>
        </p:nvSpPr>
        <p:spPr bwMode="auto">
          <a:xfrm>
            <a:off x="3162300" y="1962150"/>
            <a:ext cx="1503363" cy="1279525"/>
          </a:xfrm>
          <a:custGeom>
            <a:avLst/>
            <a:gdLst/>
            <a:ahLst/>
            <a:cxnLst>
              <a:cxn ang="0">
                <a:pos x="795" y="51"/>
              </a:cxn>
              <a:cxn ang="0">
                <a:pos x="829" y="82"/>
              </a:cxn>
              <a:cxn ang="0">
                <a:pos x="947" y="258"/>
              </a:cxn>
              <a:cxn ang="0">
                <a:pos x="933" y="375"/>
              </a:cxn>
              <a:cxn ang="0">
                <a:pos x="904" y="582"/>
              </a:cxn>
              <a:cxn ang="0">
                <a:pos x="915" y="617"/>
              </a:cxn>
              <a:cxn ang="0">
                <a:pos x="947" y="742"/>
              </a:cxn>
              <a:cxn ang="0">
                <a:pos x="577" y="651"/>
              </a:cxn>
              <a:cxn ang="0">
                <a:pos x="563" y="658"/>
              </a:cxn>
              <a:cxn ang="0">
                <a:pos x="526" y="672"/>
              </a:cxn>
              <a:cxn ang="0">
                <a:pos x="498" y="709"/>
              </a:cxn>
              <a:cxn ang="0">
                <a:pos x="479" y="737"/>
              </a:cxn>
              <a:cxn ang="0">
                <a:pos x="433" y="697"/>
              </a:cxn>
              <a:cxn ang="0">
                <a:pos x="378" y="660"/>
              </a:cxn>
              <a:cxn ang="0">
                <a:pos x="343" y="728"/>
              </a:cxn>
              <a:cxn ang="0">
                <a:pos x="304" y="806"/>
              </a:cxn>
              <a:cxn ang="0">
                <a:pos x="241" y="702"/>
              </a:cxn>
              <a:cxn ang="0">
                <a:pos x="99" y="674"/>
              </a:cxn>
              <a:cxn ang="0">
                <a:pos x="113" y="617"/>
              </a:cxn>
              <a:cxn ang="0">
                <a:pos x="128" y="559"/>
              </a:cxn>
              <a:cxn ang="0">
                <a:pos x="0" y="318"/>
              </a:cxn>
              <a:cxn ang="0">
                <a:pos x="23" y="281"/>
              </a:cxn>
              <a:cxn ang="0">
                <a:pos x="90" y="185"/>
              </a:cxn>
              <a:cxn ang="0">
                <a:pos x="121" y="139"/>
              </a:cxn>
              <a:cxn ang="0">
                <a:pos x="134" y="128"/>
              </a:cxn>
              <a:cxn ang="0">
                <a:pos x="158" y="105"/>
              </a:cxn>
              <a:cxn ang="0">
                <a:pos x="215" y="56"/>
              </a:cxn>
              <a:cxn ang="0">
                <a:pos x="185" y="9"/>
              </a:cxn>
              <a:cxn ang="0">
                <a:pos x="281" y="2"/>
              </a:cxn>
              <a:cxn ang="0">
                <a:pos x="303" y="42"/>
              </a:cxn>
              <a:cxn ang="0">
                <a:pos x="230" y="70"/>
              </a:cxn>
              <a:cxn ang="0">
                <a:pos x="308" y="148"/>
              </a:cxn>
              <a:cxn ang="0">
                <a:pos x="333" y="172"/>
              </a:cxn>
              <a:cxn ang="0">
                <a:pos x="352" y="162"/>
              </a:cxn>
              <a:cxn ang="0">
                <a:pos x="384" y="142"/>
              </a:cxn>
              <a:cxn ang="0">
                <a:pos x="521" y="54"/>
              </a:cxn>
              <a:cxn ang="0">
                <a:pos x="577" y="90"/>
              </a:cxn>
              <a:cxn ang="0">
                <a:pos x="586" y="0"/>
              </a:cxn>
              <a:cxn ang="0">
                <a:pos x="718" y="42"/>
              </a:cxn>
              <a:cxn ang="0">
                <a:pos x="795" y="51"/>
              </a:cxn>
            </a:cxnLst>
            <a:rect l="0" t="0" r="r" b="b"/>
            <a:pathLst>
              <a:path w="947" h="806">
                <a:moveTo>
                  <a:pt x="795" y="51"/>
                </a:moveTo>
                <a:lnTo>
                  <a:pt x="829" y="82"/>
                </a:lnTo>
                <a:lnTo>
                  <a:pt x="947" y="258"/>
                </a:lnTo>
                <a:lnTo>
                  <a:pt x="933" y="375"/>
                </a:lnTo>
                <a:lnTo>
                  <a:pt x="904" y="582"/>
                </a:lnTo>
                <a:lnTo>
                  <a:pt x="915" y="617"/>
                </a:lnTo>
                <a:lnTo>
                  <a:pt x="947" y="742"/>
                </a:lnTo>
                <a:lnTo>
                  <a:pt x="577" y="651"/>
                </a:lnTo>
                <a:lnTo>
                  <a:pt x="563" y="658"/>
                </a:lnTo>
                <a:lnTo>
                  <a:pt x="526" y="672"/>
                </a:lnTo>
                <a:lnTo>
                  <a:pt x="498" y="709"/>
                </a:lnTo>
                <a:lnTo>
                  <a:pt x="479" y="737"/>
                </a:lnTo>
                <a:lnTo>
                  <a:pt x="433" y="697"/>
                </a:lnTo>
                <a:lnTo>
                  <a:pt x="378" y="660"/>
                </a:lnTo>
                <a:lnTo>
                  <a:pt x="343" y="728"/>
                </a:lnTo>
                <a:lnTo>
                  <a:pt x="304" y="806"/>
                </a:lnTo>
                <a:lnTo>
                  <a:pt x="241" y="702"/>
                </a:lnTo>
                <a:lnTo>
                  <a:pt x="99" y="674"/>
                </a:lnTo>
                <a:lnTo>
                  <a:pt x="113" y="617"/>
                </a:lnTo>
                <a:lnTo>
                  <a:pt x="128" y="559"/>
                </a:lnTo>
                <a:lnTo>
                  <a:pt x="0" y="318"/>
                </a:lnTo>
                <a:lnTo>
                  <a:pt x="23" y="281"/>
                </a:lnTo>
                <a:lnTo>
                  <a:pt x="90" y="185"/>
                </a:lnTo>
                <a:lnTo>
                  <a:pt x="121" y="139"/>
                </a:lnTo>
                <a:lnTo>
                  <a:pt x="134" y="128"/>
                </a:lnTo>
                <a:lnTo>
                  <a:pt x="158" y="105"/>
                </a:lnTo>
                <a:lnTo>
                  <a:pt x="215" y="56"/>
                </a:lnTo>
                <a:lnTo>
                  <a:pt x="185" y="9"/>
                </a:lnTo>
                <a:lnTo>
                  <a:pt x="281" y="2"/>
                </a:lnTo>
                <a:lnTo>
                  <a:pt x="303" y="42"/>
                </a:lnTo>
                <a:lnTo>
                  <a:pt x="230" y="70"/>
                </a:lnTo>
                <a:lnTo>
                  <a:pt x="308" y="148"/>
                </a:lnTo>
                <a:lnTo>
                  <a:pt x="333" y="172"/>
                </a:lnTo>
                <a:lnTo>
                  <a:pt x="352" y="162"/>
                </a:lnTo>
                <a:lnTo>
                  <a:pt x="384" y="142"/>
                </a:lnTo>
                <a:lnTo>
                  <a:pt x="521" y="54"/>
                </a:lnTo>
                <a:lnTo>
                  <a:pt x="577" y="90"/>
                </a:lnTo>
                <a:lnTo>
                  <a:pt x="586" y="0"/>
                </a:lnTo>
                <a:lnTo>
                  <a:pt x="718" y="42"/>
                </a:lnTo>
                <a:lnTo>
                  <a:pt x="795" y="51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2" name="Freeform 8"/>
          <p:cNvSpPr>
            <a:spLocks/>
          </p:cNvSpPr>
          <p:nvPr/>
        </p:nvSpPr>
        <p:spPr bwMode="auto">
          <a:xfrm>
            <a:off x="3109912" y="2995613"/>
            <a:ext cx="1697038" cy="2044700"/>
          </a:xfrm>
          <a:custGeom>
            <a:avLst/>
            <a:gdLst/>
            <a:ahLst/>
            <a:cxnLst>
              <a:cxn ang="0">
                <a:pos x="980" y="91"/>
              </a:cxn>
              <a:cxn ang="0">
                <a:pos x="1069" y="500"/>
              </a:cxn>
              <a:cxn ang="0">
                <a:pos x="980" y="788"/>
              </a:cxn>
              <a:cxn ang="0">
                <a:pos x="1017" y="867"/>
              </a:cxn>
              <a:cxn ang="0">
                <a:pos x="1039" y="1001"/>
              </a:cxn>
              <a:cxn ang="0">
                <a:pos x="944" y="1188"/>
              </a:cxn>
              <a:cxn ang="0">
                <a:pos x="916" y="1209"/>
              </a:cxn>
              <a:cxn ang="0">
                <a:pos x="862" y="1244"/>
              </a:cxn>
              <a:cxn ang="0">
                <a:pos x="737" y="1189"/>
              </a:cxn>
              <a:cxn ang="0">
                <a:pos x="656" y="1258"/>
              </a:cxn>
              <a:cxn ang="0">
                <a:pos x="636" y="1263"/>
              </a:cxn>
              <a:cxn ang="0">
                <a:pos x="529" y="1288"/>
              </a:cxn>
              <a:cxn ang="0">
                <a:pos x="471" y="1218"/>
              </a:cxn>
              <a:cxn ang="0">
                <a:pos x="369" y="1165"/>
              </a:cxn>
              <a:cxn ang="0">
                <a:pos x="267" y="818"/>
              </a:cxn>
              <a:cxn ang="0">
                <a:pos x="260" y="765"/>
              </a:cxn>
              <a:cxn ang="0">
                <a:pos x="209" y="702"/>
              </a:cxn>
              <a:cxn ang="0">
                <a:pos x="205" y="688"/>
              </a:cxn>
              <a:cxn ang="0">
                <a:pos x="202" y="667"/>
              </a:cxn>
              <a:cxn ang="0">
                <a:pos x="156" y="473"/>
              </a:cxn>
              <a:cxn ang="0">
                <a:pos x="56" y="403"/>
              </a:cxn>
              <a:cxn ang="0">
                <a:pos x="40" y="392"/>
              </a:cxn>
              <a:cxn ang="0">
                <a:pos x="0" y="371"/>
              </a:cxn>
              <a:cxn ang="0">
                <a:pos x="0" y="369"/>
              </a:cxn>
              <a:cxn ang="0">
                <a:pos x="1" y="366"/>
              </a:cxn>
              <a:cxn ang="0">
                <a:pos x="132" y="23"/>
              </a:cxn>
              <a:cxn ang="0">
                <a:pos x="274" y="51"/>
              </a:cxn>
              <a:cxn ang="0">
                <a:pos x="337" y="155"/>
              </a:cxn>
              <a:cxn ang="0">
                <a:pos x="376" y="77"/>
              </a:cxn>
              <a:cxn ang="0">
                <a:pos x="411" y="9"/>
              </a:cxn>
              <a:cxn ang="0">
                <a:pos x="466" y="46"/>
              </a:cxn>
              <a:cxn ang="0">
                <a:pos x="512" y="86"/>
              </a:cxn>
              <a:cxn ang="0">
                <a:pos x="531" y="58"/>
              </a:cxn>
              <a:cxn ang="0">
                <a:pos x="559" y="21"/>
              </a:cxn>
              <a:cxn ang="0">
                <a:pos x="596" y="7"/>
              </a:cxn>
              <a:cxn ang="0">
                <a:pos x="610" y="0"/>
              </a:cxn>
              <a:cxn ang="0">
                <a:pos x="980" y="91"/>
              </a:cxn>
            </a:cxnLst>
            <a:rect l="0" t="0" r="r" b="b"/>
            <a:pathLst>
              <a:path w="1069" h="1288">
                <a:moveTo>
                  <a:pt x="980" y="91"/>
                </a:moveTo>
                <a:lnTo>
                  <a:pt x="1069" y="500"/>
                </a:lnTo>
                <a:lnTo>
                  <a:pt x="980" y="788"/>
                </a:lnTo>
                <a:lnTo>
                  <a:pt x="1017" y="867"/>
                </a:lnTo>
                <a:lnTo>
                  <a:pt x="1039" y="1001"/>
                </a:lnTo>
                <a:lnTo>
                  <a:pt x="944" y="1188"/>
                </a:lnTo>
                <a:lnTo>
                  <a:pt x="916" y="1209"/>
                </a:lnTo>
                <a:lnTo>
                  <a:pt x="862" y="1244"/>
                </a:lnTo>
                <a:lnTo>
                  <a:pt x="737" y="1189"/>
                </a:lnTo>
                <a:lnTo>
                  <a:pt x="656" y="1258"/>
                </a:lnTo>
                <a:lnTo>
                  <a:pt x="636" y="1263"/>
                </a:lnTo>
                <a:lnTo>
                  <a:pt x="529" y="1288"/>
                </a:lnTo>
                <a:lnTo>
                  <a:pt x="471" y="1218"/>
                </a:lnTo>
                <a:lnTo>
                  <a:pt x="369" y="1165"/>
                </a:lnTo>
                <a:lnTo>
                  <a:pt x="267" y="818"/>
                </a:lnTo>
                <a:lnTo>
                  <a:pt x="260" y="765"/>
                </a:lnTo>
                <a:lnTo>
                  <a:pt x="209" y="702"/>
                </a:lnTo>
                <a:lnTo>
                  <a:pt x="205" y="688"/>
                </a:lnTo>
                <a:lnTo>
                  <a:pt x="202" y="667"/>
                </a:lnTo>
                <a:lnTo>
                  <a:pt x="156" y="473"/>
                </a:lnTo>
                <a:lnTo>
                  <a:pt x="56" y="403"/>
                </a:lnTo>
                <a:lnTo>
                  <a:pt x="40" y="392"/>
                </a:lnTo>
                <a:lnTo>
                  <a:pt x="0" y="371"/>
                </a:lnTo>
                <a:lnTo>
                  <a:pt x="0" y="369"/>
                </a:lnTo>
                <a:lnTo>
                  <a:pt x="1" y="366"/>
                </a:lnTo>
                <a:lnTo>
                  <a:pt x="132" y="23"/>
                </a:lnTo>
                <a:lnTo>
                  <a:pt x="274" y="51"/>
                </a:lnTo>
                <a:lnTo>
                  <a:pt x="337" y="155"/>
                </a:lnTo>
                <a:lnTo>
                  <a:pt x="376" y="77"/>
                </a:lnTo>
                <a:lnTo>
                  <a:pt x="411" y="9"/>
                </a:lnTo>
                <a:lnTo>
                  <a:pt x="466" y="46"/>
                </a:lnTo>
                <a:lnTo>
                  <a:pt x="512" y="86"/>
                </a:lnTo>
                <a:lnTo>
                  <a:pt x="531" y="58"/>
                </a:lnTo>
                <a:lnTo>
                  <a:pt x="559" y="21"/>
                </a:lnTo>
                <a:lnTo>
                  <a:pt x="596" y="7"/>
                </a:lnTo>
                <a:lnTo>
                  <a:pt x="610" y="0"/>
                </a:lnTo>
                <a:lnTo>
                  <a:pt x="980" y="91"/>
                </a:lnTo>
                <a:close/>
              </a:path>
            </a:pathLst>
          </a:custGeom>
          <a:solidFill>
            <a:srgbClr val="CFE5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3106737" y="2992438"/>
            <a:ext cx="1703388" cy="2051050"/>
          </a:xfrm>
          <a:custGeom>
            <a:avLst/>
            <a:gdLst/>
            <a:ahLst/>
            <a:cxnLst>
              <a:cxn ang="0">
                <a:pos x="302" y="734"/>
              </a:cxn>
              <a:cxn ang="0">
                <a:pos x="301" y="733"/>
              </a:cxn>
              <a:cxn ang="0">
                <a:pos x="268" y="694"/>
              </a:cxn>
              <a:cxn ang="0">
                <a:pos x="211" y="663"/>
              </a:cxn>
              <a:cxn ang="0">
                <a:pos x="210" y="663"/>
              </a:cxn>
              <a:cxn ang="0">
                <a:pos x="152" y="466"/>
              </a:cxn>
              <a:cxn ang="0">
                <a:pos x="148" y="436"/>
              </a:cxn>
              <a:cxn ang="0">
                <a:pos x="119" y="400"/>
              </a:cxn>
              <a:cxn ang="0">
                <a:pos x="119" y="400"/>
              </a:cxn>
              <a:cxn ang="0">
                <a:pos x="117" y="392"/>
              </a:cxn>
              <a:cxn ang="0">
                <a:pos x="115" y="381"/>
              </a:cxn>
              <a:cxn ang="0">
                <a:pos x="89" y="271"/>
              </a:cxn>
              <a:cxn ang="0">
                <a:pos x="33" y="230"/>
              </a:cxn>
              <a:cxn ang="0">
                <a:pos x="23" y="225"/>
              </a:cxn>
              <a:cxn ang="0">
                <a:pos x="0" y="213"/>
              </a:cxn>
              <a:cxn ang="0">
                <a:pos x="0" y="212"/>
              </a:cxn>
              <a:cxn ang="0">
                <a:pos x="0" y="211"/>
              </a:cxn>
              <a:cxn ang="0">
                <a:pos x="0" y="211"/>
              </a:cxn>
              <a:cxn ang="0">
                <a:pos x="1" y="208"/>
              </a:cxn>
              <a:cxn ang="0">
                <a:pos x="75" y="13"/>
              </a:cxn>
              <a:cxn ang="0">
                <a:pos x="76" y="13"/>
              </a:cxn>
              <a:cxn ang="0">
                <a:pos x="157" y="29"/>
              </a:cxn>
              <a:cxn ang="0">
                <a:pos x="158" y="29"/>
              </a:cxn>
              <a:cxn ang="0">
                <a:pos x="193" y="87"/>
              </a:cxn>
              <a:cxn ang="0">
                <a:pos x="214" y="45"/>
              </a:cxn>
              <a:cxn ang="0">
                <a:pos x="234" y="6"/>
              </a:cxn>
              <a:cxn ang="0">
                <a:pos x="235" y="5"/>
              </a:cxn>
              <a:cxn ang="0">
                <a:pos x="236" y="5"/>
              </a:cxn>
              <a:cxn ang="0">
                <a:pos x="266" y="26"/>
              </a:cxn>
              <a:cxn ang="0">
                <a:pos x="291" y="49"/>
              </a:cxn>
              <a:cxn ang="0">
                <a:pos x="302" y="33"/>
              </a:cxn>
              <a:cxn ang="0">
                <a:pos x="318" y="12"/>
              </a:cxn>
              <a:cxn ang="0">
                <a:pos x="318" y="12"/>
              </a:cxn>
              <a:cxn ang="0">
                <a:pos x="339" y="4"/>
              </a:cxn>
              <a:cxn ang="0">
                <a:pos x="348" y="0"/>
              </a:cxn>
              <a:cxn ang="0">
                <a:pos x="348" y="0"/>
              </a:cxn>
              <a:cxn ang="0">
                <a:pos x="559" y="52"/>
              </a:cxn>
              <a:cxn ang="0">
                <a:pos x="559" y="53"/>
              </a:cxn>
              <a:cxn ang="0">
                <a:pos x="610" y="285"/>
              </a:cxn>
              <a:cxn ang="0">
                <a:pos x="610" y="286"/>
              </a:cxn>
              <a:cxn ang="0">
                <a:pos x="559" y="448"/>
              </a:cxn>
              <a:cxn ang="0">
                <a:pos x="580" y="493"/>
              </a:cxn>
              <a:cxn ang="0">
                <a:pos x="580" y="493"/>
              </a:cxn>
              <a:cxn ang="0">
                <a:pos x="593" y="570"/>
              </a:cxn>
              <a:cxn ang="0">
                <a:pos x="593" y="571"/>
              </a:cxn>
              <a:cxn ang="0">
                <a:pos x="539" y="676"/>
              </a:cxn>
              <a:cxn ang="0">
                <a:pos x="539" y="677"/>
              </a:cxn>
              <a:cxn ang="0">
                <a:pos x="523" y="688"/>
              </a:cxn>
              <a:cxn ang="0">
                <a:pos x="492" y="709"/>
              </a:cxn>
              <a:cxn ang="0">
                <a:pos x="491" y="709"/>
              </a:cxn>
              <a:cxn ang="0">
                <a:pos x="420" y="678"/>
              </a:cxn>
              <a:cxn ang="0">
                <a:pos x="375" y="717"/>
              </a:cxn>
              <a:cxn ang="0">
                <a:pos x="374" y="717"/>
              </a:cxn>
              <a:cxn ang="0">
                <a:pos x="363" y="720"/>
              </a:cxn>
              <a:cxn ang="0">
                <a:pos x="302" y="734"/>
              </a:cxn>
              <a:cxn ang="0">
                <a:pos x="302" y="734"/>
              </a:cxn>
            </a:cxnLst>
            <a:rect l="0" t="0" r="r" b="b"/>
            <a:pathLst>
              <a:path w="610" h="734">
                <a:moveTo>
                  <a:pt x="302" y="734"/>
                </a:moveTo>
                <a:cubicBezTo>
                  <a:pt x="302" y="734"/>
                  <a:pt x="302" y="734"/>
                  <a:pt x="301" y="733"/>
                </a:cubicBezTo>
                <a:cubicBezTo>
                  <a:pt x="268" y="694"/>
                  <a:pt x="268" y="694"/>
                  <a:pt x="268" y="694"/>
                </a:cubicBezTo>
                <a:cubicBezTo>
                  <a:pt x="211" y="663"/>
                  <a:pt x="211" y="663"/>
                  <a:pt x="211" y="663"/>
                </a:cubicBezTo>
                <a:cubicBezTo>
                  <a:pt x="210" y="663"/>
                  <a:pt x="210" y="663"/>
                  <a:pt x="210" y="663"/>
                </a:cubicBezTo>
                <a:cubicBezTo>
                  <a:pt x="152" y="466"/>
                  <a:pt x="152" y="466"/>
                  <a:pt x="152" y="466"/>
                </a:cubicBezTo>
                <a:cubicBezTo>
                  <a:pt x="148" y="436"/>
                  <a:pt x="148" y="436"/>
                  <a:pt x="148" y="436"/>
                </a:cubicBezTo>
                <a:cubicBezTo>
                  <a:pt x="119" y="400"/>
                  <a:pt x="119" y="400"/>
                  <a:pt x="119" y="400"/>
                </a:cubicBezTo>
                <a:cubicBezTo>
                  <a:pt x="119" y="400"/>
                  <a:pt x="119" y="400"/>
                  <a:pt x="119" y="400"/>
                </a:cubicBezTo>
                <a:cubicBezTo>
                  <a:pt x="117" y="392"/>
                  <a:pt x="117" y="392"/>
                  <a:pt x="117" y="392"/>
                </a:cubicBezTo>
                <a:cubicBezTo>
                  <a:pt x="115" y="381"/>
                  <a:pt x="115" y="381"/>
                  <a:pt x="115" y="381"/>
                </a:cubicBezTo>
                <a:cubicBezTo>
                  <a:pt x="89" y="271"/>
                  <a:pt x="89" y="271"/>
                  <a:pt x="89" y="271"/>
                </a:cubicBezTo>
                <a:cubicBezTo>
                  <a:pt x="33" y="230"/>
                  <a:pt x="33" y="230"/>
                  <a:pt x="33" y="230"/>
                </a:cubicBezTo>
                <a:cubicBezTo>
                  <a:pt x="23" y="225"/>
                  <a:pt x="23" y="225"/>
                  <a:pt x="23" y="225"/>
                </a:cubicBezTo>
                <a:cubicBezTo>
                  <a:pt x="0" y="213"/>
                  <a:pt x="0" y="213"/>
                  <a:pt x="0" y="213"/>
                </a:cubicBezTo>
                <a:cubicBezTo>
                  <a:pt x="0" y="213"/>
                  <a:pt x="0" y="213"/>
                  <a:pt x="0" y="212"/>
                </a:cubicBezTo>
                <a:cubicBezTo>
                  <a:pt x="0" y="211"/>
                  <a:pt x="0" y="211"/>
                  <a:pt x="0" y="211"/>
                </a:cubicBezTo>
                <a:cubicBezTo>
                  <a:pt x="0" y="211"/>
                  <a:pt x="0" y="211"/>
                  <a:pt x="0" y="211"/>
                </a:cubicBezTo>
                <a:cubicBezTo>
                  <a:pt x="1" y="208"/>
                  <a:pt x="1" y="208"/>
                  <a:pt x="1" y="208"/>
                </a:cubicBezTo>
                <a:cubicBezTo>
                  <a:pt x="75" y="13"/>
                  <a:pt x="75" y="13"/>
                  <a:pt x="75" y="13"/>
                </a:cubicBezTo>
                <a:cubicBezTo>
                  <a:pt x="75" y="13"/>
                  <a:pt x="75" y="13"/>
                  <a:pt x="76" y="13"/>
                </a:cubicBezTo>
                <a:cubicBezTo>
                  <a:pt x="157" y="29"/>
                  <a:pt x="157" y="29"/>
                  <a:pt x="157" y="29"/>
                </a:cubicBezTo>
                <a:cubicBezTo>
                  <a:pt x="158" y="29"/>
                  <a:pt x="158" y="29"/>
                  <a:pt x="158" y="29"/>
                </a:cubicBezTo>
                <a:cubicBezTo>
                  <a:pt x="193" y="87"/>
                  <a:pt x="193" y="87"/>
                  <a:pt x="193" y="87"/>
                </a:cubicBezTo>
                <a:cubicBezTo>
                  <a:pt x="214" y="45"/>
                  <a:pt x="214" y="45"/>
                  <a:pt x="214" y="45"/>
                </a:cubicBezTo>
                <a:cubicBezTo>
                  <a:pt x="234" y="6"/>
                  <a:pt x="234" y="6"/>
                  <a:pt x="234" y="6"/>
                </a:cubicBezTo>
                <a:cubicBezTo>
                  <a:pt x="234" y="5"/>
                  <a:pt x="234" y="5"/>
                  <a:pt x="235" y="5"/>
                </a:cubicBezTo>
                <a:cubicBezTo>
                  <a:pt x="235" y="5"/>
                  <a:pt x="235" y="5"/>
                  <a:pt x="236" y="5"/>
                </a:cubicBezTo>
                <a:cubicBezTo>
                  <a:pt x="266" y="26"/>
                  <a:pt x="266" y="26"/>
                  <a:pt x="266" y="26"/>
                </a:cubicBezTo>
                <a:cubicBezTo>
                  <a:pt x="291" y="49"/>
                  <a:pt x="291" y="49"/>
                  <a:pt x="291" y="49"/>
                </a:cubicBezTo>
                <a:cubicBezTo>
                  <a:pt x="302" y="33"/>
                  <a:pt x="302" y="33"/>
                  <a:pt x="302" y="33"/>
                </a:cubicBezTo>
                <a:cubicBezTo>
                  <a:pt x="318" y="12"/>
                  <a:pt x="318" y="12"/>
                  <a:pt x="318" y="12"/>
                </a:cubicBezTo>
                <a:cubicBezTo>
                  <a:pt x="318" y="12"/>
                  <a:pt x="318" y="12"/>
                  <a:pt x="318" y="12"/>
                </a:cubicBezTo>
                <a:cubicBezTo>
                  <a:pt x="339" y="4"/>
                  <a:pt x="339" y="4"/>
                  <a:pt x="339" y="4"/>
                </a:cubicBezTo>
                <a:cubicBezTo>
                  <a:pt x="348" y="0"/>
                  <a:pt x="348" y="0"/>
                  <a:pt x="348" y="0"/>
                </a:cubicBezTo>
                <a:cubicBezTo>
                  <a:pt x="348" y="0"/>
                  <a:pt x="348" y="0"/>
                  <a:pt x="348" y="0"/>
                </a:cubicBezTo>
                <a:cubicBezTo>
                  <a:pt x="559" y="52"/>
                  <a:pt x="559" y="52"/>
                  <a:pt x="559" y="52"/>
                </a:cubicBezTo>
                <a:cubicBezTo>
                  <a:pt x="559" y="52"/>
                  <a:pt x="559" y="52"/>
                  <a:pt x="559" y="53"/>
                </a:cubicBezTo>
                <a:cubicBezTo>
                  <a:pt x="610" y="285"/>
                  <a:pt x="610" y="285"/>
                  <a:pt x="610" y="285"/>
                </a:cubicBezTo>
                <a:cubicBezTo>
                  <a:pt x="610" y="285"/>
                  <a:pt x="610" y="285"/>
                  <a:pt x="610" y="286"/>
                </a:cubicBezTo>
                <a:cubicBezTo>
                  <a:pt x="559" y="448"/>
                  <a:pt x="559" y="448"/>
                  <a:pt x="559" y="448"/>
                </a:cubicBezTo>
                <a:cubicBezTo>
                  <a:pt x="580" y="493"/>
                  <a:pt x="580" y="493"/>
                  <a:pt x="580" y="493"/>
                </a:cubicBezTo>
                <a:cubicBezTo>
                  <a:pt x="580" y="493"/>
                  <a:pt x="580" y="493"/>
                  <a:pt x="580" y="493"/>
                </a:cubicBezTo>
                <a:cubicBezTo>
                  <a:pt x="593" y="570"/>
                  <a:pt x="593" y="570"/>
                  <a:pt x="593" y="570"/>
                </a:cubicBezTo>
                <a:cubicBezTo>
                  <a:pt x="593" y="570"/>
                  <a:pt x="593" y="571"/>
                  <a:pt x="593" y="571"/>
                </a:cubicBezTo>
                <a:cubicBezTo>
                  <a:pt x="539" y="676"/>
                  <a:pt x="539" y="676"/>
                  <a:pt x="539" y="676"/>
                </a:cubicBezTo>
                <a:cubicBezTo>
                  <a:pt x="539" y="677"/>
                  <a:pt x="539" y="677"/>
                  <a:pt x="539" y="677"/>
                </a:cubicBezTo>
                <a:cubicBezTo>
                  <a:pt x="523" y="688"/>
                  <a:pt x="523" y="688"/>
                  <a:pt x="523" y="688"/>
                </a:cubicBezTo>
                <a:cubicBezTo>
                  <a:pt x="492" y="709"/>
                  <a:pt x="492" y="709"/>
                  <a:pt x="492" y="709"/>
                </a:cubicBezTo>
                <a:cubicBezTo>
                  <a:pt x="492" y="709"/>
                  <a:pt x="491" y="709"/>
                  <a:pt x="491" y="709"/>
                </a:cubicBezTo>
                <a:cubicBezTo>
                  <a:pt x="420" y="678"/>
                  <a:pt x="420" y="678"/>
                  <a:pt x="420" y="678"/>
                </a:cubicBezTo>
                <a:cubicBezTo>
                  <a:pt x="375" y="717"/>
                  <a:pt x="375" y="717"/>
                  <a:pt x="375" y="717"/>
                </a:cubicBezTo>
                <a:cubicBezTo>
                  <a:pt x="375" y="717"/>
                  <a:pt x="375" y="717"/>
                  <a:pt x="374" y="717"/>
                </a:cubicBezTo>
                <a:cubicBezTo>
                  <a:pt x="363" y="720"/>
                  <a:pt x="363" y="720"/>
                  <a:pt x="363" y="720"/>
                </a:cubicBezTo>
                <a:cubicBezTo>
                  <a:pt x="302" y="734"/>
                  <a:pt x="302" y="734"/>
                  <a:pt x="302" y="734"/>
                </a:cubicBezTo>
                <a:cubicBezTo>
                  <a:pt x="302" y="734"/>
                  <a:pt x="302" y="734"/>
                  <a:pt x="302" y="734"/>
                </a:cubicBez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4" name="Freeform 10"/>
          <p:cNvSpPr>
            <a:spLocks/>
          </p:cNvSpPr>
          <p:nvPr/>
        </p:nvSpPr>
        <p:spPr bwMode="auto">
          <a:xfrm>
            <a:off x="3214687" y="569913"/>
            <a:ext cx="1323975" cy="1665288"/>
          </a:xfrm>
          <a:custGeom>
            <a:avLst/>
            <a:gdLst/>
            <a:ahLst/>
            <a:cxnLst>
              <a:cxn ang="0">
                <a:pos x="762" y="928"/>
              </a:cxn>
              <a:cxn ang="0">
                <a:pos x="685" y="919"/>
              </a:cxn>
              <a:cxn ang="0">
                <a:pos x="553" y="877"/>
              </a:cxn>
              <a:cxn ang="0">
                <a:pos x="544" y="967"/>
              </a:cxn>
              <a:cxn ang="0">
                <a:pos x="488" y="931"/>
              </a:cxn>
              <a:cxn ang="0">
                <a:pos x="351" y="1019"/>
              </a:cxn>
              <a:cxn ang="0">
                <a:pos x="319" y="1039"/>
              </a:cxn>
              <a:cxn ang="0">
                <a:pos x="300" y="1049"/>
              </a:cxn>
              <a:cxn ang="0">
                <a:pos x="275" y="1025"/>
              </a:cxn>
              <a:cxn ang="0">
                <a:pos x="197" y="947"/>
              </a:cxn>
              <a:cxn ang="0">
                <a:pos x="270" y="919"/>
              </a:cxn>
              <a:cxn ang="0">
                <a:pos x="248" y="879"/>
              </a:cxn>
              <a:cxn ang="0">
                <a:pos x="152" y="886"/>
              </a:cxn>
              <a:cxn ang="0">
                <a:pos x="80" y="740"/>
              </a:cxn>
              <a:cxn ang="0">
                <a:pos x="64" y="669"/>
              </a:cxn>
              <a:cxn ang="0">
                <a:pos x="9" y="599"/>
              </a:cxn>
              <a:cxn ang="0">
                <a:pos x="0" y="586"/>
              </a:cxn>
              <a:cxn ang="0">
                <a:pos x="85" y="572"/>
              </a:cxn>
              <a:cxn ang="0">
                <a:pos x="152" y="558"/>
              </a:cxn>
              <a:cxn ang="0">
                <a:pos x="127" y="454"/>
              </a:cxn>
              <a:cxn ang="0">
                <a:pos x="168" y="67"/>
              </a:cxn>
              <a:cxn ang="0">
                <a:pos x="203" y="18"/>
              </a:cxn>
              <a:cxn ang="0">
                <a:pos x="217" y="0"/>
              </a:cxn>
              <a:cxn ang="0">
                <a:pos x="268" y="37"/>
              </a:cxn>
              <a:cxn ang="0">
                <a:pos x="315" y="57"/>
              </a:cxn>
              <a:cxn ang="0">
                <a:pos x="319" y="59"/>
              </a:cxn>
              <a:cxn ang="0">
                <a:pos x="336" y="64"/>
              </a:cxn>
              <a:cxn ang="0">
                <a:pos x="447" y="96"/>
              </a:cxn>
              <a:cxn ang="0">
                <a:pos x="493" y="393"/>
              </a:cxn>
              <a:cxn ang="0">
                <a:pos x="535" y="430"/>
              </a:cxn>
              <a:cxn ang="0">
                <a:pos x="574" y="467"/>
              </a:cxn>
              <a:cxn ang="0">
                <a:pos x="771" y="623"/>
              </a:cxn>
              <a:cxn ang="0">
                <a:pos x="834" y="794"/>
              </a:cxn>
              <a:cxn ang="0">
                <a:pos x="764" y="796"/>
              </a:cxn>
              <a:cxn ang="0">
                <a:pos x="764" y="798"/>
              </a:cxn>
              <a:cxn ang="0">
                <a:pos x="762" y="928"/>
              </a:cxn>
            </a:cxnLst>
            <a:rect l="0" t="0" r="r" b="b"/>
            <a:pathLst>
              <a:path w="834" h="1049">
                <a:moveTo>
                  <a:pt x="762" y="928"/>
                </a:moveTo>
                <a:lnTo>
                  <a:pt x="685" y="919"/>
                </a:lnTo>
                <a:lnTo>
                  <a:pt x="553" y="877"/>
                </a:lnTo>
                <a:lnTo>
                  <a:pt x="544" y="967"/>
                </a:lnTo>
                <a:lnTo>
                  <a:pt x="488" y="931"/>
                </a:lnTo>
                <a:lnTo>
                  <a:pt x="351" y="1019"/>
                </a:lnTo>
                <a:lnTo>
                  <a:pt x="319" y="1039"/>
                </a:lnTo>
                <a:lnTo>
                  <a:pt x="300" y="1049"/>
                </a:lnTo>
                <a:lnTo>
                  <a:pt x="275" y="1025"/>
                </a:lnTo>
                <a:lnTo>
                  <a:pt x="197" y="947"/>
                </a:lnTo>
                <a:lnTo>
                  <a:pt x="270" y="919"/>
                </a:lnTo>
                <a:lnTo>
                  <a:pt x="248" y="879"/>
                </a:lnTo>
                <a:lnTo>
                  <a:pt x="152" y="886"/>
                </a:lnTo>
                <a:lnTo>
                  <a:pt x="80" y="740"/>
                </a:lnTo>
                <a:lnTo>
                  <a:pt x="64" y="669"/>
                </a:lnTo>
                <a:lnTo>
                  <a:pt x="9" y="599"/>
                </a:lnTo>
                <a:lnTo>
                  <a:pt x="0" y="586"/>
                </a:lnTo>
                <a:lnTo>
                  <a:pt x="85" y="572"/>
                </a:lnTo>
                <a:lnTo>
                  <a:pt x="152" y="558"/>
                </a:lnTo>
                <a:lnTo>
                  <a:pt x="127" y="454"/>
                </a:lnTo>
                <a:lnTo>
                  <a:pt x="168" y="67"/>
                </a:lnTo>
                <a:lnTo>
                  <a:pt x="203" y="18"/>
                </a:lnTo>
                <a:lnTo>
                  <a:pt x="217" y="0"/>
                </a:lnTo>
                <a:lnTo>
                  <a:pt x="268" y="37"/>
                </a:lnTo>
                <a:lnTo>
                  <a:pt x="315" y="57"/>
                </a:lnTo>
                <a:lnTo>
                  <a:pt x="319" y="59"/>
                </a:lnTo>
                <a:lnTo>
                  <a:pt x="336" y="64"/>
                </a:lnTo>
                <a:lnTo>
                  <a:pt x="447" y="96"/>
                </a:lnTo>
                <a:lnTo>
                  <a:pt x="493" y="393"/>
                </a:lnTo>
                <a:lnTo>
                  <a:pt x="535" y="430"/>
                </a:lnTo>
                <a:lnTo>
                  <a:pt x="574" y="467"/>
                </a:lnTo>
                <a:lnTo>
                  <a:pt x="771" y="623"/>
                </a:lnTo>
                <a:lnTo>
                  <a:pt x="834" y="794"/>
                </a:lnTo>
                <a:lnTo>
                  <a:pt x="764" y="796"/>
                </a:lnTo>
                <a:lnTo>
                  <a:pt x="764" y="798"/>
                </a:lnTo>
                <a:lnTo>
                  <a:pt x="762" y="928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5" name="Freeform 11"/>
          <p:cNvSpPr>
            <a:spLocks noEditPoints="1"/>
          </p:cNvSpPr>
          <p:nvPr/>
        </p:nvSpPr>
        <p:spPr bwMode="auto">
          <a:xfrm>
            <a:off x="550862" y="2616200"/>
            <a:ext cx="865188" cy="787400"/>
          </a:xfrm>
          <a:custGeom>
            <a:avLst/>
            <a:gdLst/>
            <a:ahLst/>
            <a:cxnLst>
              <a:cxn ang="0">
                <a:pos x="545" y="73"/>
              </a:cxn>
              <a:cxn ang="0">
                <a:pos x="531" y="205"/>
              </a:cxn>
              <a:cxn ang="0">
                <a:pos x="529" y="237"/>
              </a:cxn>
              <a:cxn ang="0">
                <a:pos x="505" y="475"/>
              </a:cxn>
              <a:cxn ang="0">
                <a:pos x="371" y="496"/>
              </a:cxn>
              <a:cxn ang="0">
                <a:pos x="434" y="360"/>
              </a:cxn>
              <a:cxn ang="0">
                <a:pos x="339" y="406"/>
              </a:cxn>
              <a:cxn ang="0">
                <a:pos x="243" y="454"/>
              </a:cxn>
              <a:cxn ang="0">
                <a:pos x="207" y="471"/>
              </a:cxn>
              <a:cxn ang="0">
                <a:pos x="193" y="478"/>
              </a:cxn>
              <a:cxn ang="0">
                <a:pos x="193" y="475"/>
              </a:cxn>
              <a:cxn ang="0">
                <a:pos x="209" y="446"/>
              </a:cxn>
              <a:cxn ang="0">
                <a:pos x="239" y="394"/>
              </a:cxn>
              <a:cxn ang="0">
                <a:pos x="241" y="394"/>
              </a:cxn>
              <a:cxn ang="0">
                <a:pos x="248" y="369"/>
              </a:cxn>
              <a:cxn ang="0">
                <a:pos x="304" y="205"/>
              </a:cxn>
              <a:cxn ang="0">
                <a:pos x="320" y="153"/>
              </a:cxn>
              <a:cxn ang="0">
                <a:pos x="318" y="132"/>
              </a:cxn>
              <a:cxn ang="0">
                <a:pos x="316" y="91"/>
              </a:cxn>
              <a:cxn ang="0">
                <a:pos x="334" y="89"/>
              </a:cxn>
              <a:cxn ang="0">
                <a:pos x="360" y="88"/>
              </a:cxn>
              <a:cxn ang="0">
                <a:pos x="368" y="107"/>
              </a:cxn>
              <a:cxn ang="0">
                <a:pos x="399" y="184"/>
              </a:cxn>
              <a:cxn ang="0">
                <a:pos x="401" y="186"/>
              </a:cxn>
              <a:cxn ang="0">
                <a:pos x="447" y="142"/>
              </a:cxn>
              <a:cxn ang="0">
                <a:pos x="545" y="73"/>
              </a:cxn>
              <a:cxn ang="0">
                <a:pos x="169" y="406"/>
              </a:cxn>
              <a:cxn ang="0">
                <a:pos x="0" y="438"/>
              </a:cxn>
              <a:cxn ang="0">
                <a:pos x="100" y="205"/>
              </a:cxn>
              <a:cxn ang="0">
                <a:pos x="188" y="0"/>
              </a:cxn>
              <a:cxn ang="0">
                <a:pos x="253" y="96"/>
              </a:cxn>
              <a:cxn ang="0">
                <a:pos x="225" y="205"/>
              </a:cxn>
              <a:cxn ang="0">
                <a:pos x="169" y="406"/>
              </a:cxn>
            </a:cxnLst>
            <a:rect l="0" t="0" r="r" b="b"/>
            <a:pathLst>
              <a:path w="545" h="496">
                <a:moveTo>
                  <a:pt x="545" y="73"/>
                </a:moveTo>
                <a:lnTo>
                  <a:pt x="531" y="205"/>
                </a:lnTo>
                <a:lnTo>
                  <a:pt x="529" y="237"/>
                </a:lnTo>
                <a:lnTo>
                  <a:pt x="505" y="475"/>
                </a:lnTo>
                <a:lnTo>
                  <a:pt x="371" y="496"/>
                </a:lnTo>
                <a:lnTo>
                  <a:pt x="434" y="360"/>
                </a:lnTo>
                <a:lnTo>
                  <a:pt x="339" y="406"/>
                </a:lnTo>
                <a:lnTo>
                  <a:pt x="243" y="454"/>
                </a:lnTo>
                <a:lnTo>
                  <a:pt x="207" y="471"/>
                </a:lnTo>
                <a:lnTo>
                  <a:pt x="193" y="478"/>
                </a:lnTo>
                <a:lnTo>
                  <a:pt x="193" y="475"/>
                </a:lnTo>
                <a:lnTo>
                  <a:pt x="209" y="446"/>
                </a:lnTo>
                <a:lnTo>
                  <a:pt x="239" y="394"/>
                </a:lnTo>
                <a:lnTo>
                  <a:pt x="241" y="394"/>
                </a:lnTo>
                <a:lnTo>
                  <a:pt x="248" y="369"/>
                </a:lnTo>
                <a:lnTo>
                  <a:pt x="304" y="205"/>
                </a:lnTo>
                <a:lnTo>
                  <a:pt x="320" y="153"/>
                </a:lnTo>
                <a:lnTo>
                  <a:pt x="318" y="132"/>
                </a:lnTo>
                <a:lnTo>
                  <a:pt x="316" y="91"/>
                </a:lnTo>
                <a:lnTo>
                  <a:pt x="334" y="89"/>
                </a:lnTo>
                <a:lnTo>
                  <a:pt x="360" y="88"/>
                </a:lnTo>
                <a:lnTo>
                  <a:pt x="368" y="107"/>
                </a:lnTo>
                <a:lnTo>
                  <a:pt x="399" y="184"/>
                </a:lnTo>
                <a:lnTo>
                  <a:pt x="401" y="186"/>
                </a:lnTo>
                <a:lnTo>
                  <a:pt x="447" y="142"/>
                </a:lnTo>
                <a:lnTo>
                  <a:pt x="545" y="73"/>
                </a:lnTo>
                <a:close/>
                <a:moveTo>
                  <a:pt x="169" y="406"/>
                </a:moveTo>
                <a:lnTo>
                  <a:pt x="0" y="438"/>
                </a:lnTo>
                <a:lnTo>
                  <a:pt x="100" y="205"/>
                </a:lnTo>
                <a:lnTo>
                  <a:pt x="188" y="0"/>
                </a:lnTo>
                <a:lnTo>
                  <a:pt x="253" y="96"/>
                </a:lnTo>
                <a:lnTo>
                  <a:pt x="225" y="205"/>
                </a:lnTo>
                <a:lnTo>
                  <a:pt x="169" y="406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6" name="Freeform 12"/>
          <p:cNvSpPr>
            <a:spLocks/>
          </p:cNvSpPr>
          <p:nvPr/>
        </p:nvSpPr>
        <p:spPr bwMode="auto">
          <a:xfrm>
            <a:off x="2265362" y="1093788"/>
            <a:ext cx="1190625" cy="1636713"/>
          </a:xfrm>
          <a:custGeom>
            <a:avLst/>
            <a:gdLst/>
            <a:ahLst/>
            <a:cxnLst>
              <a:cxn ang="0">
                <a:pos x="725" y="124"/>
              </a:cxn>
              <a:cxn ang="0">
                <a:pos x="750" y="228"/>
              </a:cxn>
              <a:cxn ang="0">
                <a:pos x="683" y="242"/>
              </a:cxn>
              <a:cxn ang="0">
                <a:pos x="598" y="256"/>
              </a:cxn>
              <a:cxn ang="0">
                <a:pos x="584" y="276"/>
              </a:cxn>
              <a:cxn ang="0">
                <a:pos x="542" y="323"/>
              </a:cxn>
              <a:cxn ang="0">
                <a:pos x="495" y="376"/>
              </a:cxn>
              <a:cxn ang="0">
                <a:pos x="415" y="464"/>
              </a:cxn>
              <a:cxn ang="0">
                <a:pos x="350" y="534"/>
              </a:cxn>
              <a:cxn ang="0">
                <a:pos x="329" y="557"/>
              </a:cxn>
              <a:cxn ang="0">
                <a:pos x="338" y="580"/>
              </a:cxn>
              <a:cxn ang="0">
                <a:pos x="340" y="585"/>
              </a:cxn>
              <a:cxn ang="0">
                <a:pos x="433" y="809"/>
              </a:cxn>
              <a:cxn ang="0">
                <a:pos x="435" y="812"/>
              </a:cxn>
              <a:cxn ang="0">
                <a:pos x="340" y="904"/>
              </a:cxn>
              <a:cxn ang="0">
                <a:pos x="231" y="1013"/>
              </a:cxn>
              <a:cxn ang="0">
                <a:pos x="211" y="1031"/>
              </a:cxn>
              <a:cxn ang="0">
                <a:pos x="0" y="1015"/>
              </a:cxn>
              <a:cxn ang="0">
                <a:pos x="9" y="936"/>
              </a:cxn>
              <a:cxn ang="0">
                <a:pos x="11" y="920"/>
              </a:cxn>
              <a:cxn ang="0">
                <a:pos x="39" y="832"/>
              </a:cxn>
              <a:cxn ang="0">
                <a:pos x="41" y="739"/>
              </a:cxn>
              <a:cxn ang="0">
                <a:pos x="25" y="668"/>
              </a:cxn>
              <a:cxn ang="0">
                <a:pos x="132" y="631"/>
              </a:cxn>
              <a:cxn ang="0">
                <a:pos x="164" y="577"/>
              </a:cxn>
              <a:cxn ang="0">
                <a:pos x="164" y="513"/>
              </a:cxn>
              <a:cxn ang="0">
                <a:pos x="164" y="487"/>
              </a:cxn>
              <a:cxn ang="0">
                <a:pos x="164" y="438"/>
              </a:cxn>
              <a:cxn ang="0">
                <a:pos x="164" y="422"/>
              </a:cxn>
              <a:cxn ang="0">
                <a:pos x="231" y="434"/>
              </a:cxn>
              <a:cxn ang="0">
                <a:pos x="232" y="376"/>
              </a:cxn>
              <a:cxn ang="0">
                <a:pos x="232" y="373"/>
              </a:cxn>
              <a:cxn ang="0">
                <a:pos x="239" y="209"/>
              </a:cxn>
              <a:cxn ang="0">
                <a:pos x="183" y="132"/>
              </a:cxn>
              <a:cxn ang="0">
                <a:pos x="308" y="10"/>
              </a:cxn>
              <a:cxn ang="0">
                <a:pos x="396" y="0"/>
              </a:cxn>
              <a:cxn ang="0">
                <a:pos x="398" y="59"/>
              </a:cxn>
              <a:cxn ang="0">
                <a:pos x="472" y="7"/>
              </a:cxn>
              <a:cxn ang="0">
                <a:pos x="521" y="103"/>
              </a:cxn>
              <a:cxn ang="0">
                <a:pos x="656" y="119"/>
              </a:cxn>
              <a:cxn ang="0">
                <a:pos x="676" y="121"/>
              </a:cxn>
              <a:cxn ang="0">
                <a:pos x="725" y="124"/>
              </a:cxn>
            </a:cxnLst>
            <a:rect l="0" t="0" r="r" b="b"/>
            <a:pathLst>
              <a:path w="750" h="1031">
                <a:moveTo>
                  <a:pt x="725" y="124"/>
                </a:moveTo>
                <a:lnTo>
                  <a:pt x="750" y="228"/>
                </a:lnTo>
                <a:lnTo>
                  <a:pt x="683" y="242"/>
                </a:lnTo>
                <a:lnTo>
                  <a:pt x="598" y="256"/>
                </a:lnTo>
                <a:lnTo>
                  <a:pt x="584" y="276"/>
                </a:lnTo>
                <a:lnTo>
                  <a:pt x="542" y="323"/>
                </a:lnTo>
                <a:lnTo>
                  <a:pt x="495" y="376"/>
                </a:lnTo>
                <a:lnTo>
                  <a:pt x="415" y="464"/>
                </a:lnTo>
                <a:lnTo>
                  <a:pt x="350" y="534"/>
                </a:lnTo>
                <a:lnTo>
                  <a:pt x="329" y="557"/>
                </a:lnTo>
                <a:lnTo>
                  <a:pt x="338" y="580"/>
                </a:lnTo>
                <a:lnTo>
                  <a:pt x="340" y="585"/>
                </a:lnTo>
                <a:lnTo>
                  <a:pt x="433" y="809"/>
                </a:lnTo>
                <a:lnTo>
                  <a:pt x="435" y="812"/>
                </a:lnTo>
                <a:lnTo>
                  <a:pt x="340" y="904"/>
                </a:lnTo>
                <a:lnTo>
                  <a:pt x="231" y="1013"/>
                </a:lnTo>
                <a:lnTo>
                  <a:pt x="211" y="1031"/>
                </a:lnTo>
                <a:lnTo>
                  <a:pt x="0" y="1015"/>
                </a:lnTo>
                <a:lnTo>
                  <a:pt x="9" y="936"/>
                </a:lnTo>
                <a:lnTo>
                  <a:pt x="11" y="920"/>
                </a:lnTo>
                <a:lnTo>
                  <a:pt x="39" y="832"/>
                </a:lnTo>
                <a:lnTo>
                  <a:pt x="41" y="739"/>
                </a:lnTo>
                <a:lnTo>
                  <a:pt x="25" y="668"/>
                </a:lnTo>
                <a:lnTo>
                  <a:pt x="132" y="631"/>
                </a:lnTo>
                <a:lnTo>
                  <a:pt x="164" y="577"/>
                </a:lnTo>
                <a:lnTo>
                  <a:pt x="164" y="513"/>
                </a:lnTo>
                <a:lnTo>
                  <a:pt x="164" y="487"/>
                </a:lnTo>
                <a:lnTo>
                  <a:pt x="164" y="438"/>
                </a:lnTo>
                <a:lnTo>
                  <a:pt x="164" y="422"/>
                </a:lnTo>
                <a:lnTo>
                  <a:pt x="231" y="434"/>
                </a:lnTo>
                <a:lnTo>
                  <a:pt x="232" y="376"/>
                </a:lnTo>
                <a:lnTo>
                  <a:pt x="232" y="373"/>
                </a:lnTo>
                <a:lnTo>
                  <a:pt x="239" y="209"/>
                </a:lnTo>
                <a:lnTo>
                  <a:pt x="183" y="132"/>
                </a:lnTo>
                <a:lnTo>
                  <a:pt x="308" y="10"/>
                </a:lnTo>
                <a:lnTo>
                  <a:pt x="396" y="0"/>
                </a:lnTo>
                <a:lnTo>
                  <a:pt x="398" y="59"/>
                </a:lnTo>
                <a:lnTo>
                  <a:pt x="472" y="7"/>
                </a:lnTo>
                <a:lnTo>
                  <a:pt x="521" y="103"/>
                </a:lnTo>
                <a:lnTo>
                  <a:pt x="656" y="119"/>
                </a:lnTo>
                <a:lnTo>
                  <a:pt x="676" y="121"/>
                </a:lnTo>
                <a:lnTo>
                  <a:pt x="725" y="124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7" name="Freeform 13"/>
          <p:cNvSpPr>
            <a:spLocks/>
          </p:cNvSpPr>
          <p:nvPr/>
        </p:nvSpPr>
        <p:spPr bwMode="auto">
          <a:xfrm>
            <a:off x="804862" y="3187700"/>
            <a:ext cx="742950" cy="1087438"/>
          </a:xfrm>
          <a:custGeom>
            <a:avLst/>
            <a:gdLst/>
            <a:ahLst/>
            <a:cxnLst>
              <a:cxn ang="0">
                <a:pos x="345" y="115"/>
              </a:cxn>
              <a:cxn ang="0">
                <a:pos x="468" y="240"/>
              </a:cxn>
              <a:cxn ang="0">
                <a:pos x="413" y="317"/>
              </a:cxn>
              <a:cxn ang="0">
                <a:pos x="391" y="352"/>
              </a:cxn>
              <a:cxn ang="0">
                <a:pos x="343" y="421"/>
              </a:cxn>
              <a:cxn ang="0">
                <a:pos x="236" y="581"/>
              </a:cxn>
              <a:cxn ang="0">
                <a:pos x="202" y="533"/>
              </a:cxn>
              <a:cxn ang="0">
                <a:pos x="192" y="546"/>
              </a:cxn>
              <a:cxn ang="0">
                <a:pos x="74" y="685"/>
              </a:cxn>
              <a:cxn ang="0">
                <a:pos x="33" y="653"/>
              </a:cxn>
              <a:cxn ang="0">
                <a:pos x="33" y="650"/>
              </a:cxn>
              <a:cxn ang="0">
                <a:pos x="0" y="504"/>
              </a:cxn>
              <a:cxn ang="0">
                <a:pos x="0" y="278"/>
              </a:cxn>
              <a:cxn ang="0">
                <a:pos x="10" y="227"/>
              </a:cxn>
              <a:cxn ang="0">
                <a:pos x="33" y="118"/>
              </a:cxn>
              <a:cxn ang="0">
                <a:pos x="47" y="111"/>
              </a:cxn>
              <a:cxn ang="0">
                <a:pos x="83" y="94"/>
              </a:cxn>
              <a:cxn ang="0">
                <a:pos x="179" y="46"/>
              </a:cxn>
              <a:cxn ang="0">
                <a:pos x="274" y="0"/>
              </a:cxn>
              <a:cxn ang="0">
                <a:pos x="211" y="136"/>
              </a:cxn>
              <a:cxn ang="0">
                <a:pos x="345" y="115"/>
              </a:cxn>
            </a:cxnLst>
            <a:rect l="0" t="0" r="r" b="b"/>
            <a:pathLst>
              <a:path w="468" h="685">
                <a:moveTo>
                  <a:pt x="345" y="115"/>
                </a:moveTo>
                <a:lnTo>
                  <a:pt x="468" y="240"/>
                </a:lnTo>
                <a:lnTo>
                  <a:pt x="413" y="317"/>
                </a:lnTo>
                <a:lnTo>
                  <a:pt x="391" y="352"/>
                </a:lnTo>
                <a:lnTo>
                  <a:pt x="343" y="421"/>
                </a:lnTo>
                <a:lnTo>
                  <a:pt x="236" y="581"/>
                </a:lnTo>
                <a:lnTo>
                  <a:pt x="202" y="533"/>
                </a:lnTo>
                <a:lnTo>
                  <a:pt x="192" y="546"/>
                </a:lnTo>
                <a:lnTo>
                  <a:pt x="74" y="685"/>
                </a:lnTo>
                <a:lnTo>
                  <a:pt x="33" y="653"/>
                </a:lnTo>
                <a:lnTo>
                  <a:pt x="33" y="650"/>
                </a:lnTo>
                <a:lnTo>
                  <a:pt x="0" y="504"/>
                </a:lnTo>
                <a:lnTo>
                  <a:pt x="0" y="278"/>
                </a:lnTo>
                <a:lnTo>
                  <a:pt x="10" y="227"/>
                </a:lnTo>
                <a:lnTo>
                  <a:pt x="33" y="118"/>
                </a:lnTo>
                <a:lnTo>
                  <a:pt x="47" y="111"/>
                </a:lnTo>
                <a:lnTo>
                  <a:pt x="83" y="94"/>
                </a:lnTo>
                <a:lnTo>
                  <a:pt x="179" y="46"/>
                </a:lnTo>
                <a:lnTo>
                  <a:pt x="274" y="0"/>
                </a:lnTo>
                <a:lnTo>
                  <a:pt x="211" y="136"/>
                </a:lnTo>
                <a:lnTo>
                  <a:pt x="345" y="115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8" name="Freeform 14"/>
          <p:cNvSpPr>
            <a:spLocks/>
          </p:cNvSpPr>
          <p:nvPr/>
        </p:nvSpPr>
        <p:spPr bwMode="auto">
          <a:xfrm>
            <a:off x="1352550" y="2408238"/>
            <a:ext cx="1547813" cy="1260475"/>
          </a:xfrm>
          <a:custGeom>
            <a:avLst/>
            <a:gdLst/>
            <a:ahLst/>
            <a:cxnLst>
              <a:cxn ang="0">
                <a:pos x="614" y="4"/>
              </a:cxn>
              <a:cxn ang="0">
                <a:pos x="586" y="92"/>
              </a:cxn>
              <a:cxn ang="0">
                <a:pos x="584" y="108"/>
              </a:cxn>
              <a:cxn ang="0">
                <a:pos x="575" y="187"/>
              </a:cxn>
              <a:cxn ang="0">
                <a:pos x="786" y="203"/>
              </a:cxn>
              <a:cxn ang="0">
                <a:pos x="799" y="252"/>
              </a:cxn>
              <a:cxn ang="0">
                <a:pos x="802" y="284"/>
              </a:cxn>
              <a:cxn ang="0">
                <a:pos x="825" y="336"/>
              </a:cxn>
              <a:cxn ang="0">
                <a:pos x="955" y="630"/>
              </a:cxn>
              <a:cxn ang="0">
                <a:pos x="968" y="664"/>
              </a:cxn>
              <a:cxn ang="0">
                <a:pos x="975" y="685"/>
              </a:cxn>
              <a:cxn ang="0">
                <a:pos x="818" y="794"/>
              </a:cxn>
              <a:cxn ang="0">
                <a:pos x="531" y="762"/>
              </a:cxn>
              <a:cxn ang="0">
                <a:pos x="290" y="662"/>
              </a:cxn>
              <a:cxn ang="0">
                <a:pos x="260" y="778"/>
              </a:cxn>
              <a:cxn ang="0">
                <a:pos x="123" y="731"/>
              </a:cxn>
              <a:cxn ang="0">
                <a:pos x="0" y="606"/>
              </a:cxn>
              <a:cxn ang="0">
                <a:pos x="24" y="368"/>
              </a:cxn>
              <a:cxn ang="0">
                <a:pos x="26" y="336"/>
              </a:cxn>
              <a:cxn ang="0">
                <a:pos x="40" y="204"/>
              </a:cxn>
              <a:cxn ang="0">
                <a:pos x="53" y="71"/>
              </a:cxn>
              <a:cxn ang="0">
                <a:pos x="102" y="113"/>
              </a:cxn>
              <a:cxn ang="0">
                <a:pos x="179" y="0"/>
              </a:cxn>
              <a:cxn ang="0">
                <a:pos x="232" y="18"/>
              </a:cxn>
              <a:cxn ang="0">
                <a:pos x="248" y="25"/>
              </a:cxn>
              <a:cxn ang="0">
                <a:pos x="331" y="34"/>
              </a:cxn>
              <a:cxn ang="0">
                <a:pos x="369" y="23"/>
              </a:cxn>
              <a:cxn ang="0">
                <a:pos x="614" y="4"/>
              </a:cxn>
            </a:cxnLst>
            <a:rect l="0" t="0" r="r" b="b"/>
            <a:pathLst>
              <a:path w="975" h="794">
                <a:moveTo>
                  <a:pt x="614" y="4"/>
                </a:moveTo>
                <a:lnTo>
                  <a:pt x="586" y="92"/>
                </a:lnTo>
                <a:lnTo>
                  <a:pt x="584" y="108"/>
                </a:lnTo>
                <a:lnTo>
                  <a:pt x="575" y="187"/>
                </a:lnTo>
                <a:lnTo>
                  <a:pt x="786" y="203"/>
                </a:lnTo>
                <a:lnTo>
                  <a:pt x="799" y="252"/>
                </a:lnTo>
                <a:lnTo>
                  <a:pt x="802" y="284"/>
                </a:lnTo>
                <a:lnTo>
                  <a:pt x="825" y="336"/>
                </a:lnTo>
                <a:lnTo>
                  <a:pt x="955" y="630"/>
                </a:lnTo>
                <a:lnTo>
                  <a:pt x="968" y="664"/>
                </a:lnTo>
                <a:lnTo>
                  <a:pt x="975" y="685"/>
                </a:lnTo>
                <a:lnTo>
                  <a:pt x="818" y="794"/>
                </a:lnTo>
                <a:lnTo>
                  <a:pt x="531" y="762"/>
                </a:lnTo>
                <a:lnTo>
                  <a:pt x="290" y="662"/>
                </a:lnTo>
                <a:lnTo>
                  <a:pt x="260" y="778"/>
                </a:lnTo>
                <a:lnTo>
                  <a:pt x="123" y="731"/>
                </a:lnTo>
                <a:lnTo>
                  <a:pt x="0" y="606"/>
                </a:lnTo>
                <a:lnTo>
                  <a:pt x="24" y="368"/>
                </a:lnTo>
                <a:lnTo>
                  <a:pt x="26" y="336"/>
                </a:lnTo>
                <a:lnTo>
                  <a:pt x="40" y="204"/>
                </a:lnTo>
                <a:lnTo>
                  <a:pt x="53" y="71"/>
                </a:lnTo>
                <a:lnTo>
                  <a:pt x="102" y="113"/>
                </a:lnTo>
                <a:lnTo>
                  <a:pt x="179" y="0"/>
                </a:lnTo>
                <a:lnTo>
                  <a:pt x="232" y="18"/>
                </a:lnTo>
                <a:lnTo>
                  <a:pt x="248" y="25"/>
                </a:lnTo>
                <a:lnTo>
                  <a:pt x="331" y="34"/>
                </a:lnTo>
                <a:lnTo>
                  <a:pt x="369" y="23"/>
                </a:lnTo>
                <a:lnTo>
                  <a:pt x="614" y="4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9" name="Freeform 15"/>
          <p:cNvSpPr>
            <a:spLocks/>
          </p:cNvSpPr>
          <p:nvPr/>
        </p:nvSpPr>
        <p:spPr bwMode="auto">
          <a:xfrm>
            <a:off x="2600325" y="2382838"/>
            <a:ext cx="765175" cy="1300163"/>
          </a:xfrm>
          <a:custGeom>
            <a:avLst/>
            <a:gdLst/>
            <a:ahLst/>
            <a:cxnLst>
              <a:cxn ang="0">
                <a:pos x="354" y="53"/>
              </a:cxn>
              <a:cxn ang="0">
                <a:pos x="482" y="294"/>
              </a:cxn>
              <a:cxn ang="0">
                <a:pos x="467" y="352"/>
              </a:cxn>
              <a:cxn ang="0">
                <a:pos x="453" y="409"/>
              </a:cxn>
              <a:cxn ang="0">
                <a:pos x="322" y="752"/>
              </a:cxn>
              <a:cxn ang="0">
                <a:pos x="321" y="755"/>
              </a:cxn>
              <a:cxn ang="0">
                <a:pos x="277" y="787"/>
              </a:cxn>
              <a:cxn ang="0">
                <a:pos x="231" y="819"/>
              </a:cxn>
              <a:cxn ang="0">
                <a:pos x="189" y="701"/>
              </a:cxn>
              <a:cxn ang="0">
                <a:pos x="182" y="680"/>
              </a:cxn>
              <a:cxn ang="0">
                <a:pos x="169" y="646"/>
              </a:cxn>
              <a:cxn ang="0">
                <a:pos x="39" y="352"/>
              </a:cxn>
              <a:cxn ang="0">
                <a:pos x="16" y="300"/>
              </a:cxn>
              <a:cxn ang="0">
                <a:pos x="13" y="268"/>
              </a:cxn>
              <a:cxn ang="0">
                <a:pos x="0" y="219"/>
              </a:cxn>
              <a:cxn ang="0">
                <a:pos x="20" y="201"/>
              </a:cxn>
              <a:cxn ang="0">
                <a:pos x="129" y="92"/>
              </a:cxn>
              <a:cxn ang="0">
                <a:pos x="224" y="0"/>
              </a:cxn>
              <a:cxn ang="0">
                <a:pos x="226" y="2"/>
              </a:cxn>
              <a:cxn ang="0">
                <a:pos x="354" y="53"/>
              </a:cxn>
            </a:cxnLst>
            <a:rect l="0" t="0" r="r" b="b"/>
            <a:pathLst>
              <a:path w="482" h="819">
                <a:moveTo>
                  <a:pt x="354" y="53"/>
                </a:moveTo>
                <a:lnTo>
                  <a:pt x="482" y="294"/>
                </a:lnTo>
                <a:lnTo>
                  <a:pt x="467" y="352"/>
                </a:lnTo>
                <a:lnTo>
                  <a:pt x="453" y="409"/>
                </a:lnTo>
                <a:lnTo>
                  <a:pt x="322" y="752"/>
                </a:lnTo>
                <a:lnTo>
                  <a:pt x="321" y="755"/>
                </a:lnTo>
                <a:lnTo>
                  <a:pt x="277" y="787"/>
                </a:lnTo>
                <a:lnTo>
                  <a:pt x="231" y="819"/>
                </a:lnTo>
                <a:lnTo>
                  <a:pt x="189" y="701"/>
                </a:lnTo>
                <a:lnTo>
                  <a:pt x="182" y="680"/>
                </a:lnTo>
                <a:lnTo>
                  <a:pt x="169" y="646"/>
                </a:lnTo>
                <a:lnTo>
                  <a:pt x="39" y="352"/>
                </a:lnTo>
                <a:lnTo>
                  <a:pt x="16" y="300"/>
                </a:lnTo>
                <a:lnTo>
                  <a:pt x="13" y="268"/>
                </a:lnTo>
                <a:lnTo>
                  <a:pt x="0" y="219"/>
                </a:lnTo>
                <a:lnTo>
                  <a:pt x="20" y="201"/>
                </a:lnTo>
                <a:lnTo>
                  <a:pt x="129" y="92"/>
                </a:lnTo>
                <a:lnTo>
                  <a:pt x="224" y="0"/>
                </a:lnTo>
                <a:lnTo>
                  <a:pt x="226" y="2"/>
                </a:lnTo>
                <a:lnTo>
                  <a:pt x="354" y="53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0" name="Freeform 16"/>
          <p:cNvSpPr>
            <a:spLocks/>
          </p:cNvSpPr>
          <p:nvPr/>
        </p:nvSpPr>
        <p:spPr bwMode="auto">
          <a:xfrm>
            <a:off x="2787650" y="1500188"/>
            <a:ext cx="715963" cy="966788"/>
          </a:xfrm>
          <a:custGeom>
            <a:avLst/>
            <a:gdLst/>
            <a:ahLst/>
            <a:cxnLst>
              <a:cxn ang="0">
                <a:pos x="421" y="300"/>
              </a:cxn>
              <a:cxn ang="0">
                <a:pos x="451" y="347"/>
              </a:cxn>
              <a:cxn ang="0">
                <a:pos x="394" y="396"/>
              </a:cxn>
              <a:cxn ang="0">
                <a:pos x="370" y="419"/>
              </a:cxn>
              <a:cxn ang="0">
                <a:pos x="357" y="430"/>
              </a:cxn>
              <a:cxn ang="0">
                <a:pos x="326" y="476"/>
              </a:cxn>
              <a:cxn ang="0">
                <a:pos x="259" y="572"/>
              </a:cxn>
              <a:cxn ang="0">
                <a:pos x="236" y="609"/>
              </a:cxn>
              <a:cxn ang="0">
                <a:pos x="108" y="558"/>
              </a:cxn>
              <a:cxn ang="0">
                <a:pos x="106" y="556"/>
              </a:cxn>
              <a:cxn ang="0">
                <a:pos x="104" y="553"/>
              </a:cxn>
              <a:cxn ang="0">
                <a:pos x="11" y="329"/>
              </a:cxn>
              <a:cxn ang="0">
                <a:pos x="9" y="324"/>
              </a:cxn>
              <a:cxn ang="0">
                <a:pos x="0" y="301"/>
              </a:cxn>
              <a:cxn ang="0">
                <a:pos x="21" y="278"/>
              </a:cxn>
              <a:cxn ang="0">
                <a:pos x="86" y="208"/>
              </a:cxn>
              <a:cxn ang="0">
                <a:pos x="166" y="120"/>
              </a:cxn>
              <a:cxn ang="0">
                <a:pos x="213" y="67"/>
              </a:cxn>
              <a:cxn ang="0">
                <a:pos x="255" y="20"/>
              </a:cxn>
              <a:cxn ang="0">
                <a:pos x="269" y="0"/>
              </a:cxn>
              <a:cxn ang="0">
                <a:pos x="278" y="13"/>
              </a:cxn>
              <a:cxn ang="0">
                <a:pos x="333" y="83"/>
              </a:cxn>
              <a:cxn ang="0">
                <a:pos x="349" y="154"/>
              </a:cxn>
              <a:cxn ang="0">
                <a:pos x="421" y="300"/>
              </a:cxn>
            </a:cxnLst>
            <a:rect l="0" t="0" r="r" b="b"/>
            <a:pathLst>
              <a:path w="451" h="609">
                <a:moveTo>
                  <a:pt x="421" y="300"/>
                </a:moveTo>
                <a:lnTo>
                  <a:pt x="451" y="347"/>
                </a:lnTo>
                <a:lnTo>
                  <a:pt x="394" y="396"/>
                </a:lnTo>
                <a:lnTo>
                  <a:pt x="370" y="419"/>
                </a:lnTo>
                <a:lnTo>
                  <a:pt x="357" y="430"/>
                </a:lnTo>
                <a:lnTo>
                  <a:pt x="326" y="476"/>
                </a:lnTo>
                <a:lnTo>
                  <a:pt x="259" y="572"/>
                </a:lnTo>
                <a:lnTo>
                  <a:pt x="236" y="609"/>
                </a:lnTo>
                <a:lnTo>
                  <a:pt x="108" y="558"/>
                </a:lnTo>
                <a:lnTo>
                  <a:pt x="106" y="556"/>
                </a:lnTo>
                <a:lnTo>
                  <a:pt x="104" y="553"/>
                </a:lnTo>
                <a:lnTo>
                  <a:pt x="11" y="329"/>
                </a:lnTo>
                <a:lnTo>
                  <a:pt x="9" y="324"/>
                </a:lnTo>
                <a:lnTo>
                  <a:pt x="0" y="301"/>
                </a:lnTo>
                <a:lnTo>
                  <a:pt x="21" y="278"/>
                </a:lnTo>
                <a:lnTo>
                  <a:pt x="86" y="208"/>
                </a:lnTo>
                <a:lnTo>
                  <a:pt x="166" y="120"/>
                </a:lnTo>
                <a:lnTo>
                  <a:pt x="213" y="67"/>
                </a:lnTo>
                <a:lnTo>
                  <a:pt x="255" y="20"/>
                </a:lnTo>
                <a:lnTo>
                  <a:pt x="269" y="0"/>
                </a:lnTo>
                <a:lnTo>
                  <a:pt x="278" y="13"/>
                </a:lnTo>
                <a:lnTo>
                  <a:pt x="333" y="83"/>
                </a:lnTo>
                <a:lnTo>
                  <a:pt x="349" y="154"/>
                </a:lnTo>
                <a:lnTo>
                  <a:pt x="421" y="300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1" name="Freeform 17"/>
          <p:cNvSpPr>
            <a:spLocks/>
          </p:cNvSpPr>
          <p:nvPr/>
        </p:nvSpPr>
        <p:spPr bwMode="auto">
          <a:xfrm>
            <a:off x="4478337" y="1428750"/>
            <a:ext cx="1273175" cy="3186113"/>
          </a:xfrm>
          <a:custGeom>
            <a:avLst/>
            <a:gdLst/>
            <a:ahLst/>
            <a:cxnLst>
              <a:cxn ang="0">
                <a:pos x="441" y="28"/>
              </a:cxn>
              <a:cxn ang="0">
                <a:pos x="628" y="98"/>
              </a:cxn>
              <a:cxn ang="0">
                <a:pos x="628" y="105"/>
              </a:cxn>
              <a:cxn ang="0">
                <a:pos x="607" y="290"/>
              </a:cxn>
              <a:cxn ang="0">
                <a:pos x="600" y="299"/>
              </a:cxn>
              <a:cxn ang="0">
                <a:pos x="579" y="329"/>
              </a:cxn>
              <a:cxn ang="0">
                <a:pos x="549" y="367"/>
              </a:cxn>
              <a:cxn ang="0">
                <a:pos x="538" y="411"/>
              </a:cxn>
              <a:cxn ang="0">
                <a:pos x="526" y="466"/>
              </a:cxn>
              <a:cxn ang="0">
                <a:pos x="540" y="547"/>
              </a:cxn>
              <a:cxn ang="0">
                <a:pos x="552" y="605"/>
              </a:cxn>
              <a:cxn ang="0">
                <a:pos x="577" y="732"/>
              </a:cxn>
              <a:cxn ang="0">
                <a:pos x="605" y="881"/>
              </a:cxn>
              <a:cxn ang="0">
                <a:pos x="635" y="953"/>
              </a:cxn>
              <a:cxn ang="0">
                <a:pos x="649" y="989"/>
              </a:cxn>
              <a:cxn ang="0">
                <a:pos x="663" y="1052"/>
              </a:cxn>
              <a:cxn ang="0">
                <a:pos x="675" y="1163"/>
              </a:cxn>
              <a:cxn ang="0">
                <a:pos x="670" y="1318"/>
              </a:cxn>
              <a:cxn ang="0">
                <a:pos x="702" y="1395"/>
              </a:cxn>
              <a:cxn ang="0">
                <a:pos x="707" y="1481"/>
              </a:cxn>
              <a:cxn ang="0">
                <a:pos x="709" y="1541"/>
              </a:cxn>
              <a:cxn ang="0">
                <a:pos x="739" y="1606"/>
              </a:cxn>
              <a:cxn ang="0">
                <a:pos x="733" y="1622"/>
              </a:cxn>
              <a:cxn ang="0">
                <a:pos x="777" y="1715"/>
              </a:cxn>
              <a:cxn ang="0">
                <a:pos x="795" y="1765"/>
              </a:cxn>
              <a:cxn ang="0">
                <a:pos x="799" y="1826"/>
              </a:cxn>
              <a:cxn ang="0">
                <a:pos x="802" y="1937"/>
              </a:cxn>
              <a:cxn ang="0">
                <a:pos x="797" y="1972"/>
              </a:cxn>
              <a:cxn ang="0">
                <a:pos x="799" y="2007"/>
              </a:cxn>
              <a:cxn ang="0">
                <a:pos x="637" y="1816"/>
              </a:cxn>
              <a:cxn ang="0">
                <a:pos x="528" y="1809"/>
              </a:cxn>
              <a:cxn ang="0">
                <a:pos x="480" y="1805"/>
              </a:cxn>
              <a:cxn ang="0">
                <a:pos x="471" y="1803"/>
              </a:cxn>
              <a:cxn ang="0">
                <a:pos x="411" y="1791"/>
              </a:cxn>
              <a:cxn ang="0">
                <a:pos x="334" y="1775"/>
              </a:cxn>
              <a:cxn ang="0">
                <a:pos x="272" y="1888"/>
              </a:cxn>
              <a:cxn ang="0">
                <a:pos x="241" y="1886"/>
              </a:cxn>
              <a:cxn ang="0">
                <a:pos x="193" y="1882"/>
              </a:cxn>
              <a:cxn ang="0">
                <a:pos x="155" y="1854"/>
              </a:cxn>
              <a:cxn ang="0">
                <a:pos x="118" y="1775"/>
              </a:cxn>
              <a:cxn ang="0">
                <a:pos x="207" y="1487"/>
              </a:cxn>
              <a:cxn ang="0">
                <a:pos x="118" y="1078"/>
              </a:cxn>
              <a:cxn ang="0">
                <a:pos x="86" y="953"/>
              </a:cxn>
              <a:cxn ang="0">
                <a:pos x="75" y="918"/>
              </a:cxn>
              <a:cxn ang="0">
                <a:pos x="104" y="711"/>
              </a:cxn>
              <a:cxn ang="0">
                <a:pos x="118" y="594"/>
              </a:cxn>
              <a:cxn ang="0">
                <a:pos x="0" y="418"/>
              </a:cxn>
              <a:cxn ang="0">
                <a:pos x="75" y="380"/>
              </a:cxn>
              <a:cxn ang="0">
                <a:pos x="144" y="299"/>
              </a:cxn>
              <a:cxn ang="0">
                <a:pos x="148" y="297"/>
              </a:cxn>
              <a:cxn ang="0">
                <a:pos x="118" y="186"/>
              </a:cxn>
              <a:cxn ang="0">
                <a:pos x="149" y="176"/>
              </a:cxn>
              <a:cxn ang="0">
                <a:pos x="223" y="155"/>
              </a:cxn>
              <a:cxn ang="0">
                <a:pos x="274" y="137"/>
              </a:cxn>
              <a:cxn ang="0">
                <a:pos x="369" y="0"/>
              </a:cxn>
              <a:cxn ang="0">
                <a:pos x="441" y="28"/>
              </a:cxn>
            </a:cxnLst>
            <a:rect l="0" t="0" r="r" b="b"/>
            <a:pathLst>
              <a:path w="802" h="2007">
                <a:moveTo>
                  <a:pt x="441" y="28"/>
                </a:moveTo>
                <a:lnTo>
                  <a:pt x="628" y="98"/>
                </a:lnTo>
                <a:lnTo>
                  <a:pt x="628" y="105"/>
                </a:lnTo>
                <a:lnTo>
                  <a:pt x="607" y="290"/>
                </a:lnTo>
                <a:lnTo>
                  <a:pt x="600" y="299"/>
                </a:lnTo>
                <a:lnTo>
                  <a:pt x="579" y="329"/>
                </a:lnTo>
                <a:lnTo>
                  <a:pt x="549" y="367"/>
                </a:lnTo>
                <a:lnTo>
                  <a:pt x="538" y="411"/>
                </a:lnTo>
                <a:lnTo>
                  <a:pt x="526" y="466"/>
                </a:lnTo>
                <a:lnTo>
                  <a:pt x="540" y="547"/>
                </a:lnTo>
                <a:lnTo>
                  <a:pt x="552" y="605"/>
                </a:lnTo>
                <a:lnTo>
                  <a:pt x="577" y="732"/>
                </a:lnTo>
                <a:lnTo>
                  <a:pt x="605" y="881"/>
                </a:lnTo>
                <a:lnTo>
                  <a:pt x="635" y="953"/>
                </a:lnTo>
                <a:lnTo>
                  <a:pt x="649" y="989"/>
                </a:lnTo>
                <a:lnTo>
                  <a:pt x="663" y="1052"/>
                </a:lnTo>
                <a:lnTo>
                  <a:pt x="675" y="1163"/>
                </a:lnTo>
                <a:lnTo>
                  <a:pt x="670" y="1318"/>
                </a:lnTo>
                <a:lnTo>
                  <a:pt x="702" y="1395"/>
                </a:lnTo>
                <a:lnTo>
                  <a:pt x="707" y="1481"/>
                </a:lnTo>
                <a:lnTo>
                  <a:pt x="709" y="1541"/>
                </a:lnTo>
                <a:lnTo>
                  <a:pt x="739" y="1606"/>
                </a:lnTo>
                <a:lnTo>
                  <a:pt x="733" y="1622"/>
                </a:lnTo>
                <a:lnTo>
                  <a:pt x="777" y="1715"/>
                </a:lnTo>
                <a:lnTo>
                  <a:pt x="795" y="1765"/>
                </a:lnTo>
                <a:lnTo>
                  <a:pt x="799" y="1826"/>
                </a:lnTo>
                <a:lnTo>
                  <a:pt x="802" y="1937"/>
                </a:lnTo>
                <a:lnTo>
                  <a:pt x="797" y="1972"/>
                </a:lnTo>
                <a:lnTo>
                  <a:pt x="799" y="2007"/>
                </a:lnTo>
                <a:lnTo>
                  <a:pt x="637" y="1816"/>
                </a:lnTo>
                <a:lnTo>
                  <a:pt x="528" y="1809"/>
                </a:lnTo>
                <a:lnTo>
                  <a:pt x="480" y="1805"/>
                </a:lnTo>
                <a:lnTo>
                  <a:pt x="471" y="1803"/>
                </a:lnTo>
                <a:lnTo>
                  <a:pt x="411" y="1791"/>
                </a:lnTo>
                <a:lnTo>
                  <a:pt x="334" y="1775"/>
                </a:lnTo>
                <a:lnTo>
                  <a:pt x="272" y="1888"/>
                </a:lnTo>
                <a:lnTo>
                  <a:pt x="241" y="1886"/>
                </a:lnTo>
                <a:lnTo>
                  <a:pt x="193" y="1882"/>
                </a:lnTo>
                <a:lnTo>
                  <a:pt x="155" y="1854"/>
                </a:lnTo>
                <a:lnTo>
                  <a:pt x="118" y="1775"/>
                </a:lnTo>
                <a:lnTo>
                  <a:pt x="207" y="1487"/>
                </a:lnTo>
                <a:lnTo>
                  <a:pt x="118" y="1078"/>
                </a:lnTo>
                <a:lnTo>
                  <a:pt x="86" y="953"/>
                </a:lnTo>
                <a:lnTo>
                  <a:pt x="75" y="918"/>
                </a:lnTo>
                <a:lnTo>
                  <a:pt x="104" y="711"/>
                </a:lnTo>
                <a:lnTo>
                  <a:pt x="118" y="594"/>
                </a:lnTo>
                <a:lnTo>
                  <a:pt x="0" y="418"/>
                </a:lnTo>
                <a:lnTo>
                  <a:pt x="75" y="380"/>
                </a:lnTo>
                <a:lnTo>
                  <a:pt x="144" y="299"/>
                </a:lnTo>
                <a:lnTo>
                  <a:pt x="148" y="297"/>
                </a:lnTo>
                <a:lnTo>
                  <a:pt x="118" y="186"/>
                </a:lnTo>
                <a:lnTo>
                  <a:pt x="149" y="176"/>
                </a:lnTo>
                <a:lnTo>
                  <a:pt x="223" y="155"/>
                </a:lnTo>
                <a:lnTo>
                  <a:pt x="274" y="137"/>
                </a:lnTo>
                <a:lnTo>
                  <a:pt x="369" y="0"/>
                </a:lnTo>
                <a:lnTo>
                  <a:pt x="441" y="28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2" name="Freeform 18"/>
          <p:cNvSpPr>
            <a:spLocks/>
          </p:cNvSpPr>
          <p:nvPr/>
        </p:nvSpPr>
        <p:spPr bwMode="auto">
          <a:xfrm>
            <a:off x="1179512" y="3459163"/>
            <a:ext cx="1016000" cy="1069975"/>
          </a:xfrm>
          <a:custGeom>
            <a:avLst/>
            <a:gdLst/>
            <a:ahLst/>
            <a:cxnLst>
              <a:cxn ang="0">
                <a:pos x="640" y="100"/>
              </a:cxn>
              <a:cxn ang="0">
                <a:pos x="628" y="241"/>
              </a:cxn>
              <a:cxn ang="0">
                <a:pos x="601" y="304"/>
              </a:cxn>
              <a:cxn ang="0">
                <a:pos x="568" y="391"/>
              </a:cxn>
              <a:cxn ang="0">
                <a:pos x="564" y="403"/>
              </a:cxn>
              <a:cxn ang="0">
                <a:pos x="568" y="412"/>
              </a:cxn>
              <a:cxn ang="0">
                <a:pos x="568" y="424"/>
              </a:cxn>
              <a:cxn ang="0">
                <a:pos x="557" y="452"/>
              </a:cxn>
              <a:cxn ang="0">
                <a:pos x="554" y="459"/>
              </a:cxn>
              <a:cxn ang="0">
                <a:pos x="547" y="484"/>
              </a:cxn>
              <a:cxn ang="0">
                <a:pos x="433" y="547"/>
              </a:cxn>
              <a:cxn ang="0">
                <a:pos x="441" y="600"/>
              </a:cxn>
              <a:cxn ang="0">
                <a:pos x="455" y="674"/>
              </a:cxn>
              <a:cxn ang="0">
                <a:pos x="436" y="635"/>
              </a:cxn>
              <a:cxn ang="0">
                <a:pos x="433" y="625"/>
              </a:cxn>
              <a:cxn ang="0">
                <a:pos x="385" y="526"/>
              </a:cxn>
              <a:cxn ang="0">
                <a:pos x="369" y="540"/>
              </a:cxn>
              <a:cxn ang="0">
                <a:pos x="332" y="572"/>
              </a:cxn>
              <a:cxn ang="0">
                <a:pos x="272" y="621"/>
              </a:cxn>
              <a:cxn ang="0">
                <a:pos x="144" y="545"/>
              </a:cxn>
              <a:cxn ang="0">
                <a:pos x="123" y="616"/>
              </a:cxn>
              <a:cxn ang="0">
                <a:pos x="10" y="614"/>
              </a:cxn>
              <a:cxn ang="0">
                <a:pos x="33" y="574"/>
              </a:cxn>
              <a:cxn ang="0">
                <a:pos x="132" y="464"/>
              </a:cxn>
              <a:cxn ang="0">
                <a:pos x="67" y="456"/>
              </a:cxn>
              <a:cxn ang="0">
                <a:pos x="28" y="450"/>
              </a:cxn>
              <a:cxn ang="0">
                <a:pos x="0" y="410"/>
              </a:cxn>
              <a:cxn ang="0">
                <a:pos x="107" y="250"/>
              </a:cxn>
              <a:cxn ang="0">
                <a:pos x="155" y="181"/>
              </a:cxn>
              <a:cxn ang="0">
                <a:pos x="177" y="146"/>
              </a:cxn>
              <a:cxn ang="0">
                <a:pos x="232" y="69"/>
              </a:cxn>
              <a:cxn ang="0">
                <a:pos x="369" y="116"/>
              </a:cxn>
              <a:cxn ang="0">
                <a:pos x="399" y="0"/>
              </a:cxn>
              <a:cxn ang="0">
                <a:pos x="640" y="100"/>
              </a:cxn>
            </a:cxnLst>
            <a:rect l="0" t="0" r="r" b="b"/>
            <a:pathLst>
              <a:path w="640" h="674">
                <a:moveTo>
                  <a:pt x="640" y="100"/>
                </a:moveTo>
                <a:lnTo>
                  <a:pt x="628" y="241"/>
                </a:lnTo>
                <a:lnTo>
                  <a:pt x="601" y="304"/>
                </a:lnTo>
                <a:lnTo>
                  <a:pt x="568" y="391"/>
                </a:lnTo>
                <a:lnTo>
                  <a:pt x="564" y="403"/>
                </a:lnTo>
                <a:lnTo>
                  <a:pt x="568" y="412"/>
                </a:lnTo>
                <a:lnTo>
                  <a:pt x="568" y="424"/>
                </a:lnTo>
                <a:lnTo>
                  <a:pt x="557" y="452"/>
                </a:lnTo>
                <a:lnTo>
                  <a:pt x="554" y="459"/>
                </a:lnTo>
                <a:lnTo>
                  <a:pt x="547" y="484"/>
                </a:lnTo>
                <a:lnTo>
                  <a:pt x="433" y="547"/>
                </a:lnTo>
                <a:lnTo>
                  <a:pt x="441" y="600"/>
                </a:lnTo>
                <a:lnTo>
                  <a:pt x="455" y="674"/>
                </a:lnTo>
                <a:lnTo>
                  <a:pt x="436" y="635"/>
                </a:lnTo>
                <a:lnTo>
                  <a:pt x="433" y="625"/>
                </a:lnTo>
                <a:lnTo>
                  <a:pt x="385" y="526"/>
                </a:lnTo>
                <a:lnTo>
                  <a:pt x="369" y="540"/>
                </a:lnTo>
                <a:lnTo>
                  <a:pt x="332" y="572"/>
                </a:lnTo>
                <a:lnTo>
                  <a:pt x="272" y="621"/>
                </a:lnTo>
                <a:lnTo>
                  <a:pt x="144" y="545"/>
                </a:lnTo>
                <a:lnTo>
                  <a:pt x="123" y="616"/>
                </a:lnTo>
                <a:lnTo>
                  <a:pt x="10" y="614"/>
                </a:lnTo>
                <a:lnTo>
                  <a:pt x="33" y="574"/>
                </a:lnTo>
                <a:lnTo>
                  <a:pt x="132" y="464"/>
                </a:lnTo>
                <a:lnTo>
                  <a:pt x="67" y="456"/>
                </a:lnTo>
                <a:lnTo>
                  <a:pt x="28" y="450"/>
                </a:lnTo>
                <a:lnTo>
                  <a:pt x="0" y="410"/>
                </a:lnTo>
                <a:lnTo>
                  <a:pt x="107" y="250"/>
                </a:lnTo>
                <a:lnTo>
                  <a:pt x="155" y="181"/>
                </a:lnTo>
                <a:lnTo>
                  <a:pt x="177" y="146"/>
                </a:lnTo>
                <a:lnTo>
                  <a:pt x="232" y="69"/>
                </a:lnTo>
                <a:lnTo>
                  <a:pt x="369" y="116"/>
                </a:lnTo>
                <a:lnTo>
                  <a:pt x="399" y="0"/>
                </a:lnTo>
                <a:lnTo>
                  <a:pt x="640" y="100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3" name="Freeform 19"/>
          <p:cNvSpPr>
            <a:spLocks/>
          </p:cNvSpPr>
          <p:nvPr/>
        </p:nvSpPr>
        <p:spPr bwMode="auto">
          <a:xfrm>
            <a:off x="3030537" y="4845050"/>
            <a:ext cx="2136775" cy="3209925"/>
          </a:xfrm>
          <a:custGeom>
            <a:avLst/>
            <a:gdLst/>
            <a:ahLst/>
            <a:cxnLst>
              <a:cxn ang="0">
                <a:pos x="1056" y="315"/>
              </a:cxn>
              <a:cxn ang="0">
                <a:pos x="1137" y="637"/>
              </a:cxn>
              <a:cxn ang="0">
                <a:pos x="1156" y="698"/>
              </a:cxn>
              <a:cxn ang="0">
                <a:pos x="1239" y="1103"/>
              </a:cxn>
              <a:cxn ang="0">
                <a:pos x="1327" y="1321"/>
              </a:cxn>
              <a:cxn ang="0">
                <a:pos x="1295" y="1406"/>
              </a:cxn>
              <a:cxn ang="0">
                <a:pos x="1278" y="1444"/>
              </a:cxn>
              <a:cxn ang="0">
                <a:pos x="1262" y="1451"/>
              </a:cxn>
              <a:cxn ang="0">
                <a:pos x="1283" y="1478"/>
              </a:cxn>
              <a:cxn ang="0">
                <a:pos x="1278" y="1520"/>
              </a:cxn>
              <a:cxn ang="0">
                <a:pos x="1269" y="1626"/>
              </a:cxn>
              <a:cxn ang="0">
                <a:pos x="1221" y="1701"/>
              </a:cxn>
              <a:cxn ang="0">
                <a:pos x="1213" y="1738"/>
              </a:cxn>
              <a:cxn ang="0">
                <a:pos x="1195" y="1738"/>
              </a:cxn>
              <a:cxn ang="0">
                <a:pos x="1177" y="1752"/>
              </a:cxn>
              <a:cxn ang="0">
                <a:pos x="1155" y="1884"/>
              </a:cxn>
              <a:cxn ang="0">
                <a:pos x="1095" y="1874"/>
              </a:cxn>
              <a:cxn ang="0">
                <a:pos x="1084" y="1886"/>
              </a:cxn>
              <a:cxn ang="0">
                <a:pos x="1061" y="1904"/>
              </a:cxn>
              <a:cxn ang="0">
                <a:pos x="1030" y="1923"/>
              </a:cxn>
              <a:cxn ang="0">
                <a:pos x="994" y="1949"/>
              </a:cxn>
              <a:cxn ang="0">
                <a:pos x="977" y="1949"/>
              </a:cxn>
              <a:cxn ang="0">
                <a:pos x="950" y="1921"/>
              </a:cxn>
              <a:cxn ang="0">
                <a:pos x="922" y="1958"/>
              </a:cxn>
              <a:cxn ang="0">
                <a:pos x="885" y="1909"/>
              </a:cxn>
              <a:cxn ang="0">
                <a:pos x="847" y="1972"/>
              </a:cxn>
              <a:cxn ang="0">
                <a:pos x="836" y="2020"/>
              </a:cxn>
              <a:cxn ang="0">
                <a:pos x="833" y="2022"/>
              </a:cxn>
              <a:cxn ang="0">
                <a:pos x="827" y="2013"/>
              </a:cxn>
              <a:cxn ang="0">
                <a:pos x="785" y="2007"/>
              </a:cxn>
              <a:cxn ang="0">
                <a:pos x="738" y="1951"/>
              </a:cxn>
              <a:cxn ang="0">
                <a:pos x="716" y="1951"/>
              </a:cxn>
              <a:cxn ang="0">
                <a:pos x="692" y="1939"/>
              </a:cxn>
              <a:cxn ang="0">
                <a:pos x="623" y="1951"/>
              </a:cxn>
              <a:cxn ang="0">
                <a:pos x="627" y="1803"/>
              </a:cxn>
              <a:cxn ang="0">
                <a:pos x="651" y="1677"/>
              </a:cxn>
              <a:cxn ang="0">
                <a:pos x="648" y="1615"/>
              </a:cxn>
              <a:cxn ang="0">
                <a:pos x="648" y="1469"/>
              </a:cxn>
              <a:cxn ang="0">
                <a:pos x="648" y="1441"/>
              </a:cxn>
              <a:cxn ang="0">
                <a:pos x="653" y="1430"/>
              </a:cxn>
              <a:cxn ang="0">
                <a:pos x="658" y="1429"/>
              </a:cxn>
              <a:cxn ang="0">
                <a:pos x="672" y="1448"/>
              </a:cxn>
              <a:cxn ang="0">
                <a:pos x="718" y="1434"/>
              </a:cxn>
              <a:cxn ang="0">
                <a:pos x="706" y="1385"/>
              </a:cxn>
              <a:cxn ang="0">
                <a:pos x="599" y="1136"/>
              </a:cxn>
              <a:cxn ang="0">
                <a:pos x="576" y="1085"/>
              </a:cxn>
              <a:cxn ang="0">
                <a:pos x="491" y="832"/>
              </a:cxn>
              <a:cxn ang="0">
                <a:pos x="486" y="741"/>
              </a:cxn>
              <a:cxn ang="0">
                <a:pos x="278" y="763"/>
              </a:cxn>
              <a:cxn ang="0">
                <a:pos x="134" y="813"/>
              </a:cxn>
              <a:cxn ang="0">
                <a:pos x="118" y="816"/>
              </a:cxn>
              <a:cxn ang="0">
                <a:pos x="69" y="857"/>
              </a:cxn>
              <a:cxn ang="0">
                <a:pos x="0" y="843"/>
              </a:cxn>
              <a:cxn ang="0">
                <a:pos x="99" y="607"/>
              </a:cxn>
              <a:cxn ang="0">
                <a:pos x="106" y="573"/>
              </a:cxn>
              <a:cxn ang="0">
                <a:pos x="134" y="440"/>
              </a:cxn>
              <a:cxn ang="0">
                <a:pos x="419" y="0"/>
              </a:cxn>
              <a:cxn ang="0">
                <a:pos x="579" y="123"/>
              </a:cxn>
              <a:cxn ang="0">
                <a:pos x="706" y="93"/>
              </a:cxn>
              <a:cxn ang="0">
                <a:pos x="912" y="79"/>
              </a:cxn>
              <a:cxn ang="0">
                <a:pos x="994" y="23"/>
              </a:cxn>
            </a:cxnLst>
            <a:rect l="0" t="0" r="r" b="b"/>
            <a:pathLst>
              <a:path w="1346" h="2022">
                <a:moveTo>
                  <a:pt x="994" y="23"/>
                </a:moveTo>
                <a:lnTo>
                  <a:pt x="1056" y="315"/>
                </a:lnTo>
                <a:lnTo>
                  <a:pt x="1058" y="383"/>
                </a:lnTo>
                <a:lnTo>
                  <a:pt x="1137" y="637"/>
                </a:lnTo>
                <a:lnTo>
                  <a:pt x="1140" y="649"/>
                </a:lnTo>
                <a:lnTo>
                  <a:pt x="1156" y="698"/>
                </a:lnTo>
                <a:lnTo>
                  <a:pt x="1267" y="874"/>
                </a:lnTo>
                <a:lnTo>
                  <a:pt x="1239" y="1103"/>
                </a:lnTo>
                <a:lnTo>
                  <a:pt x="1346" y="1226"/>
                </a:lnTo>
                <a:lnTo>
                  <a:pt x="1327" y="1321"/>
                </a:lnTo>
                <a:lnTo>
                  <a:pt x="1322" y="1342"/>
                </a:lnTo>
                <a:lnTo>
                  <a:pt x="1295" y="1406"/>
                </a:lnTo>
                <a:lnTo>
                  <a:pt x="1287" y="1432"/>
                </a:lnTo>
                <a:lnTo>
                  <a:pt x="1278" y="1444"/>
                </a:lnTo>
                <a:lnTo>
                  <a:pt x="1265" y="1450"/>
                </a:lnTo>
                <a:lnTo>
                  <a:pt x="1262" y="1451"/>
                </a:lnTo>
                <a:lnTo>
                  <a:pt x="1264" y="1465"/>
                </a:lnTo>
                <a:lnTo>
                  <a:pt x="1283" y="1478"/>
                </a:lnTo>
                <a:lnTo>
                  <a:pt x="1285" y="1517"/>
                </a:lnTo>
                <a:lnTo>
                  <a:pt x="1278" y="1520"/>
                </a:lnTo>
                <a:lnTo>
                  <a:pt x="1264" y="1541"/>
                </a:lnTo>
                <a:lnTo>
                  <a:pt x="1269" y="1626"/>
                </a:lnTo>
                <a:lnTo>
                  <a:pt x="1244" y="1657"/>
                </a:lnTo>
                <a:lnTo>
                  <a:pt x="1221" y="1701"/>
                </a:lnTo>
                <a:lnTo>
                  <a:pt x="1227" y="1736"/>
                </a:lnTo>
                <a:lnTo>
                  <a:pt x="1213" y="1738"/>
                </a:lnTo>
                <a:lnTo>
                  <a:pt x="1197" y="1736"/>
                </a:lnTo>
                <a:lnTo>
                  <a:pt x="1195" y="1738"/>
                </a:lnTo>
                <a:lnTo>
                  <a:pt x="1193" y="1740"/>
                </a:lnTo>
                <a:lnTo>
                  <a:pt x="1177" y="1752"/>
                </a:lnTo>
                <a:lnTo>
                  <a:pt x="1177" y="1775"/>
                </a:lnTo>
                <a:lnTo>
                  <a:pt x="1155" y="1884"/>
                </a:lnTo>
                <a:lnTo>
                  <a:pt x="1100" y="1868"/>
                </a:lnTo>
                <a:lnTo>
                  <a:pt x="1095" y="1874"/>
                </a:lnTo>
                <a:lnTo>
                  <a:pt x="1089" y="1881"/>
                </a:lnTo>
                <a:lnTo>
                  <a:pt x="1084" y="1886"/>
                </a:lnTo>
                <a:lnTo>
                  <a:pt x="1074" y="1893"/>
                </a:lnTo>
                <a:lnTo>
                  <a:pt x="1061" y="1904"/>
                </a:lnTo>
                <a:lnTo>
                  <a:pt x="1049" y="1909"/>
                </a:lnTo>
                <a:lnTo>
                  <a:pt x="1030" y="1923"/>
                </a:lnTo>
                <a:lnTo>
                  <a:pt x="1023" y="1928"/>
                </a:lnTo>
                <a:lnTo>
                  <a:pt x="994" y="1949"/>
                </a:lnTo>
                <a:lnTo>
                  <a:pt x="986" y="1958"/>
                </a:lnTo>
                <a:lnTo>
                  <a:pt x="977" y="1949"/>
                </a:lnTo>
                <a:lnTo>
                  <a:pt x="970" y="1937"/>
                </a:lnTo>
                <a:lnTo>
                  <a:pt x="950" y="1921"/>
                </a:lnTo>
                <a:lnTo>
                  <a:pt x="935" y="1970"/>
                </a:lnTo>
                <a:lnTo>
                  <a:pt x="922" y="1958"/>
                </a:lnTo>
                <a:lnTo>
                  <a:pt x="898" y="1914"/>
                </a:lnTo>
                <a:lnTo>
                  <a:pt x="885" y="1909"/>
                </a:lnTo>
                <a:lnTo>
                  <a:pt x="861" y="1935"/>
                </a:lnTo>
                <a:lnTo>
                  <a:pt x="847" y="1972"/>
                </a:lnTo>
                <a:lnTo>
                  <a:pt x="841" y="2006"/>
                </a:lnTo>
                <a:lnTo>
                  <a:pt x="836" y="2020"/>
                </a:lnTo>
                <a:lnTo>
                  <a:pt x="834" y="2020"/>
                </a:lnTo>
                <a:lnTo>
                  <a:pt x="833" y="2022"/>
                </a:lnTo>
                <a:lnTo>
                  <a:pt x="831" y="2014"/>
                </a:lnTo>
                <a:lnTo>
                  <a:pt x="827" y="2013"/>
                </a:lnTo>
                <a:lnTo>
                  <a:pt x="806" y="2022"/>
                </a:lnTo>
                <a:lnTo>
                  <a:pt x="785" y="2007"/>
                </a:lnTo>
                <a:lnTo>
                  <a:pt x="773" y="1988"/>
                </a:lnTo>
                <a:lnTo>
                  <a:pt x="738" y="1951"/>
                </a:lnTo>
                <a:lnTo>
                  <a:pt x="734" y="1953"/>
                </a:lnTo>
                <a:lnTo>
                  <a:pt x="716" y="1951"/>
                </a:lnTo>
                <a:lnTo>
                  <a:pt x="709" y="1944"/>
                </a:lnTo>
                <a:lnTo>
                  <a:pt x="692" y="1939"/>
                </a:lnTo>
                <a:lnTo>
                  <a:pt x="632" y="1946"/>
                </a:lnTo>
                <a:lnTo>
                  <a:pt x="623" y="1951"/>
                </a:lnTo>
                <a:lnTo>
                  <a:pt x="620" y="1942"/>
                </a:lnTo>
                <a:lnTo>
                  <a:pt x="627" y="1803"/>
                </a:lnTo>
                <a:lnTo>
                  <a:pt x="651" y="1717"/>
                </a:lnTo>
                <a:lnTo>
                  <a:pt x="651" y="1677"/>
                </a:lnTo>
                <a:lnTo>
                  <a:pt x="650" y="1657"/>
                </a:lnTo>
                <a:lnTo>
                  <a:pt x="648" y="1615"/>
                </a:lnTo>
                <a:lnTo>
                  <a:pt x="658" y="1509"/>
                </a:lnTo>
                <a:lnTo>
                  <a:pt x="648" y="1469"/>
                </a:lnTo>
                <a:lnTo>
                  <a:pt x="641" y="1443"/>
                </a:lnTo>
                <a:lnTo>
                  <a:pt x="648" y="1441"/>
                </a:lnTo>
                <a:lnTo>
                  <a:pt x="651" y="1432"/>
                </a:lnTo>
                <a:lnTo>
                  <a:pt x="653" y="1430"/>
                </a:lnTo>
                <a:lnTo>
                  <a:pt x="657" y="1430"/>
                </a:lnTo>
                <a:lnTo>
                  <a:pt x="658" y="1429"/>
                </a:lnTo>
                <a:lnTo>
                  <a:pt x="662" y="1425"/>
                </a:lnTo>
                <a:lnTo>
                  <a:pt x="672" y="1448"/>
                </a:lnTo>
                <a:lnTo>
                  <a:pt x="697" y="1460"/>
                </a:lnTo>
                <a:lnTo>
                  <a:pt x="718" y="1434"/>
                </a:lnTo>
                <a:lnTo>
                  <a:pt x="709" y="1392"/>
                </a:lnTo>
                <a:lnTo>
                  <a:pt x="706" y="1385"/>
                </a:lnTo>
                <a:lnTo>
                  <a:pt x="662" y="1267"/>
                </a:lnTo>
                <a:lnTo>
                  <a:pt x="599" y="1136"/>
                </a:lnTo>
                <a:lnTo>
                  <a:pt x="583" y="1103"/>
                </a:lnTo>
                <a:lnTo>
                  <a:pt x="576" y="1085"/>
                </a:lnTo>
                <a:lnTo>
                  <a:pt x="540" y="976"/>
                </a:lnTo>
                <a:lnTo>
                  <a:pt x="491" y="832"/>
                </a:lnTo>
                <a:lnTo>
                  <a:pt x="495" y="785"/>
                </a:lnTo>
                <a:lnTo>
                  <a:pt x="486" y="741"/>
                </a:lnTo>
                <a:lnTo>
                  <a:pt x="377" y="721"/>
                </a:lnTo>
                <a:lnTo>
                  <a:pt x="278" y="763"/>
                </a:lnTo>
                <a:lnTo>
                  <a:pt x="225" y="788"/>
                </a:lnTo>
                <a:lnTo>
                  <a:pt x="134" y="813"/>
                </a:lnTo>
                <a:lnTo>
                  <a:pt x="129" y="814"/>
                </a:lnTo>
                <a:lnTo>
                  <a:pt x="118" y="816"/>
                </a:lnTo>
                <a:lnTo>
                  <a:pt x="92" y="846"/>
                </a:lnTo>
                <a:lnTo>
                  <a:pt x="69" y="857"/>
                </a:lnTo>
                <a:lnTo>
                  <a:pt x="35" y="865"/>
                </a:lnTo>
                <a:lnTo>
                  <a:pt x="0" y="843"/>
                </a:lnTo>
                <a:lnTo>
                  <a:pt x="9" y="711"/>
                </a:lnTo>
                <a:lnTo>
                  <a:pt x="99" y="607"/>
                </a:lnTo>
                <a:lnTo>
                  <a:pt x="104" y="579"/>
                </a:lnTo>
                <a:lnTo>
                  <a:pt x="106" y="573"/>
                </a:lnTo>
                <a:lnTo>
                  <a:pt x="127" y="470"/>
                </a:lnTo>
                <a:lnTo>
                  <a:pt x="134" y="440"/>
                </a:lnTo>
                <a:lnTo>
                  <a:pt x="139" y="429"/>
                </a:lnTo>
                <a:lnTo>
                  <a:pt x="419" y="0"/>
                </a:lnTo>
                <a:lnTo>
                  <a:pt x="521" y="53"/>
                </a:lnTo>
                <a:lnTo>
                  <a:pt x="579" y="123"/>
                </a:lnTo>
                <a:lnTo>
                  <a:pt x="686" y="98"/>
                </a:lnTo>
                <a:lnTo>
                  <a:pt x="706" y="93"/>
                </a:lnTo>
                <a:lnTo>
                  <a:pt x="787" y="24"/>
                </a:lnTo>
                <a:lnTo>
                  <a:pt x="912" y="79"/>
                </a:lnTo>
                <a:lnTo>
                  <a:pt x="966" y="44"/>
                </a:lnTo>
                <a:lnTo>
                  <a:pt x="994" y="23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4" name="Freeform 20"/>
          <p:cNvSpPr>
            <a:spLocks noEditPoints="1"/>
          </p:cNvSpPr>
          <p:nvPr/>
        </p:nvSpPr>
        <p:spPr bwMode="auto">
          <a:xfrm>
            <a:off x="1458912" y="5827713"/>
            <a:ext cx="1093788" cy="922338"/>
          </a:xfrm>
          <a:custGeom>
            <a:avLst/>
            <a:gdLst/>
            <a:ahLst/>
            <a:cxnLst>
              <a:cxn ang="0">
                <a:pos x="526" y="217"/>
              </a:cxn>
              <a:cxn ang="0">
                <a:pos x="547" y="305"/>
              </a:cxn>
              <a:cxn ang="0">
                <a:pos x="603" y="299"/>
              </a:cxn>
              <a:cxn ang="0">
                <a:pos x="624" y="241"/>
              </a:cxn>
              <a:cxn ang="0">
                <a:pos x="626" y="238"/>
              </a:cxn>
              <a:cxn ang="0">
                <a:pos x="633" y="245"/>
              </a:cxn>
              <a:cxn ang="0">
                <a:pos x="659" y="262"/>
              </a:cxn>
              <a:cxn ang="0">
                <a:pos x="689" y="285"/>
              </a:cxn>
              <a:cxn ang="0">
                <a:pos x="670" y="313"/>
              </a:cxn>
              <a:cxn ang="0">
                <a:pos x="582" y="431"/>
              </a:cxn>
              <a:cxn ang="0">
                <a:pos x="556" y="491"/>
              </a:cxn>
              <a:cxn ang="0">
                <a:pos x="492" y="581"/>
              </a:cxn>
              <a:cxn ang="0">
                <a:pos x="482" y="579"/>
              </a:cxn>
              <a:cxn ang="0">
                <a:pos x="424" y="568"/>
              </a:cxn>
              <a:cxn ang="0">
                <a:pos x="417" y="567"/>
              </a:cxn>
              <a:cxn ang="0">
                <a:pos x="413" y="560"/>
              </a:cxn>
              <a:cxn ang="0">
                <a:pos x="399" y="521"/>
              </a:cxn>
              <a:cxn ang="0">
                <a:pos x="397" y="517"/>
              </a:cxn>
              <a:cxn ang="0">
                <a:pos x="392" y="500"/>
              </a:cxn>
              <a:cxn ang="0">
                <a:pos x="388" y="489"/>
              </a:cxn>
              <a:cxn ang="0">
                <a:pos x="387" y="398"/>
              </a:cxn>
              <a:cxn ang="0">
                <a:pos x="387" y="378"/>
              </a:cxn>
              <a:cxn ang="0">
                <a:pos x="385" y="261"/>
              </a:cxn>
              <a:cxn ang="0">
                <a:pos x="501" y="201"/>
              </a:cxn>
              <a:cxn ang="0">
                <a:pos x="519" y="190"/>
              </a:cxn>
              <a:cxn ang="0">
                <a:pos x="526" y="217"/>
              </a:cxn>
              <a:cxn ang="0">
                <a:pos x="308" y="440"/>
              </a:cxn>
              <a:cxn ang="0">
                <a:pos x="309" y="482"/>
              </a:cxn>
              <a:cxn ang="0">
                <a:pos x="292" y="470"/>
              </a:cxn>
              <a:cxn ang="0">
                <a:pos x="283" y="465"/>
              </a:cxn>
              <a:cxn ang="0">
                <a:pos x="19" y="271"/>
              </a:cxn>
              <a:cxn ang="0">
                <a:pos x="0" y="118"/>
              </a:cxn>
              <a:cxn ang="0">
                <a:pos x="0" y="102"/>
              </a:cxn>
              <a:cxn ang="0">
                <a:pos x="3" y="97"/>
              </a:cxn>
              <a:cxn ang="0">
                <a:pos x="74" y="0"/>
              </a:cxn>
              <a:cxn ang="0">
                <a:pos x="88" y="12"/>
              </a:cxn>
              <a:cxn ang="0">
                <a:pos x="274" y="137"/>
              </a:cxn>
              <a:cxn ang="0">
                <a:pos x="301" y="238"/>
              </a:cxn>
              <a:cxn ang="0">
                <a:pos x="308" y="440"/>
              </a:cxn>
            </a:cxnLst>
            <a:rect l="0" t="0" r="r" b="b"/>
            <a:pathLst>
              <a:path w="689" h="581">
                <a:moveTo>
                  <a:pt x="526" y="217"/>
                </a:moveTo>
                <a:lnTo>
                  <a:pt x="547" y="305"/>
                </a:lnTo>
                <a:lnTo>
                  <a:pt x="603" y="299"/>
                </a:lnTo>
                <a:lnTo>
                  <a:pt x="624" y="241"/>
                </a:lnTo>
                <a:lnTo>
                  <a:pt x="626" y="238"/>
                </a:lnTo>
                <a:lnTo>
                  <a:pt x="633" y="245"/>
                </a:lnTo>
                <a:lnTo>
                  <a:pt x="659" y="262"/>
                </a:lnTo>
                <a:lnTo>
                  <a:pt x="689" y="285"/>
                </a:lnTo>
                <a:lnTo>
                  <a:pt x="670" y="313"/>
                </a:lnTo>
                <a:lnTo>
                  <a:pt x="582" y="431"/>
                </a:lnTo>
                <a:lnTo>
                  <a:pt x="556" y="491"/>
                </a:lnTo>
                <a:lnTo>
                  <a:pt x="492" y="581"/>
                </a:lnTo>
                <a:lnTo>
                  <a:pt x="482" y="579"/>
                </a:lnTo>
                <a:lnTo>
                  <a:pt x="424" y="568"/>
                </a:lnTo>
                <a:lnTo>
                  <a:pt x="417" y="567"/>
                </a:lnTo>
                <a:lnTo>
                  <a:pt x="413" y="560"/>
                </a:lnTo>
                <a:lnTo>
                  <a:pt x="399" y="521"/>
                </a:lnTo>
                <a:lnTo>
                  <a:pt x="397" y="517"/>
                </a:lnTo>
                <a:lnTo>
                  <a:pt x="392" y="500"/>
                </a:lnTo>
                <a:lnTo>
                  <a:pt x="388" y="489"/>
                </a:lnTo>
                <a:lnTo>
                  <a:pt x="387" y="398"/>
                </a:lnTo>
                <a:lnTo>
                  <a:pt x="387" y="378"/>
                </a:lnTo>
                <a:lnTo>
                  <a:pt x="385" y="261"/>
                </a:lnTo>
                <a:lnTo>
                  <a:pt x="501" y="201"/>
                </a:lnTo>
                <a:lnTo>
                  <a:pt x="519" y="190"/>
                </a:lnTo>
                <a:lnTo>
                  <a:pt x="526" y="217"/>
                </a:lnTo>
                <a:close/>
                <a:moveTo>
                  <a:pt x="308" y="440"/>
                </a:moveTo>
                <a:lnTo>
                  <a:pt x="309" y="482"/>
                </a:lnTo>
                <a:lnTo>
                  <a:pt x="292" y="470"/>
                </a:lnTo>
                <a:lnTo>
                  <a:pt x="283" y="465"/>
                </a:lnTo>
                <a:lnTo>
                  <a:pt x="19" y="271"/>
                </a:lnTo>
                <a:lnTo>
                  <a:pt x="0" y="118"/>
                </a:lnTo>
                <a:lnTo>
                  <a:pt x="0" y="102"/>
                </a:lnTo>
                <a:lnTo>
                  <a:pt x="3" y="97"/>
                </a:lnTo>
                <a:lnTo>
                  <a:pt x="74" y="0"/>
                </a:lnTo>
                <a:lnTo>
                  <a:pt x="88" y="12"/>
                </a:lnTo>
                <a:lnTo>
                  <a:pt x="274" y="137"/>
                </a:lnTo>
                <a:lnTo>
                  <a:pt x="301" y="238"/>
                </a:lnTo>
                <a:lnTo>
                  <a:pt x="308" y="440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5" name="Freeform 21"/>
          <p:cNvSpPr>
            <a:spLocks/>
          </p:cNvSpPr>
          <p:nvPr/>
        </p:nvSpPr>
        <p:spPr bwMode="auto">
          <a:xfrm>
            <a:off x="1436687" y="1046163"/>
            <a:ext cx="1317625" cy="1541463"/>
          </a:xfrm>
          <a:custGeom>
            <a:avLst/>
            <a:gdLst/>
            <a:ahLst/>
            <a:cxnLst>
              <a:cxn ang="0">
                <a:pos x="830" y="40"/>
              </a:cxn>
              <a:cxn ang="0">
                <a:pos x="705" y="162"/>
              </a:cxn>
              <a:cxn ang="0">
                <a:pos x="761" y="239"/>
              </a:cxn>
              <a:cxn ang="0">
                <a:pos x="754" y="403"/>
              </a:cxn>
              <a:cxn ang="0">
                <a:pos x="754" y="406"/>
              </a:cxn>
              <a:cxn ang="0">
                <a:pos x="753" y="464"/>
              </a:cxn>
              <a:cxn ang="0">
                <a:pos x="686" y="452"/>
              </a:cxn>
              <a:cxn ang="0">
                <a:pos x="686" y="468"/>
              </a:cxn>
              <a:cxn ang="0">
                <a:pos x="686" y="517"/>
              </a:cxn>
              <a:cxn ang="0">
                <a:pos x="686" y="543"/>
              </a:cxn>
              <a:cxn ang="0">
                <a:pos x="686" y="607"/>
              </a:cxn>
              <a:cxn ang="0">
                <a:pos x="654" y="661"/>
              </a:cxn>
              <a:cxn ang="0">
                <a:pos x="547" y="698"/>
              </a:cxn>
              <a:cxn ang="0">
                <a:pos x="563" y="769"/>
              </a:cxn>
              <a:cxn ang="0">
                <a:pos x="561" y="862"/>
              </a:cxn>
              <a:cxn ang="0">
                <a:pos x="316" y="881"/>
              </a:cxn>
              <a:cxn ang="0">
                <a:pos x="278" y="892"/>
              </a:cxn>
              <a:cxn ang="0">
                <a:pos x="195" y="883"/>
              </a:cxn>
              <a:cxn ang="0">
                <a:pos x="179" y="876"/>
              </a:cxn>
              <a:cxn ang="0">
                <a:pos x="126" y="858"/>
              </a:cxn>
              <a:cxn ang="0">
                <a:pos x="49" y="971"/>
              </a:cxn>
              <a:cxn ang="0">
                <a:pos x="0" y="929"/>
              </a:cxn>
              <a:cxn ang="0">
                <a:pos x="12" y="886"/>
              </a:cxn>
              <a:cxn ang="0">
                <a:pos x="15" y="809"/>
              </a:cxn>
              <a:cxn ang="0">
                <a:pos x="33" y="742"/>
              </a:cxn>
              <a:cxn ang="0">
                <a:pos x="151" y="705"/>
              </a:cxn>
              <a:cxn ang="0">
                <a:pos x="167" y="702"/>
              </a:cxn>
              <a:cxn ang="0">
                <a:pos x="216" y="645"/>
              </a:cxn>
              <a:cxn ang="0">
                <a:pos x="177" y="621"/>
              </a:cxn>
              <a:cxn ang="0">
                <a:pos x="234" y="570"/>
              </a:cxn>
              <a:cxn ang="0">
                <a:pos x="258" y="564"/>
              </a:cxn>
              <a:cxn ang="0">
                <a:pos x="265" y="545"/>
              </a:cxn>
              <a:cxn ang="0">
                <a:pos x="262" y="522"/>
              </a:cxn>
              <a:cxn ang="0">
                <a:pos x="256" y="505"/>
              </a:cxn>
              <a:cxn ang="0">
                <a:pos x="316" y="475"/>
              </a:cxn>
              <a:cxn ang="0">
                <a:pos x="306" y="461"/>
              </a:cxn>
              <a:cxn ang="0">
                <a:pos x="297" y="443"/>
              </a:cxn>
              <a:cxn ang="0">
                <a:pos x="300" y="434"/>
              </a:cxn>
              <a:cxn ang="0">
                <a:pos x="417" y="392"/>
              </a:cxn>
              <a:cxn ang="0">
                <a:pos x="439" y="381"/>
              </a:cxn>
              <a:cxn ang="0">
                <a:pos x="454" y="362"/>
              </a:cxn>
              <a:cxn ang="0">
                <a:pos x="496" y="283"/>
              </a:cxn>
              <a:cxn ang="0">
                <a:pos x="519" y="360"/>
              </a:cxn>
              <a:cxn ang="0">
                <a:pos x="547" y="292"/>
              </a:cxn>
              <a:cxn ang="0">
                <a:pos x="571" y="230"/>
              </a:cxn>
              <a:cxn ang="0">
                <a:pos x="552" y="193"/>
              </a:cxn>
              <a:cxn ang="0">
                <a:pos x="515" y="126"/>
              </a:cxn>
              <a:cxn ang="0">
                <a:pos x="617" y="0"/>
              </a:cxn>
              <a:cxn ang="0">
                <a:pos x="740" y="79"/>
              </a:cxn>
              <a:cxn ang="0">
                <a:pos x="830" y="40"/>
              </a:cxn>
            </a:cxnLst>
            <a:rect l="0" t="0" r="r" b="b"/>
            <a:pathLst>
              <a:path w="830" h="971">
                <a:moveTo>
                  <a:pt x="830" y="40"/>
                </a:moveTo>
                <a:lnTo>
                  <a:pt x="705" y="162"/>
                </a:lnTo>
                <a:lnTo>
                  <a:pt x="761" y="239"/>
                </a:lnTo>
                <a:lnTo>
                  <a:pt x="754" y="403"/>
                </a:lnTo>
                <a:lnTo>
                  <a:pt x="754" y="406"/>
                </a:lnTo>
                <a:lnTo>
                  <a:pt x="753" y="464"/>
                </a:lnTo>
                <a:lnTo>
                  <a:pt x="686" y="452"/>
                </a:lnTo>
                <a:lnTo>
                  <a:pt x="686" y="468"/>
                </a:lnTo>
                <a:lnTo>
                  <a:pt x="686" y="517"/>
                </a:lnTo>
                <a:lnTo>
                  <a:pt x="686" y="543"/>
                </a:lnTo>
                <a:lnTo>
                  <a:pt x="686" y="607"/>
                </a:lnTo>
                <a:lnTo>
                  <a:pt x="654" y="661"/>
                </a:lnTo>
                <a:lnTo>
                  <a:pt x="547" y="698"/>
                </a:lnTo>
                <a:lnTo>
                  <a:pt x="563" y="769"/>
                </a:lnTo>
                <a:lnTo>
                  <a:pt x="561" y="862"/>
                </a:lnTo>
                <a:lnTo>
                  <a:pt x="316" y="881"/>
                </a:lnTo>
                <a:lnTo>
                  <a:pt x="278" y="892"/>
                </a:lnTo>
                <a:lnTo>
                  <a:pt x="195" y="883"/>
                </a:lnTo>
                <a:lnTo>
                  <a:pt x="179" y="876"/>
                </a:lnTo>
                <a:lnTo>
                  <a:pt x="126" y="858"/>
                </a:lnTo>
                <a:lnTo>
                  <a:pt x="49" y="971"/>
                </a:lnTo>
                <a:lnTo>
                  <a:pt x="0" y="929"/>
                </a:lnTo>
                <a:lnTo>
                  <a:pt x="12" y="886"/>
                </a:lnTo>
                <a:lnTo>
                  <a:pt x="15" y="809"/>
                </a:lnTo>
                <a:lnTo>
                  <a:pt x="33" y="742"/>
                </a:lnTo>
                <a:lnTo>
                  <a:pt x="151" y="705"/>
                </a:lnTo>
                <a:lnTo>
                  <a:pt x="167" y="702"/>
                </a:lnTo>
                <a:lnTo>
                  <a:pt x="216" y="645"/>
                </a:lnTo>
                <a:lnTo>
                  <a:pt x="177" y="621"/>
                </a:lnTo>
                <a:lnTo>
                  <a:pt x="234" y="570"/>
                </a:lnTo>
                <a:lnTo>
                  <a:pt x="258" y="564"/>
                </a:lnTo>
                <a:lnTo>
                  <a:pt x="265" y="545"/>
                </a:lnTo>
                <a:lnTo>
                  <a:pt x="262" y="522"/>
                </a:lnTo>
                <a:lnTo>
                  <a:pt x="256" y="505"/>
                </a:lnTo>
                <a:lnTo>
                  <a:pt x="316" y="475"/>
                </a:lnTo>
                <a:lnTo>
                  <a:pt x="306" y="461"/>
                </a:lnTo>
                <a:lnTo>
                  <a:pt x="297" y="443"/>
                </a:lnTo>
                <a:lnTo>
                  <a:pt x="300" y="434"/>
                </a:lnTo>
                <a:lnTo>
                  <a:pt x="417" y="392"/>
                </a:lnTo>
                <a:lnTo>
                  <a:pt x="439" y="381"/>
                </a:lnTo>
                <a:lnTo>
                  <a:pt x="454" y="362"/>
                </a:lnTo>
                <a:lnTo>
                  <a:pt x="496" y="283"/>
                </a:lnTo>
                <a:lnTo>
                  <a:pt x="519" y="360"/>
                </a:lnTo>
                <a:lnTo>
                  <a:pt x="547" y="292"/>
                </a:lnTo>
                <a:lnTo>
                  <a:pt x="571" y="230"/>
                </a:lnTo>
                <a:lnTo>
                  <a:pt x="552" y="193"/>
                </a:lnTo>
                <a:lnTo>
                  <a:pt x="515" y="126"/>
                </a:lnTo>
                <a:lnTo>
                  <a:pt x="617" y="0"/>
                </a:lnTo>
                <a:lnTo>
                  <a:pt x="740" y="79"/>
                </a:lnTo>
                <a:lnTo>
                  <a:pt x="830" y="40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6" name="Freeform 22"/>
          <p:cNvSpPr>
            <a:spLocks/>
          </p:cNvSpPr>
          <p:nvPr/>
        </p:nvSpPr>
        <p:spPr bwMode="auto">
          <a:xfrm>
            <a:off x="2047875" y="3495675"/>
            <a:ext cx="1647825" cy="2478088"/>
          </a:xfrm>
          <a:custGeom>
            <a:avLst/>
            <a:gdLst/>
            <a:ahLst/>
            <a:cxnLst>
              <a:cxn ang="0">
                <a:pos x="669" y="54"/>
              </a:cxn>
              <a:cxn ang="0">
                <a:pos x="669" y="56"/>
              </a:cxn>
              <a:cxn ang="0">
                <a:pos x="709" y="77"/>
              </a:cxn>
              <a:cxn ang="0">
                <a:pos x="725" y="88"/>
              </a:cxn>
              <a:cxn ang="0">
                <a:pos x="825" y="158"/>
              </a:cxn>
              <a:cxn ang="0">
                <a:pos x="871" y="352"/>
              </a:cxn>
              <a:cxn ang="0">
                <a:pos x="874" y="373"/>
              </a:cxn>
              <a:cxn ang="0">
                <a:pos x="878" y="387"/>
              </a:cxn>
              <a:cxn ang="0">
                <a:pos x="929" y="450"/>
              </a:cxn>
              <a:cxn ang="0">
                <a:pos x="936" y="503"/>
              </a:cxn>
              <a:cxn ang="0">
                <a:pos x="1038" y="850"/>
              </a:cxn>
              <a:cxn ang="0">
                <a:pos x="758" y="1279"/>
              </a:cxn>
              <a:cxn ang="0">
                <a:pos x="753" y="1290"/>
              </a:cxn>
              <a:cxn ang="0">
                <a:pos x="746" y="1320"/>
              </a:cxn>
              <a:cxn ang="0">
                <a:pos x="725" y="1423"/>
              </a:cxn>
              <a:cxn ang="0">
                <a:pos x="723" y="1429"/>
              </a:cxn>
              <a:cxn ang="0">
                <a:pos x="718" y="1457"/>
              </a:cxn>
              <a:cxn ang="0">
                <a:pos x="628" y="1561"/>
              </a:cxn>
              <a:cxn ang="0">
                <a:pos x="535" y="1494"/>
              </a:cxn>
              <a:cxn ang="0">
                <a:pos x="566" y="1330"/>
              </a:cxn>
              <a:cxn ang="0">
                <a:pos x="582" y="1270"/>
              </a:cxn>
              <a:cxn ang="0">
                <a:pos x="603" y="1182"/>
              </a:cxn>
              <a:cxn ang="0">
                <a:pos x="607" y="1165"/>
              </a:cxn>
              <a:cxn ang="0">
                <a:pos x="596" y="1165"/>
              </a:cxn>
              <a:cxn ang="0">
                <a:pos x="505" y="1165"/>
              </a:cxn>
              <a:cxn ang="0">
                <a:pos x="512" y="1307"/>
              </a:cxn>
              <a:cxn ang="0">
                <a:pos x="470" y="1334"/>
              </a:cxn>
              <a:cxn ang="0">
                <a:pos x="398" y="1378"/>
              </a:cxn>
              <a:cxn ang="0">
                <a:pos x="385" y="1393"/>
              </a:cxn>
              <a:cxn ang="0">
                <a:pos x="354" y="1290"/>
              </a:cxn>
              <a:cxn ang="0">
                <a:pos x="292" y="1086"/>
              </a:cxn>
              <a:cxn ang="0">
                <a:pos x="297" y="1080"/>
              </a:cxn>
              <a:cxn ang="0">
                <a:pos x="387" y="968"/>
              </a:cxn>
              <a:cxn ang="0">
                <a:pos x="408" y="941"/>
              </a:cxn>
              <a:cxn ang="0">
                <a:pos x="449" y="892"/>
              </a:cxn>
              <a:cxn ang="0">
                <a:pos x="454" y="885"/>
              </a:cxn>
              <a:cxn ang="0">
                <a:pos x="456" y="883"/>
              </a:cxn>
              <a:cxn ang="0">
                <a:pos x="412" y="807"/>
              </a:cxn>
              <a:cxn ang="0">
                <a:pos x="405" y="793"/>
              </a:cxn>
              <a:cxn ang="0">
                <a:pos x="380" y="749"/>
              </a:cxn>
              <a:cxn ang="0">
                <a:pos x="378" y="748"/>
              </a:cxn>
              <a:cxn ang="0">
                <a:pos x="209" y="786"/>
              </a:cxn>
              <a:cxn ang="0">
                <a:pos x="200" y="763"/>
              </a:cxn>
              <a:cxn ang="0">
                <a:pos x="134" y="582"/>
              </a:cxn>
              <a:cxn ang="0">
                <a:pos x="134" y="577"/>
              </a:cxn>
              <a:cxn ang="0">
                <a:pos x="127" y="570"/>
              </a:cxn>
              <a:cxn ang="0">
                <a:pos x="0" y="461"/>
              </a:cxn>
              <a:cxn ang="0">
                <a:pos x="7" y="436"/>
              </a:cxn>
              <a:cxn ang="0">
                <a:pos x="10" y="429"/>
              </a:cxn>
              <a:cxn ang="0">
                <a:pos x="21" y="401"/>
              </a:cxn>
              <a:cxn ang="0">
                <a:pos x="21" y="389"/>
              </a:cxn>
              <a:cxn ang="0">
                <a:pos x="17" y="380"/>
              </a:cxn>
              <a:cxn ang="0">
                <a:pos x="21" y="368"/>
              </a:cxn>
              <a:cxn ang="0">
                <a:pos x="54" y="281"/>
              </a:cxn>
              <a:cxn ang="0">
                <a:pos x="81" y="218"/>
              </a:cxn>
              <a:cxn ang="0">
                <a:pos x="93" y="77"/>
              </a:cxn>
              <a:cxn ang="0">
                <a:pos x="380" y="109"/>
              </a:cxn>
              <a:cxn ang="0">
                <a:pos x="537" y="0"/>
              </a:cxn>
              <a:cxn ang="0">
                <a:pos x="579" y="118"/>
              </a:cxn>
              <a:cxn ang="0">
                <a:pos x="625" y="86"/>
              </a:cxn>
              <a:cxn ang="0">
                <a:pos x="669" y="54"/>
              </a:cxn>
            </a:cxnLst>
            <a:rect l="0" t="0" r="r" b="b"/>
            <a:pathLst>
              <a:path w="1038" h="1561">
                <a:moveTo>
                  <a:pt x="669" y="54"/>
                </a:moveTo>
                <a:lnTo>
                  <a:pt x="669" y="56"/>
                </a:lnTo>
                <a:lnTo>
                  <a:pt x="709" y="77"/>
                </a:lnTo>
                <a:lnTo>
                  <a:pt x="725" y="88"/>
                </a:lnTo>
                <a:lnTo>
                  <a:pt x="825" y="158"/>
                </a:lnTo>
                <a:lnTo>
                  <a:pt x="871" y="352"/>
                </a:lnTo>
                <a:lnTo>
                  <a:pt x="874" y="373"/>
                </a:lnTo>
                <a:lnTo>
                  <a:pt x="878" y="387"/>
                </a:lnTo>
                <a:lnTo>
                  <a:pt x="929" y="450"/>
                </a:lnTo>
                <a:lnTo>
                  <a:pt x="936" y="503"/>
                </a:lnTo>
                <a:lnTo>
                  <a:pt x="1038" y="850"/>
                </a:lnTo>
                <a:lnTo>
                  <a:pt x="758" y="1279"/>
                </a:lnTo>
                <a:lnTo>
                  <a:pt x="753" y="1290"/>
                </a:lnTo>
                <a:lnTo>
                  <a:pt x="746" y="1320"/>
                </a:lnTo>
                <a:lnTo>
                  <a:pt x="725" y="1423"/>
                </a:lnTo>
                <a:lnTo>
                  <a:pt x="723" y="1429"/>
                </a:lnTo>
                <a:lnTo>
                  <a:pt x="718" y="1457"/>
                </a:lnTo>
                <a:lnTo>
                  <a:pt x="628" y="1561"/>
                </a:lnTo>
                <a:lnTo>
                  <a:pt x="535" y="1494"/>
                </a:lnTo>
                <a:lnTo>
                  <a:pt x="566" y="1330"/>
                </a:lnTo>
                <a:lnTo>
                  <a:pt x="582" y="1270"/>
                </a:lnTo>
                <a:lnTo>
                  <a:pt x="603" y="1182"/>
                </a:lnTo>
                <a:lnTo>
                  <a:pt x="607" y="1165"/>
                </a:lnTo>
                <a:lnTo>
                  <a:pt x="596" y="1165"/>
                </a:lnTo>
                <a:lnTo>
                  <a:pt x="505" y="1165"/>
                </a:lnTo>
                <a:lnTo>
                  <a:pt x="512" y="1307"/>
                </a:lnTo>
                <a:lnTo>
                  <a:pt x="470" y="1334"/>
                </a:lnTo>
                <a:lnTo>
                  <a:pt x="398" y="1378"/>
                </a:lnTo>
                <a:lnTo>
                  <a:pt x="385" y="1393"/>
                </a:lnTo>
                <a:lnTo>
                  <a:pt x="354" y="1290"/>
                </a:lnTo>
                <a:lnTo>
                  <a:pt x="292" y="1086"/>
                </a:lnTo>
                <a:lnTo>
                  <a:pt x="297" y="1080"/>
                </a:lnTo>
                <a:lnTo>
                  <a:pt x="387" y="968"/>
                </a:lnTo>
                <a:lnTo>
                  <a:pt x="408" y="941"/>
                </a:lnTo>
                <a:lnTo>
                  <a:pt x="449" y="892"/>
                </a:lnTo>
                <a:lnTo>
                  <a:pt x="454" y="885"/>
                </a:lnTo>
                <a:lnTo>
                  <a:pt x="456" y="883"/>
                </a:lnTo>
                <a:lnTo>
                  <a:pt x="412" y="807"/>
                </a:lnTo>
                <a:lnTo>
                  <a:pt x="405" y="793"/>
                </a:lnTo>
                <a:lnTo>
                  <a:pt x="380" y="749"/>
                </a:lnTo>
                <a:lnTo>
                  <a:pt x="378" y="748"/>
                </a:lnTo>
                <a:lnTo>
                  <a:pt x="209" y="786"/>
                </a:lnTo>
                <a:lnTo>
                  <a:pt x="200" y="763"/>
                </a:lnTo>
                <a:lnTo>
                  <a:pt x="134" y="582"/>
                </a:lnTo>
                <a:lnTo>
                  <a:pt x="134" y="577"/>
                </a:lnTo>
                <a:lnTo>
                  <a:pt x="127" y="570"/>
                </a:lnTo>
                <a:lnTo>
                  <a:pt x="0" y="461"/>
                </a:lnTo>
                <a:lnTo>
                  <a:pt x="7" y="436"/>
                </a:lnTo>
                <a:lnTo>
                  <a:pt x="10" y="429"/>
                </a:lnTo>
                <a:lnTo>
                  <a:pt x="21" y="401"/>
                </a:lnTo>
                <a:lnTo>
                  <a:pt x="21" y="389"/>
                </a:lnTo>
                <a:lnTo>
                  <a:pt x="17" y="380"/>
                </a:lnTo>
                <a:lnTo>
                  <a:pt x="21" y="368"/>
                </a:lnTo>
                <a:lnTo>
                  <a:pt x="54" y="281"/>
                </a:lnTo>
                <a:lnTo>
                  <a:pt x="81" y="218"/>
                </a:lnTo>
                <a:lnTo>
                  <a:pt x="93" y="77"/>
                </a:lnTo>
                <a:lnTo>
                  <a:pt x="380" y="109"/>
                </a:lnTo>
                <a:lnTo>
                  <a:pt x="537" y="0"/>
                </a:lnTo>
                <a:lnTo>
                  <a:pt x="579" y="118"/>
                </a:lnTo>
                <a:lnTo>
                  <a:pt x="625" y="86"/>
                </a:lnTo>
                <a:lnTo>
                  <a:pt x="669" y="54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7" name="Freeform 23"/>
          <p:cNvSpPr>
            <a:spLocks/>
          </p:cNvSpPr>
          <p:nvPr/>
        </p:nvSpPr>
        <p:spPr bwMode="auto">
          <a:xfrm>
            <a:off x="4608512" y="4246563"/>
            <a:ext cx="1150938" cy="2544763"/>
          </a:xfrm>
          <a:custGeom>
            <a:avLst/>
            <a:gdLst/>
            <a:ahLst/>
            <a:cxnLst>
              <a:cxn ang="0">
                <a:pos x="717" y="232"/>
              </a:cxn>
              <a:cxn ang="0">
                <a:pos x="720" y="405"/>
              </a:cxn>
              <a:cxn ang="0">
                <a:pos x="725" y="526"/>
              </a:cxn>
              <a:cxn ang="0">
                <a:pos x="722" y="540"/>
              </a:cxn>
              <a:cxn ang="0">
                <a:pos x="713" y="549"/>
              </a:cxn>
              <a:cxn ang="0">
                <a:pos x="674" y="579"/>
              </a:cxn>
              <a:cxn ang="0">
                <a:pos x="657" y="598"/>
              </a:cxn>
              <a:cxn ang="0">
                <a:pos x="643" y="613"/>
              </a:cxn>
              <a:cxn ang="0">
                <a:pos x="593" y="699"/>
              </a:cxn>
              <a:cxn ang="0">
                <a:pos x="586" y="736"/>
              </a:cxn>
              <a:cxn ang="0">
                <a:pos x="590" y="767"/>
              </a:cxn>
              <a:cxn ang="0">
                <a:pos x="583" y="778"/>
              </a:cxn>
              <a:cxn ang="0">
                <a:pos x="581" y="804"/>
              </a:cxn>
              <a:cxn ang="0">
                <a:pos x="565" y="857"/>
              </a:cxn>
              <a:cxn ang="0">
                <a:pos x="560" y="894"/>
              </a:cxn>
              <a:cxn ang="0">
                <a:pos x="562" y="917"/>
              </a:cxn>
              <a:cxn ang="0">
                <a:pos x="562" y="935"/>
              </a:cxn>
              <a:cxn ang="0">
                <a:pos x="562" y="947"/>
              </a:cxn>
              <a:cxn ang="0">
                <a:pos x="560" y="954"/>
              </a:cxn>
              <a:cxn ang="0">
                <a:pos x="562" y="971"/>
              </a:cxn>
              <a:cxn ang="0">
                <a:pos x="556" y="1026"/>
              </a:cxn>
              <a:cxn ang="0">
                <a:pos x="560" y="1056"/>
              </a:cxn>
              <a:cxn ang="0">
                <a:pos x="560" y="1075"/>
              </a:cxn>
              <a:cxn ang="0">
                <a:pos x="535" y="1125"/>
              </a:cxn>
              <a:cxn ang="0">
                <a:pos x="525" y="1151"/>
              </a:cxn>
              <a:cxn ang="0">
                <a:pos x="519" y="1174"/>
              </a:cxn>
              <a:cxn ang="0">
                <a:pos x="516" y="1186"/>
              </a:cxn>
              <a:cxn ang="0">
                <a:pos x="527" y="1191"/>
              </a:cxn>
              <a:cxn ang="0">
                <a:pos x="541" y="1221"/>
              </a:cxn>
              <a:cxn ang="0">
                <a:pos x="551" y="1260"/>
              </a:cxn>
              <a:cxn ang="0">
                <a:pos x="542" y="1322"/>
              </a:cxn>
              <a:cxn ang="0">
                <a:pos x="541" y="1334"/>
              </a:cxn>
              <a:cxn ang="0">
                <a:pos x="476" y="1417"/>
              </a:cxn>
              <a:cxn ang="0">
                <a:pos x="465" y="1431"/>
              </a:cxn>
              <a:cxn ang="0">
                <a:pos x="430" y="1510"/>
              </a:cxn>
              <a:cxn ang="0">
                <a:pos x="377" y="1580"/>
              </a:cxn>
              <a:cxn ang="0">
                <a:pos x="352" y="1603"/>
              </a:cxn>
              <a:cxn ang="0">
                <a:pos x="245" y="1480"/>
              </a:cxn>
              <a:cxn ang="0">
                <a:pos x="273" y="1251"/>
              </a:cxn>
              <a:cxn ang="0">
                <a:pos x="162" y="1075"/>
              </a:cxn>
              <a:cxn ang="0">
                <a:pos x="146" y="1026"/>
              </a:cxn>
              <a:cxn ang="0">
                <a:pos x="143" y="1014"/>
              </a:cxn>
              <a:cxn ang="0">
                <a:pos x="64" y="760"/>
              </a:cxn>
              <a:cxn ang="0">
                <a:pos x="62" y="692"/>
              </a:cxn>
              <a:cxn ang="0">
                <a:pos x="0" y="400"/>
              </a:cxn>
              <a:cxn ang="0">
                <a:pos x="95" y="213"/>
              </a:cxn>
              <a:cxn ang="0">
                <a:pos x="73" y="79"/>
              </a:cxn>
              <a:cxn ang="0">
                <a:pos x="111" y="107"/>
              </a:cxn>
              <a:cxn ang="0">
                <a:pos x="159" y="111"/>
              </a:cxn>
              <a:cxn ang="0">
                <a:pos x="190" y="113"/>
              </a:cxn>
              <a:cxn ang="0">
                <a:pos x="252" y="0"/>
              </a:cxn>
              <a:cxn ang="0">
                <a:pos x="329" y="16"/>
              </a:cxn>
              <a:cxn ang="0">
                <a:pos x="389" y="28"/>
              </a:cxn>
              <a:cxn ang="0">
                <a:pos x="398" y="30"/>
              </a:cxn>
              <a:cxn ang="0">
                <a:pos x="446" y="34"/>
              </a:cxn>
              <a:cxn ang="0">
                <a:pos x="555" y="41"/>
              </a:cxn>
              <a:cxn ang="0">
                <a:pos x="717" y="232"/>
              </a:cxn>
            </a:cxnLst>
            <a:rect l="0" t="0" r="r" b="b"/>
            <a:pathLst>
              <a:path w="725" h="1603">
                <a:moveTo>
                  <a:pt x="717" y="232"/>
                </a:moveTo>
                <a:lnTo>
                  <a:pt x="720" y="405"/>
                </a:lnTo>
                <a:lnTo>
                  <a:pt x="725" y="526"/>
                </a:lnTo>
                <a:lnTo>
                  <a:pt x="722" y="540"/>
                </a:lnTo>
                <a:lnTo>
                  <a:pt x="713" y="549"/>
                </a:lnTo>
                <a:lnTo>
                  <a:pt x="674" y="579"/>
                </a:lnTo>
                <a:lnTo>
                  <a:pt x="657" y="598"/>
                </a:lnTo>
                <a:lnTo>
                  <a:pt x="643" y="613"/>
                </a:lnTo>
                <a:lnTo>
                  <a:pt x="593" y="699"/>
                </a:lnTo>
                <a:lnTo>
                  <a:pt x="586" y="736"/>
                </a:lnTo>
                <a:lnTo>
                  <a:pt x="590" y="767"/>
                </a:lnTo>
                <a:lnTo>
                  <a:pt x="583" y="778"/>
                </a:lnTo>
                <a:lnTo>
                  <a:pt x="581" y="804"/>
                </a:lnTo>
                <a:lnTo>
                  <a:pt x="565" y="857"/>
                </a:lnTo>
                <a:lnTo>
                  <a:pt x="560" y="894"/>
                </a:lnTo>
                <a:lnTo>
                  <a:pt x="562" y="917"/>
                </a:lnTo>
                <a:lnTo>
                  <a:pt x="562" y="935"/>
                </a:lnTo>
                <a:lnTo>
                  <a:pt x="562" y="947"/>
                </a:lnTo>
                <a:lnTo>
                  <a:pt x="560" y="954"/>
                </a:lnTo>
                <a:lnTo>
                  <a:pt x="562" y="971"/>
                </a:lnTo>
                <a:lnTo>
                  <a:pt x="556" y="1026"/>
                </a:lnTo>
                <a:lnTo>
                  <a:pt x="560" y="1056"/>
                </a:lnTo>
                <a:lnTo>
                  <a:pt x="560" y="1075"/>
                </a:lnTo>
                <a:lnTo>
                  <a:pt x="535" y="1125"/>
                </a:lnTo>
                <a:lnTo>
                  <a:pt x="525" y="1151"/>
                </a:lnTo>
                <a:lnTo>
                  <a:pt x="519" y="1174"/>
                </a:lnTo>
                <a:lnTo>
                  <a:pt x="516" y="1186"/>
                </a:lnTo>
                <a:lnTo>
                  <a:pt x="527" y="1191"/>
                </a:lnTo>
                <a:lnTo>
                  <a:pt x="541" y="1221"/>
                </a:lnTo>
                <a:lnTo>
                  <a:pt x="551" y="1260"/>
                </a:lnTo>
                <a:lnTo>
                  <a:pt x="542" y="1322"/>
                </a:lnTo>
                <a:lnTo>
                  <a:pt x="541" y="1334"/>
                </a:lnTo>
                <a:lnTo>
                  <a:pt x="476" y="1417"/>
                </a:lnTo>
                <a:lnTo>
                  <a:pt x="465" y="1431"/>
                </a:lnTo>
                <a:lnTo>
                  <a:pt x="430" y="1510"/>
                </a:lnTo>
                <a:lnTo>
                  <a:pt x="377" y="1580"/>
                </a:lnTo>
                <a:lnTo>
                  <a:pt x="352" y="1603"/>
                </a:lnTo>
                <a:lnTo>
                  <a:pt x="245" y="1480"/>
                </a:lnTo>
                <a:lnTo>
                  <a:pt x="273" y="1251"/>
                </a:lnTo>
                <a:lnTo>
                  <a:pt x="162" y="1075"/>
                </a:lnTo>
                <a:lnTo>
                  <a:pt x="146" y="1026"/>
                </a:lnTo>
                <a:lnTo>
                  <a:pt x="143" y="1014"/>
                </a:lnTo>
                <a:lnTo>
                  <a:pt x="64" y="760"/>
                </a:lnTo>
                <a:lnTo>
                  <a:pt x="62" y="692"/>
                </a:lnTo>
                <a:lnTo>
                  <a:pt x="0" y="400"/>
                </a:lnTo>
                <a:lnTo>
                  <a:pt x="95" y="213"/>
                </a:lnTo>
                <a:lnTo>
                  <a:pt x="73" y="79"/>
                </a:lnTo>
                <a:lnTo>
                  <a:pt x="111" y="107"/>
                </a:lnTo>
                <a:lnTo>
                  <a:pt x="159" y="111"/>
                </a:lnTo>
                <a:lnTo>
                  <a:pt x="190" y="113"/>
                </a:lnTo>
                <a:lnTo>
                  <a:pt x="252" y="0"/>
                </a:lnTo>
                <a:lnTo>
                  <a:pt x="329" y="16"/>
                </a:lnTo>
                <a:lnTo>
                  <a:pt x="389" y="28"/>
                </a:lnTo>
                <a:lnTo>
                  <a:pt x="398" y="30"/>
                </a:lnTo>
                <a:lnTo>
                  <a:pt x="446" y="34"/>
                </a:lnTo>
                <a:lnTo>
                  <a:pt x="555" y="41"/>
                </a:lnTo>
                <a:lnTo>
                  <a:pt x="717" y="232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8" name="Freeform 24"/>
          <p:cNvSpPr>
            <a:spLocks/>
          </p:cNvSpPr>
          <p:nvPr/>
        </p:nvSpPr>
        <p:spPr bwMode="auto">
          <a:xfrm>
            <a:off x="2051050" y="3621088"/>
            <a:ext cx="722313" cy="2081213"/>
          </a:xfrm>
          <a:custGeom>
            <a:avLst/>
            <a:gdLst/>
            <a:ahLst/>
            <a:cxnLst>
              <a:cxn ang="0">
                <a:pos x="53" y="0"/>
              </a:cxn>
              <a:cxn ang="0">
                <a:pos x="46" y="79"/>
              </a:cxn>
              <a:cxn ang="0">
                <a:pos x="46" y="79"/>
              </a:cxn>
              <a:cxn ang="0">
                <a:pos x="12" y="164"/>
              </a:cxn>
              <a:cxn ang="0">
                <a:pos x="10" y="171"/>
              </a:cxn>
              <a:cxn ang="0">
                <a:pos x="12" y="176"/>
              </a:cxn>
              <a:cxn ang="0">
                <a:pos x="12" y="176"/>
              </a:cxn>
              <a:cxn ang="0">
                <a:pos x="12" y="183"/>
              </a:cxn>
              <a:cxn ang="0">
                <a:pos x="12" y="184"/>
              </a:cxn>
              <a:cxn ang="0">
                <a:pos x="4" y="204"/>
              </a:cxn>
              <a:cxn ang="0">
                <a:pos x="0" y="216"/>
              </a:cxn>
              <a:cxn ang="0">
                <a:pos x="71" y="278"/>
              </a:cxn>
              <a:cxn ang="0">
                <a:pos x="75" y="282"/>
              </a:cxn>
              <a:cxn ang="0">
                <a:pos x="75" y="283"/>
              </a:cxn>
              <a:cxn ang="0">
                <a:pos x="76" y="286"/>
              </a:cxn>
              <a:cxn ang="0">
                <a:pos x="118" y="401"/>
              </a:cxn>
              <a:cxn ang="0">
                <a:pos x="213" y="379"/>
              </a:cxn>
              <a:cxn ang="0">
                <a:pos x="214" y="379"/>
              </a:cxn>
              <a:cxn ang="0">
                <a:pos x="215" y="380"/>
              </a:cxn>
              <a:cxn ang="0">
                <a:pos x="215" y="380"/>
              </a:cxn>
              <a:cxn ang="0">
                <a:pos x="230" y="405"/>
              </a:cxn>
              <a:cxn ang="0">
                <a:pos x="234" y="413"/>
              </a:cxn>
              <a:cxn ang="0">
                <a:pos x="259" y="456"/>
              </a:cxn>
              <a:cxn ang="0">
                <a:pos x="259" y="457"/>
              </a:cxn>
              <a:cxn ang="0">
                <a:pos x="258" y="458"/>
              </a:cxn>
              <a:cxn ang="0">
                <a:pos x="255" y="462"/>
              </a:cxn>
              <a:cxn ang="0">
                <a:pos x="220" y="505"/>
              </a:cxn>
              <a:cxn ang="0">
                <a:pos x="168" y="570"/>
              </a:cxn>
              <a:cxn ang="0">
                <a:pos x="166" y="572"/>
              </a:cxn>
              <a:cxn ang="0">
                <a:pos x="201" y="688"/>
              </a:cxn>
              <a:cxn ang="0">
                <a:pos x="218" y="745"/>
              </a:cxn>
            </a:cxnLst>
            <a:rect l="0" t="0" r="r" b="b"/>
            <a:pathLst>
              <a:path w="259" h="745">
                <a:moveTo>
                  <a:pt x="53" y="0"/>
                </a:moveTo>
                <a:cubicBezTo>
                  <a:pt x="46" y="79"/>
                  <a:pt x="46" y="79"/>
                  <a:pt x="46" y="79"/>
                </a:cubicBezTo>
                <a:cubicBezTo>
                  <a:pt x="46" y="79"/>
                  <a:pt x="46" y="79"/>
                  <a:pt x="46" y="79"/>
                </a:cubicBezTo>
                <a:cubicBezTo>
                  <a:pt x="12" y="164"/>
                  <a:pt x="12" y="164"/>
                  <a:pt x="12" y="164"/>
                </a:cubicBezTo>
                <a:cubicBezTo>
                  <a:pt x="10" y="171"/>
                  <a:pt x="10" y="171"/>
                  <a:pt x="10" y="171"/>
                </a:cubicBezTo>
                <a:cubicBezTo>
                  <a:pt x="12" y="176"/>
                  <a:pt x="12" y="176"/>
                  <a:pt x="12" y="176"/>
                </a:cubicBezTo>
                <a:cubicBezTo>
                  <a:pt x="12" y="176"/>
                  <a:pt x="12" y="176"/>
                  <a:pt x="12" y="176"/>
                </a:cubicBezTo>
                <a:cubicBezTo>
                  <a:pt x="12" y="183"/>
                  <a:pt x="12" y="183"/>
                  <a:pt x="12" y="183"/>
                </a:cubicBezTo>
                <a:cubicBezTo>
                  <a:pt x="12" y="183"/>
                  <a:pt x="12" y="183"/>
                  <a:pt x="12" y="184"/>
                </a:cubicBezTo>
                <a:cubicBezTo>
                  <a:pt x="4" y="204"/>
                  <a:pt x="4" y="204"/>
                  <a:pt x="4" y="204"/>
                </a:cubicBezTo>
                <a:cubicBezTo>
                  <a:pt x="0" y="216"/>
                  <a:pt x="0" y="216"/>
                  <a:pt x="0" y="216"/>
                </a:cubicBezTo>
                <a:cubicBezTo>
                  <a:pt x="71" y="278"/>
                  <a:pt x="71" y="278"/>
                  <a:pt x="71" y="278"/>
                </a:cubicBezTo>
                <a:cubicBezTo>
                  <a:pt x="75" y="282"/>
                  <a:pt x="75" y="282"/>
                  <a:pt x="75" y="282"/>
                </a:cubicBezTo>
                <a:cubicBezTo>
                  <a:pt x="75" y="282"/>
                  <a:pt x="75" y="283"/>
                  <a:pt x="75" y="283"/>
                </a:cubicBezTo>
                <a:cubicBezTo>
                  <a:pt x="76" y="286"/>
                  <a:pt x="76" y="286"/>
                  <a:pt x="76" y="286"/>
                </a:cubicBezTo>
                <a:cubicBezTo>
                  <a:pt x="118" y="401"/>
                  <a:pt x="118" y="401"/>
                  <a:pt x="118" y="401"/>
                </a:cubicBezTo>
                <a:cubicBezTo>
                  <a:pt x="213" y="379"/>
                  <a:pt x="213" y="379"/>
                  <a:pt x="213" y="379"/>
                </a:cubicBezTo>
                <a:cubicBezTo>
                  <a:pt x="214" y="379"/>
                  <a:pt x="214" y="379"/>
                  <a:pt x="214" y="379"/>
                </a:cubicBezTo>
                <a:cubicBezTo>
                  <a:pt x="215" y="380"/>
                  <a:pt x="215" y="380"/>
                  <a:pt x="215" y="380"/>
                </a:cubicBezTo>
                <a:cubicBezTo>
                  <a:pt x="215" y="380"/>
                  <a:pt x="215" y="380"/>
                  <a:pt x="215" y="380"/>
                </a:cubicBezTo>
                <a:cubicBezTo>
                  <a:pt x="230" y="405"/>
                  <a:pt x="230" y="405"/>
                  <a:pt x="230" y="405"/>
                </a:cubicBezTo>
                <a:cubicBezTo>
                  <a:pt x="234" y="413"/>
                  <a:pt x="234" y="413"/>
                  <a:pt x="234" y="413"/>
                </a:cubicBezTo>
                <a:cubicBezTo>
                  <a:pt x="259" y="456"/>
                  <a:pt x="259" y="456"/>
                  <a:pt x="259" y="456"/>
                </a:cubicBezTo>
                <a:cubicBezTo>
                  <a:pt x="259" y="457"/>
                  <a:pt x="259" y="457"/>
                  <a:pt x="259" y="457"/>
                </a:cubicBezTo>
                <a:cubicBezTo>
                  <a:pt x="258" y="458"/>
                  <a:pt x="258" y="458"/>
                  <a:pt x="258" y="458"/>
                </a:cubicBezTo>
                <a:cubicBezTo>
                  <a:pt x="255" y="462"/>
                  <a:pt x="255" y="462"/>
                  <a:pt x="255" y="462"/>
                </a:cubicBezTo>
                <a:cubicBezTo>
                  <a:pt x="220" y="505"/>
                  <a:pt x="220" y="505"/>
                  <a:pt x="220" y="505"/>
                </a:cubicBezTo>
                <a:cubicBezTo>
                  <a:pt x="168" y="570"/>
                  <a:pt x="168" y="570"/>
                  <a:pt x="168" y="570"/>
                </a:cubicBezTo>
                <a:cubicBezTo>
                  <a:pt x="166" y="572"/>
                  <a:pt x="166" y="572"/>
                  <a:pt x="166" y="572"/>
                </a:cubicBezTo>
                <a:cubicBezTo>
                  <a:pt x="201" y="688"/>
                  <a:pt x="201" y="688"/>
                  <a:pt x="201" y="688"/>
                </a:cubicBezTo>
                <a:cubicBezTo>
                  <a:pt x="218" y="745"/>
                  <a:pt x="218" y="745"/>
                  <a:pt x="218" y="74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9" name="Freeform 25"/>
          <p:cNvSpPr>
            <a:spLocks/>
          </p:cNvSpPr>
          <p:nvPr/>
        </p:nvSpPr>
        <p:spPr bwMode="auto">
          <a:xfrm>
            <a:off x="2897187" y="3498850"/>
            <a:ext cx="795338" cy="2468563"/>
          </a:xfrm>
          <a:custGeom>
            <a:avLst/>
            <a:gdLst/>
            <a:ahLst/>
            <a:cxnLst>
              <a:cxn ang="0">
                <a:pos x="53" y="884"/>
              </a:cxn>
              <a:cxn ang="0">
                <a:pos x="103" y="827"/>
              </a:cxn>
              <a:cxn ang="0">
                <a:pos x="107" y="811"/>
              </a:cxn>
              <a:cxn ang="0">
                <a:pos x="108" y="808"/>
              </a:cxn>
              <a:cxn ang="0">
                <a:pos x="119" y="749"/>
              </a:cxn>
              <a:cxn ang="0">
                <a:pos x="123" y="732"/>
              </a:cxn>
              <a:cxn ang="0">
                <a:pos x="126" y="726"/>
              </a:cxn>
              <a:cxn ang="0">
                <a:pos x="285" y="481"/>
              </a:cxn>
              <a:cxn ang="0">
                <a:pos x="227" y="285"/>
              </a:cxn>
              <a:cxn ang="0">
                <a:pos x="223" y="255"/>
              </a:cxn>
              <a:cxn ang="0">
                <a:pos x="194" y="219"/>
              </a:cxn>
              <a:cxn ang="0">
                <a:pos x="194" y="219"/>
              </a:cxn>
              <a:cxn ang="0">
                <a:pos x="192" y="211"/>
              </a:cxn>
              <a:cxn ang="0">
                <a:pos x="190" y="200"/>
              </a:cxn>
              <a:cxn ang="0">
                <a:pos x="164" y="90"/>
              </a:cxn>
              <a:cxn ang="0">
                <a:pos x="108" y="49"/>
              </a:cxn>
              <a:cxn ang="0">
                <a:pos x="98" y="44"/>
              </a:cxn>
              <a:cxn ang="0">
                <a:pos x="75" y="32"/>
              </a:cxn>
              <a:cxn ang="0">
                <a:pos x="75" y="32"/>
              </a:cxn>
              <a:cxn ang="0">
                <a:pos x="51" y="48"/>
              </a:cxn>
              <a:cxn ang="0">
                <a:pos x="25" y="67"/>
              </a:cxn>
              <a:cxn ang="0">
                <a:pos x="25" y="67"/>
              </a:cxn>
              <a:cxn ang="0">
                <a:pos x="24" y="66"/>
              </a:cxn>
              <a:cxn ang="0">
                <a:pos x="0" y="0"/>
              </a:cxn>
            </a:cxnLst>
            <a:rect l="0" t="0" r="r" b="b"/>
            <a:pathLst>
              <a:path w="285" h="884">
                <a:moveTo>
                  <a:pt x="53" y="884"/>
                </a:moveTo>
                <a:cubicBezTo>
                  <a:pt x="103" y="827"/>
                  <a:pt x="103" y="827"/>
                  <a:pt x="103" y="827"/>
                </a:cubicBezTo>
                <a:cubicBezTo>
                  <a:pt x="107" y="811"/>
                  <a:pt x="107" y="811"/>
                  <a:pt x="107" y="811"/>
                </a:cubicBezTo>
                <a:cubicBezTo>
                  <a:pt x="108" y="808"/>
                  <a:pt x="108" y="808"/>
                  <a:pt x="108" y="808"/>
                </a:cubicBezTo>
                <a:cubicBezTo>
                  <a:pt x="119" y="749"/>
                  <a:pt x="119" y="749"/>
                  <a:pt x="119" y="749"/>
                </a:cubicBezTo>
                <a:cubicBezTo>
                  <a:pt x="123" y="732"/>
                  <a:pt x="123" y="732"/>
                  <a:pt x="123" y="732"/>
                </a:cubicBezTo>
                <a:cubicBezTo>
                  <a:pt x="126" y="726"/>
                  <a:pt x="126" y="726"/>
                  <a:pt x="126" y="726"/>
                </a:cubicBezTo>
                <a:cubicBezTo>
                  <a:pt x="285" y="481"/>
                  <a:pt x="285" y="481"/>
                  <a:pt x="285" y="481"/>
                </a:cubicBezTo>
                <a:cubicBezTo>
                  <a:pt x="227" y="285"/>
                  <a:pt x="227" y="285"/>
                  <a:pt x="227" y="285"/>
                </a:cubicBezTo>
                <a:cubicBezTo>
                  <a:pt x="223" y="255"/>
                  <a:pt x="223" y="255"/>
                  <a:pt x="223" y="255"/>
                </a:cubicBezTo>
                <a:cubicBezTo>
                  <a:pt x="194" y="219"/>
                  <a:pt x="194" y="219"/>
                  <a:pt x="194" y="219"/>
                </a:cubicBezTo>
                <a:cubicBezTo>
                  <a:pt x="194" y="219"/>
                  <a:pt x="194" y="219"/>
                  <a:pt x="194" y="219"/>
                </a:cubicBezTo>
                <a:cubicBezTo>
                  <a:pt x="192" y="211"/>
                  <a:pt x="192" y="211"/>
                  <a:pt x="192" y="211"/>
                </a:cubicBezTo>
                <a:cubicBezTo>
                  <a:pt x="190" y="200"/>
                  <a:pt x="190" y="200"/>
                  <a:pt x="190" y="200"/>
                </a:cubicBezTo>
                <a:cubicBezTo>
                  <a:pt x="164" y="90"/>
                  <a:pt x="164" y="90"/>
                  <a:pt x="164" y="90"/>
                </a:cubicBezTo>
                <a:cubicBezTo>
                  <a:pt x="108" y="49"/>
                  <a:pt x="108" y="49"/>
                  <a:pt x="108" y="49"/>
                </a:cubicBezTo>
                <a:cubicBezTo>
                  <a:pt x="98" y="44"/>
                  <a:pt x="98" y="44"/>
                  <a:pt x="98" y="44"/>
                </a:cubicBezTo>
                <a:cubicBezTo>
                  <a:pt x="75" y="32"/>
                  <a:pt x="75" y="32"/>
                  <a:pt x="75" y="32"/>
                </a:cubicBezTo>
                <a:cubicBezTo>
                  <a:pt x="75" y="32"/>
                  <a:pt x="75" y="32"/>
                  <a:pt x="75" y="32"/>
                </a:cubicBezTo>
                <a:cubicBezTo>
                  <a:pt x="51" y="48"/>
                  <a:pt x="51" y="48"/>
                  <a:pt x="51" y="48"/>
                </a:cubicBezTo>
                <a:cubicBezTo>
                  <a:pt x="25" y="67"/>
                  <a:pt x="25" y="67"/>
                  <a:pt x="25" y="67"/>
                </a:cubicBezTo>
                <a:cubicBezTo>
                  <a:pt x="25" y="67"/>
                  <a:pt x="25" y="67"/>
                  <a:pt x="25" y="67"/>
                </a:cubicBezTo>
                <a:cubicBezTo>
                  <a:pt x="24" y="67"/>
                  <a:pt x="24" y="67"/>
                  <a:pt x="24" y="66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0" name="Line 26"/>
          <p:cNvSpPr>
            <a:spLocks noChangeShapeType="1"/>
          </p:cNvSpPr>
          <p:nvPr/>
        </p:nvSpPr>
        <p:spPr bwMode="auto">
          <a:xfrm flipH="1">
            <a:off x="3114675" y="3033713"/>
            <a:ext cx="204788" cy="542925"/>
          </a:xfrm>
          <a:prstGeom prst="line">
            <a:avLst/>
          </a:pr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1" name="Freeform 27"/>
          <p:cNvSpPr>
            <a:spLocks/>
          </p:cNvSpPr>
          <p:nvPr/>
        </p:nvSpPr>
        <p:spPr bwMode="auto">
          <a:xfrm>
            <a:off x="3319462" y="2998788"/>
            <a:ext cx="1485900" cy="1379538"/>
          </a:xfrm>
          <a:custGeom>
            <a:avLst/>
            <a:gdLst/>
            <a:ahLst/>
            <a:cxnLst>
              <a:cxn ang="0">
                <a:pos x="504" y="494"/>
              </a:cxn>
              <a:cxn ang="0">
                <a:pos x="481" y="447"/>
              </a:cxn>
              <a:cxn ang="0">
                <a:pos x="481" y="446"/>
              </a:cxn>
              <a:cxn ang="0">
                <a:pos x="532" y="283"/>
              </a:cxn>
              <a:cxn ang="0">
                <a:pos x="482" y="52"/>
              </a:cxn>
              <a:cxn ang="0">
                <a:pos x="272" y="0"/>
              </a:cxn>
              <a:cxn ang="0">
                <a:pos x="264" y="4"/>
              </a:cxn>
              <a:cxn ang="0">
                <a:pos x="243" y="11"/>
              </a:cxn>
              <a:cxn ang="0">
                <a:pos x="228" y="32"/>
              </a:cxn>
              <a:cxn ang="0">
                <a:pos x="216" y="49"/>
              </a:cxn>
              <a:cxn ang="0">
                <a:pos x="216" y="49"/>
              </a:cxn>
              <a:cxn ang="0">
                <a:pos x="215" y="49"/>
              </a:cxn>
              <a:cxn ang="0">
                <a:pos x="189" y="26"/>
              </a:cxn>
              <a:cxn ang="0">
                <a:pos x="159" y="5"/>
              </a:cxn>
              <a:cxn ang="0">
                <a:pos x="140" y="44"/>
              </a:cxn>
              <a:cxn ang="0">
                <a:pos x="118" y="88"/>
              </a:cxn>
              <a:cxn ang="0">
                <a:pos x="117" y="88"/>
              </a:cxn>
              <a:cxn ang="0">
                <a:pos x="116" y="88"/>
              </a:cxn>
              <a:cxn ang="0">
                <a:pos x="81" y="29"/>
              </a:cxn>
              <a:cxn ang="0">
                <a:pos x="0" y="13"/>
              </a:cxn>
            </a:cxnLst>
            <a:rect l="0" t="0" r="r" b="b"/>
            <a:pathLst>
              <a:path w="532" h="494">
                <a:moveTo>
                  <a:pt x="504" y="494"/>
                </a:moveTo>
                <a:cubicBezTo>
                  <a:pt x="481" y="447"/>
                  <a:pt x="481" y="447"/>
                  <a:pt x="481" y="447"/>
                </a:cubicBezTo>
                <a:cubicBezTo>
                  <a:pt x="481" y="447"/>
                  <a:pt x="481" y="446"/>
                  <a:pt x="481" y="446"/>
                </a:cubicBezTo>
                <a:cubicBezTo>
                  <a:pt x="532" y="283"/>
                  <a:pt x="532" y="283"/>
                  <a:pt x="532" y="283"/>
                </a:cubicBezTo>
                <a:cubicBezTo>
                  <a:pt x="482" y="52"/>
                  <a:pt x="482" y="52"/>
                  <a:pt x="482" y="52"/>
                </a:cubicBezTo>
                <a:cubicBezTo>
                  <a:pt x="272" y="0"/>
                  <a:pt x="272" y="0"/>
                  <a:pt x="272" y="0"/>
                </a:cubicBezTo>
                <a:cubicBezTo>
                  <a:pt x="264" y="4"/>
                  <a:pt x="264" y="4"/>
                  <a:pt x="264" y="4"/>
                </a:cubicBezTo>
                <a:cubicBezTo>
                  <a:pt x="243" y="11"/>
                  <a:pt x="243" y="11"/>
                  <a:pt x="243" y="11"/>
                </a:cubicBezTo>
                <a:cubicBezTo>
                  <a:pt x="228" y="32"/>
                  <a:pt x="228" y="32"/>
                  <a:pt x="228" y="32"/>
                </a:cubicBezTo>
                <a:cubicBezTo>
                  <a:pt x="216" y="49"/>
                  <a:pt x="216" y="49"/>
                  <a:pt x="216" y="49"/>
                </a:cubicBezTo>
                <a:cubicBezTo>
                  <a:pt x="216" y="49"/>
                  <a:pt x="216" y="49"/>
                  <a:pt x="216" y="49"/>
                </a:cubicBezTo>
                <a:cubicBezTo>
                  <a:pt x="215" y="49"/>
                  <a:pt x="215" y="49"/>
                  <a:pt x="215" y="49"/>
                </a:cubicBezTo>
                <a:cubicBezTo>
                  <a:pt x="189" y="26"/>
                  <a:pt x="189" y="26"/>
                  <a:pt x="189" y="26"/>
                </a:cubicBezTo>
                <a:cubicBezTo>
                  <a:pt x="159" y="5"/>
                  <a:pt x="159" y="5"/>
                  <a:pt x="159" y="5"/>
                </a:cubicBezTo>
                <a:cubicBezTo>
                  <a:pt x="140" y="44"/>
                  <a:pt x="140" y="44"/>
                  <a:pt x="140" y="44"/>
                </a:cubicBezTo>
                <a:cubicBezTo>
                  <a:pt x="118" y="88"/>
                  <a:pt x="118" y="88"/>
                  <a:pt x="118" y="88"/>
                </a:cubicBezTo>
                <a:cubicBezTo>
                  <a:pt x="117" y="88"/>
                  <a:pt x="117" y="88"/>
                  <a:pt x="117" y="88"/>
                </a:cubicBezTo>
                <a:cubicBezTo>
                  <a:pt x="116" y="88"/>
                  <a:pt x="116" y="88"/>
                  <a:pt x="116" y="88"/>
                </a:cubicBezTo>
                <a:cubicBezTo>
                  <a:pt x="81" y="29"/>
                  <a:pt x="81" y="29"/>
                  <a:pt x="81" y="29"/>
                </a:cubicBezTo>
                <a:cubicBezTo>
                  <a:pt x="0" y="13"/>
                  <a:pt x="0" y="13"/>
                  <a:pt x="0" y="1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2" name="Freeform 28"/>
          <p:cNvSpPr>
            <a:spLocks/>
          </p:cNvSpPr>
          <p:nvPr/>
        </p:nvSpPr>
        <p:spPr bwMode="auto">
          <a:xfrm>
            <a:off x="3698875" y="4841875"/>
            <a:ext cx="912813" cy="19526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57" y="30"/>
              </a:cxn>
              <a:cxn ang="0">
                <a:pos x="57" y="31"/>
              </a:cxn>
              <a:cxn ang="0">
                <a:pos x="91" y="70"/>
              </a:cxn>
              <a:cxn ang="0">
                <a:pos x="150" y="56"/>
              </a:cxn>
              <a:cxn ang="0">
                <a:pos x="162" y="53"/>
              </a:cxn>
              <a:cxn ang="0">
                <a:pos x="208" y="14"/>
              </a:cxn>
              <a:cxn ang="0">
                <a:pos x="209" y="14"/>
              </a:cxn>
              <a:cxn ang="0">
                <a:pos x="279" y="45"/>
              </a:cxn>
              <a:cxn ang="0">
                <a:pos x="309" y="25"/>
              </a:cxn>
              <a:cxn ang="0">
                <a:pos x="327" y="14"/>
              </a:cxn>
            </a:cxnLst>
            <a:rect l="0" t="0" r="r" b="b"/>
            <a:pathLst>
              <a:path w="327" h="70">
                <a:moveTo>
                  <a:pt x="0" y="0"/>
                </a:moveTo>
                <a:cubicBezTo>
                  <a:pt x="57" y="30"/>
                  <a:pt x="57" y="30"/>
                  <a:pt x="57" y="30"/>
                </a:cubicBezTo>
                <a:cubicBezTo>
                  <a:pt x="57" y="31"/>
                  <a:pt x="57" y="31"/>
                  <a:pt x="57" y="31"/>
                </a:cubicBezTo>
                <a:cubicBezTo>
                  <a:pt x="91" y="70"/>
                  <a:pt x="91" y="70"/>
                  <a:pt x="91" y="70"/>
                </a:cubicBezTo>
                <a:cubicBezTo>
                  <a:pt x="150" y="56"/>
                  <a:pt x="150" y="56"/>
                  <a:pt x="150" y="56"/>
                </a:cubicBezTo>
                <a:cubicBezTo>
                  <a:pt x="162" y="53"/>
                  <a:pt x="162" y="53"/>
                  <a:pt x="162" y="53"/>
                </a:cubicBezTo>
                <a:cubicBezTo>
                  <a:pt x="208" y="14"/>
                  <a:pt x="208" y="14"/>
                  <a:pt x="208" y="14"/>
                </a:cubicBezTo>
                <a:cubicBezTo>
                  <a:pt x="208" y="14"/>
                  <a:pt x="208" y="14"/>
                  <a:pt x="209" y="14"/>
                </a:cubicBezTo>
                <a:cubicBezTo>
                  <a:pt x="279" y="45"/>
                  <a:pt x="279" y="45"/>
                  <a:pt x="279" y="45"/>
                </a:cubicBezTo>
                <a:cubicBezTo>
                  <a:pt x="309" y="25"/>
                  <a:pt x="309" y="25"/>
                  <a:pt x="309" y="25"/>
                </a:cubicBezTo>
                <a:cubicBezTo>
                  <a:pt x="327" y="14"/>
                  <a:pt x="327" y="14"/>
                  <a:pt x="327" y="1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3" name="Freeform 29"/>
          <p:cNvSpPr>
            <a:spLocks/>
          </p:cNvSpPr>
          <p:nvPr/>
        </p:nvSpPr>
        <p:spPr bwMode="auto">
          <a:xfrm>
            <a:off x="1195387" y="4224338"/>
            <a:ext cx="1577975" cy="1481138"/>
          </a:xfrm>
          <a:custGeom>
            <a:avLst/>
            <a:gdLst/>
            <a:ahLst/>
            <a:cxnLst>
              <a:cxn ang="0">
                <a:pos x="0" y="74"/>
              </a:cxn>
              <a:cxn ang="0">
                <a:pos x="63" y="75"/>
              </a:cxn>
              <a:cxn ang="0">
                <a:pos x="75" y="36"/>
              </a:cxn>
              <a:cxn ang="0">
                <a:pos x="76" y="35"/>
              </a:cxn>
              <a:cxn ang="0">
                <a:pos x="77" y="35"/>
              </a:cxn>
              <a:cxn ang="0">
                <a:pos x="149" y="77"/>
              </a:cxn>
              <a:cxn ang="0">
                <a:pos x="182" y="50"/>
              </a:cxn>
              <a:cxn ang="0">
                <a:pos x="203" y="33"/>
              </a:cxn>
              <a:cxn ang="0">
                <a:pos x="213" y="24"/>
              </a:cxn>
              <a:cxn ang="0">
                <a:pos x="214" y="24"/>
              </a:cxn>
              <a:cxn ang="0">
                <a:pos x="214" y="24"/>
              </a:cxn>
              <a:cxn ang="0">
                <a:pos x="241" y="81"/>
              </a:cxn>
              <a:cxn ang="0">
                <a:pos x="243" y="87"/>
              </a:cxn>
              <a:cxn ang="0">
                <a:pos x="251" y="102"/>
              </a:cxn>
              <a:cxn ang="0">
                <a:pos x="244" y="67"/>
              </a:cxn>
              <a:cxn ang="0">
                <a:pos x="239" y="37"/>
              </a:cxn>
              <a:cxn ang="0">
                <a:pos x="240" y="36"/>
              </a:cxn>
              <a:cxn ang="0">
                <a:pos x="304" y="0"/>
              </a:cxn>
              <a:cxn ang="0">
                <a:pos x="305" y="0"/>
              </a:cxn>
              <a:cxn ang="0">
                <a:pos x="377" y="62"/>
              </a:cxn>
              <a:cxn ang="0">
                <a:pos x="381" y="66"/>
              </a:cxn>
              <a:cxn ang="0">
                <a:pos x="381" y="67"/>
              </a:cxn>
              <a:cxn ang="0">
                <a:pos x="382" y="70"/>
              </a:cxn>
              <a:cxn ang="0">
                <a:pos x="424" y="185"/>
              </a:cxn>
              <a:cxn ang="0">
                <a:pos x="519" y="163"/>
              </a:cxn>
              <a:cxn ang="0">
                <a:pos x="520" y="163"/>
              </a:cxn>
              <a:cxn ang="0">
                <a:pos x="521" y="164"/>
              </a:cxn>
              <a:cxn ang="0">
                <a:pos x="521" y="164"/>
              </a:cxn>
              <a:cxn ang="0">
                <a:pos x="536" y="189"/>
              </a:cxn>
              <a:cxn ang="0">
                <a:pos x="540" y="197"/>
              </a:cxn>
              <a:cxn ang="0">
                <a:pos x="565" y="240"/>
              </a:cxn>
              <a:cxn ang="0">
                <a:pos x="565" y="241"/>
              </a:cxn>
              <a:cxn ang="0">
                <a:pos x="564" y="242"/>
              </a:cxn>
              <a:cxn ang="0">
                <a:pos x="561" y="246"/>
              </a:cxn>
              <a:cxn ang="0">
                <a:pos x="526" y="289"/>
              </a:cxn>
              <a:cxn ang="0">
                <a:pos x="474" y="354"/>
              </a:cxn>
              <a:cxn ang="0">
                <a:pos x="472" y="356"/>
              </a:cxn>
              <a:cxn ang="0">
                <a:pos x="507" y="472"/>
              </a:cxn>
              <a:cxn ang="0">
                <a:pos x="524" y="530"/>
              </a:cxn>
            </a:cxnLst>
            <a:rect l="0" t="0" r="r" b="b"/>
            <a:pathLst>
              <a:path w="565" h="530">
                <a:moveTo>
                  <a:pt x="0" y="74"/>
                </a:moveTo>
                <a:cubicBezTo>
                  <a:pt x="63" y="75"/>
                  <a:pt x="63" y="75"/>
                  <a:pt x="63" y="75"/>
                </a:cubicBezTo>
                <a:cubicBezTo>
                  <a:pt x="75" y="36"/>
                  <a:pt x="75" y="36"/>
                  <a:pt x="75" y="36"/>
                </a:cubicBezTo>
                <a:cubicBezTo>
                  <a:pt x="75" y="36"/>
                  <a:pt x="76" y="36"/>
                  <a:pt x="76" y="35"/>
                </a:cubicBezTo>
                <a:cubicBezTo>
                  <a:pt x="76" y="35"/>
                  <a:pt x="76" y="35"/>
                  <a:pt x="77" y="35"/>
                </a:cubicBezTo>
                <a:cubicBezTo>
                  <a:pt x="149" y="77"/>
                  <a:pt x="149" y="77"/>
                  <a:pt x="149" y="77"/>
                </a:cubicBezTo>
                <a:cubicBezTo>
                  <a:pt x="182" y="50"/>
                  <a:pt x="182" y="50"/>
                  <a:pt x="182" y="50"/>
                </a:cubicBezTo>
                <a:cubicBezTo>
                  <a:pt x="203" y="33"/>
                  <a:pt x="203" y="33"/>
                  <a:pt x="203" y="33"/>
                </a:cubicBezTo>
                <a:cubicBezTo>
                  <a:pt x="213" y="24"/>
                  <a:pt x="213" y="24"/>
                  <a:pt x="213" y="24"/>
                </a:cubicBezTo>
                <a:cubicBezTo>
                  <a:pt x="213" y="24"/>
                  <a:pt x="213" y="24"/>
                  <a:pt x="214" y="24"/>
                </a:cubicBezTo>
                <a:cubicBezTo>
                  <a:pt x="214" y="24"/>
                  <a:pt x="214" y="24"/>
                  <a:pt x="214" y="24"/>
                </a:cubicBezTo>
                <a:cubicBezTo>
                  <a:pt x="241" y="81"/>
                  <a:pt x="241" y="81"/>
                  <a:pt x="241" y="81"/>
                </a:cubicBezTo>
                <a:cubicBezTo>
                  <a:pt x="243" y="87"/>
                  <a:pt x="243" y="87"/>
                  <a:pt x="243" y="87"/>
                </a:cubicBezTo>
                <a:cubicBezTo>
                  <a:pt x="251" y="102"/>
                  <a:pt x="251" y="102"/>
                  <a:pt x="251" y="102"/>
                </a:cubicBezTo>
                <a:cubicBezTo>
                  <a:pt x="244" y="67"/>
                  <a:pt x="244" y="67"/>
                  <a:pt x="244" y="67"/>
                </a:cubicBezTo>
                <a:cubicBezTo>
                  <a:pt x="239" y="37"/>
                  <a:pt x="239" y="37"/>
                  <a:pt x="239" y="37"/>
                </a:cubicBezTo>
                <a:cubicBezTo>
                  <a:pt x="239" y="37"/>
                  <a:pt x="240" y="37"/>
                  <a:pt x="240" y="36"/>
                </a:cubicBezTo>
                <a:cubicBezTo>
                  <a:pt x="304" y="0"/>
                  <a:pt x="304" y="0"/>
                  <a:pt x="304" y="0"/>
                </a:cubicBezTo>
                <a:cubicBezTo>
                  <a:pt x="305" y="0"/>
                  <a:pt x="305" y="0"/>
                  <a:pt x="305" y="0"/>
                </a:cubicBezTo>
                <a:cubicBezTo>
                  <a:pt x="377" y="62"/>
                  <a:pt x="377" y="62"/>
                  <a:pt x="377" y="62"/>
                </a:cubicBezTo>
                <a:cubicBezTo>
                  <a:pt x="381" y="66"/>
                  <a:pt x="381" y="66"/>
                  <a:pt x="381" y="66"/>
                </a:cubicBezTo>
                <a:cubicBezTo>
                  <a:pt x="381" y="66"/>
                  <a:pt x="381" y="67"/>
                  <a:pt x="381" y="67"/>
                </a:cubicBezTo>
                <a:cubicBezTo>
                  <a:pt x="382" y="70"/>
                  <a:pt x="382" y="70"/>
                  <a:pt x="382" y="70"/>
                </a:cubicBezTo>
                <a:cubicBezTo>
                  <a:pt x="424" y="185"/>
                  <a:pt x="424" y="185"/>
                  <a:pt x="424" y="185"/>
                </a:cubicBezTo>
                <a:cubicBezTo>
                  <a:pt x="519" y="163"/>
                  <a:pt x="519" y="163"/>
                  <a:pt x="519" y="163"/>
                </a:cubicBezTo>
                <a:cubicBezTo>
                  <a:pt x="520" y="163"/>
                  <a:pt x="520" y="163"/>
                  <a:pt x="520" y="163"/>
                </a:cubicBezTo>
                <a:cubicBezTo>
                  <a:pt x="521" y="164"/>
                  <a:pt x="521" y="164"/>
                  <a:pt x="521" y="164"/>
                </a:cubicBezTo>
                <a:cubicBezTo>
                  <a:pt x="521" y="164"/>
                  <a:pt x="521" y="164"/>
                  <a:pt x="521" y="164"/>
                </a:cubicBezTo>
                <a:cubicBezTo>
                  <a:pt x="536" y="189"/>
                  <a:pt x="536" y="189"/>
                  <a:pt x="536" y="189"/>
                </a:cubicBezTo>
                <a:cubicBezTo>
                  <a:pt x="540" y="197"/>
                  <a:pt x="540" y="197"/>
                  <a:pt x="540" y="197"/>
                </a:cubicBezTo>
                <a:cubicBezTo>
                  <a:pt x="565" y="240"/>
                  <a:pt x="565" y="240"/>
                  <a:pt x="565" y="240"/>
                </a:cubicBezTo>
                <a:cubicBezTo>
                  <a:pt x="565" y="241"/>
                  <a:pt x="565" y="241"/>
                  <a:pt x="565" y="241"/>
                </a:cubicBezTo>
                <a:cubicBezTo>
                  <a:pt x="564" y="242"/>
                  <a:pt x="564" y="242"/>
                  <a:pt x="564" y="242"/>
                </a:cubicBezTo>
                <a:cubicBezTo>
                  <a:pt x="561" y="246"/>
                  <a:pt x="561" y="246"/>
                  <a:pt x="561" y="246"/>
                </a:cubicBezTo>
                <a:cubicBezTo>
                  <a:pt x="526" y="289"/>
                  <a:pt x="526" y="289"/>
                  <a:pt x="526" y="289"/>
                </a:cubicBezTo>
                <a:cubicBezTo>
                  <a:pt x="474" y="354"/>
                  <a:pt x="474" y="354"/>
                  <a:pt x="474" y="354"/>
                </a:cubicBezTo>
                <a:cubicBezTo>
                  <a:pt x="472" y="356"/>
                  <a:pt x="472" y="356"/>
                  <a:pt x="472" y="356"/>
                </a:cubicBezTo>
                <a:cubicBezTo>
                  <a:pt x="507" y="472"/>
                  <a:pt x="507" y="472"/>
                  <a:pt x="507" y="472"/>
                </a:cubicBezTo>
                <a:cubicBezTo>
                  <a:pt x="524" y="530"/>
                  <a:pt x="524" y="530"/>
                  <a:pt x="524" y="53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4" name="Freeform 30"/>
          <p:cNvSpPr>
            <a:spLocks/>
          </p:cNvSpPr>
          <p:nvPr/>
        </p:nvSpPr>
        <p:spPr bwMode="auto">
          <a:xfrm>
            <a:off x="5181600" y="1470025"/>
            <a:ext cx="296863" cy="41116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106" y="40"/>
              </a:cxn>
              <a:cxn ang="0">
                <a:pos x="106" y="41"/>
              </a:cxn>
              <a:cxn ang="0">
                <a:pos x="106" y="45"/>
              </a:cxn>
              <a:cxn ang="0">
                <a:pos x="94" y="147"/>
              </a:cxn>
            </a:cxnLst>
            <a:rect l="0" t="0" r="r" b="b"/>
            <a:pathLst>
              <a:path w="106" h="147">
                <a:moveTo>
                  <a:pt x="0" y="0"/>
                </a:moveTo>
                <a:cubicBezTo>
                  <a:pt x="106" y="40"/>
                  <a:pt x="106" y="40"/>
                  <a:pt x="106" y="40"/>
                </a:cubicBezTo>
                <a:cubicBezTo>
                  <a:pt x="106" y="40"/>
                  <a:pt x="106" y="41"/>
                  <a:pt x="106" y="41"/>
                </a:cubicBezTo>
                <a:cubicBezTo>
                  <a:pt x="106" y="45"/>
                  <a:pt x="106" y="45"/>
                  <a:pt x="106" y="45"/>
                </a:cubicBezTo>
                <a:cubicBezTo>
                  <a:pt x="94" y="147"/>
                  <a:pt x="94" y="147"/>
                  <a:pt x="94" y="147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5" name="Freeform 31"/>
          <p:cNvSpPr>
            <a:spLocks noEditPoints="1"/>
          </p:cNvSpPr>
          <p:nvPr/>
        </p:nvSpPr>
        <p:spPr bwMode="auto">
          <a:xfrm>
            <a:off x="3159125" y="1958975"/>
            <a:ext cx="1508125" cy="1184275"/>
          </a:xfrm>
          <a:custGeom>
            <a:avLst/>
            <a:gdLst/>
            <a:ahLst/>
            <a:cxnLst>
              <a:cxn ang="0">
                <a:pos x="56" y="385"/>
              </a:cxn>
              <a:cxn ang="0">
                <a:pos x="56" y="384"/>
              </a:cxn>
              <a:cxn ang="0">
                <a:pos x="56" y="383"/>
              </a:cxn>
              <a:cxn ang="0">
                <a:pos x="64" y="352"/>
              </a:cxn>
              <a:cxn ang="0">
                <a:pos x="73" y="319"/>
              </a:cxn>
              <a:cxn ang="0">
                <a:pos x="0" y="182"/>
              </a:cxn>
              <a:cxn ang="0">
                <a:pos x="0" y="181"/>
              </a:cxn>
              <a:cxn ang="0">
                <a:pos x="14" y="160"/>
              </a:cxn>
              <a:cxn ang="0">
                <a:pos x="51" y="106"/>
              </a:cxn>
              <a:cxn ang="0">
                <a:pos x="69" y="80"/>
              </a:cxn>
              <a:cxn ang="0">
                <a:pos x="76" y="74"/>
              </a:cxn>
              <a:cxn ang="0">
                <a:pos x="91" y="60"/>
              </a:cxn>
              <a:cxn ang="0">
                <a:pos x="122" y="33"/>
              </a:cxn>
              <a:cxn ang="0">
                <a:pos x="105" y="7"/>
              </a:cxn>
              <a:cxn ang="0">
                <a:pos x="105" y="6"/>
              </a:cxn>
              <a:cxn ang="0">
                <a:pos x="106" y="5"/>
              </a:cxn>
              <a:cxn ang="0">
                <a:pos x="161" y="1"/>
              </a:cxn>
              <a:cxn ang="0">
                <a:pos x="162" y="1"/>
              </a:cxn>
              <a:cxn ang="0">
                <a:pos x="174" y="24"/>
              </a:cxn>
              <a:cxn ang="0">
                <a:pos x="174" y="25"/>
              </a:cxn>
              <a:cxn ang="0">
                <a:pos x="173" y="25"/>
              </a:cxn>
              <a:cxn ang="0">
                <a:pos x="133" y="41"/>
              </a:cxn>
              <a:cxn ang="0">
                <a:pos x="190" y="98"/>
              </a:cxn>
              <a:cxn ang="0">
                <a:pos x="200" y="92"/>
              </a:cxn>
              <a:cxn ang="0">
                <a:pos x="218" y="81"/>
              </a:cxn>
              <a:cxn ang="0">
                <a:pos x="296" y="31"/>
              </a:cxn>
              <a:cxn ang="0">
                <a:pos x="297" y="31"/>
              </a:cxn>
              <a:cxn ang="0">
                <a:pos x="328" y="51"/>
              </a:cxn>
              <a:cxn ang="0">
                <a:pos x="333" y="0"/>
              </a:cxn>
              <a:cxn ang="0">
                <a:pos x="334" y="0"/>
              </a:cxn>
              <a:cxn ang="0">
                <a:pos x="334" y="0"/>
              </a:cxn>
              <a:cxn ang="0">
                <a:pos x="409" y="24"/>
              </a:cxn>
              <a:cxn ang="0">
                <a:pos x="453" y="29"/>
              </a:cxn>
              <a:cxn ang="0">
                <a:pos x="473" y="47"/>
              </a:cxn>
              <a:cxn ang="0">
                <a:pos x="539" y="148"/>
              </a:cxn>
              <a:cxn ang="0">
                <a:pos x="539" y="149"/>
              </a:cxn>
              <a:cxn ang="0">
                <a:pos x="532" y="214"/>
              </a:cxn>
              <a:cxn ang="0">
                <a:pos x="516" y="332"/>
              </a:cxn>
              <a:cxn ang="0">
                <a:pos x="522" y="352"/>
              </a:cxn>
              <a:cxn ang="0">
                <a:pos x="540" y="422"/>
              </a:cxn>
              <a:cxn ang="0">
                <a:pos x="540" y="423"/>
              </a:cxn>
              <a:cxn ang="0">
                <a:pos x="540" y="424"/>
              </a:cxn>
            </a:cxnLst>
            <a:rect l="0" t="0" r="r" b="b"/>
            <a:pathLst>
              <a:path w="540" h="424">
                <a:moveTo>
                  <a:pt x="56" y="385"/>
                </a:moveTo>
                <a:cubicBezTo>
                  <a:pt x="56" y="385"/>
                  <a:pt x="56" y="384"/>
                  <a:pt x="56" y="384"/>
                </a:cubicBezTo>
                <a:cubicBezTo>
                  <a:pt x="56" y="384"/>
                  <a:pt x="56" y="384"/>
                  <a:pt x="56" y="383"/>
                </a:cubicBezTo>
                <a:cubicBezTo>
                  <a:pt x="64" y="352"/>
                  <a:pt x="64" y="352"/>
                  <a:pt x="64" y="352"/>
                </a:cubicBezTo>
                <a:cubicBezTo>
                  <a:pt x="73" y="319"/>
                  <a:pt x="73" y="319"/>
                  <a:pt x="73" y="319"/>
                </a:cubicBezTo>
                <a:cubicBezTo>
                  <a:pt x="0" y="182"/>
                  <a:pt x="0" y="182"/>
                  <a:pt x="0" y="182"/>
                </a:cubicBezTo>
                <a:cubicBezTo>
                  <a:pt x="0" y="182"/>
                  <a:pt x="0" y="182"/>
                  <a:pt x="0" y="181"/>
                </a:cubicBezTo>
                <a:cubicBezTo>
                  <a:pt x="14" y="160"/>
                  <a:pt x="14" y="160"/>
                  <a:pt x="14" y="160"/>
                </a:cubicBezTo>
                <a:cubicBezTo>
                  <a:pt x="51" y="106"/>
                  <a:pt x="51" y="106"/>
                  <a:pt x="51" y="106"/>
                </a:cubicBezTo>
                <a:cubicBezTo>
                  <a:pt x="69" y="80"/>
                  <a:pt x="69" y="80"/>
                  <a:pt x="69" y="80"/>
                </a:cubicBezTo>
                <a:cubicBezTo>
                  <a:pt x="76" y="74"/>
                  <a:pt x="76" y="74"/>
                  <a:pt x="76" y="74"/>
                </a:cubicBezTo>
                <a:cubicBezTo>
                  <a:pt x="91" y="60"/>
                  <a:pt x="91" y="60"/>
                  <a:pt x="91" y="60"/>
                </a:cubicBezTo>
                <a:cubicBezTo>
                  <a:pt x="122" y="33"/>
                  <a:pt x="122" y="33"/>
                  <a:pt x="122" y="33"/>
                </a:cubicBezTo>
                <a:cubicBezTo>
                  <a:pt x="105" y="7"/>
                  <a:pt x="105" y="7"/>
                  <a:pt x="105" y="7"/>
                </a:cubicBezTo>
                <a:cubicBezTo>
                  <a:pt x="105" y="7"/>
                  <a:pt x="105" y="6"/>
                  <a:pt x="105" y="6"/>
                </a:cubicBezTo>
                <a:cubicBezTo>
                  <a:pt x="105" y="6"/>
                  <a:pt x="105" y="5"/>
                  <a:pt x="106" y="5"/>
                </a:cubicBezTo>
                <a:cubicBezTo>
                  <a:pt x="161" y="1"/>
                  <a:pt x="161" y="1"/>
                  <a:pt x="161" y="1"/>
                </a:cubicBezTo>
                <a:cubicBezTo>
                  <a:pt x="162" y="1"/>
                  <a:pt x="162" y="1"/>
                  <a:pt x="162" y="1"/>
                </a:cubicBezTo>
                <a:cubicBezTo>
                  <a:pt x="174" y="24"/>
                  <a:pt x="174" y="24"/>
                  <a:pt x="174" y="24"/>
                </a:cubicBezTo>
                <a:cubicBezTo>
                  <a:pt x="174" y="24"/>
                  <a:pt x="174" y="25"/>
                  <a:pt x="174" y="25"/>
                </a:cubicBezTo>
                <a:cubicBezTo>
                  <a:pt x="174" y="25"/>
                  <a:pt x="173" y="25"/>
                  <a:pt x="173" y="25"/>
                </a:cubicBezTo>
                <a:cubicBezTo>
                  <a:pt x="133" y="41"/>
                  <a:pt x="133" y="41"/>
                  <a:pt x="133" y="41"/>
                </a:cubicBezTo>
                <a:cubicBezTo>
                  <a:pt x="190" y="98"/>
                  <a:pt x="190" y="98"/>
                  <a:pt x="190" y="98"/>
                </a:cubicBezTo>
                <a:cubicBezTo>
                  <a:pt x="200" y="92"/>
                  <a:pt x="200" y="92"/>
                  <a:pt x="200" y="92"/>
                </a:cubicBezTo>
                <a:cubicBezTo>
                  <a:pt x="218" y="81"/>
                  <a:pt x="218" y="81"/>
                  <a:pt x="218" y="81"/>
                </a:cubicBezTo>
                <a:cubicBezTo>
                  <a:pt x="296" y="31"/>
                  <a:pt x="296" y="31"/>
                  <a:pt x="296" y="31"/>
                </a:cubicBezTo>
                <a:cubicBezTo>
                  <a:pt x="296" y="31"/>
                  <a:pt x="297" y="31"/>
                  <a:pt x="297" y="31"/>
                </a:cubicBezTo>
                <a:cubicBezTo>
                  <a:pt x="328" y="51"/>
                  <a:pt x="328" y="51"/>
                  <a:pt x="328" y="51"/>
                </a:cubicBezTo>
                <a:cubicBezTo>
                  <a:pt x="333" y="0"/>
                  <a:pt x="333" y="0"/>
                  <a:pt x="333" y="0"/>
                </a:cubicBezTo>
                <a:cubicBezTo>
                  <a:pt x="333" y="0"/>
                  <a:pt x="333" y="0"/>
                  <a:pt x="334" y="0"/>
                </a:cubicBezTo>
                <a:cubicBezTo>
                  <a:pt x="334" y="0"/>
                  <a:pt x="334" y="0"/>
                  <a:pt x="334" y="0"/>
                </a:cubicBezTo>
                <a:cubicBezTo>
                  <a:pt x="409" y="24"/>
                  <a:pt x="409" y="24"/>
                  <a:pt x="409" y="24"/>
                </a:cubicBezTo>
                <a:cubicBezTo>
                  <a:pt x="453" y="29"/>
                  <a:pt x="453" y="29"/>
                  <a:pt x="453" y="29"/>
                </a:cubicBezTo>
                <a:moveTo>
                  <a:pt x="473" y="47"/>
                </a:moveTo>
                <a:cubicBezTo>
                  <a:pt x="539" y="148"/>
                  <a:pt x="539" y="148"/>
                  <a:pt x="539" y="148"/>
                </a:cubicBezTo>
                <a:cubicBezTo>
                  <a:pt x="539" y="148"/>
                  <a:pt x="539" y="148"/>
                  <a:pt x="539" y="149"/>
                </a:cubicBezTo>
                <a:cubicBezTo>
                  <a:pt x="532" y="214"/>
                  <a:pt x="532" y="214"/>
                  <a:pt x="532" y="214"/>
                </a:cubicBezTo>
                <a:cubicBezTo>
                  <a:pt x="516" y="332"/>
                  <a:pt x="516" y="332"/>
                  <a:pt x="516" y="332"/>
                </a:cubicBezTo>
                <a:cubicBezTo>
                  <a:pt x="522" y="352"/>
                  <a:pt x="522" y="352"/>
                  <a:pt x="522" y="352"/>
                </a:cubicBezTo>
                <a:cubicBezTo>
                  <a:pt x="540" y="422"/>
                  <a:pt x="540" y="422"/>
                  <a:pt x="540" y="422"/>
                </a:cubicBezTo>
                <a:cubicBezTo>
                  <a:pt x="540" y="423"/>
                  <a:pt x="540" y="423"/>
                  <a:pt x="540" y="423"/>
                </a:cubicBezTo>
                <a:cubicBezTo>
                  <a:pt x="540" y="424"/>
                  <a:pt x="540" y="424"/>
                  <a:pt x="540" y="42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6" name="Freeform 32"/>
          <p:cNvSpPr>
            <a:spLocks/>
          </p:cNvSpPr>
          <p:nvPr/>
        </p:nvSpPr>
        <p:spPr bwMode="auto">
          <a:xfrm>
            <a:off x="3221037" y="1290638"/>
            <a:ext cx="236538" cy="682625"/>
          </a:xfrm>
          <a:custGeom>
            <a:avLst/>
            <a:gdLst/>
            <a:ahLst/>
            <a:cxnLst>
              <a:cxn ang="0">
                <a:pos x="71" y="0"/>
              </a:cxn>
              <a:cxn ang="0">
                <a:pos x="85" y="59"/>
              </a:cxn>
              <a:cxn ang="0">
                <a:pos x="84" y="60"/>
              </a:cxn>
              <a:cxn ang="0">
                <a:pos x="84" y="60"/>
              </a:cxn>
              <a:cxn ang="0">
                <a:pos x="46" y="68"/>
              </a:cxn>
              <a:cxn ang="0">
                <a:pos x="0" y="76"/>
              </a:cxn>
              <a:cxn ang="0">
                <a:pos x="4" y="82"/>
              </a:cxn>
              <a:cxn ang="0">
                <a:pos x="34" y="122"/>
              </a:cxn>
              <a:cxn ang="0">
                <a:pos x="35" y="122"/>
              </a:cxn>
              <a:cxn ang="0">
                <a:pos x="44" y="162"/>
              </a:cxn>
              <a:cxn ang="0">
                <a:pos x="84" y="244"/>
              </a:cxn>
            </a:cxnLst>
            <a:rect l="0" t="0" r="r" b="b"/>
            <a:pathLst>
              <a:path w="85" h="244">
                <a:moveTo>
                  <a:pt x="71" y="0"/>
                </a:moveTo>
                <a:cubicBezTo>
                  <a:pt x="85" y="59"/>
                  <a:pt x="85" y="59"/>
                  <a:pt x="85" y="59"/>
                </a:cubicBezTo>
                <a:cubicBezTo>
                  <a:pt x="85" y="59"/>
                  <a:pt x="85" y="59"/>
                  <a:pt x="84" y="60"/>
                </a:cubicBezTo>
                <a:cubicBezTo>
                  <a:pt x="84" y="60"/>
                  <a:pt x="84" y="60"/>
                  <a:pt x="84" y="60"/>
                </a:cubicBezTo>
                <a:cubicBezTo>
                  <a:pt x="46" y="68"/>
                  <a:pt x="46" y="68"/>
                  <a:pt x="46" y="68"/>
                </a:cubicBezTo>
                <a:cubicBezTo>
                  <a:pt x="0" y="76"/>
                  <a:pt x="0" y="76"/>
                  <a:pt x="0" y="76"/>
                </a:cubicBezTo>
                <a:cubicBezTo>
                  <a:pt x="4" y="82"/>
                  <a:pt x="4" y="82"/>
                  <a:pt x="4" y="82"/>
                </a:cubicBezTo>
                <a:cubicBezTo>
                  <a:pt x="34" y="122"/>
                  <a:pt x="34" y="122"/>
                  <a:pt x="34" y="122"/>
                </a:cubicBezTo>
                <a:cubicBezTo>
                  <a:pt x="35" y="122"/>
                  <a:pt x="35" y="122"/>
                  <a:pt x="35" y="122"/>
                </a:cubicBezTo>
                <a:cubicBezTo>
                  <a:pt x="44" y="162"/>
                  <a:pt x="44" y="162"/>
                  <a:pt x="44" y="162"/>
                </a:cubicBezTo>
                <a:cubicBezTo>
                  <a:pt x="84" y="244"/>
                  <a:pt x="84" y="244"/>
                  <a:pt x="84" y="24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7" name="Freeform 33"/>
          <p:cNvSpPr>
            <a:spLocks/>
          </p:cNvSpPr>
          <p:nvPr/>
        </p:nvSpPr>
        <p:spPr bwMode="auto">
          <a:xfrm>
            <a:off x="860425" y="2738438"/>
            <a:ext cx="552450" cy="661988"/>
          </a:xfrm>
          <a:custGeom>
            <a:avLst/>
            <a:gdLst/>
            <a:ahLst/>
            <a:cxnLst>
              <a:cxn ang="0">
                <a:pos x="0" y="226"/>
              </a:cxn>
              <a:cxn ang="0">
                <a:pos x="7" y="223"/>
              </a:cxn>
              <a:cxn ang="0">
                <a:pos x="27" y="213"/>
              </a:cxn>
              <a:cxn ang="0">
                <a:pos x="82" y="186"/>
              </a:cxn>
              <a:cxn ang="0">
                <a:pos x="135" y="160"/>
              </a:cxn>
              <a:cxn ang="0">
                <a:pos x="136" y="160"/>
              </a:cxn>
              <a:cxn ang="0">
                <a:pos x="136" y="161"/>
              </a:cxn>
              <a:cxn ang="0">
                <a:pos x="137" y="162"/>
              </a:cxn>
              <a:cxn ang="0">
                <a:pos x="102" y="237"/>
              </a:cxn>
              <a:cxn ang="0">
                <a:pos x="175" y="225"/>
              </a:cxn>
              <a:cxn ang="0">
                <a:pos x="190" y="73"/>
              </a:cxn>
              <a:cxn ang="0">
                <a:pos x="198" y="0"/>
              </a:cxn>
            </a:cxnLst>
            <a:rect l="0" t="0" r="r" b="b"/>
            <a:pathLst>
              <a:path w="198" h="237">
                <a:moveTo>
                  <a:pt x="0" y="226"/>
                </a:moveTo>
                <a:cubicBezTo>
                  <a:pt x="7" y="223"/>
                  <a:pt x="7" y="223"/>
                  <a:pt x="7" y="223"/>
                </a:cubicBezTo>
                <a:cubicBezTo>
                  <a:pt x="27" y="213"/>
                  <a:pt x="27" y="213"/>
                  <a:pt x="27" y="213"/>
                </a:cubicBezTo>
                <a:cubicBezTo>
                  <a:pt x="82" y="186"/>
                  <a:pt x="82" y="186"/>
                  <a:pt x="82" y="186"/>
                </a:cubicBezTo>
                <a:cubicBezTo>
                  <a:pt x="135" y="160"/>
                  <a:pt x="135" y="160"/>
                  <a:pt x="135" y="160"/>
                </a:cubicBezTo>
                <a:cubicBezTo>
                  <a:pt x="135" y="160"/>
                  <a:pt x="136" y="160"/>
                  <a:pt x="136" y="160"/>
                </a:cubicBezTo>
                <a:cubicBezTo>
                  <a:pt x="136" y="160"/>
                  <a:pt x="136" y="160"/>
                  <a:pt x="136" y="161"/>
                </a:cubicBezTo>
                <a:cubicBezTo>
                  <a:pt x="137" y="161"/>
                  <a:pt x="137" y="161"/>
                  <a:pt x="137" y="162"/>
                </a:cubicBezTo>
                <a:cubicBezTo>
                  <a:pt x="102" y="237"/>
                  <a:pt x="102" y="237"/>
                  <a:pt x="102" y="237"/>
                </a:cubicBezTo>
                <a:cubicBezTo>
                  <a:pt x="175" y="225"/>
                  <a:pt x="175" y="225"/>
                  <a:pt x="175" y="225"/>
                </a:cubicBezTo>
                <a:cubicBezTo>
                  <a:pt x="190" y="73"/>
                  <a:pt x="190" y="73"/>
                  <a:pt x="190" y="73"/>
                </a:cubicBezTo>
                <a:cubicBezTo>
                  <a:pt x="198" y="0"/>
                  <a:pt x="198" y="0"/>
                  <a:pt x="198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8" name="Freeform 34"/>
          <p:cNvSpPr>
            <a:spLocks noEditPoints="1"/>
          </p:cNvSpPr>
          <p:nvPr/>
        </p:nvSpPr>
        <p:spPr bwMode="auto">
          <a:xfrm>
            <a:off x="2268537" y="1112838"/>
            <a:ext cx="946150" cy="1614488"/>
          </a:xfrm>
          <a:custGeom>
            <a:avLst/>
            <a:gdLst/>
            <a:ahLst/>
            <a:cxnLst>
              <a:cxn ang="0">
                <a:pos x="119" y="578"/>
              </a:cxn>
              <a:cxn ang="0">
                <a:pos x="129" y="569"/>
              </a:cxn>
              <a:cxn ang="0">
                <a:pos x="192" y="506"/>
              </a:cxn>
              <a:cxn ang="0">
                <a:pos x="245" y="455"/>
              </a:cxn>
              <a:cxn ang="0">
                <a:pos x="244" y="454"/>
              </a:cxn>
              <a:cxn ang="0">
                <a:pos x="191" y="326"/>
              </a:cxn>
              <a:cxn ang="0">
                <a:pos x="190" y="323"/>
              </a:cxn>
              <a:cxn ang="0">
                <a:pos x="185" y="311"/>
              </a:cxn>
              <a:cxn ang="0">
                <a:pos x="185" y="310"/>
              </a:cxn>
              <a:cxn ang="0">
                <a:pos x="197" y="296"/>
              </a:cxn>
              <a:cxn ang="0">
                <a:pos x="306" y="176"/>
              </a:cxn>
              <a:cxn ang="0">
                <a:pos x="330" y="149"/>
              </a:cxn>
              <a:cxn ang="0">
                <a:pos x="338" y="139"/>
              </a:cxn>
              <a:cxn ang="0">
                <a:pos x="339" y="138"/>
              </a:cxn>
              <a:cxn ang="0">
                <a:pos x="21" y="466"/>
              </a:cxn>
              <a:cxn ang="0">
                <a:pos x="6" y="516"/>
              </a:cxn>
              <a:cxn ang="0">
                <a:pos x="5" y="525"/>
              </a:cxn>
              <a:cxn ang="0">
                <a:pos x="0" y="570"/>
              </a:cxn>
              <a:cxn ang="0">
                <a:pos x="119" y="578"/>
              </a:cxn>
              <a:cxn ang="0">
                <a:pos x="175" y="0"/>
              </a:cxn>
              <a:cxn ang="0">
                <a:pos x="104" y="68"/>
              </a:cxn>
              <a:cxn ang="0">
                <a:pos x="136" y="111"/>
              </a:cxn>
              <a:cxn ang="0">
                <a:pos x="136" y="112"/>
              </a:cxn>
              <a:cxn ang="0">
                <a:pos x="132" y="207"/>
              </a:cxn>
              <a:cxn ang="0">
                <a:pos x="131" y="240"/>
              </a:cxn>
              <a:cxn ang="0">
                <a:pos x="131" y="241"/>
              </a:cxn>
              <a:cxn ang="0">
                <a:pos x="130" y="241"/>
              </a:cxn>
              <a:cxn ang="0">
                <a:pos x="93" y="235"/>
              </a:cxn>
              <a:cxn ang="0">
                <a:pos x="93" y="285"/>
              </a:cxn>
              <a:cxn ang="0">
                <a:pos x="92" y="321"/>
              </a:cxn>
              <a:cxn ang="0">
                <a:pos x="92" y="321"/>
              </a:cxn>
              <a:cxn ang="0">
                <a:pos x="75" y="352"/>
              </a:cxn>
              <a:cxn ang="0">
                <a:pos x="75" y="352"/>
              </a:cxn>
              <a:cxn ang="0">
                <a:pos x="14" y="373"/>
              </a:cxn>
              <a:cxn ang="0">
                <a:pos x="23" y="413"/>
              </a:cxn>
              <a:cxn ang="0">
                <a:pos x="23" y="413"/>
              </a:cxn>
              <a:cxn ang="0">
                <a:pos x="21" y="466"/>
              </a:cxn>
              <a:cxn ang="0">
                <a:pos x="21" y="466"/>
              </a:cxn>
            </a:cxnLst>
            <a:rect l="0" t="0" r="r" b="b"/>
            <a:pathLst>
              <a:path w="339" h="578">
                <a:moveTo>
                  <a:pt x="119" y="578"/>
                </a:moveTo>
                <a:cubicBezTo>
                  <a:pt x="129" y="569"/>
                  <a:pt x="129" y="569"/>
                  <a:pt x="129" y="569"/>
                </a:cubicBezTo>
                <a:cubicBezTo>
                  <a:pt x="192" y="506"/>
                  <a:pt x="192" y="506"/>
                  <a:pt x="192" y="506"/>
                </a:cubicBezTo>
                <a:cubicBezTo>
                  <a:pt x="245" y="455"/>
                  <a:pt x="245" y="455"/>
                  <a:pt x="245" y="455"/>
                </a:cubicBezTo>
                <a:cubicBezTo>
                  <a:pt x="244" y="454"/>
                  <a:pt x="244" y="454"/>
                  <a:pt x="244" y="454"/>
                </a:cubicBezTo>
                <a:cubicBezTo>
                  <a:pt x="191" y="326"/>
                  <a:pt x="191" y="326"/>
                  <a:pt x="191" y="326"/>
                </a:cubicBezTo>
                <a:cubicBezTo>
                  <a:pt x="190" y="323"/>
                  <a:pt x="190" y="323"/>
                  <a:pt x="190" y="323"/>
                </a:cubicBezTo>
                <a:cubicBezTo>
                  <a:pt x="185" y="311"/>
                  <a:pt x="185" y="311"/>
                  <a:pt x="185" y="311"/>
                </a:cubicBezTo>
                <a:cubicBezTo>
                  <a:pt x="185" y="310"/>
                  <a:pt x="185" y="310"/>
                  <a:pt x="185" y="310"/>
                </a:cubicBezTo>
                <a:cubicBezTo>
                  <a:pt x="197" y="296"/>
                  <a:pt x="197" y="296"/>
                  <a:pt x="197" y="296"/>
                </a:cubicBezTo>
                <a:cubicBezTo>
                  <a:pt x="306" y="176"/>
                  <a:pt x="306" y="176"/>
                  <a:pt x="306" y="176"/>
                </a:cubicBezTo>
                <a:cubicBezTo>
                  <a:pt x="330" y="149"/>
                  <a:pt x="330" y="149"/>
                  <a:pt x="330" y="149"/>
                </a:cubicBezTo>
                <a:cubicBezTo>
                  <a:pt x="338" y="139"/>
                  <a:pt x="338" y="139"/>
                  <a:pt x="338" y="139"/>
                </a:cubicBezTo>
                <a:cubicBezTo>
                  <a:pt x="339" y="139"/>
                  <a:pt x="339" y="139"/>
                  <a:pt x="339" y="138"/>
                </a:cubicBezTo>
                <a:moveTo>
                  <a:pt x="21" y="466"/>
                </a:moveTo>
                <a:cubicBezTo>
                  <a:pt x="6" y="516"/>
                  <a:pt x="6" y="516"/>
                  <a:pt x="6" y="516"/>
                </a:cubicBezTo>
                <a:cubicBezTo>
                  <a:pt x="5" y="525"/>
                  <a:pt x="5" y="525"/>
                  <a:pt x="5" y="525"/>
                </a:cubicBezTo>
                <a:cubicBezTo>
                  <a:pt x="0" y="570"/>
                  <a:pt x="0" y="570"/>
                  <a:pt x="0" y="570"/>
                </a:cubicBezTo>
                <a:cubicBezTo>
                  <a:pt x="119" y="578"/>
                  <a:pt x="119" y="578"/>
                  <a:pt x="119" y="578"/>
                </a:cubicBezTo>
                <a:moveTo>
                  <a:pt x="175" y="0"/>
                </a:moveTo>
                <a:cubicBezTo>
                  <a:pt x="104" y="68"/>
                  <a:pt x="104" y="68"/>
                  <a:pt x="104" y="68"/>
                </a:cubicBezTo>
                <a:cubicBezTo>
                  <a:pt x="136" y="111"/>
                  <a:pt x="136" y="111"/>
                  <a:pt x="136" y="111"/>
                </a:cubicBezTo>
                <a:cubicBezTo>
                  <a:pt x="136" y="111"/>
                  <a:pt x="136" y="111"/>
                  <a:pt x="136" y="112"/>
                </a:cubicBezTo>
                <a:cubicBezTo>
                  <a:pt x="132" y="207"/>
                  <a:pt x="132" y="207"/>
                  <a:pt x="132" y="207"/>
                </a:cubicBezTo>
                <a:cubicBezTo>
                  <a:pt x="131" y="240"/>
                  <a:pt x="131" y="240"/>
                  <a:pt x="131" y="240"/>
                </a:cubicBezTo>
                <a:cubicBezTo>
                  <a:pt x="131" y="241"/>
                  <a:pt x="131" y="241"/>
                  <a:pt x="131" y="241"/>
                </a:cubicBezTo>
                <a:cubicBezTo>
                  <a:pt x="130" y="241"/>
                  <a:pt x="130" y="241"/>
                  <a:pt x="130" y="241"/>
                </a:cubicBezTo>
                <a:cubicBezTo>
                  <a:pt x="93" y="235"/>
                  <a:pt x="93" y="235"/>
                  <a:pt x="93" y="235"/>
                </a:cubicBezTo>
                <a:cubicBezTo>
                  <a:pt x="93" y="285"/>
                  <a:pt x="93" y="285"/>
                  <a:pt x="93" y="285"/>
                </a:cubicBezTo>
                <a:cubicBezTo>
                  <a:pt x="92" y="321"/>
                  <a:pt x="92" y="321"/>
                  <a:pt x="92" y="321"/>
                </a:cubicBezTo>
                <a:cubicBezTo>
                  <a:pt x="92" y="321"/>
                  <a:pt x="92" y="321"/>
                  <a:pt x="92" y="321"/>
                </a:cubicBezTo>
                <a:cubicBezTo>
                  <a:pt x="75" y="352"/>
                  <a:pt x="75" y="352"/>
                  <a:pt x="75" y="352"/>
                </a:cubicBezTo>
                <a:cubicBezTo>
                  <a:pt x="75" y="352"/>
                  <a:pt x="75" y="352"/>
                  <a:pt x="75" y="352"/>
                </a:cubicBezTo>
                <a:cubicBezTo>
                  <a:pt x="14" y="373"/>
                  <a:pt x="14" y="373"/>
                  <a:pt x="14" y="373"/>
                </a:cubicBezTo>
                <a:cubicBezTo>
                  <a:pt x="23" y="413"/>
                  <a:pt x="23" y="413"/>
                  <a:pt x="23" y="413"/>
                </a:cubicBezTo>
                <a:cubicBezTo>
                  <a:pt x="23" y="413"/>
                  <a:pt x="23" y="413"/>
                  <a:pt x="23" y="413"/>
                </a:cubicBezTo>
                <a:cubicBezTo>
                  <a:pt x="21" y="466"/>
                  <a:pt x="21" y="466"/>
                  <a:pt x="21" y="466"/>
                </a:cubicBezTo>
                <a:cubicBezTo>
                  <a:pt x="21" y="466"/>
                  <a:pt x="21" y="466"/>
                  <a:pt x="21" y="466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9" name="Freeform 35"/>
          <p:cNvSpPr>
            <a:spLocks noEditPoints="1"/>
          </p:cNvSpPr>
          <p:nvPr/>
        </p:nvSpPr>
        <p:spPr bwMode="auto">
          <a:xfrm>
            <a:off x="1355725" y="2411413"/>
            <a:ext cx="1541463" cy="1254125"/>
          </a:xfrm>
          <a:custGeom>
            <a:avLst/>
            <a:gdLst/>
            <a:ahLst/>
            <a:cxnLst>
              <a:cxn ang="0">
                <a:pos x="346" y="2"/>
              </a:cxn>
              <a:cxn ang="0">
                <a:pos x="209" y="13"/>
              </a:cxn>
              <a:cxn ang="0">
                <a:pos x="187" y="19"/>
              </a:cxn>
              <a:cxn ang="0">
                <a:pos x="187" y="19"/>
              </a:cxn>
              <a:cxn ang="0">
                <a:pos x="140" y="14"/>
              </a:cxn>
              <a:cxn ang="0">
                <a:pos x="140" y="14"/>
              </a:cxn>
              <a:cxn ang="0">
                <a:pos x="130" y="10"/>
              </a:cxn>
              <a:cxn ang="0">
                <a:pos x="101" y="0"/>
              </a:cxn>
              <a:cxn ang="0">
                <a:pos x="57" y="64"/>
              </a:cxn>
              <a:cxn ang="0">
                <a:pos x="57" y="64"/>
              </a:cxn>
              <a:cxn ang="0">
                <a:pos x="56" y="64"/>
              </a:cxn>
              <a:cxn ang="0">
                <a:pos x="30" y="41"/>
              </a:cxn>
              <a:cxn ang="0">
                <a:pos x="552" y="387"/>
              </a:cxn>
              <a:cxn ang="0">
                <a:pos x="548" y="376"/>
              </a:cxn>
              <a:cxn ang="0">
                <a:pos x="541" y="357"/>
              </a:cxn>
              <a:cxn ang="0">
                <a:pos x="468" y="190"/>
              </a:cxn>
              <a:cxn ang="0">
                <a:pos x="454" y="161"/>
              </a:cxn>
              <a:cxn ang="0">
                <a:pos x="454" y="160"/>
              </a:cxn>
              <a:cxn ang="0">
                <a:pos x="452" y="142"/>
              </a:cxn>
              <a:cxn ang="0">
                <a:pos x="446" y="115"/>
              </a:cxn>
              <a:cxn ang="0">
                <a:pos x="70" y="413"/>
              </a:cxn>
              <a:cxn ang="0">
                <a:pos x="146" y="439"/>
              </a:cxn>
              <a:cxn ang="0">
                <a:pos x="163" y="375"/>
              </a:cxn>
              <a:cxn ang="0">
                <a:pos x="164" y="374"/>
              </a:cxn>
              <a:cxn ang="0">
                <a:pos x="165" y="374"/>
              </a:cxn>
              <a:cxn ang="0">
                <a:pos x="302" y="431"/>
              </a:cxn>
              <a:cxn ang="0">
                <a:pos x="463" y="449"/>
              </a:cxn>
              <a:cxn ang="0">
                <a:pos x="552" y="387"/>
              </a:cxn>
              <a:cxn ang="0">
                <a:pos x="0" y="342"/>
              </a:cxn>
              <a:cxn ang="0">
                <a:pos x="70" y="413"/>
              </a:cxn>
            </a:cxnLst>
            <a:rect l="0" t="0" r="r" b="b"/>
            <a:pathLst>
              <a:path w="552" h="449">
                <a:moveTo>
                  <a:pt x="346" y="2"/>
                </a:moveTo>
                <a:cubicBezTo>
                  <a:pt x="209" y="13"/>
                  <a:pt x="209" y="13"/>
                  <a:pt x="209" y="13"/>
                </a:cubicBezTo>
                <a:cubicBezTo>
                  <a:pt x="187" y="19"/>
                  <a:pt x="187" y="19"/>
                  <a:pt x="187" y="19"/>
                </a:cubicBezTo>
                <a:cubicBezTo>
                  <a:pt x="187" y="19"/>
                  <a:pt x="187" y="19"/>
                  <a:pt x="187" y="19"/>
                </a:cubicBezTo>
                <a:cubicBezTo>
                  <a:pt x="140" y="14"/>
                  <a:pt x="140" y="14"/>
                  <a:pt x="140" y="14"/>
                </a:cubicBezTo>
                <a:cubicBezTo>
                  <a:pt x="140" y="14"/>
                  <a:pt x="140" y="14"/>
                  <a:pt x="140" y="14"/>
                </a:cubicBezTo>
                <a:cubicBezTo>
                  <a:pt x="130" y="10"/>
                  <a:pt x="130" y="10"/>
                  <a:pt x="130" y="10"/>
                </a:cubicBezTo>
                <a:cubicBezTo>
                  <a:pt x="101" y="0"/>
                  <a:pt x="101" y="0"/>
                  <a:pt x="101" y="0"/>
                </a:cubicBezTo>
                <a:cubicBezTo>
                  <a:pt x="57" y="64"/>
                  <a:pt x="57" y="64"/>
                  <a:pt x="57" y="64"/>
                </a:cubicBezTo>
                <a:cubicBezTo>
                  <a:pt x="57" y="64"/>
                  <a:pt x="57" y="64"/>
                  <a:pt x="57" y="64"/>
                </a:cubicBezTo>
                <a:cubicBezTo>
                  <a:pt x="57" y="64"/>
                  <a:pt x="56" y="64"/>
                  <a:pt x="56" y="64"/>
                </a:cubicBezTo>
                <a:cubicBezTo>
                  <a:pt x="30" y="41"/>
                  <a:pt x="30" y="41"/>
                  <a:pt x="30" y="41"/>
                </a:cubicBezTo>
                <a:moveTo>
                  <a:pt x="552" y="387"/>
                </a:moveTo>
                <a:cubicBezTo>
                  <a:pt x="548" y="376"/>
                  <a:pt x="548" y="376"/>
                  <a:pt x="548" y="376"/>
                </a:cubicBezTo>
                <a:cubicBezTo>
                  <a:pt x="541" y="357"/>
                  <a:pt x="541" y="357"/>
                  <a:pt x="541" y="357"/>
                </a:cubicBezTo>
                <a:cubicBezTo>
                  <a:pt x="468" y="190"/>
                  <a:pt x="468" y="190"/>
                  <a:pt x="468" y="190"/>
                </a:cubicBezTo>
                <a:cubicBezTo>
                  <a:pt x="454" y="161"/>
                  <a:pt x="454" y="161"/>
                  <a:pt x="454" y="161"/>
                </a:cubicBezTo>
                <a:cubicBezTo>
                  <a:pt x="454" y="160"/>
                  <a:pt x="454" y="160"/>
                  <a:pt x="454" y="160"/>
                </a:cubicBezTo>
                <a:cubicBezTo>
                  <a:pt x="452" y="142"/>
                  <a:pt x="452" y="142"/>
                  <a:pt x="452" y="142"/>
                </a:cubicBezTo>
                <a:cubicBezTo>
                  <a:pt x="446" y="115"/>
                  <a:pt x="446" y="115"/>
                  <a:pt x="446" y="115"/>
                </a:cubicBezTo>
                <a:moveTo>
                  <a:pt x="70" y="413"/>
                </a:moveTo>
                <a:cubicBezTo>
                  <a:pt x="146" y="439"/>
                  <a:pt x="146" y="439"/>
                  <a:pt x="146" y="439"/>
                </a:cubicBezTo>
                <a:cubicBezTo>
                  <a:pt x="163" y="375"/>
                  <a:pt x="163" y="375"/>
                  <a:pt x="163" y="375"/>
                </a:cubicBezTo>
                <a:cubicBezTo>
                  <a:pt x="163" y="375"/>
                  <a:pt x="164" y="374"/>
                  <a:pt x="164" y="374"/>
                </a:cubicBezTo>
                <a:cubicBezTo>
                  <a:pt x="164" y="374"/>
                  <a:pt x="164" y="374"/>
                  <a:pt x="165" y="374"/>
                </a:cubicBezTo>
                <a:cubicBezTo>
                  <a:pt x="302" y="431"/>
                  <a:pt x="302" y="431"/>
                  <a:pt x="302" y="431"/>
                </a:cubicBezTo>
                <a:cubicBezTo>
                  <a:pt x="463" y="449"/>
                  <a:pt x="463" y="449"/>
                  <a:pt x="463" y="449"/>
                </a:cubicBezTo>
                <a:cubicBezTo>
                  <a:pt x="552" y="387"/>
                  <a:pt x="552" y="387"/>
                  <a:pt x="552" y="387"/>
                </a:cubicBezTo>
                <a:moveTo>
                  <a:pt x="0" y="342"/>
                </a:moveTo>
                <a:cubicBezTo>
                  <a:pt x="70" y="413"/>
                  <a:pt x="70" y="413"/>
                  <a:pt x="70" y="41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0" name="Freeform 36"/>
          <p:cNvSpPr>
            <a:spLocks/>
          </p:cNvSpPr>
          <p:nvPr/>
        </p:nvSpPr>
        <p:spPr bwMode="auto">
          <a:xfrm>
            <a:off x="2949575" y="2381250"/>
            <a:ext cx="215900" cy="88900"/>
          </a:xfrm>
          <a:custGeom>
            <a:avLst/>
            <a:gdLst/>
            <a:ahLst/>
            <a:cxnLst>
              <a:cxn ang="0">
                <a:pos x="77" y="32"/>
              </a:cxn>
              <a:cxn ang="0">
                <a:pos x="76" y="32"/>
              </a:cxn>
              <a:cxn ang="0">
                <a:pos x="76" y="32"/>
              </a:cxn>
              <a:cxn ang="0">
                <a:pos x="3" y="3"/>
              </a:cxn>
              <a:cxn ang="0">
                <a:pos x="2" y="3"/>
              </a:cxn>
              <a:cxn ang="0">
                <a:pos x="1" y="2"/>
              </a:cxn>
              <a:cxn ang="0">
                <a:pos x="1" y="2"/>
              </a:cxn>
              <a:cxn ang="0">
                <a:pos x="0" y="0"/>
              </a:cxn>
            </a:cxnLst>
            <a:rect l="0" t="0" r="r" b="b"/>
            <a:pathLst>
              <a:path w="77" h="32">
                <a:moveTo>
                  <a:pt x="77" y="32"/>
                </a:moveTo>
                <a:cubicBezTo>
                  <a:pt x="77" y="32"/>
                  <a:pt x="76" y="32"/>
                  <a:pt x="76" y="32"/>
                </a:cubicBezTo>
                <a:cubicBezTo>
                  <a:pt x="76" y="32"/>
                  <a:pt x="76" y="32"/>
                  <a:pt x="76" y="32"/>
                </a:cubicBezTo>
                <a:cubicBezTo>
                  <a:pt x="3" y="3"/>
                  <a:pt x="3" y="3"/>
                  <a:pt x="3" y="3"/>
                </a:cubicBezTo>
                <a:cubicBezTo>
                  <a:pt x="3" y="3"/>
                  <a:pt x="2" y="3"/>
                  <a:pt x="2" y="3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1" name="Freeform 37"/>
          <p:cNvSpPr>
            <a:spLocks/>
          </p:cNvSpPr>
          <p:nvPr/>
        </p:nvSpPr>
        <p:spPr bwMode="auto">
          <a:xfrm>
            <a:off x="4724400" y="4246563"/>
            <a:ext cx="1019175" cy="360363"/>
          </a:xfrm>
          <a:custGeom>
            <a:avLst/>
            <a:gdLst/>
            <a:ahLst/>
            <a:cxnLst>
              <a:cxn ang="0">
                <a:pos x="0" y="44"/>
              </a:cxn>
              <a:cxn ang="0">
                <a:pos x="22" y="60"/>
              </a:cxn>
              <a:cxn ang="0">
                <a:pos x="49" y="62"/>
              </a:cxn>
              <a:cxn ang="0">
                <a:pos x="66" y="63"/>
              </a:cxn>
              <a:cxn ang="0">
                <a:pos x="102" y="0"/>
              </a:cxn>
              <a:cxn ang="0">
                <a:pos x="102" y="0"/>
              </a:cxn>
              <a:cxn ang="0">
                <a:pos x="103" y="0"/>
              </a:cxn>
              <a:cxn ang="0">
                <a:pos x="147" y="8"/>
              </a:cxn>
              <a:cxn ang="0">
                <a:pos x="185" y="16"/>
              </a:cxn>
              <a:cxn ang="0">
                <a:pos x="212" y="18"/>
              </a:cxn>
              <a:cxn ang="0">
                <a:pos x="274" y="22"/>
              </a:cxn>
              <a:cxn ang="0">
                <a:pos x="275" y="22"/>
              </a:cxn>
              <a:cxn ang="0">
                <a:pos x="365" y="129"/>
              </a:cxn>
            </a:cxnLst>
            <a:rect l="0" t="0" r="r" b="b"/>
            <a:pathLst>
              <a:path w="365" h="129">
                <a:moveTo>
                  <a:pt x="0" y="44"/>
                </a:moveTo>
                <a:cubicBezTo>
                  <a:pt x="22" y="60"/>
                  <a:pt x="22" y="60"/>
                  <a:pt x="22" y="60"/>
                </a:cubicBezTo>
                <a:cubicBezTo>
                  <a:pt x="49" y="62"/>
                  <a:pt x="49" y="62"/>
                  <a:pt x="49" y="62"/>
                </a:cubicBezTo>
                <a:cubicBezTo>
                  <a:pt x="66" y="63"/>
                  <a:pt x="66" y="63"/>
                  <a:pt x="66" y="63"/>
                </a:cubicBezTo>
                <a:cubicBezTo>
                  <a:pt x="102" y="0"/>
                  <a:pt x="102" y="0"/>
                  <a:pt x="102" y="0"/>
                </a:cubicBezTo>
                <a:cubicBezTo>
                  <a:pt x="102" y="0"/>
                  <a:pt x="102" y="0"/>
                  <a:pt x="102" y="0"/>
                </a:cubicBezTo>
                <a:cubicBezTo>
                  <a:pt x="102" y="0"/>
                  <a:pt x="102" y="0"/>
                  <a:pt x="103" y="0"/>
                </a:cubicBezTo>
                <a:cubicBezTo>
                  <a:pt x="147" y="8"/>
                  <a:pt x="147" y="8"/>
                  <a:pt x="147" y="8"/>
                </a:cubicBezTo>
                <a:cubicBezTo>
                  <a:pt x="185" y="16"/>
                  <a:pt x="185" y="16"/>
                  <a:pt x="185" y="16"/>
                </a:cubicBezTo>
                <a:cubicBezTo>
                  <a:pt x="212" y="18"/>
                  <a:pt x="212" y="18"/>
                  <a:pt x="212" y="18"/>
                </a:cubicBezTo>
                <a:cubicBezTo>
                  <a:pt x="274" y="22"/>
                  <a:pt x="274" y="22"/>
                  <a:pt x="274" y="22"/>
                </a:cubicBezTo>
                <a:cubicBezTo>
                  <a:pt x="274" y="22"/>
                  <a:pt x="275" y="22"/>
                  <a:pt x="275" y="22"/>
                </a:cubicBezTo>
                <a:cubicBezTo>
                  <a:pt x="365" y="129"/>
                  <a:pt x="365" y="129"/>
                  <a:pt x="365" y="12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2" name="Freeform 38"/>
          <p:cNvSpPr>
            <a:spLocks/>
          </p:cNvSpPr>
          <p:nvPr/>
        </p:nvSpPr>
        <p:spPr bwMode="auto">
          <a:xfrm>
            <a:off x="1176337" y="3565525"/>
            <a:ext cx="371475" cy="544513"/>
          </a:xfrm>
          <a:custGeom>
            <a:avLst/>
            <a:gdLst/>
            <a:ahLst/>
            <a:cxnLst>
              <a:cxn ang="0">
                <a:pos x="0" y="195"/>
              </a:cxn>
              <a:cxn ang="0">
                <a:pos x="0" y="194"/>
              </a:cxn>
              <a:cxn ang="0">
                <a:pos x="88" y="64"/>
              </a:cxn>
              <a:cxn ang="0">
                <a:pos x="102" y="44"/>
              </a:cxn>
              <a:cxn ang="0">
                <a:pos x="132" y="0"/>
              </a:cxn>
              <a:cxn ang="0">
                <a:pos x="133" y="0"/>
              </a:cxn>
            </a:cxnLst>
            <a:rect l="0" t="0" r="r" b="b"/>
            <a:pathLst>
              <a:path w="133" h="195">
                <a:moveTo>
                  <a:pt x="0" y="195"/>
                </a:moveTo>
                <a:cubicBezTo>
                  <a:pt x="0" y="195"/>
                  <a:pt x="0" y="194"/>
                  <a:pt x="0" y="194"/>
                </a:cubicBezTo>
                <a:cubicBezTo>
                  <a:pt x="88" y="64"/>
                  <a:pt x="88" y="64"/>
                  <a:pt x="88" y="64"/>
                </a:cubicBezTo>
                <a:cubicBezTo>
                  <a:pt x="102" y="44"/>
                  <a:pt x="102" y="44"/>
                  <a:pt x="102" y="44"/>
                </a:cubicBezTo>
                <a:cubicBezTo>
                  <a:pt x="132" y="0"/>
                  <a:pt x="132" y="0"/>
                  <a:pt x="132" y="0"/>
                </a:cubicBezTo>
                <a:cubicBezTo>
                  <a:pt x="133" y="0"/>
                  <a:pt x="133" y="0"/>
                  <a:pt x="133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3" name="Freeform 39"/>
          <p:cNvSpPr>
            <a:spLocks/>
          </p:cNvSpPr>
          <p:nvPr/>
        </p:nvSpPr>
        <p:spPr bwMode="auto">
          <a:xfrm>
            <a:off x="4611687" y="4378325"/>
            <a:ext cx="555625" cy="2408238"/>
          </a:xfrm>
          <a:custGeom>
            <a:avLst/>
            <a:gdLst/>
            <a:ahLst/>
            <a:cxnLst>
              <a:cxn ang="0">
                <a:pos x="41" y="0"/>
              </a:cxn>
              <a:cxn ang="0">
                <a:pos x="54" y="74"/>
              </a:cxn>
              <a:cxn ang="0">
                <a:pos x="54" y="75"/>
              </a:cxn>
              <a:cxn ang="0">
                <a:pos x="0" y="180"/>
              </a:cxn>
              <a:cxn ang="0">
                <a:pos x="35" y="346"/>
              </a:cxn>
              <a:cxn ang="0">
                <a:pos x="36" y="385"/>
              </a:cxn>
              <a:cxn ang="0">
                <a:pos x="81" y="529"/>
              </a:cxn>
              <a:cxn ang="0">
                <a:pos x="83" y="536"/>
              </a:cxn>
              <a:cxn ang="0">
                <a:pos x="91" y="564"/>
              </a:cxn>
              <a:cxn ang="0">
                <a:pos x="155" y="663"/>
              </a:cxn>
              <a:cxn ang="0">
                <a:pos x="155" y="664"/>
              </a:cxn>
              <a:cxn ang="0">
                <a:pos x="140" y="794"/>
              </a:cxn>
              <a:cxn ang="0">
                <a:pos x="199" y="862"/>
              </a:cxn>
            </a:cxnLst>
            <a:rect l="0" t="0" r="r" b="b"/>
            <a:pathLst>
              <a:path w="199" h="862">
                <a:moveTo>
                  <a:pt x="41" y="0"/>
                </a:moveTo>
                <a:cubicBezTo>
                  <a:pt x="54" y="74"/>
                  <a:pt x="54" y="74"/>
                  <a:pt x="54" y="74"/>
                </a:cubicBezTo>
                <a:cubicBezTo>
                  <a:pt x="54" y="74"/>
                  <a:pt x="54" y="75"/>
                  <a:pt x="54" y="75"/>
                </a:cubicBezTo>
                <a:cubicBezTo>
                  <a:pt x="0" y="180"/>
                  <a:pt x="0" y="180"/>
                  <a:pt x="0" y="180"/>
                </a:cubicBezTo>
                <a:cubicBezTo>
                  <a:pt x="35" y="346"/>
                  <a:pt x="35" y="346"/>
                  <a:pt x="35" y="346"/>
                </a:cubicBezTo>
                <a:cubicBezTo>
                  <a:pt x="36" y="385"/>
                  <a:pt x="36" y="385"/>
                  <a:pt x="36" y="385"/>
                </a:cubicBezTo>
                <a:cubicBezTo>
                  <a:pt x="81" y="529"/>
                  <a:pt x="81" y="529"/>
                  <a:pt x="81" y="529"/>
                </a:cubicBezTo>
                <a:cubicBezTo>
                  <a:pt x="83" y="536"/>
                  <a:pt x="83" y="536"/>
                  <a:pt x="83" y="536"/>
                </a:cubicBezTo>
                <a:cubicBezTo>
                  <a:pt x="91" y="564"/>
                  <a:pt x="91" y="564"/>
                  <a:pt x="91" y="564"/>
                </a:cubicBezTo>
                <a:cubicBezTo>
                  <a:pt x="155" y="663"/>
                  <a:pt x="155" y="663"/>
                  <a:pt x="155" y="663"/>
                </a:cubicBezTo>
                <a:cubicBezTo>
                  <a:pt x="155" y="664"/>
                  <a:pt x="155" y="664"/>
                  <a:pt x="155" y="664"/>
                </a:cubicBezTo>
                <a:cubicBezTo>
                  <a:pt x="140" y="794"/>
                  <a:pt x="140" y="794"/>
                  <a:pt x="140" y="794"/>
                </a:cubicBezTo>
                <a:cubicBezTo>
                  <a:pt x="199" y="862"/>
                  <a:pt x="199" y="862"/>
                  <a:pt x="199" y="86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4" name="Freeform 40"/>
          <p:cNvSpPr>
            <a:spLocks/>
          </p:cNvSpPr>
          <p:nvPr/>
        </p:nvSpPr>
        <p:spPr bwMode="auto">
          <a:xfrm>
            <a:off x="555625" y="2620963"/>
            <a:ext cx="393700" cy="687388"/>
          </a:xfrm>
          <a:custGeom>
            <a:avLst/>
            <a:gdLst/>
            <a:ahLst/>
            <a:cxnLst>
              <a:cxn ang="0">
                <a:pos x="185" y="0"/>
              </a:cxn>
              <a:cxn ang="0">
                <a:pos x="99" y="202"/>
              </a:cxn>
              <a:cxn ang="0">
                <a:pos x="0" y="433"/>
              </a:cxn>
              <a:cxn ang="0">
                <a:pos x="164" y="401"/>
              </a:cxn>
              <a:cxn ang="0">
                <a:pos x="220" y="202"/>
              </a:cxn>
              <a:cxn ang="0">
                <a:pos x="248" y="93"/>
              </a:cxn>
              <a:cxn ang="0">
                <a:pos x="185" y="0"/>
              </a:cxn>
            </a:cxnLst>
            <a:rect l="0" t="0" r="r" b="b"/>
            <a:pathLst>
              <a:path w="248" h="433">
                <a:moveTo>
                  <a:pt x="185" y="0"/>
                </a:moveTo>
                <a:lnTo>
                  <a:pt x="99" y="202"/>
                </a:lnTo>
                <a:lnTo>
                  <a:pt x="0" y="433"/>
                </a:lnTo>
                <a:lnTo>
                  <a:pt x="164" y="401"/>
                </a:lnTo>
                <a:lnTo>
                  <a:pt x="220" y="202"/>
                </a:lnTo>
                <a:lnTo>
                  <a:pt x="248" y="93"/>
                </a:lnTo>
                <a:lnTo>
                  <a:pt x="185" y="0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5" name="Freeform 41"/>
          <p:cNvSpPr>
            <a:spLocks/>
          </p:cNvSpPr>
          <p:nvPr/>
        </p:nvSpPr>
        <p:spPr bwMode="auto">
          <a:xfrm>
            <a:off x="808037" y="2763838"/>
            <a:ext cx="2236788" cy="3203575"/>
          </a:xfrm>
          <a:custGeom>
            <a:avLst/>
            <a:gdLst/>
            <a:ahLst/>
            <a:cxnLst>
              <a:cxn ang="0">
                <a:pos x="749" y="1111"/>
              </a:cxn>
              <a:cxn ang="0">
                <a:pos x="788" y="934"/>
              </a:cxn>
              <a:cxn ang="0">
                <a:pos x="790" y="924"/>
              </a:cxn>
              <a:cxn ang="0">
                <a:pos x="731" y="923"/>
              </a:cxn>
              <a:cxn ang="0">
                <a:pos x="730" y="924"/>
              </a:cxn>
              <a:cxn ang="0">
                <a:pos x="710" y="1019"/>
              </a:cxn>
              <a:cxn ang="0">
                <a:pos x="669" y="1044"/>
              </a:cxn>
              <a:cxn ang="0">
                <a:pos x="661" y="1054"/>
              </a:cxn>
              <a:cxn ang="0">
                <a:pos x="583" y="1109"/>
              </a:cxn>
              <a:cxn ang="0">
                <a:pos x="517" y="981"/>
              </a:cxn>
              <a:cxn ang="0">
                <a:pos x="494" y="946"/>
              </a:cxn>
              <a:cxn ang="0">
                <a:pos x="438" y="949"/>
              </a:cxn>
              <a:cxn ang="0">
                <a:pos x="394" y="1042"/>
              </a:cxn>
              <a:cxn ang="0">
                <a:pos x="343" y="1049"/>
              </a:cxn>
              <a:cxn ang="0">
                <a:pos x="346" y="898"/>
              </a:cxn>
              <a:cxn ang="0">
                <a:pos x="344" y="891"/>
              </a:cxn>
              <a:cxn ang="0">
                <a:pos x="324" y="892"/>
              </a:cxn>
              <a:cxn ang="0">
                <a:pos x="309" y="904"/>
              </a:cxn>
              <a:cxn ang="0">
                <a:pos x="277" y="970"/>
              </a:cxn>
              <a:cxn ang="0">
                <a:pos x="218" y="955"/>
              </a:cxn>
              <a:cxn ang="0">
                <a:pos x="198" y="889"/>
              </a:cxn>
              <a:cxn ang="0">
                <a:pos x="198" y="884"/>
              </a:cxn>
              <a:cxn ang="0">
                <a:pos x="166" y="806"/>
              </a:cxn>
              <a:cxn ang="0">
                <a:pos x="96" y="682"/>
              </a:cxn>
              <a:cxn ang="0">
                <a:pos x="136" y="606"/>
              </a:cxn>
              <a:cxn ang="0">
                <a:pos x="141" y="597"/>
              </a:cxn>
              <a:cxn ang="0">
                <a:pos x="208" y="514"/>
              </a:cxn>
              <a:cxn ang="0">
                <a:pos x="208" y="512"/>
              </a:cxn>
              <a:cxn ang="0">
                <a:pos x="150" y="504"/>
              </a:cxn>
              <a:cxn ang="0">
                <a:pos x="133" y="480"/>
              </a:cxn>
              <a:cxn ang="0">
                <a:pos x="115" y="454"/>
              </a:cxn>
              <a:cxn ang="0">
                <a:pos x="107" y="462"/>
              </a:cxn>
              <a:cxn ang="0">
                <a:pos x="19" y="522"/>
              </a:cxn>
              <a:cxn ang="0">
                <a:pos x="0" y="438"/>
              </a:cxn>
              <a:cxn ang="0">
                <a:pos x="18" y="220"/>
              </a:cxn>
              <a:cxn ang="0">
                <a:pos x="28" y="202"/>
              </a:cxn>
              <a:cxn ang="0">
                <a:pos x="46" y="171"/>
              </a:cxn>
              <a:cxn ang="0">
                <a:pos x="50" y="157"/>
              </a:cxn>
              <a:cxn ang="0">
                <a:pos x="91" y="34"/>
              </a:cxn>
              <a:cxn ang="0">
                <a:pos x="89" y="0"/>
              </a:cxn>
            </a:cxnLst>
            <a:rect l="0" t="0" r="r" b="b"/>
            <a:pathLst>
              <a:path w="801" h="1147">
                <a:moveTo>
                  <a:pt x="801" y="1147"/>
                </a:moveTo>
                <a:cubicBezTo>
                  <a:pt x="749" y="1111"/>
                  <a:pt x="749" y="1111"/>
                  <a:pt x="749" y="1111"/>
                </a:cubicBezTo>
                <a:cubicBezTo>
                  <a:pt x="767" y="1018"/>
                  <a:pt x="767" y="1018"/>
                  <a:pt x="767" y="1018"/>
                </a:cubicBezTo>
                <a:cubicBezTo>
                  <a:pt x="788" y="934"/>
                  <a:pt x="788" y="934"/>
                  <a:pt x="788" y="934"/>
                </a:cubicBezTo>
                <a:cubicBezTo>
                  <a:pt x="790" y="924"/>
                  <a:pt x="790" y="924"/>
                  <a:pt x="790" y="924"/>
                </a:cubicBezTo>
                <a:cubicBezTo>
                  <a:pt x="790" y="924"/>
                  <a:pt x="790" y="924"/>
                  <a:pt x="790" y="924"/>
                </a:cubicBezTo>
                <a:cubicBezTo>
                  <a:pt x="790" y="923"/>
                  <a:pt x="790" y="923"/>
                  <a:pt x="789" y="923"/>
                </a:cubicBezTo>
                <a:cubicBezTo>
                  <a:pt x="731" y="923"/>
                  <a:pt x="731" y="923"/>
                  <a:pt x="731" y="923"/>
                </a:cubicBezTo>
                <a:cubicBezTo>
                  <a:pt x="730" y="923"/>
                  <a:pt x="730" y="923"/>
                  <a:pt x="730" y="923"/>
                </a:cubicBezTo>
                <a:cubicBezTo>
                  <a:pt x="730" y="924"/>
                  <a:pt x="730" y="924"/>
                  <a:pt x="730" y="924"/>
                </a:cubicBezTo>
                <a:cubicBezTo>
                  <a:pt x="734" y="1004"/>
                  <a:pt x="734" y="1004"/>
                  <a:pt x="734" y="1004"/>
                </a:cubicBezTo>
                <a:cubicBezTo>
                  <a:pt x="710" y="1019"/>
                  <a:pt x="710" y="1019"/>
                  <a:pt x="710" y="1019"/>
                </a:cubicBezTo>
                <a:cubicBezTo>
                  <a:pt x="670" y="1044"/>
                  <a:pt x="670" y="1044"/>
                  <a:pt x="670" y="1044"/>
                </a:cubicBezTo>
                <a:cubicBezTo>
                  <a:pt x="670" y="1044"/>
                  <a:pt x="670" y="1044"/>
                  <a:pt x="669" y="1044"/>
                </a:cubicBezTo>
                <a:cubicBezTo>
                  <a:pt x="663" y="1052"/>
                  <a:pt x="663" y="1052"/>
                  <a:pt x="663" y="1052"/>
                </a:cubicBezTo>
                <a:cubicBezTo>
                  <a:pt x="661" y="1054"/>
                  <a:pt x="661" y="1054"/>
                  <a:pt x="661" y="1054"/>
                </a:cubicBezTo>
                <a:cubicBezTo>
                  <a:pt x="600" y="1129"/>
                  <a:pt x="600" y="1129"/>
                  <a:pt x="600" y="1129"/>
                </a:cubicBezTo>
                <a:cubicBezTo>
                  <a:pt x="583" y="1109"/>
                  <a:pt x="583" y="1109"/>
                  <a:pt x="583" y="1109"/>
                </a:cubicBezTo>
                <a:cubicBezTo>
                  <a:pt x="536" y="1056"/>
                  <a:pt x="536" y="1056"/>
                  <a:pt x="536" y="1056"/>
                </a:cubicBezTo>
                <a:cubicBezTo>
                  <a:pt x="517" y="981"/>
                  <a:pt x="517" y="981"/>
                  <a:pt x="517" y="981"/>
                </a:cubicBezTo>
                <a:cubicBezTo>
                  <a:pt x="517" y="980"/>
                  <a:pt x="517" y="980"/>
                  <a:pt x="516" y="980"/>
                </a:cubicBezTo>
                <a:cubicBezTo>
                  <a:pt x="494" y="946"/>
                  <a:pt x="494" y="946"/>
                  <a:pt x="494" y="946"/>
                </a:cubicBezTo>
                <a:cubicBezTo>
                  <a:pt x="494" y="945"/>
                  <a:pt x="494" y="945"/>
                  <a:pt x="494" y="945"/>
                </a:cubicBezTo>
                <a:cubicBezTo>
                  <a:pt x="438" y="949"/>
                  <a:pt x="438" y="949"/>
                  <a:pt x="438" y="949"/>
                </a:cubicBezTo>
                <a:cubicBezTo>
                  <a:pt x="438" y="949"/>
                  <a:pt x="437" y="949"/>
                  <a:pt x="437" y="950"/>
                </a:cubicBezTo>
                <a:cubicBezTo>
                  <a:pt x="394" y="1042"/>
                  <a:pt x="394" y="1042"/>
                  <a:pt x="394" y="1042"/>
                </a:cubicBezTo>
                <a:cubicBezTo>
                  <a:pt x="373" y="1073"/>
                  <a:pt x="373" y="1073"/>
                  <a:pt x="373" y="1073"/>
                </a:cubicBezTo>
                <a:cubicBezTo>
                  <a:pt x="343" y="1049"/>
                  <a:pt x="343" y="1049"/>
                  <a:pt x="343" y="1049"/>
                </a:cubicBezTo>
                <a:cubicBezTo>
                  <a:pt x="351" y="997"/>
                  <a:pt x="351" y="997"/>
                  <a:pt x="351" y="997"/>
                </a:cubicBezTo>
                <a:cubicBezTo>
                  <a:pt x="346" y="898"/>
                  <a:pt x="346" y="898"/>
                  <a:pt x="346" y="898"/>
                </a:cubicBezTo>
                <a:cubicBezTo>
                  <a:pt x="345" y="892"/>
                  <a:pt x="345" y="892"/>
                  <a:pt x="345" y="892"/>
                </a:cubicBezTo>
                <a:cubicBezTo>
                  <a:pt x="345" y="892"/>
                  <a:pt x="344" y="891"/>
                  <a:pt x="344" y="891"/>
                </a:cubicBezTo>
                <a:cubicBezTo>
                  <a:pt x="325" y="891"/>
                  <a:pt x="325" y="891"/>
                  <a:pt x="325" y="891"/>
                </a:cubicBezTo>
                <a:cubicBezTo>
                  <a:pt x="324" y="891"/>
                  <a:pt x="324" y="892"/>
                  <a:pt x="324" y="892"/>
                </a:cubicBezTo>
                <a:cubicBezTo>
                  <a:pt x="310" y="904"/>
                  <a:pt x="310" y="904"/>
                  <a:pt x="310" y="904"/>
                </a:cubicBezTo>
                <a:cubicBezTo>
                  <a:pt x="310" y="904"/>
                  <a:pt x="310" y="904"/>
                  <a:pt x="309" y="904"/>
                </a:cubicBezTo>
                <a:cubicBezTo>
                  <a:pt x="295" y="927"/>
                  <a:pt x="295" y="927"/>
                  <a:pt x="295" y="927"/>
                </a:cubicBezTo>
                <a:cubicBezTo>
                  <a:pt x="277" y="970"/>
                  <a:pt x="277" y="970"/>
                  <a:pt x="277" y="970"/>
                </a:cubicBezTo>
                <a:cubicBezTo>
                  <a:pt x="238" y="974"/>
                  <a:pt x="238" y="974"/>
                  <a:pt x="238" y="974"/>
                </a:cubicBezTo>
                <a:cubicBezTo>
                  <a:pt x="218" y="955"/>
                  <a:pt x="218" y="955"/>
                  <a:pt x="218" y="955"/>
                </a:cubicBezTo>
                <a:cubicBezTo>
                  <a:pt x="201" y="937"/>
                  <a:pt x="201" y="937"/>
                  <a:pt x="201" y="937"/>
                </a:cubicBezTo>
                <a:cubicBezTo>
                  <a:pt x="198" y="889"/>
                  <a:pt x="198" y="889"/>
                  <a:pt x="198" y="889"/>
                </a:cubicBezTo>
                <a:cubicBezTo>
                  <a:pt x="198" y="885"/>
                  <a:pt x="198" y="885"/>
                  <a:pt x="198" y="885"/>
                </a:cubicBezTo>
                <a:cubicBezTo>
                  <a:pt x="198" y="885"/>
                  <a:pt x="198" y="885"/>
                  <a:pt x="198" y="884"/>
                </a:cubicBezTo>
                <a:cubicBezTo>
                  <a:pt x="166" y="807"/>
                  <a:pt x="166" y="807"/>
                  <a:pt x="166" y="807"/>
                </a:cubicBezTo>
                <a:cubicBezTo>
                  <a:pt x="166" y="806"/>
                  <a:pt x="166" y="806"/>
                  <a:pt x="166" y="806"/>
                </a:cubicBezTo>
                <a:cubicBezTo>
                  <a:pt x="91" y="769"/>
                  <a:pt x="91" y="769"/>
                  <a:pt x="91" y="769"/>
                </a:cubicBezTo>
                <a:cubicBezTo>
                  <a:pt x="96" y="682"/>
                  <a:pt x="96" y="682"/>
                  <a:pt x="96" y="682"/>
                </a:cubicBezTo>
                <a:cubicBezTo>
                  <a:pt x="112" y="652"/>
                  <a:pt x="112" y="652"/>
                  <a:pt x="112" y="652"/>
                </a:cubicBezTo>
                <a:cubicBezTo>
                  <a:pt x="136" y="606"/>
                  <a:pt x="136" y="606"/>
                  <a:pt x="136" y="606"/>
                </a:cubicBezTo>
                <a:cubicBezTo>
                  <a:pt x="140" y="599"/>
                  <a:pt x="140" y="599"/>
                  <a:pt x="140" y="599"/>
                </a:cubicBezTo>
                <a:cubicBezTo>
                  <a:pt x="141" y="597"/>
                  <a:pt x="141" y="597"/>
                  <a:pt x="141" y="597"/>
                </a:cubicBezTo>
                <a:cubicBezTo>
                  <a:pt x="153" y="575"/>
                  <a:pt x="153" y="575"/>
                  <a:pt x="153" y="575"/>
                </a:cubicBezTo>
                <a:cubicBezTo>
                  <a:pt x="208" y="514"/>
                  <a:pt x="208" y="514"/>
                  <a:pt x="208" y="514"/>
                </a:cubicBezTo>
                <a:cubicBezTo>
                  <a:pt x="209" y="514"/>
                  <a:pt x="209" y="513"/>
                  <a:pt x="208" y="513"/>
                </a:cubicBezTo>
                <a:cubicBezTo>
                  <a:pt x="208" y="513"/>
                  <a:pt x="208" y="512"/>
                  <a:pt x="208" y="512"/>
                </a:cubicBezTo>
                <a:cubicBezTo>
                  <a:pt x="171" y="507"/>
                  <a:pt x="171" y="507"/>
                  <a:pt x="171" y="507"/>
                </a:cubicBezTo>
                <a:cubicBezTo>
                  <a:pt x="150" y="504"/>
                  <a:pt x="150" y="504"/>
                  <a:pt x="150" y="504"/>
                </a:cubicBezTo>
                <a:cubicBezTo>
                  <a:pt x="134" y="482"/>
                  <a:pt x="134" y="482"/>
                  <a:pt x="134" y="482"/>
                </a:cubicBezTo>
                <a:cubicBezTo>
                  <a:pt x="133" y="480"/>
                  <a:pt x="133" y="480"/>
                  <a:pt x="133" y="480"/>
                </a:cubicBezTo>
                <a:cubicBezTo>
                  <a:pt x="115" y="454"/>
                  <a:pt x="115" y="454"/>
                  <a:pt x="115" y="454"/>
                </a:cubicBezTo>
                <a:cubicBezTo>
                  <a:pt x="115" y="454"/>
                  <a:pt x="115" y="454"/>
                  <a:pt x="115" y="454"/>
                </a:cubicBezTo>
                <a:cubicBezTo>
                  <a:pt x="114" y="454"/>
                  <a:pt x="114" y="454"/>
                  <a:pt x="114" y="454"/>
                </a:cubicBezTo>
                <a:cubicBezTo>
                  <a:pt x="107" y="462"/>
                  <a:pt x="107" y="462"/>
                  <a:pt x="107" y="462"/>
                </a:cubicBezTo>
                <a:cubicBezTo>
                  <a:pt x="40" y="540"/>
                  <a:pt x="40" y="540"/>
                  <a:pt x="40" y="540"/>
                </a:cubicBezTo>
                <a:cubicBezTo>
                  <a:pt x="19" y="522"/>
                  <a:pt x="19" y="522"/>
                  <a:pt x="19" y="522"/>
                </a:cubicBezTo>
                <a:cubicBezTo>
                  <a:pt x="18" y="521"/>
                  <a:pt x="18" y="521"/>
                  <a:pt x="18" y="521"/>
                </a:cubicBezTo>
                <a:cubicBezTo>
                  <a:pt x="0" y="438"/>
                  <a:pt x="0" y="438"/>
                  <a:pt x="0" y="438"/>
                </a:cubicBezTo>
                <a:cubicBezTo>
                  <a:pt x="0" y="310"/>
                  <a:pt x="0" y="310"/>
                  <a:pt x="0" y="310"/>
                </a:cubicBezTo>
                <a:cubicBezTo>
                  <a:pt x="18" y="220"/>
                  <a:pt x="18" y="220"/>
                  <a:pt x="18" y="220"/>
                </a:cubicBezTo>
                <a:cubicBezTo>
                  <a:pt x="19" y="217"/>
                  <a:pt x="19" y="217"/>
                  <a:pt x="19" y="217"/>
                </a:cubicBezTo>
                <a:cubicBezTo>
                  <a:pt x="28" y="202"/>
                  <a:pt x="28" y="202"/>
                  <a:pt x="28" y="202"/>
                </a:cubicBezTo>
                <a:cubicBezTo>
                  <a:pt x="45" y="172"/>
                  <a:pt x="45" y="172"/>
                  <a:pt x="45" y="172"/>
                </a:cubicBezTo>
                <a:cubicBezTo>
                  <a:pt x="46" y="171"/>
                  <a:pt x="46" y="171"/>
                  <a:pt x="46" y="171"/>
                </a:cubicBezTo>
                <a:cubicBezTo>
                  <a:pt x="46" y="171"/>
                  <a:pt x="46" y="171"/>
                  <a:pt x="46" y="171"/>
                </a:cubicBezTo>
                <a:cubicBezTo>
                  <a:pt x="50" y="157"/>
                  <a:pt x="50" y="157"/>
                  <a:pt x="50" y="157"/>
                </a:cubicBezTo>
                <a:cubicBezTo>
                  <a:pt x="82" y="64"/>
                  <a:pt x="82" y="64"/>
                  <a:pt x="82" y="64"/>
                </a:cubicBezTo>
                <a:cubicBezTo>
                  <a:pt x="91" y="34"/>
                  <a:pt x="91" y="34"/>
                  <a:pt x="91" y="34"/>
                </a:cubicBezTo>
                <a:cubicBezTo>
                  <a:pt x="91" y="34"/>
                  <a:pt x="91" y="34"/>
                  <a:pt x="91" y="34"/>
                </a:cubicBezTo>
                <a:cubicBezTo>
                  <a:pt x="89" y="0"/>
                  <a:pt x="89" y="0"/>
                  <a:pt x="89" y="0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6" name="Freeform 42"/>
          <p:cNvSpPr>
            <a:spLocks/>
          </p:cNvSpPr>
          <p:nvPr/>
        </p:nvSpPr>
        <p:spPr bwMode="auto">
          <a:xfrm>
            <a:off x="1455737" y="5824538"/>
            <a:ext cx="496888" cy="771525"/>
          </a:xfrm>
          <a:custGeom>
            <a:avLst/>
            <a:gdLst/>
            <a:ahLst/>
            <a:cxnLst>
              <a:cxn ang="0">
                <a:pos x="177" y="276"/>
              </a:cxn>
              <a:cxn ang="0">
                <a:pos x="177" y="276"/>
              </a:cxn>
              <a:cxn ang="0">
                <a:pos x="166" y="269"/>
              </a:cxn>
              <a:cxn ang="0">
                <a:pos x="161" y="266"/>
              </a:cxn>
              <a:cxn ang="0">
                <a:pos x="11" y="156"/>
              </a:cxn>
              <a:cxn ang="0">
                <a:pos x="11" y="156"/>
              </a:cxn>
              <a:cxn ang="0">
                <a:pos x="0" y="60"/>
              </a:cxn>
              <a:cxn ang="0">
                <a:pos x="0" y="59"/>
              </a:cxn>
              <a:cxn ang="0">
                <a:pos x="3" y="55"/>
              </a:cxn>
              <a:cxn ang="0">
                <a:pos x="42" y="0"/>
              </a:cxn>
              <a:cxn ang="0">
                <a:pos x="43" y="0"/>
              </a:cxn>
              <a:cxn ang="0">
                <a:pos x="43" y="0"/>
              </a:cxn>
              <a:cxn ang="0">
                <a:pos x="52" y="7"/>
              </a:cxn>
              <a:cxn ang="0">
                <a:pos x="158" y="78"/>
              </a:cxn>
              <a:cxn ang="0">
                <a:pos x="158" y="78"/>
              </a:cxn>
              <a:cxn ang="0">
                <a:pos x="173" y="136"/>
              </a:cxn>
              <a:cxn ang="0">
                <a:pos x="178" y="275"/>
              </a:cxn>
              <a:cxn ang="0">
                <a:pos x="178" y="275"/>
              </a:cxn>
              <a:cxn ang="0">
                <a:pos x="177" y="276"/>
              </a:cxn>
              <a:cxn ang="0">
                <a:pos x="177" y="276"/>
              </a:cxn>
            </a:cxnLst>
            <a:rect l="0" t="0" r="r" b="b"/>
            <a:pathLst>
              <a:path w="178" h="276">
                <a:moveTo>
                  <a:pt x="177" y="276"/>
                </a:moveTo>
                <a:cubicBezTo>
                  <a:pt x="177" y="276"/>
                  <a:pt x="177" y="276"/>
                  <a:pt x="177" y="276"/>
                </a:cubicBezTo>
                <a:cubicBezTo>
                  <a:pt x="166" y="269"/>
                  <a:pt x="166" y="269"/>
                  <a:pt x="166" y="269"/>
                </a:cubicBezTo>
                <a:cubicBezTo>
                  <a:pt x="161" y="266"/>
                  <a:pt x="161" y="266"/>
                  <a:pt x="161" y="266"/>
                </a:cubicBezTo>
                <a:cubicBezTo>
                  <a:pt x="11" y="156"/>
                  <a:pt x="11" y="156"/>
                  <a:pt x="11" y="156"/>
                </a:cubicBezTo>
                <a:cubicBezTo>
                  <a:pt x="11" y="156"/>
                  <a:pt x="11" y="156"/>
                  <a:pt x="11" y="156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59"/>
                  <a:pt x="0" y="59"/>
                  <a:pt x="0" y="59"/>
                </a:cubicBezTo>
                <a:cubicBezTo>
                  <a:pt x="3" y="55"/>
                  <a:pt x="3" y="55"/>
                  <a:pt x="3" y="55"/>
                </a:cubicBezTo>
                <a:cubicBezTo>
                  <a:pt x="42" y="0"/>
                  <a:pt x="42" y="0"/>
                  <a:pt x="42" y="0"/>
                </a:cubicBezTo>
                <a:cubicBezTo>
                  <a:pt x="42" y="0"/>
                  <a:pt x="42" y="0"/>
                  <a:pt x="43" y="0"/>
                </a:cubicBezTo>
                <a:cubicBezTo>
                  <a:pt x="43" y="0"/>
                  <a:pt x="43" y="0"/>
                  <a:pt x="43" y="0"/>
                </a:cubicBezTo>
                <a:cubicBezTo>
                  <a:pt x="52" y="7"/>
                  <a:pt x="52" y="7"/>
                  <a:pt x="52" y="7"/>
                </a:cubicBezTo>
                <a:cubicBezTo>
                  <a:pt x="158" y="78"/>
                  <a:pt x="158" y="78"/>
                  <a:pt x="158" y="78"/>
                </a:cubicBezTo>
                <a:cubicBezTo>
                  <a:pt x="158" y="78"/>
                  <a:pt x="158" y="78"/>
                  <a:pt x="158" y="78"/>
                </a:cubicBezTo>
                <a:cubicBezTo>
                  <a:pt x="173" y="136"/>
                  <a:pt x="173" y="136"/>
                  <a:pt x="173" y="136"/>
                </a:cubicBezTo>
                <a:cubicBezTo>
                  <a:pt x="178" y="275"/>
                  <a:pt x="178" y="275"/>
                  <a:pt x="178" y="275"/>
                </a:cubicBezTo>
                <a:cubicBezTo>
                  <a:pt x="178" y="275"/>
                  <a:pt x="178" y="275"/>
                  <a:pt x="178" y="275"/>
                </a:cubicBezTo>
                <a:cubicBezTo>
                  <a:pt x="178" y="276"/>
                  <a:pt x="178" y="276"/>
                  <a:pt x="177" y="276"/>
                </a:cubicBezTo>
                <a:cubicBezTo>
                  <a:pt x="177" y="276"/>
                  <a:pt x="177" y="276"/>
                  <a:pt x="177" y="276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7" name="Freeform 43"/>
          <p:cNvSpPr>
            <a:spLocks/>
          </p:cNvSpPr>
          <p:nvPr/>
        </p:nvSpPr>
        <p:spPr bwMode="auto">
          <a:xfrm>
            <a:off x="2066925" y="6126163"/>
            <a:ext cx="488950" cy="627063"/>
          </a:xfrm>
          <a:custGeom>
            <a:avLst/>
            <a:gdLst/>
            <a:ahLst/>
            <a:cxnLst>
              <a:cxn ang="0">
                <a:pos x="62" y="224"/>
              </a:cxn>
              <a:cxn ang="0">
                <a:pos x="62" y="224"/>
              </a:cxn>
              <a:cxn ang="0">
                <a:pos x="56" y="223"/>
              </a:cxn>
              <a:cxn ang="0">
                <a:pos x="18" y="216"/>
              </a:cxn>
              <a:cxn ang="0">
                <a:pos x="18" y="216"/>
              </a:cxn>
              <a:cxn ang="0">
                <a:pos x="16" y="211"/>
              </a:cxn>
              <a:cxn ang="0">
                <a:pos x="8" y="189"/>
              </a:cxn>
              <a:cxn ang="0">
                <a:pos x="7" y="187"/>
              </a:cxn>
              <a:cxn ang="0">
                <a:pos x="4" y="177"/>
              </a:cxn>
              <a:cxn ang="0">
                <a:pos x="2" y="172"/>
              </a:cxn>
              <a:cxn ang="0">
                <a:pos x="2" y="171"/>
              </a:cxn>
              <a:cxn ang="0">
                <a:pos x="1" y="120"/>
              </a:cxn>
              <a:cxn ang="0">
                <a:pos x="1" y="108"/>
              </a:cxn>
              <a:cxn ang="0">
                <a:pos x="0" y="41"/>
              </a:cxn>
              <a:cxn ang="0">
                <a:pos x="1" y="40"/>
              </a:cxn>
              <a:cxn ang="0">
                <a:pos x="66" y="6"/>
              </a:cxn>
              <a:cxn ang="0">
                <a:pos x="77" y="1"/>
              </a:cxn>
              <a:cxn ang="0">
                <a:pos x="78" y="1"/>
              </a:cxn>
              <a:cxn ang="0">
                <a:pos x="78" y="1"/>
              </a:cxn>
              <a:cxn ang="0">
                <a:pos x="82" y="16"/>
              </a:cxn>
              <a:cxn ang="0">
                <a:pos x="94" y="65"/>
              </a:cxn>
              <a:cxn ang="0">
                <a:pos x="124" y="62"/>
              </a:cxn>
              <a:cxn ang="0">
                <a:pos x="136" y="30"/>
              </a:cxn>
              <a:cxn ang="0">
                <a:pos x="137" y="28"/>
              </a:cxn>
              <a:cxn ang="0">
                <a:pos x="137" y="27"/>
              </a:cxn>
              <a:cxn ang="0">
                <a:pos x="138" y="28"/>
              </a:cxn>
              <a:cxn ang="0">
                <a:pos x="143" y="31"/>
              </a:cxn>
              <a:cxn ang="0">
                <a:pos x="157" y="41"/>
              </a:cxn>
              <a:cxn ang="0">
                <a:pos x="175" y="54"/>
              </a:cxn>
              <a:cxn ang="0">
                <a:pos x="175" y="56"/>
              </a:cxn>
              <a:cxn ang="0">
                <a:pos x="163" y="72"/>
              </a:cxn>
              <a:cxn ang="0">
                <a:pos x="114" y="138"/>
              </a:cxn>
              <a:cxn ang="0">
                <a:pos x="99" y="173"/>
              </a:cxn>
              <a:cxn ang="0">
                <a:pos x="63" y="224"/>
              </a:cxn>
              <a:cxn ang="0">
                <a:pos x="62" y="224"/>
              </a:cxn>
            </a:cxnLst>
            <a:rect l="0" t="0" r="r" b="b"/>
            <a:pathLst>
              <a:path w="175" h="224">
                <a:moveTo>
                  <a:pt x="62" y="224"/>
                </a:moveTo>
                <a:cubicBezTo>
                  <a:pt x="62" y="224"/>
                  <a:pt x="62" y="224"/>
                  <a:pt x="62" y="224"/>
                </a:cubicBezTo>
                <a:cubicBezTo>
                  <a:pt x="56" y="223"/>
                  <a:pt x="56" y="223"/>
                  <a:pt x="56" y="223"/>
                </a:cubicBezTo>
                <a:cubicBezTo>
                  <a:pt x="18" y="216"/>
                  <a:pt x="18" y="216"/>
                  <a:pt x="18" y="216"/>
                </a:cubicBezTo>
                <a:cubicBezTo>
                  <a:pt x="18" y="216"/>
                  <a:pt x="18" y="216"/>
                  <a:pt x="18" y="216"/>
                </a:cubicBezTo>
                <a:cubicBezTo>
                  <a:pt x="16" y="211"/>
                  <a:pt x="16" y="211"/>
                  <a:pt x="16" y="211"/>
                </a:cubicBezTo>
                <a:cubicBezTo>
                  <a:pt x="8" y="189"/>
                  <a:pt x="8" y="189"/>
                  <a:pt x="8" y="189"/>
                </a:cubicBezTo>
                <a:cubicBezTo>
                  <a:pt x="7" y="187"/>
                  <a:pt x="7" y="187"/>
                  <a:pt x="7" y="187"/>
                </a:cubicBezTo>
                <a:cubicBezTo>
                  <a:pt x="4" y="177"/>
                  <a:pt x="4" y="177"/>
                  <a:pt x="4" y="177"/>
                </a:cubicBezTo>
                <a:cubicBezTo>
                  <a:pt x="2" y="172"/>
                  <a:pt x="2" y="172"/>
                  <a:pt x="2" y="172"/>
                </a:cubicBezTo>
                <a:cubicBezTo>
                  <a:pt x="2" y="172"/>
                  <a:pt x="2" y="171"/>
                  <a:pt x="2" y="171"/>
                </a:cubicBezTo>
                <a:cubicBezTo>
                  <a:pt x="1" y="120"/>
                  <a:pt x="1" y="120"/>
                  <a:pt x="1" y="120"/>
                </a:cubicBezTo>
                <a:cubicBezTo>
                  <a:pt x="1" y="108"/>
                  <a:pt x="1" y="108"/>
                  <a:pt x="1" y="108"/>
                </a:cubicBezTo>
                <a:cubicBezTo>
                  <a:pt x="0" y="41"/>
                  <a:pt x="0" y="41"/>
                  <a:pt x="0" y="41"/>
                </a:cubicBezTo>
                <a:cubicBezTo>
                  <a:pt x="0" y="40"/>
                  <a:pt x="1" y="40"/>
                  <a:pt x="1" y="40"/>
                </a:cubicBezTo>
                <a:cubicBezTo>
                  <a:pt x="66" y="6"/>
                  <a:pt x="66" y="6"/>
                  <a:pt x="66" y="6"/>
                </a:cubicBezTo>
                <a:cubicBezTo>
                  <a:pt x="77" y="1"/>
                  <a:pt x="77" y="1"/>
                  <a:pt x="77" y="1"/>
                </a:cubicBezTo>
                <a:cubicBezTo>
                  <a:pt x="77" y="0"/>
                  <a:pt x="77" y="0"/>
                  <a:pt x="78" y="1"/>
                </a:cubicBezTo>
                <a:cubicBezTo>
                  <a:pt x="78" y="1"/>
                  <a:pt x="78" y="1"/>
                  <a:pt x="78" y="1"/>
                </a:cubicBezTo>
                <a:cubicBezTo>
                  <a:pt x="82" y="16"/>
                  <a:pt x="82" y="16"/>
                  <a:pt x="82" y="16"/>
                </a:cubicBezTo>
                <a:cubicBezTo>
                  <a:pt x="94" y="65"/>
                  <a:pt x="94" y="65"/>
                  <a:pt x="94" y="65"/>
                </a:cubicBezTo>
                <a:cubicBezTo>
                  <a:pt x="124" y="62"/>
                  <a:pt x="124" y="62"/>
                  <a:pt x="124" y="62"/>
                </a:cubicBezTo>
                <a:cubicBezTo>
                  <a:pt x="136" y="30"/>
                  <a:pt x="136" y="30"/>
                  <a:pt x="136" y="30"/>
                </a:cubicBezTo>
                <a:cubicBezTo>
                  <a:pt x="137" y="28"/>
                  <a:pt x="137" y="28"/>
                  <a:pt x="137" y="28"/>
                </a:cubicBezTo>
                <a:cubicBezTo>
                  <a:pt x="137" y="28"/>
                  <a:pt x="137" y="27"/>
                  <a:pt x="137" y="27"/>
                </a:cubicBezTo>
                <a:cubicBezTo>
                  <a:pt x="138" y="27"/>
                  <a:pt x="138" y="27"/>
                  <a:pt x="138" y="28"/>
                </a:cubicBezTo>
                <a:cubicBezTo>
                  <a:pt x="143" y="31"/>
                  <a:pt x="143" y="31"/>
                  <a:pt x="143" y="31"/>
                </a:cubicBezTo>
                <a:cubicBezTo>
                  <a:pt x="157" y="41"/>
                  <a:pt x="157" y="41"/>
                  <a:pt x="157" y="41"/>
                </a:cubicBezTo>
                <a:cubicBezTo>
                  <a:pt x="175" y="54"/>
                  <a:pt x="175" y="54"/>
                  <a:pt x="175" y="54"/>
                </a:cubicBezTo>
                <a:cubicBezTo>
                  <a:pt x="175" y="55"/>
                  <a:pt x="175" y="55"/>
                  <a:pt x="175" y="56"/>
                </a:cubicBezTo>
                <a:cubicBezTo>
                  <a:pt x="163" y="72"/>
                  <a:pt x="163" y="72"/>
                  <a:pt x="163" y="72"/>
                </a:cubicBezTo>
                <a:cubicBezTo>
                  <a:pt x="114" y="138"/>
                  <a:pt x="114" y="138"/>
                  <a:pt x="114" y="138"/>
                </a:cubicBezTo>
                <a:cubicBezTo>
                  <a:pt x="99" y="173"/>
                  <a:pt x="99" y="173"/>
                  <a:pt x="99" y="173"/>
                </a:cubicBezTo>
                <a:cubicBezTo>
                  <a:pt x="63" y="224"/>
                  <a:pt x="63" y="224"/>
                  <a:pt x="63" y="224"/>
                </a:cubicBezTo>
                <a:cubicBezTo>
                  <a:pt x="62" y="224"/>
                  <a:pt x="62" y="224"/>
                  <a:pt x="62" y="224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8" name="Freeform 44"/>
          <p:cNvSpPr>
            <a:spLocks/>
          </p:cNvSpPr>
          <p:nvPr/>
        </p:nvSpPr>
        <p:spPr bwMode="auto">
          <a:xfrm>
            <a:off x="1055687" y="550863"/>
            <a:ext cx="5327650" cy="2363788"/>
          </a:xfrm>
          <a:custGeom>
            <a:avLst/>
            <a:gdLst/>
            <a:ahLst/>
            <a:cxnLst>
              <a:cxn ang="0">
                <a:pos x="1711" y="10"/>
              </a:cxn>
              <a:cxn ang="0">
                <a:pos x="1630" y="79"/>
              </a:cxn>
              <a:cxn ang="0">
                <a:pos x="1531" y="126"/>
              </a:cxn>
              <a:cxn ang="0">
                <a:pos x="1569" y="193"/>
              </a:cxn>
              <a:cxn ang="0">
                <a:pos x="1477" y="329"/>
              </a:cxn>
              <a:cxn ang="0">
                <a:pos x="1436" y="315"/>
              </a:cxn>
              <a:cxn ang="0">
                <a:pos x="1381" y="393"/>
              </a:cxn>
              <a:cxn ang="0">
                <a:pos x="1310" y="415"/>
              </a:cxn>
              <a:cxn ang="0">
                <a:pos x="1310" y="483"/>
              </a:cxn>
              <a:cxn ang="0">
                <a:pos x="1307" y="485"/>
              </a:cxn>
              <a:cxn ang="0">
                <a:pos x="1268" y="531"/>
              </a:cxn>
              <a:cxn ang="0">
                <a:pos x="1205" y="533"/>
              </a:cxn>
              <a:cxn ang="0">
                <a:pos x="1207" y="458"/>
              </a:cxn>
              <a:cxn ang="0">
                <a:pos x="1210" y="361"/>
              </a:cxn>
              <a:cxn ang="0">
                <a:pos x="1076" y="252"/>
              </a:cxn>
              <a:cxn ang="0">
                <a:pos x="1053" y="230"/>
              </a:cxn>
              <a:cxn ang="0">
                <a:pos x="964" y="44"/>
              </a:cxn>
              <a:cxn ang="0">
                <a:pos x="951" y="40"/>
              </a:cxn>
              <a:cxn ang="0">
                <a:pos x="924" y="29"/>
              </a:cxn>
              <a:cxn ang="0">
                <a:pos x="889" y="17"/>
              </a:cxn>
              <a:cxn ang="0">
                <a:pos x="846" y="265"/>
              </a:cxn>
              <a:cxn ang="0">
                <a:pos x="817" y="264"/>
              </a:cxn>
              <a:cxn ang="0">
                <a:pos x="729" y="254"/>
              </a:cxn>
              <a:cxn ang="0">
                <a:pos x="701" y="200"/>
              </a:cxn>
              <a:cxn ang="0">
                <a:pos x="659" y="229"/>
              </a:cxn>
              <a:cxn ang="0">
                <a:pos x="657" y="195"/>
              </a:cxn>
              <a:cxn ang="0">
                <a:pos x="604" y="203"/>
              </a:cxn>
              <a:cxn ang="0">
                <a:pos x="557" y="223"/>
              </a:cxn>
              <a:cxn ang="0">
                <a:pos x="430" y="249"/>
              </a:cxn>
              <a:cxn ang="0">
                <a:pos x="462" y="307"/>
              </a:cxn>
              <a:cxn ang="0">
                <a:pos x="448" y="344"/>
              </a:cxn>
              <a:cxn ang="0">
                <a:pos x="430" y="383"/>
              </a:cxn>
              <a:cxn ang="0">
                <a:pos x="418" y="341"/>
              </a:cxn>
              <a:cxn ang="0">
                <a:pos x="387" y="395"/>
              </a:cxn>
              <a:cxn ang="0">
                <a:pos x="373" y="401"/>
              </a:cxn>
              <a:cxn ang="0">
                <a:pos x="306" y="429"/>
              </a:cxn>
              <a:cxn ang="0">
                <a:pos x="317" y="446"/>
              </a:cxn>
              <a:cxn ang="0">
                <a:pos x="317" y="448"/>
              </a:cxn>
              <a:cxn ang="0">
                <a:pos x="286" y="474"/>
              </a:cxn>
              <a:cxn ang="0">
                <a:pos x="288" y="488"/>
              </a:cxn>
              <a:cxn ang="0">
                <a:pos x="283" y="499"/>
              </a:cxn>
              <a:cxn ang="0">
                <a:pos x="238" y="530"/>
              </a:cxn>
              <a:cxn ang="0">
                <a:pos x="260" y="544"/>
              </a:cxn>
              <a:cxn ang="0">
                <a:pos x="232" y="576"/>
              </a:cxn>
              <a:cxn ang="0">
                <a:pos x="222" y="578"/>
              </a:cxn>
              <a:cxn ang="0">
                <a:pos x="146" y="637"/>
              </a:cxn>
              <a:cxn ang="0">
                <a:pos x="137" y="705"/>
              </a:cxn>
              <a:cxn ang="0">
                <a:pos x="130" y="781"/>
              </a:cxn>
              <a:cxn ang="0">
                <a:pos x="74" y="821"/>
              </a:cxn>
              <a:cxn ang="0">
                <a:pos x="46" y="846"/>
              </a:cxn>
              <a:cxn ang="0">
                <a:pos x="45" y="845"/>
              </a:cxn>
              <a:cxn ang="0">
                <a:pos x="23" y="790"/>
              </a:cxn>
              <a:cxn ang="0">
                <a:pos x="0" y="792"/>
              </a:cxn>
            </a:cxnLst>
            <a:rect l="0" t="0" r="r" b="b"/>
            <a:pathLst>
              <a:path w="1907" h="846">
                <a:moveTo>
                  <a:pt x="1907" y="0"/>
                </a:moveTo>
                <a:cubicBezTo>
                  <a:pt x="1711" y="10"/>
                  <a:pt x="1711" y="10"/>
                  <a:pt x="1711" y="10"/>
                </a:cubicBezTo>
                <a:cubicBezTo>
                  <a:pt x="1705" y="17"/>
                  <a:pt x="1705" y="17"/>
                  <a:pt x="1705" y="17"/>
                </a:cubicBezTo>
                <a:cubicBezTo>
                  <a:pt x="1630" y="79"/>
                  <a:pt x="1630" y="79"/>
                  <a:pt x="1630" y="79"/>
                </a:cubicBezTo>
                <a:cubicBezTo>
                  <a:pt x="1630" y="79"/>
                  <a:pt x="1630" y="79"/>
                  <a:pt x="1630" y="79"/>
                </a:cubicBezTo>
                <a:cubicBezTo>
                  <a:pt x="1531" y="126"/>
                  <a:pt x="1531" y="126"/>
                  <a:pt x="1531" y="126"/>
                </a:cubicBezTo>
                <a:cubicBezTo>
                  <a:pt x="1569" y="192"/>
                  <a:pt x="1569" y="192"/>
                  <a:pt x="1569" y="192"/>
                </a:cubicBezTo>
                <a:cubicBezTo>
                  <a:pt x="1569" y="192"/>
                  <a:pt x="1569" y="193"/>
                  <a:pt x="1569" y="193"/>
                </a:cubicBezTo>
                <a:cubicBezTo>
                  <a:pt x="1521" y="242"/>
                  <a:pt x="1521" y="242"/>
                  <a:pt x="1521" y="242"/>
                </a:cubicBezTo>
                <a:cubicBezTo>
                  <a:pt x="1477" y="329"/>
                  <a:pt x="1477" y="329"/>
                  <a:pt x="1477" y="329"/>
                </a:cubicBezTo>
                <a:cubicBezTo>
                  <a:pt x="1475" y="331"/>
                  <a:pt x="1475" y="331"/>
                  <a:pt x="1475" y="331"/>
                </a:cubicBezTo>
                <a:cubicBezTo>
                  <a:pt x="1436" y="315"/>
                  <a:pt x="1436" y="315"/>
                  <a:pt x="1436" y="315"/>
                </a:cubicBezTo>
                <a:cubicBezTo>
                  <a:pt x="1382" y="393"/>
                  <a:pt x="1382" y="393"/>
                  <a:pt x="1382" y="393"/>
                </a:cubicBezTo>
                <a:cubicBezTo>
                  <a:pt x="1381" y="393"/>
                  <a:pt x="1381" y="393"/>
                  <a:pt x="1381" y="393"/>
                </a:cubicBezTo>
                <a:cubicBezTo>
                  <a:pt x="1352" y="403"/>
                  <a:pt x="1352" y="403"/>
                  <a:pt x="1352" y="403"/>
                </a:cubicBezTo>
                <a:cubicBezTo>
                  <a:pt x="1310" y="415"/>
                  <a:pt x="1310" y="415"/>
                  <a:pt x="1310" y="415"/>
                </a:cubicBezTo>
                <a:cubicBezTo>
                  <a:pt x="1293" y="421"/>
                  <a:pt x="1293" y="421"/>
                  <a:pt x="1293" y="421"/>
                </a:cubicBezTo>
                <a:cubicBezTo>
                  <a:pt x="1310" y="483"/>
                  <a:pt x="1310" y="483"/>
                  <a:pt x="1310" y="483"/>
                </a:cubicBezTo>
                <a:cubicBezTo>
                  <a:pt x="1310" y="484"/>
                  <a:pt x="1310" y="484"/>
                  <a:pt x="1309" y="484"/>
                </a:cubicBezTo>
                <a:cubicBezTo>
                  <a:pt x="1307" y="485"/>
                  <a:pt x="1307" y="485"/>
                  <a:pt x="1307" y="485"/>
                </a:cubicBezTo>
                <a:cubicBezTo>
                  <a:pt x="1268" y="531"/>
                  <a:pt x="1268" y="531"/>
                  <a:pt x="1268" y="531"/>
                </a:cubicBezTo>
                <a:cubicBezTo>
                  <a:pt x="1268" y="531"/>
                  <a:pt x="1268" y="531"/>
                  <a:pt x="1268" y="531"/>
                </a:cubicBezTo>
                <a:cubicBezTo>
                  <a:pt x="1227" y="552"/>
                  <a:pt x="1227" y="552"/>
                  <a:pt x="1227" y="552"/>
                </a:cubicBezTo>
                <a:cubicBezTo>
                  <a:pt x="1205" y="533"/>
                  <a:pt x="1205" y="533"/>
                  <a:pt x="1205" y="533"/>
                </a:cubicBezTo>
                <a:cubicBezTo>
                  <a:pt x="1206" y="459"/>
                  <a:pt x="1206" y="459"/>
                  <a:pt x="1206" y="459"/>
                </a:cubicBezTo>
                <a:cubicBezTo>
                  <a:pt x="1206" y="459"/>
                  <a:pt x="1207" y="459"/>
                  <a:pt x="1207" y="458"/>
                </a:cubicBezTo>
                <a:cubicBezTo>
                  <a:pt x="1246" y="458"/>
                  <a:pt x="1246" y="458"/>
                  <a:pt x="1246" y="458"/>
                </a:cubicBezTo>
                <a:cubicBezTo>
                  <a:pt x="1210" y="361"/>
                  <a:pt x="1210" y="361"/>
                  <a:pt x="1210" y="361"/>
                </a:cubicBezTo>
                <a:cubicBezTo>
                  <a:pt x="1098" y="273"/>
                  <a:pt x="1098" y="273"/>
                  <a:pt x="1098" y="273"/>
                </a:cubicBezTo>
                <a:cubicBezTo>
                  <a:pt x="1076" y="252"/>
                  <a:pt x="1076" y="252"/>
                  <a:pt x="1076" y="252"/>
                </a:cubicBezTo>
                <a:cubicBezTo>
                  <a:pt x="1053" y="231"/>
                  <a:pt x="1053" y="231"/>
                  <a:pt x="1053" y="231"/>
                </a:cubicBezTo>
                <a:cubicBezTo>
                  <a:pt x="1053" y="231"/>
                  <a:pt x="1053" y="230"/>
                  <a:pt x="1053" y="230"/>
                </a:cubicBezTo>
                <a:cubicBezTo>
                  <a:pt x="1026" y="62"/>
                  <a:pt x="1026" y="62"/>
                  <a:pt x="1026" y="62"/>
                </a:cubicBezTo>
                <a:cubicBezTo>
                  <a:pt x="964" y="44"/>
                  <a:pt x="964" y="44"/>
                  <a:pt x="964" y="44"/>
                </a:cubicBezTo>
                <a:cubicBezTo>
                  <a:pt x="953" y="41"/>
                  <a:pt x="953" y="41"/>
                  <a:pt x="953" y="41"/>
                </a:cubicBezTo>
                <a:cubicBezTo>
                  <a:pt x="951" y="40"/>
                  <a:pt x="951" y="40"/>
                  <a:pt x="951" y="40"/>
                </a:cubicBezTo>
                <a:cubicBezTo>
                  <a:pt x="924" y="29"/>
                  <a:pt x="924" y="29"/>
                  <a:pt x="924" y="29"/>
                </a:cubicBezTo>
                <a:cubicBezTo>
                  <a:pt x="924" y="29"/>
                  <a:pt x="924" y="29"/>
                  <a:pt x="924" y="29"/>
                </a:cubicBezTo>
                <a:cubicBezTo>
                  <a:pt x="896" y="9"/>
                  <a:pt x="896" y="9"/>
                  <a:pt x="896" y="9"/>
                </a:cubicBezTo>
                <a:cubicBezTo>
                  <a:pt x="889" y="17"/>
                  <a:pt x="889" y="17"/>
                  <a:pt x="889" y="17"/>
                </a:cubicBezTo>
                <a:cubicBezTo>
                  <a:pt x="869" y="45"/>
                  <a:pt x="869" y="45"/>
                  <a:pt x="869" y="45"/>
                </a:cubicBezTo>
                <a:cubicBezTo>
                  <a:pt x="846" y="265"/>
                  <a:pt x="846" y="265"/>
                  <a:pt x="846" y="265"/>
                </a:cubicBezTo>
                <a:cubicBezTo>
                  <a:pt x="844" y="265"/>
                  <a:pt x="844" y="265"/>
                  <a:pt x="844" y="265"/>
                </a:cubicBezTo>
                <a:cubicBezTo>
                  <a:pt x="817" y="264"/>
                  <a:pt x="817" y="264"/>
                  <a:pt x="817" y="264"/>
                </a:cubicBezTo>
                <a:cubicBezTo>
                  <a:pt x="806" y="263"/>
                  <a:pt x="806" y="263"/>
                  <a:pt x="806" y="263"/>
                </a:cubicBezTo>
                <a:cubicBezTo>
                  <a:pt x="729" y="254"/>
                  <a:pt x="729" y="254"/>
                  <a:pt x="729" y="254"/>
                </a:cubicBezTo>
                <a:cubicBezTo>
                  <a:pt x="729" y="254"/>
                  <a:pt x="728" y="254"/>
                  <a:pt x="728" y="253"/>
                </a:cubicBezTo>
                <a:cubicBezTo>
                  <a:pt x="701" y="200"/>
                  <a:pt x="701" y="200"/>
                  <a:pt x="701" y="200"/>
                </a:cubicBezTo>
                <a:cubicBezTo>
                  <a:pt x="660" y="229"/>
                  <a:pt x="660" y="229"/>
                  <a:pt x="660" y="229"/>
                </a:cubicBezTo>
                <a:cubicBezTo>
                  <a:pt x="659" y="229"/>
                  <a:pt x="659" y="229"/>
                  <a:pt x="659" y="229"/>
                </a:cubicBezTo>
                <a:cubicBezTo>
                  <a:pt x="658" y="229"/>
                  <a:pt x="658" y="228"/>
                  <a:pt x="658" y="228"/>
                </a:cubicBezTo>
                <a:cubicBezTo>
                  <a:pt x="657" y="195"/>
                  <a:pt x="657" y="195"/>
                  <a:pt x="657" y="195"/>
                </a:cubicBezTo>
                <a:cubicBezTo>
                  <a:pt x="609" y="201"/>
                  <a:pt x="609" y="201"/>
                  <a:pt x="609" y="201"/>
                </a:cubicBezTo>
                <a:cubicBezTo>
                  <a:pt x="604" y="203"/>
                  <a:pt x="604" y="203"/>
                  <a:pt x="604" y="203"/>
                </a:cubicBezTo>
                <a:cubicBezTo>
                  <a:pt x="558" y="223"/>
                  <a:pt x="558" y="223"/>
                  <a:pt x="558" y="223"/>
                </a:cubicBezTo>
                <a:cubicBezTo>
                  <a:pt x="557" y="223"/>
                  <a:pt x="557" y="223"/>
                  <a:pt x="557" y="223"/>
                </a:cubicBezTo>
                <a:cubicBezTo>
                  <a:pt x="487" y="178"/>
                  <a:pt x="487" y="178"/>
                  <a:pt x="487" y="178"/>
                </a:cubicBezTo>
                <a:cubicBezTo>
                  <a:pt x="430" y="249"/>
                  <a:pt x="430" y="249"/>
                  <a:pt x="430" y="249"/>
                </a:cubicBezTo>
                <a:cubicBezTo>
                  <a:pt x="451" y="286"/>
                  <a:pt x="451" y="286"/>
                  <a:pt x="451" y="286"/>
                </a:cubicBezTo>
                <a:cubicBezTo>
                  <a:pt x="462" y="307"/>
                  <a:pt x="462" y="307"/>
                  <a:pt x="462" y="307"/>
                </a:cubicBezTo>
                <a:cubicBezTo>
                  <a:pt x="462" y="308"/>
                  <a:pt x="462" y="308"/>
                  <a:pt x="462" y="308"/>
                </a:cubicBezTo>
                <a:cubicBezTo>
                  <a:pt x="448" y="344"/>
                  <a:pt x="448" y="344"/>
                  <a:pt x="448" y="344"/>
                </a:cubicBezTo>
                <a:cubicBezTo>
                  <a:pt x="431" y="382"/>
                  <a:pt x="431" y="382"/>
                  <a:pt x="431" y="382"/>
                </a:cubicBezTo>
                <a:cubicBezTo>
                  <a:pt x="431" y="382"/>
                  <a:pt x="431" y="383"/>
                  <a:pt x="430" y="383"/>
                </a:cubicBezTo>
                <a:cubicBezTo>
                  <a:pt x="430" y="383"/>
                  <a:pt x="430" y="382"/>
                  <a:pt x="430" y="382"/>
                </a:cubicBezTo>
                <a:cubicBezTo>
                  <a:pt x="418" y="341"/>
                  <a:pt x="418" y="341"/>
                  <a:pt x="418" y="341"/>
                </a:cubicBezTo>
                <a:cubicBezTo>
                  <a:pt x="395" y="383"/>
                  <a:pt x="395" y="383"/>
                  <a:pt x="395" y="383"/>
                </a:cubicBezTo>
                <a:cubicBezTo>
                  <a:pt x="387" y="395"/>
                  <a:pt x="387" y="395"/>
                  <a:pt x="387" y="395"/>
                </a:cubicBezTo>
                <a:cubicBezTo>
                  <a:pt x="387" y="395"/>
                  <a:pt x="387" y="395"/>
                  <a:pt x="387" y="395"/>
                </a:cubicBezTo>
                <a:cubicBezTo>
                  <a:pt x="373" y="401"/>
                  <a:pt x="373" y="401"/>
                  <a:pt x="373" y="401"/>
                </a:cubicBezTo>
                <a:cubicBezTo>
                  <a:pt x="307" y="425"/>
                  <a:pt x="307" y="425"/>
                  <a:pt x="307" y="425"/>
                </a:cubicBezTo>
                <a:cubicBezTo>
                  <a:pt x="306" y="429"/>
                  <a:pt x="306" y="429"/>
                  <a:pt x="306" y="429"/>
                </a:cubicBezTo>
                <a:cubicBezTo>
                  <a:pt x="310" y="439"/>
                  <a:pt x="310" y="439"/>
                  <a:pt x="310" y="439"/>
                </a:cubicBezTo>
                <a:cubicBezTo>
                  <a:pt x="317" y="446"/>
                  <a:pt x="317" y="446"/>
                  <a:pt x="317" y="446"/>
                </a:cubicBezTo>
                <a:cubicBezTo>
                  <a:pt x="317" y="447"/>
                  <a:pt x="317" y="447"/>
                  <a:pt x="317" y="447"/>
                </a:cubicBezTo>
                <a:cubicBezTo>
                  <a:pt x="317" y="447"/>
                  <a:pt x="317" y="448"/>
                  <a:pt x="317" y="448"/>
                </a:cubicBezTo>
                <a:cubicBezTo>
                  <a:pt x="283" y="465"/>
                  <a:pt x="283" y="465"/>
                  <a:pt x="283" y="465"/>
                </a:cubicBezTo>
                <a:cubicBezTo>
                  <a:pt x="286" y="474"/>
                  <a:pt x="286" y="474"/>
                  <a:pt x="286" y="474"/>
                </a:cubicBezTo>
                <a:cubicBezTo>
                  <a:pt x="288" y="487"/>
                  <a:pt x="288" y="487"/>
                  <a:pt x="288" y="487"/>
                </a:cubicBezTo>
                <a:cubicBezTo>
                  <a:pt x="288" y="487"/>
                  <a:pt x="288" y="487"/>
                  <a:pt x="288" y="488"/>
                </a:cubicBezTo>
                <a:cubicBezTo>
                  <a:pt x="284" y="498"/>
                  <a:pt x="284" y="498"/>
                  <a:pt x="284" y="498"/>
                </a:cubicBezTo>
                <a:cubicBezTo>
                  <a:pt x="283" y="499"/>
                  <a:pt x="283" y="499"/>
                  <a:pt x="283" y="499"/>
                </a:cubicBezTo>
                <a:cubicBezTo>
                  <a:pt x="270" y="502"/>
                  <a:pt x="270" y="502"/>
                  <a:pt x="270" y="502"/>
                </a:cubicBezTo>
                <a:cubicBezTo>
                  <a:pt x="238" y="530"/>
                  <a:pt x="238" y="530"/>
                  <a:pt x="238" y="530"/>
                </a:cubicBezTo>
                <a:cubicBezTo>
                  <a:pt x="259" y="543"/>
                  <a:pt x="259" y="543"/>
                  <a:pt x="259" y="543"/>
                </a:cubicBezTo>
                <a:cubicBezTo>
                  <a:pt x="259" y="543"/>
                  <a:pt x="260" y="544"/>
                  <a:pt x="260" y="544"/>
                </a:cubicBezTo>
                <a:cubicBezTo>
                  <a:pt x="260" y="544"/>
                  <a:pt x="260" y="544"/>
                  <a:pt x="259" y="545"/>
                </a:cubicBezTo>
                <a:cubicBezTo>
                  <a:pt x="232" y="576"/>
                  <a:pt x="232" y="576"/>
                  <a:pt x="232" y="576"/>
                </a:cubicBezTo>
                <a:cubicBezTo>
                  <a:pt x="231" y="576"/>
                  <a:pt x="231" y="577"/>
                  <a:pt x="231" y="577"/>
                </a:cubicBezTo>
                <a:cubicBezTo>
                  <a:pt x="222" y="578"/>
                  <a:pt x="222" y="578"/>
                  <a:pt x="222" y="578"/>
                </a:cubicBezTo>
                <a:cubicBezTo>
                  <a:pt x="156" y="599"/>
                  <a:pt x="156" y="599"/>
                  <a:pt x="156" y="599"/>
                </a:cubicBezTo>
                <a:cubicBezTo>
                  <a:pt x="146" y="637"/>
                  <a:pt x="146" y="637"/>
                  <a:pt x="146" y="637"/>
                </a:cubicBezTo>
                <a:cubicBezTo>
                  <a:pt x="144" y="681"/>
                  <a:pt x="144" y="681"/>
                  <a:pt x="144" y="681"/>
                </a:cubicBezTo>
                <a:cubicBezTo>
                  <a:pt x="137" y="705"/>
                  <a:pt x="137" y="705"/>
                  <a:pt x="137" y="705"/>
                </a:cubicBezTo>
                <a:cubicBezTo>
                  <a:pt x="137" y="707"/>
                  <a:pt x="137" y="707"/>
                  <a:pt x="137" y="707"/>
                </a:cubicBezTo>
                <a:cubicBezTo>
                  <a:pt x="130" y="781"/>
                  <a:pt x="130" y="781"/>
                  <a:pt x="130" y="781"/>
                </a:cubicBezTo>
                <a:cubicBezTo>
                  <a:pt x="128" y="783"/>
                  <a:pt x="128" y="783"/>
                  <a:pt x="128" y="783"/>
                </a:cubicBezTo>
                <a:cubicBezTo>
                  <a:pt x="74" y="821"/>
                  <a:pt x="74" y="821"/>
                  <a:pt x="74" y="821"/>
                </a:cubicBezTo>
                <a:cubicBezTo>
                  <a:pt x="47" y="846"/>
                  <a:pt x="47" y="846"/>
                  <a:pt x="47" y="846"/>
                </a:cubicBezTo>
                <a:cubicBezTo>
                  <a:pt x="47" y="846"/>
                  <a:pt x="46" y="846"/>
                  <a:pt x="46" y="846"/>
                </a:cubicBezTo>
                <a:cubicBezTo>
                  <a:pt x="45" y="845"/>
                  <a:pt x="45" y="845"/>
                  <a:pt x="45" y="845"/>
                </a:cubicBezTo>
                <a:cubicBezTo>
                  <a:pt x="45" y="845"/>
                  <a:pt x="45" y="845"/>
                  <a:pt x="45" y="845"/>
                </a:cubicBezTo>
                <a:cubicBezTo>
                  <a:pt x="27" y="801"/>
                  <a:pt x="27" y="801"/>
                  <a:pt x="27" y="801"/>
                </a:cubicBezTo>
                <a:cubicBezTo>
                  <a:pt x="23" y="790"/>
                  <a:pt x="23" y="790"/>
                  <a:pt x="23" y="790"/>
                </a:cubicBezTo>
                <a:cubicBezTo>
                  <a:pt x="9" y="791"/>
                  <a:pt x="9" y="791"/>
                  <a:pt x="9" y="791"/>
                </a:cubicBezTo>
                <a:cubicBezTo>
                  <a:pt x="0" y="792"/>
                  <a:pt x="0" y="792"/>
                  <a:pt x="0" y="792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9" name="Freeform 45"/>
          <p:cNvSpPr>
            <a:spLocks/>
          </p:cNvSpPr>
          <p:nvPr/>
        </p:nvSpPr>
        <p:spPr bwMode="auto">
          <a:xfrm>
            <a:off x="3033712" y="550863"/>
            <a:ext cx="3390900" cy="7500938"/>
          </a:xfrm>
          <a:custGeom>
            <a:avLst/>
            <a:gdLst/>
            <a:ahLst/>
            <a:cxnLst>
              <a:cxn ang="0">
                <a:pos x="38" y="2023"/>
              </a:cxn>
              <a:cxn ang="0">
                <a:pos x="72" y="1999"/>
              </a:cxn>
              <a:cxn ang="0">
                <a:pos x="213" y="1946"/>
              </a:cxn>
              <a:cxn ang="0">
                <a:pos x="281" y="1983"/>
              </a:cxn>
              <a:cxn ang="0">
                <a:pos x="327" y="2154"/>
              </a:cxn>
              <a:cxn ang="0">
                <a:pos x="401" y="2323"/>
              </a:cxn>
              <a:cxn ang="0">
                <a:pos x="408" y="2352"/>
              </a:cxn>
              <a:cxn ang="0">
                <a:pos x="380" y="2361"/>
              </a:cxn>
              <a:cxn ang="0">
                <a:pos x="371" y="2351"/>
              </a:cxn>
              <a:cxn ang="0">
                <a:pos x="364" y="2358"/>
              </a:cxn>
              <a:cxn ang="0">
                <a:pos x="368" y="2455"/>
              </a:cxn>
              <a:cxn ang="0">
                <a:pos x="370" y="2513"/>
              </a:cxn>
              <a:cxn ang="0">
                <a:pos x="357" y="2642"/>
              </a:cxn>
              <a:cxn ang="0">
                <a:pos x="402" y="2641"/>
              </a:cxn>
              <a:cxn ang="0">
                <a:pos x="418" y="2645"/>
              </a:cxn>
              <a:cxn ang="0">
                <a:pos x="457" y="2685"/>
              </a:cxn>
              <a:cxn ang="0">
                <a:pos x="472" y="2682"/>
              </a:cxn>
              <a:cxn ang="0">
                <a:pos x="476" y="2677"/>
              </a:cxn>
              <a:cxn ang="0">
                <a:pos x="501" y="2622"/>
              </a:cxn>
              <a:cxn ang="0">
                <a:pos x="524" y="2650"/>
              </a:cxn>
              <a:cxn ang="0">
                <a:pos x="540" y="2628"/>
              </a:cxn>
              <a:cxn ang="0">
                <a:pos x="559" y="2649"/>
              </a:cxn>
              <a:cxn ang="0">
                <a:pos x="594" y="2622"/>
              </a:cxn>
              <a:cxn ang="0">
                <a:pos x="617" y="2605"/>
              </a:cxn>
              <a:cxn ang="0">
                <a:pos x="654" y="2607"/>
              </a:cxn>
              <a:cxn ang="0">
                <a:pos x="676" y="2526"/>
              </a:cxn>
              <a:cxn ang="0">
                <a:pos x="695" y="2524"/>
              </a:cxn>
              <a:cxn ang="0">
                <a:pos x="719" y="2461"/>
              </a:cxn>
              <a:cxn ang="0">
                <a:pos x="724" y="2400"/>
              </a:cxn>
              <a:cxn ang="0">
                <a:pos x="716" y="2370"/>
              </a:cxn>
              <a:cxn ang="0">
                <a:pos x="724" y="2358"/>
              </a:cxn>
              <a:cxn ang="0">
                <a:pos x="753" y="2288"/>
              </a:cxn>
              <a:cxn ang="0">
                <a:pos x="807" y="2180"/>
              </a:cxn>
              <a:cxn ang="0">
                <a:pos x="872" y="2074"/>
              </a:cxn>
              <a:cxn ang="0">
                <a:pos x="857" y="1998"/>
              </a:cxn>
              <a:cxn ang="0">
                <a:pos x="867" y="1962"/>
              </a:cxn>
              <a:cxn ang="0">
                <a:pos x="882" y="1874"/>
              </a:cxn>
              <a:cxn ang="0">
                <a:pos x="882" y="1844"/>
              </a:cxn>
              <a:cxn ang="0">
                <a:pos x="895" y="1765"/>
              </a:cxn>
              <a:cxn ang="0">
                <a:pos x="896" y="1741"/>
              </a:cxn>
              <a:cxn ang="0">
                <a:pos x="928" y="1670"/>
              </a:cxn>
              <a:cxn ang="0">
                <a:pos x="973" y="1629"/>
              </a:cxn>
              <a:cxn ang="0">
                <a:pos x="970" y="1452"/>
              </a:cxn>
              <a:cxn ang="0">
                <a:pos x="968" y="1317"/>
              </a:cxn>
              <a:cxn ang="0">
                <a:pos x="936" y="1227"/>
              </a:cxn>
              <a:cxn ang="0">
                <a:pos x="897" y="1064"/>
              </a:cxn>
              <a:cxn ang="0">
                <a:pos x="885" y="876"/>
              </a:cxn>
              <a:cxn ang="0">
                <a:pos x="830" y="658"/>
              </a:cxn>
              <a:cxn ang="0">
                <a:pos x="823" y="548"/>
              </a:cxn>
              <a:cxn ang="0">
                <a:pos x="857" y="484"/>
              </a:cxn>
              <a:cxn ang="0">
                <a:pos x="865" y="474"/>
              </a:cxn>
              <a:cxn ang="0">
                <a:pos x="946" y="432"/>
              </a:cxn>
              <a:cxn ang="0">
                <a:pos x="973" y="424"/>
              </a:cxn>
              <a:cxn ang="0">
                <a:pos x="1072" y="415"/>
              </a:cxn>
              <a:cxn ang="0">
                <a:pos x="1105" y="346"/>
              </a:cxn>
              <a:cxn ang="0">
                <a:pos x="1130" y="285"/>
              </a:cxn>
              <a:cxn ang="0">
                <a:pos x="1211" y="267"/>
              </a:cxn>
              <a:cxn ang="0">
                <a:pos x="1202" y="227"/>
              </a:cxn>
              <a:cxn ang="0">
                <a:pos x="1201" y="153"/>
              </a:cxn>
              <a:cxn ang="0">
                <a:pos x="1187" y="118"/>
              </a:cxn>
              <a:cxn ang="0">
                <a:pos x="1205" y="89"/>
              </a:cxn>
              <a:cxn ang="0">
                <a:pos x="1199" y="0"/>
              </a:cxn>
            </a:cxnLst>
            <a:rect l="0" t="0" r="r" b="b"/>
            <a:pathLst>
              <a:path w="1214" h="2685">
                <a:moveTo>
                  <a:pt x="5" y="1941"/>
                </a:moveTo>
                <a:cubicBezTo>
                  <a:pt x="0" y="2015"/>
                  <a:pt x="0" y="2015"/>
                  <a:pt x="0" y="2015"/>
                </a:cubicBezTo>
                <a:cubicBezTo>
                  <a:pt x="19" y="2028"/>
                  <a:pt x="19" y="2028"/>
                  <a:pt x="19" y="2028"/>
                </a:cubicBezTo>
                <a:cubicBezTo>
                  <a:pt x="38" y="2023"/>
                  <a:pt x="38" y="2023"/>
                  <a:pt x="38" y="2023"/>
                </a:cubicBezTo>
                <a:cubicBezTo>
                  <a:pt x="50" y="2017"/>
                  <a:pt x="50" y="2017"/>
                  <a:pt x="50" y="2017"/>
                </a:cubicBezTo>
                <a:cubicBezTo>
                  <a:pt x="65" y="2001"/>
                  <a:pt x="65" y="2001"/>
                  <a:pt x="65" y="2001"/>
                </a:cubicBezTo>
                <a:cubicBezTo>
                  <a:pt x="66" y="2000"/>
                  <a:pt x="66" y="2000"/>
                  <a:pt x="66" y="2000"/>
                </a:cubicBezTo>
                <a:cubicBezTo>
                  <a:pt x="72" y="1999"/>
                  <a:pt x="72" y="1999"/>
                  <a:pt x="72" y="1999"/>
                </a:cubicBezTo>
                <a:cubicBezTo>
                  <a:pt x="74" y="1998"/>
                  <a:pt x="74" y="1998"/>
                  <a:pt x="74" y="1998"/>
                </a:cubicBezTo>
                <a:cubicBezTo>
                  <a:pt x="126" y="1984"/>
                  <a:pt x="126" y="1984"/>
                  <a:pt x="126" y="1984"/>
                </a:cubicBezTo>
                <a:cubicBezTo>
                  <a:pt x="157" y="1970"/>
                  <a:pt x="157" y="1970"/>
                  <a:pt x="157" y="1970"/>
                </a:cubicBezTo>
                <a:cubicBezTo>
                  <a:pt x="213" y="1946"/>
                  <a:pt x="213" y="1946"/>
                  <a:pt x="213" y="1946"/>
                </a:cubicBezTo>
                <a:cubicBezTo>
                  <a:pt x="213" y="1946"/>
                  <a:pt x="213" y="1946"/>
                  <a:pt x="213" y="1946"/>
                </a:cubicBezTo>
                <a:cubicBezTo>
                  <a:pt x="276" y="1957"/>
                  <a:pt x="276" y="1957"/>
                  <a:pt x="276" y="1957"/>
                </a:cubicBezTo>
                <a:cubicBezTo>
                  <a:pt x="276" y="1957"/>
                  <a:pt x="276" y="1957"/>
                  <a:pt x="276" y="1958"/>
                </a:cubicBezTo>
                <a:cubicBezTo>
                  <a:pt x="281" y="1983"/>
                  <a:pt x="281" y="1983"/>
                  <a:pt x="281" y="1983"/>
                </a:cubicBezTo>
                <a:cubicBezTo>
                  <a:pt x="281" y="1983"/>
                  <a:pt x="281" y="1983"/>
                  <a:pt x="281" y="1983"/>
                </a:cubicBezTo>
                <a:cubicBezTo>
                  <a:pt x="279" y="2010"/>
                  <a:pt x="279" y="2010"/>
                  <a:pt x="279" y="2010"/>
                </a:cubicBezTo>
                <a:cubicBezTo>
                  <a:pt x="307" y="2092"/>
                  <a:pt x="307" y="2092"/>
                  <a:pt x="307" y="2092"/>
                </a:cubicBezTo>
                <a:cubicBezTo>
                  <a:pt x="327" y="2154"/>
                  <a:pt x="327" y="2154"/>
                  <a:pt x="327" y="2154"/>
                </a:cubicBezTo>
                <a:cubicBezTo>
                  <a:pt x="331" y="2164"/>
                  <a:pt x="331" y="2164"/>
                  <a:pt x="331" y="2164"/>
                </a:cubicBezTo>
                <a:cubicBezTo>
                  <a:pt x="340" y="2182"/>
                  <a:pt x="340" y="2182"/>
                  <a:pt x="340" y="2182"/>
                </a:cubicBezTo>
                <a:cubicBezTo>
                  <a:pt x="376" y="2256"/>
                  <a:pt x="376" y="2256"/>
                  <a:pt x="376" y="2256"/>
                </a:cubicBezTo>
                <a:cubicBezTo>
                  <a:pt x="401" y="2323"/>
                  <a:pt x="401" y="2323"/>
                  <a:pt x="401" y="2323"/>
                </a:cubicBezTo>
                <a:cubicBezTo>
                  <a:pt x="403" y="2327"/>
                  <a:pt x="403" y="2327"/>
                  <a:pt x="403" y="2327"/>
                </a:cubicBezTo>
                <a:cubicBezTo>
                  <a:pt x="403" y="2327"/>
                  <a:pt x="403" y="2327"/>
                  <a:pt x="403" y="2327"/>
                </a:cubicBezTo>
                <a:cubicBezTo>
                  <a:pt x="408" y="2351"/>
                  <a:pt x="408" y="2351"/>
                  <a:pt x="408" y="2351"/>
                </a:cubicBezTo>
                <a:cubicBezTo>
                  <a:pt x="408" y="2352"/>
                  <a:pt x="408" y="2352"/>
                  <a:pt x="408" y="2352"/>
                </a:cubicBezTo>
                <a:cubicBezTo>
                  <a:pt x="396" y="2368"/>
                  <a:pt x="396" y="2368"/>
                  <a:pt x="396" y="2368"/>
                </a:cubicBezTo>
                <a:cubicBezTo>
                  <a:pt x="396" y="2368"/>
                  <a:pt x="395" y="2368"/>
                  <a:pt x="395" y="2368"/>
                </a:cubicBezTo>
                <a:cubicBezTo>
                  <a:pt x="381" y="2361"/>
                  <a:pt x="381" y="2361"/>
                  <a:pt x="381" y="2361"/>
                </a:cubicBezTo>
                <a:cubicBezTo>
                  <a:pt x="380" y="2361"/>
                  <a:pt x="380" y="2361"/>
                  <a:pt x="380" y="2361"/>
                </a:cubicBezTo>
                <a:cubicBezTo>
                  <a:pt x="375" y="2349"/>
                  <a:pt x="375" y="2349"/>
                  <a:pt x="375" y="2349"/>
                </a:cubicBezTo>
                <a:cubicBezTo>
                  <a:pt x="373" y="2350"/>
                  <a:pt x="373" y="2350"/>
                  <a:pt x="373" y="2350"/>
                </a:cubicBezTo>
                <a:cubicBezTo>
                  <a:pt x="373" y="2351"/>
                  <a:pt x="373" y="2351"/>
                  <a:pt x="372" y="2351"/>
                </a:cubicBezTo>
                <a:cubicBezTo>
                  <a:pt x="371" y="2351"/>
                  <a:pt x="371" y="2351"/>
                  <a:pt x="371" y="2351"/>
                </a:cubicBezTo>
                <a:cubicBezTo>
                  <a:pt x="370" y="2351"/>
                  <a:pt x="370" y="2351"/>
                  <a:pt x="370" y="2351"/>
                </a:cubicBezTo>
                <a:cubicBezTo>
                  <a:pt x="367" y="2356"/>
                  <a:pt x="367" y="2356"/>
                  <a:pt x="367" y="2356"/>
                </a:cubicBezTo>
                <a:cubicBezTo>
                  <a:pt x="367" y="2356"/>
                  <a:pt x="367" y="2356"/>
                  <a:pt x="367" y="2356"/>
                </a:cubicBezTo>
                <a:cubicBezTo>
                  <a:pt x="364" y="2358"/>
                  <a:pt x="364" y="2358"/>
                  <a:pt x="364" y="2358"/>
                </a:cubicBezTo>
                <a:cubicBezTo>
                  <a:pt x="368" y="2372"/>
                  <a:pt x="368" y="2372"/>
                  <a:pt x="368" y="2372"/>
                </a:cubicBezTo>
                <a:cubicBezTo>
                  <a:pt x="374" y="2395"/>
                  <a:pt x="374" y="2395"/>
                  <a:pt x="374" y="2395"/>
                </a:cubicBezTo>
                <a:cubicBezTo>
                  <a:pt x="374" y="2395"/>
                  <a:pt x="374" y="2395"/>
                  <a:pt x="374" y="2395"/>
                </a:cubicBezTo>
                <a:cubicBezTo>
                  <a:pt x="368" y="2455"/>
                  <a:pt x="368" y="2455"/>
                  <a:pt x="368" y="2455"/>
                </a:cubicBezTo>
                <a:cubicBezTo>
                  <a:pt x="369" y="2479"/>
                  <a:pt x="369" y="2479"/>
                  <a:pt x="369" y="2479"/>
                </a:cubicBezTo>
                <a:cubicBezTo>
                  <a:pt x="369" y="2490"/>
                  <a:pt x="369" y="2490"/>
                  <a:pt x="369" y="2490"/>
                </a:cubicBezTo>
                <a:cubicBezTo>
                  <a:pt x="370" y="2513"/>
                  <a:pt x="370" y="2513"/>
                  <a:pt x="370" y="2513"/>
                </a:cubicBezTo>
                <a:cubicBezTo>
                  <a:pt x="370" y="2513"/>
                  <a:pt x="370" y="2513"/>
                  <a:pt x="370" y="2513"/>
                </a:cubicBezTo>
                <a:cubicBezTo>
                  <a:pt x="356" y="2562"/>
                  <a:pt x="356" y="2562"/>
                  <a:pt x="356" y="2562"/>
                </a:cubicBezTo>
                <a:cubicBezTo>
                  <a:pt x="352" y="2640"/>
                  <a:pt x="352" y="2640"/>
                  <a:pt x="352" y="2640"/>
                </a:cubicBezTo>
                <a:cubicBezTo>
                  <a:pt x="354" y="2645"/>
                  <a:pt x="354" y="2645"/>
                  <a:pt x="354" y="2645"/>
                </a:cubicBezTo>
                <a:cubicBezTo>
                  <a:pt x="357" y="2642"/>
                  <a:pt x="357" y="2642"/>
                  <a:pt x="357" y="2642"/>
                </a:cubicBezTo>
                <a:cubicBezTo>
                  <a:pt x="357" y="2642"/>
                  <a:pt x="358" y="2642"/>
                  <a:pt x="358" y="2642"/>
                </a:cubicBezTo>
                <a:cubicBezTo>
                  <a:pt x="392" y="2638"/>
                  <a:pt x="392" y="2638"/>
                  <a:pt x="392" y="2638"/>
                </a:cubicBezTo>
                <a:cubicBezTo>
                  <a:pt x="393" y="2638"/>
                  <a:pt x="393" y="2638"/>
                  <a:pt x="393" y="2638"/>
                </a:cubicBezTo>
                <a:cubicBezTo>
                  <a:pt x="402" y="2641"/>
                  <a:pt x="402" y="2641"/>
                  <a:pt x="402" y="2641"/>
                </a:cubicBezTo>
                <a:cubicBezTo>
                  <a:pt x="403" y="2641"/>
                  <a:pt x="403" y="2641"/>
                  <a:pt x="403" y="2641"/>
                </a:cubicBezTo>
                <a:cubicBezTo>
                  <a:pt x="406" y="2645"/>
                  <a:pt x="406" y="2645"/>
                  <a:pt x="406" y="2645"/>
                </a:cubicBezTo>
                <a:cubicBezTo>
                  <a:pt x="415" y="2646"/>
                  <a:pt x="415" y="2646"/>
                  <a:pt x="415" y="2646"/>
                </a:cubicBezTo>
                <a:cubicBezTo>
                  <a:pt x="418" y="2645"/>
                  <a:pt x="418" y="2645"/>
                  <a:pt x="418" y="2645"/>
                </a:cubicBezTo>
                <a:cubicBezTo>
                  <a:pt x="418" y="2645"/>
                  <a:pt x="419" y="2645"/>
                  <a:pt x="419" y="2646"/>
                </a:cubicBezTo>
                <a:cubicBezTo>
                  <a:pt x="438" y="2666"/>
                  <a:pt x="438" y="2666"/>
                  <a:pt x="438" y="2666"/>
                </a:cubicBezTo>
                <a:cubicBezTo>
                  <a:pt x="446" y="2677"/>
                  <a:pt x="446" y="2677"/>
                  <a:pt x="446" y="2677"/>
                </a:cubicBezTo>
                <a:cubicBezTo>
                  <a:pt x="457" y="2685"/>
                  <a:pt x="457" y="2685"/>
                  <a:pt x="457" y="2685"/>
                </a:cubicBezTo>
                <a:cubicBezTo>
                  <a:pt x="469" y="2680"/>
                  <a:pt x="469" y="2680"/>
                  <a:pt x="469" y="2680"/>
                </a:cubicBezTo>
                <a:cubicBezTo>
                  <a:pt x="469" y="2680"/>
                  <a:pt x="469" y="2680"/>
                  <a:pt x="470" y="2680"/>
                </a:cubicBezTo>
                <a:cubicBezTo>
                  <a:pt x="472" y="2681"/>
                  <a:pt x="472" y="2681"/>
                  <a:pt x="472" y="2681"/>
                </a:cubicBezTo>
                <a:cubicBezTo>
                  <a:pt x="472" y="2681"/>
                  <a:pt x="472" y="2681"/>
                  <a:pt x="472" y="2682"/>
                </a:cubicBezTo>
                <a:cubicBezTo>
                  <a:pt x="473" y="2684"/>
                  <a:pt x="473" y="2684"/>
                  <a:pt x="473" y="2684"/>
                </a:cubicBezTo>
                <a:cubicBezTo>
                  <a:pt x="473" y="2684"/>
                  <a:pt x="473" y="2684"/>
                  <a:pt x="473" y="2684"/>
                </a:cubicBezTo>
                <a:cubicBezTo>
                  <a:pt x="473" y="2684"/>
                  <a:pt x="473" y="2684"/>
                  <a:pt x="473" y="2684"/>
                </a:cubicBezTo>
                <a:cubicBezTo>
                  <a:pt x="476" y="2677"/>
                  <a:pt x="476" y="2677"/>
                  <a:pt x="476" y="2677"/>
                </a:cubicBezTo>
                <a:cubicBezTo>
                  <a:pt x="479" y="2658"/>
                  <a:pt x="479" y="2658"/>
                  <a:pt x="479" y="2658"/>
                </a:cubicBezTo>
                <a:cubicBezTo>
                  <a:pt x="488" y="2636"/>
                  <a:pt x="488" y="2636"/>
                  <a:pt x="488" y="2636"/>
                </a:cubicBezTo>
                <a:cubicBezTo>
                  <a:pt x="488" y="2636"/>
                  <a:pt x="488" y="2636"/>
                  <a:pt x="488" y="2636"/>
                </a:cubicBezTo>
                <a:cubicBezTo>
                  <a:pt x="501" y="2622"/>
                  <a:pt x="501" y="2622"/>
                  <a:pt x="501" y="2622"/>
                </a:cubicBezTo>
                <a:cubicBezTo>
                  <a:pt x="502" y="2621"/>
                  <a:pt x="502" y="2621"/>
                  <a:pt x="502" y="2622"/>
                </a:cubicBezTo>
                <a:cubicBezTo>
                  <a:pt x="509" y="2624"/>
                  <a:pt x="509" y="2624"/>
                  <a:pt x="509" y="2624"/>
                </a:cubicBezTo>
                <a:cubicBezTo>
                  <a:pt x="509" y="2624"/>
                  <a:pt x="509" y="2625"/>
                  <a:pt x="509" y="2625"/>
                </a:cubicBezTo>
                <a:cubicBezTo>
                  <a:pt x="524" y="2650"/>
                  <a:pt x="524" y="2650"/>
                  <a:pt x="524" y="2650"/>
                </a:cubicBezTo>
                <a:cubicBezTo>
                  <a:pt x="529" y="2655"/>
                  <a:pt x="529" y="2655"/>
                  <a:pt x="529" y="2655"/>
                </a:cubicBezTo>
                <a:cubicBezTo>
                  <a:pt x="538" y="2629"/>
                  <a:pt x="538" y="2629"/>
                  <a:pt x="538" y="2629"/>
                </a:cubicBezTo>
                <a:cubicBezTo>
                  <a:pt x="539" y="2629"/>
                  <a:pt x="539" y="2628"/>
                  <a:pt x="539" y="2628"/>
                </a:cubicBezTo>
                <a:cubicBezTo>
                  <a:pt x="539" y="2628"/>
                  <a:pt x="540" y="2628"/>
                  <a:pt x="540" y="2628"/>
                </a:cubicBezTo>
                <a:cubicBezTo>
                  <a:pt x="551" y="2637"/>
                  <a:pt x="551" y="2637"/>
                  <a:pt x="551" y="2637"/>
                </a:cubicBezTo>
                <a:cubicBezTo>
                  <a:pt x="551" y="2637"/>
                  <a:pt x="551" y="2637"/>
                  <a:pt x="551" y="2637"/>
                </a:cubicBezTo>
                <a:cubicBezTo>
                  <a:pt x="555" y="2645"/>
                  <a:pt x="555" y="2645"/>
                  <a:pt x="555" y="2645"/>
                </a:cubicBezTo>
                <a:cubicBezTo>
                  <a:pt x="559" y="2649"/>
                  <a:pt x="559" y="2649"/>
                  <a:pt x="559" y="2649"/>
                </a:cubicBezTo>
                <a:cubicBezTo>
                  <a:pt x="564" y="2645"/>
                  <a:pt x="564" y="2645"/>
                  <a:pt x="564" y="2645"/>
                </a:cubicBezTo>
                <a:cubicBezTo>
                  <a:pt x="579" y="2632"/>
                  <a:pt x="579" y="2632"/>
                  <a:pt x="579" y="2632"/>
                </a:cubicBezTo>
                <a:cubicBezTo>
                  <a:pt x="584" y="2629"/>
                  <a:pt x="584" y="2629"/>
                  <a:pt x="584" y="2629"/>
                </a:cubicBezTo>
                <a:cubicBezTo>
                  <a:pt x="594" y="2622"/>
                  <a:pt x="594" y="2622"/>
                  <a:pt x="594" y="2622"/>
                </a:cubicBezTo>
                <a:cubicBezTo>
                  <a:pt x="601" y="2618"/>
                  <a:pt x="601" y="2618"/>
                  <a:pt x="601" y="2618"/>
                </a:cubicBezTo>
                <a:cubicBezTo>
                  <a:pt x="609" y="2612"/>
                  <a:pt x="609" y="2612"/>
                  <a:pt x="609" y="2612"/>
                </a:cubicBezTo>
                <a:cubicBezTo>
                  <a:pt x="615" y="2608"/>
                  <a:pt x="615" y="2608"/>
                  <a:pt x="615" y="2608"/>
                </a:cubicBezTo>
                <a:cubicBezTo>
                  <a:pt x="617" y="2605"/>
                  <a:pt x="617" y="2605"/>
                  <a:pt x="617" y="2605"/>
                </a:cubicBezTo>
                <a:cubicBezTo>
                  <a:pt x="620" y="2602"/>
                  <a:pt x="620" y="2602"/>
                  <a:pt x="620" y="2602"/>
                </a:cubicBezTo>
                <a:cubicBezTo>
                  <a:pt x="623" y="2599"/>
                  <a:pt x="623" y="2599"/>
                  <a:pt x="623" y="2599"/>
                </a:cubicBezTo>
                <a:cubicBezTo>
                  <a:pt x="623" y="2598"/>
                  <a:pt x="624" y="2598"/>
                  <a:pt x="624" y="2598"/>
                </a:cubicBezTo>
                <a:cubicBezTo>
                  <a:pt x="654" y="2607"/>
                  <a:pt x="654" y="2607"/>
                  <a:pt x="654" y="2607"/>
                </a:cubicBezTo>
                <a:cubicBezTo>
                  <a:pt x="667" y="2545"/>
                  <a:pt x="667" y="2545"/>
                  <a:pt x="667" y="2545"/>
                </a:cubicBezTo>
                <a:cubicBezTo>
                  <a:pt x="667" y="2533"/>
                  <a:pt x="667" y="2533"/>
                  <a:pt x="667" y="2533"/>
                </a:cubicBezTo>
                <a:cubicBezTo>
                  <a:pt x="667" y="2533"/>
                  <a:pt x="667" y="2533"/>
                  <a:pt x="667" y="2532"/>
                </a:cubicBezTo>
                <a:cubicBezTo>
                  <a:pt x="676" y="2526"/>
                  <a:pt x="676" y="2526"/>
                  <a:pt x="676" y="2526"/>
                </a:cubicBezTo>
                <a:cubicBezTo>
                  <a:pt x="678" y="2524"/>
                  <a:pt x="678" y="2524"/>
                  <a:pt x="678" y="2524"/>
                </a:cubicBezTo>
                <a:cubicBezTo>
                  <a:pt x="678" y="2524"/>
                  <a:pt x="678" y="2524"/>
                  <a:pt x="679" y="2524"/>
                </a:cubicBezTo>
                <a:cubicBezTo>
                  <a:pt x="688" y="2524"/>
                  <a:pt x="688" y="2524"/>
                  <a:pt x="688" y="2524"/>
                </a:cubicBezTo>
                <a:cubicBezTo>
                  <a:pt x="695" y="2524"/>
                  <a:pt x="695" y="2524"/>
                  <a:pt x="695" y="2524"/>
                </a:cubicBezTo>
                <a:cubicBezTo>
                  <a:pt x="692" y="2504"/>
                  <a:pt x="692" y="2504"/>
                  <a:pt x="692" y="2504"/>
                </a:cubicBezTo>
                <a:cubicBezTo>
                  <a:pt x="692" y="2504"/>
                  <a:pt x="692" y="2504"/>
                  <a:pt x="692" y="2504"/>
                </a:cubicBezTo>
                <a:cubicBezTo>
                  <a:pt x="706" y="2479"/>
                  <a:pt x="706" y="2479"/>
                  <a:pt x="706" y="2479"/>
                </a:cubicBezTo>
                <a:cubicBezTo>
                  <a:pt x="719" y="2461"/>
                  <a:pt x="719" y="2461"/>
                  <a:pt x="719" y="2461"/>
                </a:cubicBezTo>
                <a:cubicBezTo>
                  <a:pt x="716" y="2413"/>
                  <a:pt x="716" y="2413"/>
                  <a:pt x="716" y="2413"/>
                </a:cubicBezTo>
                <a:cubicBezTo>
                  <a:pt x="716" y="2413"/>
                  <a:pt x="716" y="2413"/>
                  <a:pt x="716" y="2413"/>
                </a:cubicBezTo>
                <a:cubicBezTo>
                  <a:pt x="724" y="2400"/>
                  <a:pt x="724" y="2400"/>
                  <a:pt x="724" y="2400"/>
                </a:cubicBezTo>
                <a:cubicBezTo>
                  <a:pt x="724" y="2400"/>
                  <a:pt x="724" y="2400"/>
                  <a:pt x="724" y="2400"/>
                </a:cubicBezTo>
                <a:cubicBezTo>
                  <a:pt x="728" y="2398"/>
                  <a:pt x="728" y="2398"/>
                  <a:pt x="728" y="2398"/>
                </a:cubicBezTo>
                <a:cubicBezTo>
                  <a:pt x="728" y="2377"/>
                  <a:pt x="728" y="2377"/>
                  <a:pt x="728" y="2377"/>
                </a:cubicBezTo>
                <a:cubicBezTo>
                  <a:pt x="716" y="2371"/>
                  <a:pt x="716" y="2371"/>
                  <a:pt x="716" y="2371"/>
                </a:cubicBezTo>
                <a:cubicBezTo>
                  <a:pt x="716" y="2371"/>
                  <a:pt x="716" y="2370"/>
                  <a:pt x="716" y="2370"/>
                </a:cubicBezTo>
                <a:cubicBezTo>
                  <a:pt x="715" y="2362"/>
                  <a:pt x="715" y="2362"/>
                  <a:pt x="715" y="2362"/>
                </a:cubicBezTo>
                <a:cubicBezTo>
                  <a:pt x="715" y="2362"/>
                  <a:pt x="715" y="2362"/>
                  <a:pt x="716" y="2361"/>
                </a:cubicBezTo>
                <a:cubicBezTo>
                  <a:pt x="717" y="2360"/>
                  <a:pt x="717" y="2360"/>
                  <a:pt x="717" y="2360"/>
                </a:cubicBezTo>
                <a:cubicBezTo>
                  <a:pt x="724" y="2358"/>
                  <a:pt x="724" y="2358"/>
                  <a:pt x="724" y="2358"/>
                </a:cubicBezTo>
                <a:cubicBezTo>
                  <a:pt x="730" y="2350"/>
                  <a:pt x="730" y="2350"/>
                  <a:pt x="730" y="2350"/>
                </a:cubicBezTo>
                <a:cubicBezTo>
                  <a:pt x="734" y="2336"/>
                  <a:pt x="734" y="2336"/>
                  <a:pt x="734" y="2336"/>
                </a:cubicBezTo>
                <a:cubicBezTo>
                  <a:pt x="749" y="2299"/>
                  <a:pt x="749" y="2299"/>
                  <a:pt x="749" y="2299"/>
                </a:cubicBezTo>
                <a:cubicBezTo>
                  <a:pt x="753" y="2288"/>
                  <a:pt x="753" y="2288"/>
                  <a:pt x="753" y="2288"/>
                </a:cubicBezTo>
                <a:cubicBezTo>
                  <a:pt x="763" y="2234"/>
                  <a:pt x="763" y="2234"/>
                  <a:pt x="763" y="2234"/>
                </a:cubicBezTo>
                <a:cubicBezTo>
                  <a:pt x="764" y="2232"/>
                  <a:pt x="764" y="2232"/>
                  <a:pt x="764" y="2232"/>
                </a:cubicBezTo>
                <a:cubicBezTo>
                  <a:pt x="778" y="2220"/>
                  <a:pt x="778" y="2220"/>
                  <a:pt x="778" y="2220"/>
                </a:cubicBezTo>
                <a:cubicBezTo>
                  <a:pt x="807" y="2180"/>
                  <a:pt x="807" y="2180"/>
                  <a:pt x="807" y="2180"/>
                </a:cubicBezTo>
                <a:cubicBezTo>
                  <a:pt x="827" y="2135"/>
                  <a:pt x="827" y="2135"/>
                  <a:pt x="827" y="2135"/>
                </a:cubicBezTo>
                <a:cubicBezTo>
                  <a:pt x="833" y="2127"/>
                  <a:pt x="833" y="2127"/>
                  <a:pt x="833" y="2127"/>
                </a:cubicBezTo>
                <a:cubicBezTo>
                  <a:pt x="870" y="2080"/>
                  <a:pt x="870" y="2080"/>
                  <a:pt x="870" y="2080"/>
                </a:cubicBezTo>
                <a:cubicBezTo>
                  <a:pt x="872" y="2074"/>
                  <a:pt x="872" y="2074"/>
                  <a:pt x="872" y="2074"/>
                </a:cubicBezTo>
                <a:cubicBezTo>
                  <a:pt x="876" y="2039"/>
                  <a:pt x="876" y="2039"/>
                  <a:pt x="876" y="2039"/>
                </a:cubicBezTo>
                <a:cubicBezTo>
                  <a:pt x="871" y="2017"/>
                  <a:pt x="871" y="2017"/>
                  <a:pt x="871" y="2017"/>
                </a:cubicBezTo>
                <a:cubicBezTo>
                  <a:pt x="862" y="2001"/>
                  <a:pt x="862" y="2001"/>
                  <a:pt x="862" y="2001"/>
                </a:cubicBezTo>
                <a:cubicBezTo>
                  <a:pt x="857" y="1998"/>
                  <a:pt x="857" y="1998"/>
                  <a:pt x="857" y="1998"/>
                </a:cubicBezTo>
                <a:cubicBezTo>
                  <a:pt x="856" y="1998"/>
                  <a:pt x="856" y="1998"/>
                  <a:pt x="856" y="1997"/>
                </a:cubicBezTo>
                <a:cubicBezTo>
                  <a:pt x="858" y="1989"/>
                  <a:pt x="858" y="1989"/>
                  <a:pt x="858" y="1989"/>
                </a:cubicBezTo>
                <a:cubicBezTo>
                  <a:pt x="861" y="1977"/>
                  <a:pt x="861" y="1977"/>
                  <a:pt x="861" y="1977"/>
                </a:cubicBezTo>
                <a:cubicBezTo>
                  <a:pt x="867" y="1962"/>
                  <a:pt x="867" y="1962"/>
                  <a:pt x="867" y="1962"/>
                </a:cubicBezTo>
                <a:cubicBezTo>
                  <a:pt x="881" y="1934"/>
                  <a:pt x="881" y="1934"/>
                  <a:pt x="881" y="1934"/>
                </a:cubicBezTo>
                <a:cubicBezTo>
                  <a:pt x="881" y="1923"/>
                  <a:pt x="881" y="1923"/>
                  <a:pt x="881" y="1923"/>
                </a:cubicBezTo>
                <a:cubicBezTo>
                  <a:pt x="879" y="1906"/>
                  <a:pt x="879" y="1906"/>
                  <a:pt x="879" y="1906"/>
                </a:cubicBezTo>
                <a:cubicBezTo>
                  <a:pt x="882" y="1874"/>
                  <a:pt x="882" y="1874"/>
                  <a:pt x="882" y="1874"/>
                </a:cubicBezTo>
                <a:cubicBezTo>
                  <a:pt x="881" y="1865"/>
                  <a:pt x="881" y="1865"/>
                  <a:pt x="881" y="1865"/>
                </a:cubicBezTo>
                <a:cubicBezTo>
                  <a:pt x="881" y="1865"/>
                  <a:pt x="881" y="1865"/>
                  <a:pt x="881" y="1865"/>
                </a:cubicBezTo>
                <a:cubicBezTo>
                  <a:pt x="882" y="1861"/>
                  <a:pt x="882" y="1861"/>
                  <a:pt x="882" y="1861"/>
                </a:cubicBezTo>
                <a:cubicBezTo>
                  <a:pt x="882" y="1844"/>
                  <a:pt x="882" y="1844"/>
                  <a:pt x="882" y="1844"/>
                </a:cubicBezTo>
                <a:cubicBezTo>
                  <a:pt x="881" y="1831"/>
                  <a:pt x="881" y="1831"/>
                  <a:pt x="881" y="1831"/>
                </a:cubicBezTo>
                <a:cubicBezTo>
                  <a:pt x="884" y="1810"/>
                  <a:pt x="884" y="1810"/>
                  <a:pt x="884" y="1810"/>
                </a:cubicBezTo>
                <a:cubicBezTo>
                  <a:pt x="893" y="1780"/>
                  <a:pt x="893" y="1780"/>
                  <a:pt x="893" y="1780"/>
                </a:cubicBezTo>
                <a:cubicBezTo>
                  <a:pt x="895" y="1765"/>
                  <a:pt x="895" y="1765"/>
                  <a:pt x="895" y="1765"/>
                </a:cubicBezTo>
                <a:cubicBezTo>
                  <a:pt x="895" y="1765"/>
                  <a:pt x="895" y="1765"/>
                  <a:pt x="895" y="1765"/>
                </a:cubicBezTo>
                <a:cubicBezTo>
                  <a:pt x="898" y="1759"/>
                  <a:pt x="898" y="1759"/>
                  <a:pt x="898" y="1759"/>
                </a:cubicBezTo>
                <a:cubicBezTo>
                  <a:pt x="896" y="1741"/>
                  <a:pt x="896" y="1741"/>
                  <a:pt x="896" y="1741"/>
                </a:cubicBezTo>
                <a:cubicBezTo>
                  <a:pt x="896" y="1741"/>
                  <a:pt x="896" y="1741"/>
                  <a:pt x="896" y="1741"/>
                </a:cubicBezTo>
                <a:cubicBezTo>
                  <a:pt x="900" y="1720"/>
                  <a:pt x="900" y="1720"/>
                  <a:pt x="900" y="1720"/>
                </a:cubicBezTo>
                <a:cubicBezTo>
                  <a:pt x="900" y="1720"/>
                  <a:pt x="900" y="1720"/>
                  <a:pt x="900" y="1719"/>
                </a:cubicBezTo>
                <a:cubicBezTo>
                  <a:pt x="928" y="1671"/>
                  <a:pt x="928" y="1671"/>
                  <a:pt x="928" y="1671"/>
                </a:cubicBezTo>
                <a:cubicBezTo>
                  <a:pt x="928" y="1670"/>
                  <a:pt x="928" y="1670"/>
                  <a:pt x="928" y="1670"/>
                </a:cubicBezTo>
                <a:cubicBezTo>
                  <a:pt x="936" y="1663"/>
                  <a:pt x="936" y="1663"/>
                  <a:pt x="936" y="1663"/>
                </a:cubicBezTo>
                <a:cubicBezTo>
                  <a:pt x="947" y="1651"/>
                  <a:pt x="947" y="1651"/>
                  <a:pt x="947" y="1651"/>
                </a:cubicBezTo>
                <a:cubicBezTo>
                  <a:pt x="969" y="1635"/>
                  <a:pt x="969" y="1635"/>
                  <a:pt x="969" y="1635"/>
                </a:cubicBezTo>
                <a:cubicBezTo>
                  <a:pt x="973" y="1629"/>
                  <a:pt x="973" y="1629"/>
                  <a:pt x="973" y="1629"/>
                </a:cubicBezTo>
                <a:cubicBezTo>
                  <a:pt x="975" y="1622"/>
                  <a:pt x="975" y="1622"/>
                  <a:pt x="975" y="1622"/>
                </a:cubicBezTo>
                <a:cubicBezTo>
                  <a:pt x="972" y="1553"/>
                  <a:pt x="972" y="1553"/>
                  <a:pt x="972" y="1553"/>
                </a:cubicBezTo>
                <a:cubicBezTo>
                  <a:pt x="970" y="1455"/>
                  <a:pt x="970" y="1455"/>
                  <a:pt x="970" y="1455"/>
                </a:cubicBezTo>
                <a:cubicBezTo>
                  <a:pt x="970" y="1452"/>
                  <a:pt x="970" y="1452"/>
                  <a:pt x="970" y="1452"/>
                </a:cubicBezTo>
                <a:cubicBezTo>
                  <a:pt x="969" y="1435"/>
                  <a:pt x="969" y="1435"/>
                  <a:pt x="969" y="1435"/>
                </a:cubicBezTo>
                <a:cubicBezTo>
                  <a:pt x="972" y="1415"/>
                  <a:pt x="972" y="1415"/>
                  <a:pt x="972" y="1415"/>
                </a:cubicBezTo>
                <a:cubicBezTo>
                  <a:pt x="970" y="1352"/>
                  <a:pt x="970" y="1352"/>
                  <a:pt x="970" y="1352"/>
                </a:cubicBezTo>
                <a:cubicBezTo>
                  <a:pt x="968" y="1317"/>
                  <a:pt x="968" y="1317"/>
                  <a:pt x="968" y="1317"/>
                </a:cubicBezTo>
                <a:cubicBezTo>
                  <a:pt x="958" y="1289"/>
                  <a:pt x="958" y="1289"/>
                  <a:pt x="958" y="1289"/>
                </a:cubicBezTo>
                <a:cubicBezTo>
                  <a:pt x="933" y="1237"/>
                  <a:pt x="933" y="1237"/>
                  <a:pt x="933" y="1237"/>
                </a:cubicBezTo>
                <a:cubicBezTo>
                  <a:pt x="933" y="1236"/>
                  <a:pt x="933" y="1236"/>
                  <a:pt x="933" y="1236"/>
                </a:cubicBezTo>
                <a:cubicBezTo>
                  <a:pt x="936" y="1227"/>
                  <a:pt x="936" y="1227"/>
                  <a:pt x="936" y="1227"/>
                </a:cubicBezTo>
                <a:cubicBezTo>
                  <a:pt x="920" y="1190"/>
                  <a:pt x="920" y="1190"/>
                  <a:pt x="920" y="1190"/>
                </a:cubicBezTo>
                <a:cubicBezTo>
                  <a:pt x="920" y="1190"/>
                  <a:pt x="919" y="1190"/>
                  <a:pt x="919" y="1190"/>
                </a:cubicBezTo>
                <a:cubicBezTo>
                  <a:pt x="915" y="1107"/>
                  <a:pt x="915" y="1107"/>
                  <a:pt x="915" y="1107"/>
                </a:cubicBezTo>
                <a:cubicBezTo>
                  <a:pt x="897" y="1064"/>
                  <a:pt x="897" y="1064"/>
                  <a:pt x="897" y="1064"/>
                </a:cubicBezTo>
                <a:cubicBezTo>
                  <a:pt x="897" y="1064"/>
                  <a:pt x="897" y="1063"/>
                  <a:pt x="897" y="1063"/>
                </a:cubicBezTo>
                <a:cubicBezTo>
                  <a:pt x="900" y="975"/>
                  <a:pt x="900" y="975"/>
                  <a:pt x="900" y="975"/>
                </a:cubicBezTo>
                <a:cubicBezTo>
                  <a:pt x="893" y="912"/>
                  <a:pt x="893" y="912"/>
                  <a:pt x="893" y="912"/>
                </a:cubicBezTo>
                <a:cubicBezTo>
                  <a:pt x="885" y="876"/>
                  <a:pt x="885" y="876"/>
                  <a:pt x="885" y="876"/>
                </a:cubicBezTo>
                <a:cubicBezTo>
                  <a:pt x="877" y="856"/>
                  <a:pt x="877" y="856"/>
                  <a:pt x="877" y="856"/>
                </a:cubicBezTo>
                <a:cubicBezTo>
                  <a:pt x="860" y="815"/>
                  <a:pt x="860" y="815"/>
                  <a:pt x="860" y="815"/>
                </a:cubicBezTo>
                <a:cubicBezTo>
                  <a:pt x="844" y="730"/>
                  <a:pt x="844" y="730"/>
                  <a:pt x="844" y="730"/>
                </a:cubicBezTo>
                <a:cubicBezTo>
                  <a:pt x="830" y="658"/>
                  <a:pt x="830" y="658"/>
                  <a:pt x="830" y="658"/>
                </a:cubicBezTo>
                <a:cubicBezTo>
                  <a:pt x="824" y="625"/>
                  <a:pt x="824" y="625"/>
                  <a:pt x="824" y="625"/>
                </a:cubicBezTo>
                <a:cubicBezTo>
                  <a:pt x="815" y="580"/>
                  <a:pt x="815" y="580"/>
                  <a:pt x="815" y="580"/>
                </a:cubicBezTo>
                <a:cubicBezTo>
                  <a:pt x="815" y="579"/>
                  <a:pt x="815" y="579"/>
                  <a:pt x="815" y="579"/>
                </a:cubicBezTo>
                <a:cubicBezTo>
                  <a:pt x="823" y="548"/>
                  <a:pt x="823" y="548"/>
                  <a:pt x="823" y="548"/>
                </a:cubicBezTo>
                <a:cubicBezTo>
                  <a:pt x="828" y="523"/>
                  <a:pt x="828" y="523"/>
                  <a:pt x="828" y="523"/>
                </a:cubicBezTo>
                <a:cubicBezTo>
                  <a:pt x="828" y="522"/>
                  <a:pt x="828" y="522"/>
                  <a:pt x="828" y="522"/>
                </a:cubicBezTo>
                <a:cubicBezTo>
                  <a:pt x="845" y="500"/>
                  <a:pt x="845" y="500"/>
                  <a:pt x="845" y="500"/>
                </a:cubicBezTo>
                <a:cubicBezTo>
                  <a:pt x="857" y="484"/>
                  <a:pt x="857" y="484"/>
                  <a:pt x="857" y="484"/>
                </a:cubicBezTo>
                <a:cubicBezTo>
                  <a:pt x="861" y="478"/>
                  <a:pt x="861" y="478"/>
                  <a:pt x="861" y="478"/>
                </a:cubicBezTo>
                <a:cubicBezTo>
                  <a:pt x="863" y="476"/>
                  <a:pt x="863" y="476"/>
                  <a:pt x="863" y="476"/>
                </a:cubicBezTo>
                <a:cubicBezTo>
                  <a:pt x="865" y="474"/>
                  <a:pt x="865" y="474"/>
                  <a:pt x="865" y="474"/>
                </a:cubicBezTo>
                <a:cubicBezTo>
                  <a:pt x="865" y="474"/>
                  <a:pt x="865" y="474"/>
                  <a:pt x="865" y="474"/>
                </a:cubicBezTo>
                <a:cubicBezTo>
                  <a:pt x="891" y="461"/>
                  <a:pt x="891" y="461"/>
                  <a:pt x="891" y="461"/>
                </a:cubicBezTo>
                <a:cubicBezTo>
                  <a:pt x="929" y="441"/>
                  <a:pt x="929" y="441"/>
                  <a:pt x="929" y="441"/>
                </a:cubicBezTo>
                <a:cubicBezTo>
                  <a:pt x="935" y="437"/>
                  <a:pt x="935" y="437"/>
                  <a:pt x="935" y="437"/>
                </a:cubicBezTo>
                <a:cubicBezTo>
                  <a:pt x="946" y="432"/>
                  <a:pt x="946" y="432"/>
                  <a:pt x="946" y="432"/>
                </a:cubicBezTo>
                <a:cubicBezTo>
                  <a:pt x="955" y="426"/>
                  <a:pt x="955" y="426"/>
                  <a:pt x="955" y="426"/>
                </a:cubicBezTo>
                <a:cubicBezTo>
                  <a:pt x="956" y="426"/>
                  <a:pt x="956" y="426"/>
                  <a:pt x="956" y="426"/>
                </a:cubicBezTo>
                <a:cubicBezTo>
                  <a:pt x="968" y="425"/>
                  <a:pt x="968" y="425"/>
                  <a:pt x="968" y="425"/>
                </a:cubicBezTo>
                <a:cubicBezTo>
                  <a:pt x="973" y="424"/>
                  <a:pt x="973" y="424"/>
                  <a:pt x="973" y="424"/>
                </a:cubicBezTo>
                <a:cubicBezTo>
                  <a:pt x="1005" y="421"/>
                  <a:pt x="1005" y="421"/>
                  <a:pt x="1005" y="421"/>
                </a:cubicBezTo>
                <a:cubicBezTo>
                  <a:pt x="1038" y="418"/>
                  <a:pt x="1038" y="418"/>
                  <a:pt x="1038" y="418"/>
                </a:cubicBezTo>
                <a:cubicBezTo>
                  <a:pt x="1063" y="416"/>
                  <a:pt x="1063" y="416"/>
                  <a:pt x="1063" y="416"/>
                </a:cubicBezTo>
                <a:cubicBezTo>
                  <a:pt x="1072" y="415"/>
                  <a:pt x="1072" y="415"/>
                  <a:pt x="1072" y="415"/>
                </a:cubicBezTo>
                <a:cubicBezTo>
                  <a:pt x="1072" y="415"/>
                  <a:pt x="1072" y="415"/>
                  <a:pt x="1072" y="415"/>
                </a:cubicBezTo>
                <a:cubicBezTo>
                  <a:pt x="1083" y="403"/>
                  <a:pt x="1083" y="403"/>
                  <a:pt x="1083" y="403"/>
                </a:cubicBezTo>
                <a:cubicBezTo>
                  <a:pt x="1095" y="375"/>
                  <a:pt x="1095" y="375"/>
                  <a:pt x="1095" y="375"/>
                </a:cubicBezTo>
                <a:cubicBezTo>
                  <a:pt x="1105" y="346"/>
                  <a:pt x="1105" y="346"/>
                  <a:pt x="1105" y="346"/>
                </a:cubicBezTo>
                <a:cubicBezTo>
                  <a:pt x="1110" y="315"/>
                  <a:pt x="1110" y="315"/>
                  <a:pt x="1110" y="315"/>
                </a:cubicBezTo>
                <a:cubicBezTo>
                  <a:pt x="1111" y="315"/>
                  <a:pt x="1111" y="315"/>
                  <a:pt x="1111" y="315"/>
                </a:cubicBezTo>
                <a:cubicBezTo>
                  <a:pt x="1129" y="285"/>
                  <a:pt x="1129" y="285"/>
                  <a:pt x="1129" y="285"/>
                </a:cubicBezTo>
                <a:cubicBezTo>
                  <a:pt x="1129" y="285"/>
                  <a:pt x="1129" y="285"/>
                  <a:pt x="1130" y="285"/>
                </a:cubicBezTo>
                <a:cubicBezTo>
                  <a:pt x="1193" y="284"/>
                  <a:pt x="1193" y="284"/>
                  <a:pt x="1193" y="284"/>
                </a:cubicBezTo>
                <a:cubicBezTo>
                  <a:pt x="1205" y="284"/>
                  <a:pt x="1205" y="284"/>
                  <a:pt x="1205" y="284"/>
                </a:cubicBezTo>
                <a:cubicBezTo>
                  <a:pt x="1214" y="268"/>
                  <a:pt x="1214" y="268"/>
                  <a:pt x="1214" y="268"/>
                </a:cubicBezTo>
                <a:cubicBezTo>
                  <a:pt x="1211" y="267"/>
                  <a:pt x="1211" y="267"/>
                  <a:pt x="1211" y="267"/>
                </a:cubicBezTo>
                <a:cubicBezTo>
                  <a:pt x="1211" y="267"/>
                  <a:pt x="1211" y="267"/>
                  <a:pt x="1210" y="267"/>
                </a:cubicBezTo>
                <a:cubicBezTo>
                  <a:pt x="1203" y="256"/>
                  <a:pt x="1203" y="256"/>
                  <a:pt x="1203" y="256"/>
                </a:cubicBezTo>
                <a:cubicBezTo>
                  <a:pt x="1203" y="256"/>
                  <a:pt x="1203" y="256"/>
                  <a:pt x="1203" y="256"/>
                </a:cubicBezTo>
                <a:cubicBezTo>
                  <a:pt x="1202" y="227"/>
                  <a:pt x="1202" y="227"/>
                  <a:pt x="1202" y="227"/>
                </a:cubicBezTo>
                <a:cubicBezTo>
                  <a:pt x="1205" y="189"/>
                  <a:pt x="1205" y="189"/>
                  <a:pt x="1205" y="189"/>
                </a:cubicBezTo>
                <a:cubicBezTo>
                  <a:pt x="1199" y="179"/>
                  <a:pt x="1199" y="179"/>
                  <a:pt x="1199" y="179"/>
                </a:cubicBezTo>
                <a:cubicBezTo>
                  <a:pt x="1199" y="178"/>
                  <a:pt x="1199" y="178"/>
                  <a:pt x="1199" y="178"/>
                </a:cubicBezTo>
                <a:cubicBezTo>
                  <a:pt x="1201" y="153"/>
                  <a:pt x="1201" y="153"/>
                  <a:pt x="1201" y="153"/>
                </a:cubicBezTo>
                <a:cubicBezTo>
                  <a:pt x="1190" y="133"/>
                  <a:pt x="1190" y="133"/>
                  <a:pt x="1190" y="133"/>
                </a:cubicBezTo>
                <a:cubicBezTo>
                  <a:pt x="1190" y="132"/>
                  <a:pt x="1190" y="132"/>
                  <a:pt x="1190" y="132"/>
                </a:cubicBezTo>
                <a:cubicBezTo>
                  <a:pt x="1187" y="119"/>
                  <a:pt x="1187" y="119"/>
                  <a:pt x="1187" y="119"/>
                </a:cubicBezTo>
                <a:cubicBezTo>
                  <a:pt x="1187" y="119"/>
                  <a:pt x="1187" y="118"/>
                  <a:pt x="1187" y="118"/>
                </a:cubicBezTo>
                <a:cubicBezTo>
                  <a:pt x="1191" y="109"/>
                  <a:pt x="1191" y="109"/>
                  <a:pt x="1191" y="109"/>
                </a:cubicBezTo>
                <a:cubicBezTo>
                  <a:pt x="1191" y="109"/>
                  <a:pt x="1191" y="108"/>
                  <a:pt x="1191" y="108"/>
                </a:cubicBezTo>
                <a:cubicBezTo>
                  <a:pt x="1202" y="98"/>
                  <a:pt x="1202" y="98"/>
                  <a:pt x="1202" y="98"/>
                </a:cubicBezTo>
                <a:cubicBezTo>
                  <a:pt x="1205" y="89"/>
                  <a:pt x="1205" y="89"/>
                  <a:pt x="1205" y="89"/>
                </a:cubicBezTo>
                <a:cubicBezTo>
                  <a:pt x="1203" y="48"/>
                  <a:pt x="1203" y="48"/>
                  <a:pt x="1203" y="48"/>
                </a:cubicBezTo>
                <a:cubicBezTo>
                  <a:pt x="1196" y="14"/>
                  <a:pt x="1196" y="14"/>
                  <a:pt x="1196" y="14"/>
                </a:cubicBezTo>
                <a:cubicBezTo>
                  <a:pt x="1196" y="14"/>
                  <a:pt x="1196" y="14"/>
                  <a:pt x="1196" y="14"/>
                </a:cubicBezTo>
                <a:cubicBezTo>
                  <a:pt x="1199" y="0"/>
                  <a:pt x="1199" y="0"/>
                  <a:pt x="1199" y="0"/>
                </a:cubicBezTo>
              </a:path>
            </a:pathLst>
          </a:custGeom>
          <a:noFill/>
          <a:ln w="46038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0" name="Rectangle 46"/>
          <p:cNvSpPr>
            <a:spLocks noChangeArrowheads="1"/>
          </p:cNvSpPr>
          <p:nvPr/>
        </p:nvSpPr>
        <p:spPr bwMode="auto">
          <a:xfrm>
            <a:off x="4235450" y="6096000"/>
            <a:ext cx="227013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0101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1" name="Rectangle 47"/>
          <p:cNvSpPr>
            <a:spLocks noChangeArrowheads="1"/>
          </p:cNvSpPr>
          <p:nvPr/>
        </p:nvSpPr>
        <p:spPr bwMode="auto">
          <a:xfrm>
            <a:off x="5118100" y="5040313"/>
            <a:ext cx="227013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0118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2" name="Line 48"/>
          <p:cNvSpPr>
            <a:spLocks noChangeShapeType="1"/>
          </p:cNvSpPr>
          <p:nvPr/>
        </p:nvSpPr>
        <p:spPr bwMode="auto">
          <a:xfrm>
            <a:off x="-966788" y="2763838"/>
            <a:ext cx="1588" cy="1588"/>
          </a:xfrm>
          <a:prstGeom prst="line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3" name="Line 49"/>
          <p:cNvSpPr>
            <a:spLocks noChangeShapeType="1"/>
          </p:cNvSpPr>
          <p:nvPr/>
        </p:nvSpPr>
        <p:spPr bwMode="auto">
          <a:xfrm>
            <a:off x="-966788" y="2763838"/>
            <a:ext cx="1588" cy="1588"/>
          </a:xfrm>
          <a:prstGeom prst="line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4" name="Rectangle 50"/>
          <p:cNvSpPr>
            <a:spLocks noChangeArrowheads="1"/>
          </p:cNvSpPr>
          <p:nvPr/>
        </p:nvSpPr>
        <p:spPr bwMode="auto">
          <a:xfrm>
            <a:off x="4972050" y="3035300"/>
            <a:ext cx="225425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0119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5" name="Rectangle 51"/>
          <p:cNvSpPr>
            <a:spLocks noChangeArrowheads="1"/>
          </p:cNvSpPr>
          <p:nvPr/>
        </p:nvSpPr>
        <p:spPr bwMode="auto">
          <a:xfrm>
            <a:off x="3954462" y="3830638"/>
            <a:ext cx="227013" cy="130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0128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6" name="Rectangle 52"/>
          <p:cNvSpPr>
            <a:spLocks noChangeArrowheads="1"/>
          </p:cNvSpPr>
          <p:nvPr/>
        </p:nvSpPr>
        <p:spPr bwMode="auto">
          <a:xfrm>
            <a:off x="2809875" y="4392613"/>
            <a:ext cx="227013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0105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7" name="Rectangle 53"/>
          <p:cNvSpPr>
            <a:spLocks noChangeArrowheads="1"/>
          </p:cNvSpPr>
          <p:nvPr/>
        </p:nvSpPr>
        <p:spPr bwMode="auto">
          <a:xfrm>
            <a:off x="3751262" y="2555875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0125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8" name="Rectangle 54"/>
          <p:cNvSpPr>
            <a:spLocks noChangeArrowheads="1"/>
          </p:cNvSpPr>
          <p:nvPr/>
        </p:nvSpPr>
        <p:spPr bwMode="auto">
          <a:xfrm>
            <a:off x="3744912" y="1641475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0122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9" name="Rectangle 55"/>
          <p:cNvSpPr>
            <a:spLocks noChangeArrowheads="1"/>
          </p:cNvSpPr>
          <p:nvPr/>
        </p:nvSpPr>
        <p:spPr bwMode="auto">
          <a:xfrm>
            <a:off x="3054350" y="2017713"/>
            <a:ext cx="225425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0124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0" name="Rectangle 56"/>
          <p:cNvSpPr>
            <a:spLocks noChangeArrowheads="1"/>
          </p:cNvSpPr>
          <p:nvPr/>
        </p:nvSpPr>
        <p:spPr bwMode="auto">
          <a:xfrm>
            <a:off x="2541587" y="2376488"/>
            <a:ext cx="227013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0123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1" name="Rectangle 57"/>
          <p:cNvSpPr>
            <a:spLocks noChangeArrowheads="1"/>
          </p:cNvSpPr>
          <p:nvPr/>
        </p:nvSpPr>
        <p:spPr bwMode="auto">
          <a:xfrm>
            <a:off x="2871787" y="2881313"/>
            <a:ext cx="225425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0127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2" name="Rectangle 58"/>
          <p:cNvSpPr>
            <a:spLocks noChangeArrowheads="1"/>
          </p:cNvSpPr>
          <p:nvPr/>
        </p:nvSpPr>
        <p:spPr bwMode="auto">
          <a:xfrm>
            <a:off x="1900237" y="3028950"/>
            <a:ext cx="227013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0137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3" name="Rectangle 59"/>
          <p:cNvSpPr>
            <a:spLocks noChangeArrowheads="1"/>
          </p:cNvSpPr>
          <p:nvPr/>
        </p:nvSpPr>
        <p:spPr bwMode="auto">
          <a:xfrm>
            <a:off x="2070100" y="2017713"/>
            <a:ext cx="225425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0138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4" name="Rectangle 60"/>
          <p:cNvSpPr>
            <a:spLocks noChangeArrowheads="1"/>
          </p:cNvSpPr>
          <p:nvPr/>
        </p:nvSpPr>
        <p:spPr bwMode="auto">
          <a:xfrm>
            <a:off x="1104900" y="3052763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0104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5" name="Rectangle 61"/>
          <p:cNvSpPr>
            <a:spLocks noChangeArrowheads="1"/>
          </p:cNvSpPr>
          <p:nvPr/>
        </p:nvSpPr>
        <p:spPr bwMode="auto">
          <a:xfrm>
            <a:off x="1006475" y="3656013"/>
            <a:ext cx="225425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0136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6" name="Rectangle 62"/>
          <p:cNvSpPr>
            <a:spLocks noChangeArrowheads="1"/>
          </p:cNvSpPr>
          <p:nvPr/>
        </p:nvSpPr>
        <p:spPr bwMode="auto">
          <a:xfrm>
            <a:off x="1638300" y="3960813"/>
            <a:ext cx="227013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0135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7" name="Rectangle 63"/>
          <p:cNvSpPr>
            <a:spLocks noChangeArrowheads="1"/>
          </p:cNvSpPr>
          <p:nvPr/>
        </p:nvSpPr>
        <p:spPr bwMode="auto">
          <a:xfrm>
            <a:off x="1785937" y="4906963"/>
            <a:ext cx="225425" cy="131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0106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8" name="Rectangle 64"/>
          <p:cNvSpPr>
            <a:spLocks noChangeArrowheads="1"/>
          </p:cNvSpPr>
          <p:nvPr/>
        </p:nvSpPr>
        <p:spPr bwMode="auto">
          <a:xfrm>
            <a:off x="1627187" y="6162675"/>
            <a:ext cx="227013" cy="130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0111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9" name="Rectangle 65"/>
          <p:cNvSpPr>
            <a:spLocks noChangeArrowheads="1"/>
          </p:cNvSpPr>
          <p:nvPr/>
        </p:nvSpPr>
        <p:spPr bwMode="auto">
          <a:xfrm>
            <a:off x="5726112" y="1181100"/>
            <a:ext cx="227013" cy="130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0121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0" name="Rectangle 66"/>
          <p:cNvSpPr>
            <a:spLocks noChangeArrowheads="1"/>
          </p:cNvSpPr>
          <p:nvPr/>
        </p:nvSpPr>
        <p:spPr bwMode="auto">
          <a:xfrm>
            <a:off x="2674937" y="4268788"/>
            <a:ext cx="469680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Sarpsborg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5" name="Rectangle 71"/>
          <p:cNvSpPr>
            <a:spLocks noChangeArrowheads="1"/>
          </p:cNvSpPr>
          <p:nvPr/>
        </p:nvSpPr>
        <p:spPr bwMode="auto">
          <a:xfrm>
            <a:off x="2024062" y="1889125"/>
            <a:ext cx="338138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Hobøl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6" name="Rectangle 72"/>
          <p:cNvSpPr>
            <a:spLocks noChangeArrowheads="1"/>
          </p:cNvSpPr>
          <p:nvPr/>
        </p:nvSpPr>
        <p:spPr bwMode="auto">
          <a:xfrm>
            <a:off x="2393950" y="2247900"/>
            <a:ext cx="498534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Spydeberg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2" name="Rectangle 78"/>
          <p:cNvSpPr>
            <a:spLocks noChangeArrowheads="1"/>
          </p:cNvSpPr>
          <p:nvPr/>
        </p:nvSpPr>
        <p:spPr bwMode="auto">
          <a:xfrm>
            <a:off x="3008312" y="1889125"/>
            <a:ext cx="339725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Askim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3" name="Rectangle 79"/>
          <p:cNvSpPr>
            <a:spLocks noChangeArrowheads="1"/>
          </p:cNvSpPr>
          <p:nvPr/>
        </p:nvSpPr>
        <p:spPr bwMode="auto">
          <a:xfrm>
            <a:off x="3641725" y="1516063"/>
            <a:ext cx="410369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Trøgstad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9" name="Rectangle 85"/>
          <p:cNvSpPr>
            <a:spLocks noChangeArrowheads="1"/>
          </p:cNvSpPr>
          <p:nvPr/>
        </p:nvSpPr>
        <p:spPr bwMode="auto">
          <a:xfrm>
            <a:off x="3648075" y="2430463"/>
            <a:ext cx="402354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Eidsberg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2" name="Rectangle 88"/>
          <p:cNvSpPr>
            <a:spLocks noChangeArrowheads="1"/>
          </p:cNvSpPr>
          <p:nvPr/>
        </p:nvSpPr>
        <p:spPr bwMode="auto">
          <a:xfrm>
            <a:off x="4897437" y="2911475"/>
            <a:ext cx="344646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Marker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5" name="Rectangle 91"/>
          <p:cNvSpPr>
            <a:spLocks noChangeArrowheads="1"/>
          </p:cNvSpPr>
          <p:nvPr/>
        </p:nvSpPr>
        <p:spPr bwMode="auto">
          <a:xfrm>
            <a:off x="3816350" y="3702050"/>
            <a:ext cx="479298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Rakkestad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1" name="Rectangle 97"/>
          <p:cNvSpPr>
            <a:spLocks noChangeArrowheads="1"/>
          </p:cNvSpPr>
          <p:nvPr/>
        </p:nvSpPr>
        <p:spPr bwMode="auto">
          <a:xfrm>
            <a:off x="5014912" y="4916488"/>
            <a:ext cx="405560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Aremark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4" name="Rectangle 100"/>
          <p:cNvSpPr>
            <a:spLocks noChangeArrowheads="1"/>
          </p:cNvSpPr>
          <p:nvPr/>
        </p:nvSpPr>
        <p:spPr bwMode="auto">
          <a:xfrm>
            <a:off x="4165600" y="5967413"/>
            <a:ext cx="387350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Halden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5" name="Rectangle 101"/>
          <p:cNvSpPr>
            <a:spLocks noChangeArrowheads="1"/>
          </p:cNvSpPr>
          <p:nvPr/>
        </p:nvSpPr>
        <p:spPr bwMode="auto">
          <a:xfrm>
            <a:off x="1571625" y="6034088"/>
            <a:ext cx="304571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Hvaler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8" name="Rectangle 104"/>
          <p:cNvSpPr>
            <a:spLocks noChangeArrowheads="1"/>
          </p:cNvSpPr>
          <p:nvPr/>
        </p:nvSpPr>
        <p:spPr bwMode="auto">
          <a:xfrm>
            <a:off x="1622425" y="4778375"/>
            <a:ext cx="530594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Fredrikstad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5" name="Rectangle 111"/>
          <p:cNvSpPr>
            <a:spLocks noChangeArrowheads="1"/>
          </p:cNvSpPr>
          <p:nvPr/>
        </p:nvSpPr>
        <p:spPr bwMode="auto">
          <a:xfrm>
            <a:off x="1616075" y="3836988"/>
            <a:ext cx="292100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Råde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6" name="Rectangle 112"/>
          <p:cNvSpPr>
            <a:spLocks noChangeArrowheads="1"/>
          </p:cNvSpPr>
          <p:nvPr/>
        </p:nvSpPr>
        <p:spPr bwMode="auto">
          <a:xfrm>
            <a:off x="1876425" y="2905125"/>
            <a:ext cx="245260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Våler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8" name="Rectangle 114"/>
          <p:cNvSpPr>
            <a:spLocks noChangeArrowheads="1"/>
          </p:cNvSpPr>
          <p:nvPr/>
        </p:nvSpPr>
        <p:spPr bwMode="auto">
          <a:xfrm>
            <a:off x="1074737" y="2927350"/>
            <a:ext cx="307975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Moss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9" name="Rectangle 115"/>
          <p:cNvSpPr>
            <a:spLocks noChangeArrowheads="1"/>
          </p:cNvSpPr>
          <p:nvPr/>
        </p:nvSpPr>
        <p:spPr bwMode="auto">
          <a:xfrm>
            <a:off x="962025" y="3527425"/>
            <a:ext cx="282129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Rygge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4" name="Rectangle 120"/>
          <p:cNvSpPr>
            <a:spLocks noChangeArrowheads="1"/>
          </p:cNvSpPr>
          <p:nvPr/>
        </p:nvSpPr>
        <p:spPr bwMode="auto">
          <a:xfrm>
            <a:off x="2749550" y="2757488"/>
            <a:ext cx="442429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Skiptvedt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9" name="Rectangle 125"/>
          <p:cNvSpPr>
            <a:spLocks noChangeArrowheads="1"/>
          </p:cNvSpPr>
          <p:nvPr/>
        </p:nvSpPr>
        <p:spPr bwMode="auto">
          <a:xfrm>
            <a:off x="5611812" y="1052513"/>
            <a:ext cx="429605" cy="138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Rømskog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3" name="Line 129"/>
          <p:cNvSpPr>
            <a:spLocks noChangeShapeType="1"/>
          </p:cNvSpPr>
          <p:nvPr/>
        </p:nvSpPr>
        <p:spPr bwMode="auto">
          <a:xfrm flipV="1">
            <a:off x="1265237" y="7718425"/>
            <a:ext cx="1588" cy="1206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4" name="Line 130"/>
          <p:cNvSpPr>
            <a:spLocks noChangeShapeType="1"/>
          </p:cNvSpPr>
          <p:nvPr/>
        </p:nvSpPr>
        <p:spPr bwMode="auto">
          <a:xfrm flipV="1">
            <a:off x="2695575" y="7718425"/>
            <a:ext cx="1588" cy="1206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5" name="Line 131"/>
          <p:cNvSpPr>
            <a:spLocks noChangeShapeType="1"/>
          </p:cNvSpPr>
          <p:nvPr/>
        </p:nvSpPr>
        <p:spPr bwMode="auto">
          <a:xfrm flipV="1">
            <a:off x="3411537" y="7718425"/>
            <a:ext cx="1588" cy="117475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6" name="Line 132"/>
          <p:cNvSpPr>
            <a:spLocks noChangeShapeType="1"/>
          </p:cNvSpPr>
          <p:nvPr/>
        </p:nvSpPr>
        <p:spPr bwMode="auto">
          <a:xfrm flipV="1">
            <a:off x="1622425" y="7772400"/>
            <a:ext cx="1588" cy="66675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7" name="Line 133"/>
          <p:cNvSpPr>
            <a:spLocks noChangeShapeType="1"/>
          </p:cNvSpPr>
          <p:nvPr/>
        </p:nvSpPr>
        <p:spPr bwMode="auto">
          <a:xfrm flipV="1">
            <a:off x="1981200" y="7718425"/>
            <a:ext cx="1588" cy="1206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8" name="Line 134"/>
          <p:cNvSpPr>
            <a:spLocks noChangeShapeType="1"/>
          </p:cNvSpPr>
          <p:nvPr/>
        </p:nvSpPr>
        <p:spPr bwMode="auto">
          <a:xfrm flipV="1">
            <a:off x="2338387" y="7772400"/>
            <a:ext cx="1588" cy="66675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9" name="Line 135"/>
          <p:cNvSpPr>
            <a:spLocks noChangeShapeType="1"/>
          </p:cNvSpPr>
          <p:nvPr/>
        </p:nvSpPr>
        <p:spPr bwMode="auto">
          <a:xfrm flipV="1">
            <a:off x="3052762" y="7772400"/>
            <a:ext cx="1588" cy="66675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0" name="Line 136"/>
          <p:cNvSpPr>
            <a:spLocks noChangeShapeType="1"/>
          </p:cNvSpPr>
          <p:nvPr/>
        </p:nvSpPr>
        <p:spPr bwMode="auto">
          <a:xfrm>
            <a:off x="1265237" y="7839075"/>
            <a:ext cx="2146300" cy="15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1" name="Rectangle 137"/>
          <p:cNvSpPr>
            <a:spLocks noChangeArrowheads="1"/>
          </p:cNvSpPr>
          <p:nvPr/>
        </p:nvSpPr>
        <p:spPr bwMode="auto">
          <a:xfrm>
            <a:off x="1239837" y="7561263"/>
            <a:ext cx="1031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2" name="Rectangle 138"/>
          <p:cNvSpPr>
            <a:spLocks noChangeArrowheads="1"/>
          </p:cNvSpPr>
          <p:nvPr/>
        </p:nvSpPr>
        <p:spPr bwMode="auto">
          <a:xfrm>
            <a:off x="2643187" y="7561263"/>
            <a:ext cx="1539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3" name="Rectangle 139"/>
          <p:cNvSpPr>
            <a:spLocks noChangeArrowheads="1"/>
          </p:cNvSpPr>
          <p:nvPr/>
        </p:nvSpPr>
        <p:spPr bwMode="auto">
          <a:xfrm>
            <a:off x="3363912" y="7567613"/>
            <a:ext cx="1539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30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4" name="Rectangle 140"/>
          <p:cNvSpPr>
            <a:spLocks noChangeArrowheads="1"/>
          </p:cNvSpPr>
          <p:nvPr/>
        </p:nvSpPr>
        <p:spPr bwMode="auto">
          <a:xfrm>
            <a:off x="1928812" y="7561263"/>
            <a:ext cx="1539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5" name="Rectangle 141"/>
          <p:cNvSpPr>
            <a:spLocks noChangeArrowheads="1"/>
          </p:cNvSpPr>
          <p:nvPr/>
        </p:nvSpPr>
        <p:spPr bwMode="auto">
          <a:xfrm>
            <a:off x="3487737" y="7561263"/>
            <a:ext cx="1793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km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6" name="Freeform 142"/>
          <p:cNvSpPr>
            <a:spLocks/>
          </p:cNvSpPr>
          <p:nvPr/>
        </p:nvSpPr>
        <p:spPr bwMode="auto">
          <a:xfrm>
            <a:off x="2273300" y="7240588"/>
            <a:ext cx="134938" cy="134938"/>
          </a:xfrm>
          <a:custGeom>
            <a:avLst/>
            <a:gdLst/>
            <a:ahLst/>
            <a:cxnLst>
              <a:cxn ang="0">
                <a:pos x="36" y="3"/>
              </a:cxn>
              <a:cxn ang="0">
                <a:pos x="48" y="24"/>
              </a:cxn>
              <a:cxn ang="0">
                <a:pos x="24" y="48"/>
              </a:cxn>
              <a:cxn ang="0">
                <a:pos x="0" y="24"/>
              </a:cxn>
              <a:cxn ang="0">
                <a:pos x="12" y="3"/>
              </a:cxn>
              <a:cxn ang="0">
                <a:pos x="17" y="1"/>
              </a:cxn>
              <a:cxn ang="0">
                <a:pos x="24" y="0"/>
              </a:cxn>
              <a:cxn ang="0">
                <a:pos x="36" y="3"/>
              </a:cxn>
            </a:cxnLst>
            <a:rect l="0" t="0" r="r" b="b"/>
            <a:pathLst>
              <a:path w="48" h="48">
                <a:moveTo>
                  <a:pt x="36" y="3"/>
                </a:moveTo>
                <a:cubicBezTo>
                  <a:pt x="43" y="7"/>
                  <a:pt x="48" y="15"/>
                  <a:pt x="48" y="24"/>
                </a:cubicBezTo>
                <a:cubicBezTo>
                  <a:pt x="48" y="37"/>
                  <a:pt x="37" y="48"/>
                  <a:pt x="24" y="48"/>
                </a:cubicBezTo>
                <a:cubicBezTo>
                  <a:pt x="11" y="48"/>
                  <a:pt x="0" y="37"/>
                  <a:pt x="0" y="24"/>
                </a:cubicBezTo>
                <a:cubicBezTo>
                  <a:pt x="0" y="15"/>
                  <a:pt x="5" y="7"/>
                  <a:pt x="12" y="3"/>
                </a:cubicBezTo>
                <a:cubicBezTo>
                  <a:pt x="14" y="2"/>
                  <a:pt x="15" y="2"/>
                  <a:pt x="17" y="1"/>
                </a:cubicBezTo>
                <a:cubicBezTo>
                  <a:pt x="19" y="0"/>
                  <a:pt x="22" y="0"/>
                  <a:pt x="24" y="0"/>
                </a:cubicBezTo>
                <a:cubicBezTo>
                  <a:pt x="29" y="0"/>
                  <a:pt x="33" y="1"/>
                  <a:pt x="36" y="3"/>
                </a:cubicBez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7" name="Freeform 143"/>
          <p:cNvSpPr>
            <a:spLocks/>
          </p:cNvSpPr>
          <p:nvPr/>
        </p:nvSpPr>
        <p:spPr bwMode="auto">
          <a:xfrm>
            <a:off x="2308225" y="7151688"/>
            <a:ext cx="66675" cy="98425"/>
          </a:xfrm>
          <a:custGeom>
            <a:avLst/>
            <a:gdLst/>
            <a:ahLst/>
            <a:cxnLst>
              <a:cxn ang="0">
                <a:pos x="0" y="35"/>
              </a:cxn>
              <a:cxn ang="0">
                <a:pos x="5" y="33"/>
              </a:cxn>
              <a:cxn ang="0">
                <a:pos x="12" y="32"/>
              </a:cxn>
              <a:cxn ang="0">
                <a:pos x="24" y="35"/>
              </a:cxn>
              <a:cxn ang="0">
                <a:pos x="12" y="0"/>
              </a:cxn>
              <a:cxn ang="0">
                <a:pos x="0" y="35"/>
              </a:cxn>
            </a:cxnLst>
            <a:rect l="0" t="0" r="r" b="b"/>
            <a:pathLst>
              <a:path w="24" h="35">
                <a:moveTo>
                  <a:pt x="0" y="35"/>
                </a:moveTo>
                <a:cubicBezTo>
                  <a:pt x="2" y="34"/>
                  <a:pt x="3" y="34"/>
                  <a:pt x="5" y="33"/>
                </a:cubicBezTo>
                <a:cubicBezTo>
                  <a:pt x="7" y="32"/>
                  <a:pt x="10" y="32"/>
                  <a:pt x="12" y="32"/>
                </a:cubicBezTo>
                <a:cubicBezTo>
                  <a:pt x="17" y="32"/>
                  <a:pt x="21" y="33"/>
                  <a:pt x="24" y="35"/>
                </a:cubicBezTo>
                <a:cubicBezTo>
                  <a:pt x="12" y="0"/>
                  <a:pt x="12" y="0"/>
                  <a:pt x="12" y="0"/>
                </a:cubicBezTo>
                <a:lnTo>
                  <a:pt x="0" y="35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8" name="Freeform 144"/>
          <p:cNvSpPr>
            <a:spLocks/>
          </p:cNvSpPr>
          <p:nvPr/>
        </p:nvSpPr>
        <p:spPr bwMode="auto">
          <a:xfrm>
            <a:off x="2341562" y="7151688"/>
            <a:ext cx="33338" cy="98425"/>
          </a:xfrm>
          <a:custGeom>
            <a:avLst/>
            <a:gdLst/>
            <a:ahLst/>
            <a:cxnLst>
              <a:cxn ang="0">
                <a:pos x="0" y="32"/>
              </a:cxn>
              <a:cxn ang="0">
                <a:pos x="12" y="35"/>
              </a:cxn>
              <a:cxn ang="0">
                <a:pos x="0" y="0"/>
              </a:cxn>
              <a:cxn ang="0">
                <a:pos x="0" y="32"/>
              </a:cxn>
            </a:cxnLst>
            <a:rect l="0" t="0" r="r" b="b"/>
            <a:pathLst>
              <a:path w="12" h="35">
                <a:moveTo>
                  <a:pt x="0" y="32"/>
                </a:moveTo>
                <a:cubicBezTo>
                  <a:pt x="5" y="32"/>
                  <a:pt x="9" y="33"/>
                  <a:pt x="12" y="35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9" name="Freeform 145"/>
          <p:cNvSpPr>
            <a:spLocks/>
          </p:cNvSpPr>
          <p:nvPr/>
        </p:nvSpPr>
        <p:spPr bwMode="auto">
          <a:xfrm>
            <a:off x="2184400" y="7275513"/>
            <a:ext cx="100013" cy="66675"/>
          </a:xfrm>
          <a:custGeom>
            <a:avLst/>
            <a:gdLst/>
            <a:ahLst/>
            <a:cxnLst>
              <a:cxn ang="0">
                <a:pos x="36" y="24"/>
              </a:cxn>
              <a:cxn ang="0">
                <a:pos x="33" y="19"/>
              </a:cxn>
              <a:cxn ang="0">
                <a:pos x="32" y="12"/>
              </a:cxn>
              <a:cxn ang="0">
                <a:pos x="36" y="0"/>
              </a:cxn>
              <a:cxn ang="0">
                <a:pos x="0" y="12"/>
              </a:cxn>
              <a:cxn ang="0">
                <a:pos x="36" y="24"/>
              </a:cxn>
            </a:cxnLst>
            <a:rect l="0" t="0" r="r" b="b"/>
            <a:pathLst>
              <a:path w="36" h="24">
                <a:moveTo>
                  <a:pt x="36" y="24"/>
                </a:moveTo>
                <a:cubicBezTo>
                  <a:pt x="35" y="22"/>
                  <a:pt x="34" y="21"/>
                  <a:pt x="33" y="19"/>
                </a:cubicBezTo>
                <a:cubicBezTo>
                  <a:pt x="33" y="17"/>
                  <a:pt x="32" y="14"/>
                  <a:pt x="32" y="12"/>
                </a:cubicBezTo>
                <a:cubicBezTo>
                  <a:pt x="32" y="7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lnTo>
                  <a:pt x="36" y="24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0" name="Freeform 146"/>
          <p:cNvSpPr>
            <a:spLocks/>
          </p:cNvSpPr>
          <p:nvPr/>
        </p:nvSpPr>
        <p:spPr bwMode="auto">
          <a:xfrm>
            <a:off x="2184400" y="7275513"/>
            <a:ext cx="100013" cy="33338"/>
          </a:xfrm>
          <a:custGeom>
            <a:avLst/>
            <a:gdLst/>
            <a:ahLst/>
            <a:cxnLst>
              <a:cxn ang="0">
                <a:pos x="32" y="12"/>
              </a:cxn>
              <a:cxn ang="0">
                <a:pos x="36" y="0"/>
              </a:cxn>
              <a:cxn ang="0">
                <a:pos x="0" y="12"/>
              </a:cxn>
              <a:cxn ang="0">
                <a:pos x="32" y="12"/>
              </a:cxn>
            </a:cxnLst>
            <a:rect l="0" t="0" r="r" b="b"/>
            <a:pathLst>
              <a:path w="36" h="12">
                <a:moveTo>
                  <a:pt x="32" y="12"/>
                </a:moveTo>
                <a:cubicBezTo>
                  <a:pt x="32" y="7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2" y="12"/>
                  <a:pt x="32" y="12"/>
                  <a:pt x="32" y="12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1" name="Freeform 147"/>
          <p:cNvSpPr>
            <a:spLocks/>
          </p:cNvSpPr>
          <p:nvPr/>
        </p:nvSpPr>
        <p:spPr bwMode="auto">
          <a:xfrm>
            <a:off x="2308225" y="7364413"/>
            <a:ext cx="66675" cy="100013"/>
          </a:xfrm>
          <a:custGeom>
            <a:avLst/>
            <a:gdLst/>
            <a:ahLst/>
            <a:cxnLst>
              <a:cxn ang="0">
                <a:pos x="24" y="0"/>
              </a:cxn>
              <a:cxn ang="0">
                <a:pos x="20" y="3"/>
              </a:cxn>
              <a:cxn ang="0">
                <a:pos x="12" y="4"/>
              </a:cxn>
              <a:cxn ang="0">
                <a:pos x="0" y="0"/>
              </a:cxn>
              <a:cxn ang="0">
                <a:pos x="13" y="36"/>
              </a:cxn>
              <a:cxn ang="0">
                <a:pos x="24" y="0"/>
              </a:cxn>
            </a:cxnLst>
            <a:rect l="0" t="0" r="r" b="b"/>
            <a:pathLst>
              <a:path w="24" h="36">
                <a:moveTo>
                  <a:pt x="24" y="0"/>
                </a:moveTo>
                <a:cubicBezTo>
                  <a:pt x="23" y="1"/>
                  <a:pt x="21" y="2"/>
                  <a:pt x="20" y="3"/>
                </a:cubicBezTo>
                <a:cubicBezTo>
                  <a:pt x="17" y="3"/>
                  <a:pt x="15" y="4"/>
                  <a:pt x="12" y="4"/>
                </a:cubicBezTo>
                <a:cubicBezTo>
                  <a:pt x="8" y="4"/>
                  <a:pt x="4" y="3"/>
                  <a:pt x="0" y="0"/>
                </a:cubicBezTo>
                <a:cubicBezTo>
                  <a:pt x="13" y="36"/>
                  <a:pt x="13" y="36"/>
                  <a:pt x="13" y="36"/>
                </a:cubicBezTo>
                <a:lnTo>
                  <a:pt x="24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2" name="Freeform 148"/>
          <p:cNvSpPr>
            <a:spLocks/>
          </p:cNvSpPr>
          <p:nvPr/>
        </p:nvSpPr>
        <p:spPr bwMode="auto">
          <a:xfrm>
            <a:off x="2308225" y="7364413"/>
            <a:ext cx="34925" cy="100013"/>
          </a:xfrm>
          <a:custGeom>
            <a:avLst/>
            <a:gdLst/>
            <a:ahLst/>
            <a:cxnLst>
              <a:cxn ang="0">
                <a:pos x="12" y="4"/>
              </a:cxn>
              <a:cxn ang="0">
                <a:pos x="0" y="0"/>
              </a:cxn>
              <a:cxn ang="0">
                <a:pos x="13" y="36"/>
              </a:cxn>
              <a:cxn ang="0">
                <a:pos x="13" y="4"/>
              </a:cxn>
              <a:cxn ang="0">
                <a:pos x="12" y="4"/>
              </a:cxn>
            </a:cxnLst>
            <a:rect l="0" t="0" r="r" b="b"/>
            <a:pathLst>
              <a:path w="13" h="36">
                <a:moveTo>
                  <a:pt x="12" y="4"/>
                </a:moveTo>
                <a:cubicBezTo>
                  <a:pt x="8" y="4"/>
                  <a:pt x="4" y="3"/>
                  <a:pt x="0" y="0"/>
                </a:cubicBezTo>
                <a:cubicBezTo>
                  <a:pt x="13" y="36"/>
                  <a:pt x="13" y="36"/>
                  <a:pt x="13" y="36"/>
                </a:cubicBezTo>
                <a:cubicBezTo>
                  <a:pt x="13" y="4"/>
                  <a:pt x="13" y="4"/>
                  <a:pt x="13" y="4"/>
                </a:cubicBezTo>
                <a:lnTo>
                  <a:pt x="12" y="4"/>
                </a:ln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3" name="Freeform 149"/>
          <p:cNvSpPr>
            <a:spLocks/>
          </p:cNvSpPr>
          <p:nvPr/>
        </p:nvSpPr>
        <p:spPr bwMode="auto">
          <a:xfrm>
            <a:off x="2400300" y="7275513"/>
            <a:ext cx="100013" cy="66675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" y="5"/>
              </a:cxn>
              <a:cxn ang="0">
                <a:pos x="3" y="12"/>
              </a:cxn>
              <a:cxn ang="0">
                <a:pos x="0" y="24"/>
              </a:cxn>
              <a:cxn ang="0">
                <a:pos x="36" y="12"/>
              </a:cxn>
              <a:cxn ang="0">
                <a:pos x="0" y="0"/>
              </a:cxn>
            </a:cxnLst>
            <a:rect l="0" t="0" r="r" b="b"/>
            <a:pathLst>
              <a:path w="36" h="24">
                <a:moveTo>
                  <a:pt x="0" y="0"/>
                </a:moveTo>
                <a:cubicBezTo>
                  <a:pt x="1" y="1"/>
                  <a:pt x="2" y="3"/>
                  <a:pt x="2" y="5"/>
                </a:cubicBezTo>
                <a:cubicBezTo>
                  <a:pt x="3" y="7"/>
                  <a:pt x="3" y="9"/>
                  <a:pt x="3" y="12"/>
                </a:cubicBezTo>
                <a:cubicBezTo>
                  <a:pt x="3" y="16"/>
                  <a:pt x="2" y="20"/>
                  <a:pt x="0" y="24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4" name="Freeform 150"/>
          <p:cNvSpPr>
            <a:spLocks/>
          </p:cNvSpPr>
          <p:nvPr/>
        </p:nvSpPr>
        <p:spPr bwMode="auto">
          <a:xfrm>
            <a:off x="2400300" y="7308850"/>
            <a:ext cx="100013" cy="33338"/>
          </a:xfrm>
          <a:custGeom>
            <a:avLst/>
            <a:gdLst/>
            <a:ahLst/>
            <a:cxnLst>
              <a:cxn ang="0">
                <a:pos x="3" y="0"/>
              </a:cxn>
              <a:cxn ang="0">
                <a:pos x="0" y="12"/>
              </a:cxn>
              <a:cxn ang="0">
                <a:pos x="36" y="0"/>
              </a:cxn>
              <a:cxn ang="0">
                <a:pos x="3" y="0"/>
              </a:cxn>
            </a:cxnLst>
            <a:rect l="0" t="0" r="r" b="b"/>
            <a:pathLst>
              <a:path w="36" h="12">
                <a:moveTo>
                  <a:pt x="3" y="0"/>
                </a:moveTo>
                <a:cubicBezTo>
                  <a:pt x="3" y="4"/>
                  <a:pt x="2" y="8"/>
                  <a:pt x="0" y="12"/>
                </a:cubicBezTo>
                <a:cubicBezTo>
                  <a:pt x="36" y="0"/>
                  <a:pt x="36" y="0"/>
                  <a:pt x="36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5" name="Freeform 151"/>
          <p:cNvSpPr>
            <a:spLocks/>
          </p:cNvSpPr>
          <p:nvPr/>
        </p:nvSpPr>
        <p:spPr bwMode="auto">
          <a:xfrm>
            <a:off x="2319337" y="7078663"/>
            <a:ext cx="46038" cy="50800"/>
          </a:xfrm>
          <a:custGeom>
            <a:avLst/>
            <a:gdLst/>
            <a:ahLst/>
            <a:cxnLst>
              <a:cxn ang="0">
                <a:pos x="17" y="0"/>
              </a:cxn>
              <a:cxn ang="0">
                <a:pos x="15" y="4"/>
              </a:cxn>
              <a:cxn ang="0">
                <a:pos x="15" y="18"/>
              </a:cxn>
              <a:cxn ang="0">
                <a:pos x="14" y="18"/>
              </a:cxn>
              <a:cxn ang="0">
                <a:pos x="3" y="3"/>
              </a:cxn>
              <a:cxn ang="0">
                <a:pos x="3" y="3"/>
              </a:cxn>
              <a:cxn ang="0">
                <a:pos x="3" y="14"/>
              </a:cxn>
              <a:cxn ang="0">
                <a:pos x="6" y="17"/>
              </a:cxn>
              <a:cxn ang="0">
                <a:pos x="6" y="18"/>
              </a:cxn>
              <a:cxn ang="0">
                <a:pos x="0" y="18"/>
              </a:cxn>
              <a:cxn ang="0">
                <a:pos x="0" y="17"/>
              </a:cxn>
              <a:cxn ang="0">
                <a:pos x="2" y="14"/>
              </a:cxn>
              <a:cxn ang="0">
                <a:pos x="2" y="2"/>
              </a:cxn>
              <a:cxn ang="0">
                <a:pos x="0" y="0"/>
              </a:cxn>
              <a:cxn ang="0">
                <a:pos x="0" y="0"/>
              </a:cxn>
              <a:cxn ang="0">
                <a:pos x="4" y="0"/>
              </a:cxn>
              <a:cxn ang="0">
                <a:pos x="13" y="13"/>
              </a:cxn>
              <a:cxn ang="0">
                <a:pos x="14" y="13"/>
              </a:cxn>
              <a:cxn ang="0">
                <a:pos x="14" y="4"/>
              </a:cxn>
              <a:cxn ang="0">
                <a:pos x="11" y="0"/>
              </a:cxn>
              <a:cxn ang="0">
                <a:pos x="11" y="0"/>
              </a:cxn>
              <a:cxn ang="0">
                <a:pos x="17" y="0"/>
              </a:cxn>
            </a:cxnLst>
            <a:rect l="0" t="0" r="r" b="b"/>
            <a:pathLst>
              <a:path w="17" h="18">
                <a:moveTo>
                  <a:pt x="17" y="0"/>
                </a:moveTo>
                <a:cubicBezTo>
                  <a:pt x="15" y="0"/>
                  <a:pt x="15" y="0"/>
                  <a:pt x="15" y="4"/>
                </a:cubicBezTo>
                <a:cubicBezTo>
                  <a:pt x="15" y="18"/>
                  <a:pt x="15" y="18"/>
                  <a:pt x="15" y="18"/>
                </a:cubicBezTo>
                <a:cubicBezTo>
                  <a:pt x="14" y="18"/>
                  <a:pt x="14" y="18"/>
                  <a:pt x="14" y="18"/>
                </a:cubicBezTo>
                <a:cubicBezTo>
                  <a:pt x="3" y="3"/>
                  <a:pt x="3" y="3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7"/>
                  <a:pt x="4" y="17"/>
                  <a:pt x="6" y="17"/>
                </a:cubicBezTo>
                <a:cubicBezTo>
                  <a:pt x="6" y="18"/>
                  <a:pt x="6" y="18"/>
                  <a:pt x="6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3" y="13"/>
                  <a:pt x="13" y="13"/>
                  <a:pt x="13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0"/>
                  <a:pt x="11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close/>
              </a:path>
            </a:pathLst>
          </a:custGeom>
          <a:solidFill>
            <a:srgbClr val="231F20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41</Words>
  <Application>Microsoft Office PowerPoint</Application>
  <PresentationFormat>Skjermfremvisning (4:3)</PresentationFormat>
  <Paragraphs>41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2" baseType="lpstr">
      <vt:lpstr>Office-tema</vt:lpstr>
      <vt:lpstr>Lysbilde 1</vt:lpstr>
    </vt:vector>
  </TitlesOfParts>
  <Company>Statens kartverk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Lysbilde 1</dc:title>
  <dc:creator>stoing</dc:creator>
  <cp:lastModifiedBy>stoing</cp:lastModifiedBy>
  <cp:revision>2</cp:revision>
  <dcterms:created xsi:type="dcterms:W3CDTF">2013-02-04T13:56:08Z</dcterms:created>
  <dcterms:modified xsi:type="dcterms:W3CDTF">2013-02-04T14:05:06Z</dcterms:modified>
</cp:coreProperties>
</file>

<file path=docProps/thumbnail.jpeg>
</file>