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FB4-3BDA-4559-9D30-8D326627B32C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5883-9489-49E1-80C3-FC00C821620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2290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FB4-3BDA-4559-9D30-8D326627B32C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5883-9489-49E1-80C3-FC00C821620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33027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FB4-3BDA-4559-9D30-8D326627B32C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5883-9489-49E1-80C3-FC00C821620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72169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FB4-3BDA-4559-9D30-8D326627B32C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5883-9489-49E1-80C3-FC00C821620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86463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FB4-3BDA-4559-9D30-8D326627B32C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5883-9489-49E1-80C3-FC00C821620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71384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FB4-3BDA-4559-9D30-8D326627B32C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5883-9489-49E1-80C3-FC00C821620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02134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FB4-3BDA-4559-9D30-8D326627B32C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5883-9489-49E1-80C3-FC00C821620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11474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FB4-3BDA-4559-9D30-8D326627B32C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5883-9489-49E1-80C3-FC00C821620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22557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FB4-3BDA-4559-9D30-8D326627B32C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5883-9489-49E1-80C3-FC00C821620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66365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FB4-3BDA-4559-9D30-8D326627B32C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5883-9489-49E1-80C3-FC00C821620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27846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FB4-3BDA-4559-9D30-8D326627B32C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F5883-9489-49E1-80C3-FC00C821620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89022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86FB4-3BDA-4559-9D30-8D326627B32C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F5883-9489-49E1-80C3-FC00C821620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5638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1404938" y="0"/>
            <a:ext cx="93821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5"/>
          <p:cNvSpPr>
            <a:spLocks noEditPoints="1"/>
          </p:cNvSpPr>
          <p:nvPr/>
        </p:nvSpPr>
        <p:spPr bwMode="auto">
          <a:xfrm>
            <a:off x="1646238" y="5373688"/>
            <a:ext cx="1057275" cy="1111250"/>
          </a:xfrm>
          <a:custGeom>
            <a:avLst/>
            <a:gdLst>
              <a:gd name="T0" fmla="*/ 260 w 666"/>
              <a:gd name="T1" fmla="*/ 8 h 700"/>
              <a:gd name="T2" fmla="*/ 262 w 666"/>
              <a:gd name="T3" fmla="*/ 8 h 700"/>
              <a:gd name="T4" fmla="*/ 260 w 666"/>
              <a:gd name="T5" fmla="*/ 8 h 700"/>
              <a:gd name="T6" fmla="*/ 260 w 666"/>
              <a:gd name="T7" fmla="*/ 8 h 700"/>
              <a:gd name="T8" fmla="*/ 211 w 666"/>
              <a:gd name="T9" fmla="*/ 12 h 700"/>
              <a:gd name="T10" fmla="*/ 274 w 666"/>
              <a:gd name="T11" fmla="*/ 107 h 700"/>
              <a:gd name="T12" fmla="*/ 359 w 666"/>
              <a:gd name="T13" fmla="*/ 99 h 700"/>
              <a:gd name="T14" fmla="*/ 373 w 666"/>
              <a:gd name="T15" fmla="*/ 97 h 700"/>
              <a:gd name="T16" fmla="*/ 380 w 666"/>
              <a:gd name="T17" fmla="*/ 184 h 700"/>
              <a:gd name="T18" fmla="*/ 396 w 666"/>
              <a:gd name="T19" fmla="*/ 276 h 700"/>
              <a:gd name="T20" fmla="*/ 438 w 666"/>
              <a:gd name="T21" fmla="*/ 351 h 700"/>
              <a:gd name="T22" fmla="*/ 485 w 666"/>
              <a:gd name="T23" fmla="*/ 333 h 700"/>
              <a:gd name="T24" fmla="*/ 465 w 666"/>
              <a:gd name="T25" fmla="*/ 235 h 700"/>
              <a:gd name="T26" fmla="*/ 449 w 666"/>
              <a:gd name="T27" fmla="*/ 158 h 700"/>
              <a:gd name="T28" fmla="*/ 445 w 666"/>
              <a:gd name="T29" fmla="*/ 101 h 700"/>
              <a:gd name="T30" fmla="*/ 556 w 666"/>
              <a:gd name="T31" fmla="*/ 87 h 700"/>
              <a:gd name="T32" fmla="*/ 666 w 666"/>
              <a:gd name="T33" fmla="*/ 65 h 700"/>
              <a:gd name="T34" fmla="*/ 656 w 666"/>
              <a:gd name="T35" fmla="*/ 172 h 700"/>
              <a:gd name="T36" fmla="*/ 584 w 666"/>
              <a:gd name="T37" fmla="*/ 229 h 700"/>
              <a:gd name="T38" fmla="*/ 645 w 666"/>
              <a:gd name="T39" fmla="*/ 355 h 700"/>
              <a:gd name="T40" fmla="*/ 623 w 666"/>
              <a:gd name="T41" fmla="*/ 475 h 700"/>
              <a:gd name="T42" fmla="*/ 578 w 666"/>
              <a:gd name="T43" fmla="*/ 533 h 700"/>
              <a:gd name="T44" fmla="*/ 451 w 666"/>
              <a:gd name="T45" fmla="*/ 552 h 700"/>
              <a:gd name="T46" fmla="*/ 408 w 666"/>
              <a:gd name="T47" fmla="*/ 667 h 700"/>
              <a:gd name="T48" fmla="*/ 359 w 666"/>
              <a:gd name="T49" fmla="*/ 700 h 700"/>
              <a:gd name="T50" fmla="*/ 132 w 666"/>
              <a:gd name="T51" fmla="*/ 675 h 700"/>
              <a:gd name="T52" fmla="*/ 98 w 666"/>
              <a:gd name="T53" fmla="*/ 645 h 700"/>
              <a:gd name="T54" fmla="*/ 55 w 666"/>
              <a:gd name="T55" fmla="*/ 600 h 700"/>
              <a:gd name="T56" fmla="*/ 0 w 666"/>
              <a:gd name="T57" fmla="*/ 629 h 700"/>
              <a:gd name="T58" fmla="*/ 77 w 666"/>
              <a:gd name="T59" fmla="*/ 562 h 700"/>
              <a:gd name="T60" fmla="*/ 102 w 666"/>
              <a:gd name="T61" fmla="*/ 541 h 700"/>
              <a:gd name="T62" fmla="*/ 112 w 666"/>
              <a:gd name="T63" fmla="*/ 472 h 700"/>
              <a:gd name="T64" fmla="*/ 146 w 666"/>
              <a:gd name="T65" fmla="*/ 440 h 700"/>
              <a:gd name="T66" fmla="*/ 148 w 666"/>
              <a:gd name="T67" fmla="*/ 438 h 700"/>
              <a:gd name="T68" fmla="*/ 160 w 666"/>
              <a:gd name="T69" fmla="*/ 355 h 700"/>
              <a:gd name="T70" fmla="*/ 197 w 666"/>
              <a:gd name="T71" fmla="*/ 365 h 700"/>
              <a:gd name="T72" fmla="*/ 252 w 666"/>
              <a:gd name="T73" fmla="*/ 381 h 700"/>
              <a:gd name="T74" fmla="*/ 254 w 666"/>
              <a:gd name="T75" fmla="*/ 331 h 700"/>
              <a:gd name="T76" fmla="*/ 234 w 666"/>
              <a:gd name="T77" fmla="*/ 302 h 700"/>
              <a:gd name="T78" fmla="*/ 217 w 666"/>
              <a:gd name="T79" fmla="*/ 276 h 700"/>
              <a:gd name="T80" fmla="*/ 98 w 666"/>
              <a:gd name="T81" fmla="*/ 227 h 700"/>
              <a:gd name="T82" fmla="*/ 33 w 666"/>
              <a:gd name="T83" fmla="*/ 156 h 700"/>
              <a:gd name="T84" fmla="*/ 132 w 666"/>
              <a:gd name="T85" fmla="*/ 0 h 700"/>
              <a:gd name="T86" fmla="*/ 211 w 666"/>
              <a:gd name="T87" fmla="*/ 1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66" h="700">
                <a:moveTo>
                  <a:pt x="260" y="8"/>
                </a:moveTo>
                <a:lnTo>
                  <a:pt x="262" y="8"/>
                </a:lnTo>
                <a:lnTo>
                  <a:pt x="260" y="8"/>
                </a:lnTo>
                <a:lnTo>
                  <a:pt x="260" y="8"/>
                </a:lnTo>
                <a:close/>
                <a:moveTo>
                  <a:pt x="211" y="12"/>
                </a:moveTo>
                <a:lnTo>
                  <a:pt x="274" y="107"/>
                </a:lnTo>
                <a:lnTo>
                  <a:pt x="359" y="99"/>
                </a:lnTo>
                <a:lnTo>
                  <a:pt x="373" y="97"/>
                </a:lnTo>
                <a:lnTo>
                  <a:pt x="380" y="184"/>
                </a:lnTo>
                <a:lnTo>
                  <a:pt x="396" y="276"/>
                </a:lnTo>
                <a:lnTo>
                  <a:pt x="438" y="351"/>
                </a:lnTo>
                <a:lnTo>
                  <a:pt x="485" y="333"/>
                </a:lnTo>
                <a:lnTo>
                  <a:pt x="465" y="235"/>
                </a:lnTo>
                <a:lnTo>
                  <a:pt x="449" y="158"/>
                </a:lnTo>
                <a:lnTo>
                  <a:pt x="445" y="101"/>
                </a:lnTo>
                <a:lnTo>
                  <a:pt x="556" y="87"/>
                </a:lnTo>
                <a:lnTo>
                  <a:pt x="666" y="65"/>
                </a:lnTo>
                <a:lnTo>
                  <a:pt x="656" y="172"/>
                </a:lnTo>
                <a:lnTo>
                  <a:pt x="584" y="229"/>
                </a:lnTo>
                <a:lnTo>
                  <a:pt x="645" y="355"/>
                </a:lnTo>
                <a:lnTo>
                  <a:pt x="623" y="475"/>
                </a:lnTo>
                <a:lnTo>
                  <a:pt x="578" y="533"/>
                </a:lnTo>
                <a:lnTo>
                  <a:pt x="451" y="552"/>
                </a:lnTo>
                <a:lnTo>
                  <a:pt x="408" y="667"/>
                </a:lnTo>
                <a:lnTo>
                  <a:pt x="359" y="700"/>
                </a:lnTo>
                <a:lnTo>
                  <a:pt x="132" y="675"/>
                </a:lnTo>
                <a:lnTo>
                  <a:pt x="98" y="645"/>
                </a:lnTo>
                <a:lnTo>
                  <a:pt x="55" y="600"/>
                </a:lnTo>
                <a:lnTo>
                  <a:pt x="0" y="629"/>
                </a:lnTo>
                <a:lnTo>
                  <a:pt x="77" y="562"/>
                </a:lnTo>
                <a:lnTo>
                  <a:pt x="102" y="541"/>
                </a:lnTo>
                <a:lnTo>
                  <a:pt x="112" y="472"/>
                </a:lnTo>
                <a:lnTo>
                  <a:pt x="146" y="440"/>
                </a:lnTo>
                <a:lnTo>
                  <a:pt x="148" y="438"/>
                </a:lnTo>
                <a:lnTo>
                  <a:pt x="160" y="355"/>
                </a:lnTo>
                <a:lnTo>
                  <a:pt x="197" y="365"/>
                </a:lnTo>
                <a:lnTo>
                  <a:pt x="252" y="381"/>
                </a:lnTo>
                <a:lnTo>
                  <a:pt x="254" y="331"/>
                </a:lnTo>
                <a:lnTo>
                  <a:pt x="234" y="302"/>
                </a:lnTo>
                <a:lnTo>
                  <a:pt x="217" y="276"/>
                </a:lnTo>
                <a:lnTo>
                  <a:pt x="98" y="227"/>
                </a:lnTo>
                <a:lnTo>
                  <a:pt x="33" y="156"/>
                </a:lnTo>
                <a:lnTo>
                  <a:pt x="132" y="0"/>
                </a:lnTo>
                <a:lnTo>
                  <a:pt x="211" y="12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6"/>
          <p:cNvSpPr>
            <a:spLocks/>
          </p:cNvSpPr>
          <p:nvPr/>
        </p:nvSpPr>
        <p:spPr bwMode="auto">
          <a:xfrm>
            <a:off x="2293938" y="5408613"/>
            <a:ext cx="1743075" cy="1311275"/>
          </a:xfrm>
          <a:custGeom>
            <a:avLst/>
            <a:gdLst>
              <a:gd name="T0" fmla="*/ 544 w 1098"/>
              <a:gd name="T1" fmla="*/ 130 h 826"/>
              <a:gd name="T2" fmla="*/ 702 w 1098"/>
              <a:gd name="T3" fmla="*/ 181 h 826"/>
              <a:gd name="T4" fmla="*/ 787 w 1098"/>
              <a:gd name="T5" fmla="*/ 355 h 826"/>
              <a:gd name="T6" fmla="*/ 895 w 1098"/>
              <a:gd name="T7" fmla="*/ 369 h 826"/>
              <a:gd name="T8" fmla="*/ 974 w 1098"/>
              <a:gd name="T9" fmla="*/ 375 h 826"/>
              <a:gd name="T10" fmla="*/ 980 w 1098"/>
              <a:gd name="T11" fmla="*/ 453 h 826"/>
              <a:gd name="T12" fmla="*/ 1004 w 1098"/>
              <a:gd name="T13" fmla="*/ 530 h 826"/>
              <a:gd name="T14" fmla="*/ 1098 w 1098"/>
              <a:gd name="T15" fmla="*/ 623 h 826"/>
              <a:gd name="T16" fmla="*/ 986 w 1098"/>
              <a:gd name="T17" fmla="*/ 680 h 826"/>
              <a:gd name="T18" fmla="*/ 923 w 1098"/>
              <a:gd name="T19" fmla="*/ 777 h 826"/>
              <a:gd name="T20" fmla="*/ 787 w 1098"/>
              <a:gd name="T21" fmla="*/ 801 h 826"/>
              <a:gd name="T22" fmla="*/ 728 w 1098"/>
              <a:gd name="T23" fmla="*/ 702 h 826"/>
              <a:gd name="T24" fmla="*/ 649 w 1098"/>
              <a:gd name="T25" fmla="*/ 647 h 826"/>
              <a:gd name="T26" fmla="*/ 572 w 1098"/>
              <a:gd name="T27" fmla="*/ 704 h 826"/>
              <a:gd name="T28" fmla="*/ 572 w 1098"/>
              <a:gd name="T29" fmla="*/ 720 h 826"/>
              <a:gd name="T30" fmla="*/ 570 w 1098"/>
              <a:gd name="T31" fmla="*/ 749 h 826"/>
              <a:gd name="T32" fmla="*/ 420 w 1098"/>
              <a:gd name="T33" fmla="*/ 779 h 826"/>
              <a:gd name="T34" fmla="*/ 359 w 1098"/>
              <a:gd name="T35" fmla="*/ 686 h 826"/>
              <a:gd name="T36" fmla="*/ 97 w 1098"/>
              <a:gd name="T37" fmla="*/ 706 h 826"/>
              <a:gd name="T38" fmla="*/ 43 w 1098"/>
              <a:gd name="T39" fmla="*/ 530 h 826"/>
              <a:gd name="T40" fmla="*/ 215 w 1098"/>
              <a:gd name="T41" fmla="*/ 453 h 826"/>
              <a:gd name="T42" fmla="*/ 176 w 1098"/>
              <a:gd name="T43" fmla="*/ 207 h 826"/>
              <a:gd name="T44" fmla="*/ 258 w 1098"/>
              <a:gd name="T45" fmla="*/ 43 h 826"/>
              <a:gd name="T46" fmla="*/ 304 w 1098"/>
              <a:gd name="T47" fmla="*/ 61 h 826"/>
              <a:gd name="T48" fmla="*/ 327 w 1098"/>
              <a:gd name="T49" fmla="*/ 240 h 826"/>
              <a:gd name="T50" fmla="*/ 235 w 1098"/>
              <a:gd name="T51" fmla="*/ 434 h 826"/>
              <a:gd name="T52" fmla="*/ 146 w 1098"/>
              <a:gd name="T53" fmla="*/ 552 h 826"/>
              <a:gd name="T54" fmla="*/ 197 w 1098"/>
              <a:gd name="T55" fmla="*/ 597 h 826"/>
              <a:gd name="T56" fmla="*/ 278 w 1098"/>
              <a:gd name="T57" fmla="*/ 507 h 826"/>
              <a:gd name="T58" fmla="*/ 440 w 1098"/>
              <a:gd name="T59" fmla="*/ 254 h 826"/>
              <a:gd name="T60" fmla="*/ 493 w 1098"/>
              <a:gd name="T61" fmla="*/ 294 h 826"/>
              <a:gd name="T62" fmla="*/ 487 w 1098"/>
              <a:gd name="T63" fmla="*/ 477 h 826"/>
              <a:gd name="T64" fmla="*/ 562 w 1098"/>
              <a:gd name="T65" fmla="*/ 459 h 826"/>
              <a:gd name="T66" fmla="*/ 619 w 1098"/>
              <a:gd name="T67" fmla="*/ 438 h 826"/>
              <a:gd name="T68" fmla="*/ 777 w 1098"/>
              <a:gd name="T69" fmla="*/ 499 h 826"/>
              <a:gd name="T70" fmla="*/ 838 w 1098"/>
              <a:gd name="T71" fmla="*/ 513 h 826"/>
              <a:gd name="T72" fmla="*/ 767 w 1098"/>
              <a:gd name="T73" fmla="*/ 416 h 826"/>
              <a:gd name="T74" fmla="*/ 584 w 1098"/>
              <a:gd name="T75" fmla="*/ 290 h 826"/>
              <a:gd name="T76" fmla="*/ 548 w 1098"/>
              <a:gd name="T77" fmla="*/ 215 h 826"/>
              <a:gd name="T78" fmla="*/ 527 w 1098"/>
              <a:gd name="T79" fmla="*/ 187 h 826"/>
              <a:gd name="T80" fmla="*/ 461 w 1098"/>
              <a:gd name="T81" fmla="*/ 93 h 826"/>
              <a:gd name="T82" fmla="*/ 444 w 1098"/>
              <a:gd name="T83" fmla="*/ 29 h 826"/>
              <a:gd name="T84" fmla="*/ 440 w 1098"/>
              <a:gd name="T85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98" h="826">
                <a:moveTo>
                  <a:pt x="450" y="6"/>
                </a:moveTo>
                <a:lnTo>
                  <a:pt x="544" y="130"/>
                </a:lnTo>
                <a:lnTo>
                  <a:pt x="564" y="156"/>
                </a:lnTo>
                <a:lnTo>
                  <a:pt x="702" y="181"/>
                </a:lnTo>
                <a:lnTo>
                  <a:pt x="751" y="333"/>
                </a:lnTo>
                <a:lnTo>
                  <a:pt x="787" y="355"/>
                </a:lnTo>
                <a:lnTo>
                  <a:pt x="846" y="384"/>
                </a:lnTo>
                <a:lnTo>
                  <a:pt x="895" y="369"/>
                </a:lnTo>
                <a:lnTo>
                  <a:pt x="905" y="410"/>
                </a:lnTo>
                <a:lnTo>
                  <a:pt x="974" y="375"/>
                </a:lnTo>
                <a:lnTo>
                  <a:pt x="1021" y="398"/>
                </a:lnTo>
                <a:lnTo>
                  <a:pt x="980" y="453"/>
                </a:lnTo>
                <a:lnTo>
                  <a:pt x="1002" y="526"/>
                </a:lnTo>
                <a:lnTo>
                  <a:pt x="1004" y="530"/>
                </a:lnTo>
                <a:lnTo>
                  <a:pt x="1069" y="596"/>
                </a:lnTo>
                <a:lnTo>
                  <a:pt x="1098" y="623"/>
                </a:lnTo>
                <a:lnTo>
                  <a:pt x="1092" y="692"/>
                </a:lnTo>
                <a:lnTo>
                  <a:pt x="986" y="680"/>
                </a:lnTo>
                <a:lnTo>
                  <a:pt x="952" y="763"/>
                </a:lnTo>
                <a:lnTo>
                  <a:pt x="923" y="777"/>
                </a:lnTo>
                <a:lnTo>
                  <a:pt x="809" y="826"/>
                </a:lnTo>
                <a:lnTo>
                  <a:pt x="787" y="801"/>
                </a:lnTo>
                <a:lnTo>
                  <a:pt x="716" y="714"/>
                </a:lnTo>
                <a:lnTo>
                  <a:pt x="728" y="702"/>
                </a:lnTo>
                <a:lnTo>
                  <a:pt x="753" y="676"/>
                </a:lnTo>
                <a:lnTo>
                  <a:pt x="649" y="647"/>
                </a:lnTo>
                <a:lnTo>
                  <a:pt x="580" y="698"/>
                </a:lnTo>
                <a:lnTo>
                  <a:pt x="572" y="704"/>
                </a:lnTo>
                <a:lnTo>
                  <a:pt x="568" y="708"/>
                </a:lnTo>
                <a:lnTo>
                  <a:pt x="572" y="720"/>
                </a:lnTo>
                <a:lnTo>
                  <a:pt x="578" y="749"/>
                </a:lnTo>
                <a:lnTo>
                  <a:pt x="570" y="749"/>
                </a:lnTo>
                <a:lnTo>
                  <a:pt x="552" y="753"/>
                </a:lnTo>
                <a:lnTo>
                  <a:pt x="420" y="779"/>
                </a:lnTo>
                <a:lnTo>
                  <a:pt x="400" y="749"/>
                </a:lnTo>
                <a:lnTo>
                  <a:pt x="359" y="686"/>
                </a:lnTo>
                <a:lnTo>
                  <a:pt x="337" y="653"/>
                </a:lnTo>
                <a:lnTo>
                  <a:pt x="97" y="706"/>
                </a:lnTo>
                <a:lnTo>
                  <a:pt x="0" y="645"/>
                </a:lnTo>
                <a:lnTo>
                  <a:pt x="43" y="530"/>
                </a:lnTo>
                <a:lnTo>
                  <a:pt x="170" y="511"/>
                </a:lnTo>
                <a:lnTo>
                  <a:pt x="215" y="453"/>
                </a:lnTo>
                <a:lnTo>
                  <a:pt x="237" y="333"/>
                </a:lnTo>
                <a:lnTo>
                  <a:pt x="176" y="207"/>
                </a:lnTo>
                <a:lnTo>
                  <a:pt x="248" y="150"/>
                </a:lnTo>
                <a:lnTo>
                  <a:pt x="258" y="43"/>
                </a:lnTo>
                <a:lnTo>
                  <a:pt x="262" y="43"/>
                </a:lnTo>
                <a:lnTo>
                  <a:pt x="304" y="61"/>
                </a:lnTo>
                <a:lnTo>
                  <a:pt x="339" y="150"/>
                </a:lnTo>
                <a:lnTo>
                  <a:pt x="327" y="240"/>
                </a:lnTo>
                <a:lnTo>
                  <a:pt x="296" y="323"/>
                </a:lnTo>
                <a:lnTo>
                  <a:pt x="235" y="434"/>
                </a:lnTo>
                <a:lnTo>
                  <a:pt x="197" y="483"/>
                </a:lnTo>
                <a:lnTo>
                  <a:pt x="146" y="552"/>
                </a:lnTo>
                <a:lnTo>
                  <a:pt x="168" y="574"/>
                </a:lnTo>
                <a:lnTo>
                  <a:pt x="197" y="597"/>
                </a:lnTo>
                <a:lnTo>
                  <a:pt x="199" y="599"/>
                </a:lnTo>
                <a:lnTo>
                  <a:pt x="278" y="507"/>
                </a:lnTo>
                <a:lnTo>
                  <a:pt x="404" y="333"/>
                </a:lnTo>
                <a:lnTo>
                  <a:pt x="440" y="254"/>
                </a:lnTo>
                <a:lnTo>
                  <a:pt x="487" y="290"/>
                </a:lnTo>
                <a:lnTo>
                  <a:pt x="493" y="294"/>
                </a:lnTo>
                <a:lnTo>
                  <a:pt x="530" y="377"/>
                </a:lnTo>
                <a:lnTo>
                  <a:pt x="487" y="477"/>
                </a:lnTo>
                <a:lnTo>
                  <a:pt x="483" y="485"/>
                </a:lnTo>
                <a:lnTo>
                  <a:pt x="562" y="459"/>
                </a:lnTo>
                <a:lnTo>
                  <a:pt x="601" y="444"/>
                </a:lnTo>
                <a:lnTo>
                  <a:pt x="619" y="438"/>
                </a:lnTo>
                <a:lnTo>
                  <a:pt x="712" y="459"/>
                </a:lnTo>
                <a:lnTo>
                  <a:pt x="777" y="499"/>
                </a:lnTo>
                <a:lnTo>
                  <a:pt x="832" y="511"/>
                </a:lnTo>
                <a:lnTo>
                  <a:pt x="838" y="513"/>
                </a:lnTo>
                <a:lnTo>
                  <a:pt x="856" y="459"/>
                </a:lnTo>
                <a:lnTo>
                  <a:pt x="767" y="416"/>
                </a:lnTo>
                <a:lnTo>
                  <a:pt x="655" y="363"/>
                </a:lnTo>
                <a:lnTo>
                  <a:pt x="584" y="290"/>
                </a:lnTo>
                <a:lnTo>
                  <a:pt x="576" y="276"/>
                </a:lnTo>
                <a:lnTo>
                  <a:pt x="548" y="215"/>
                </a:lnTo>
                <a:lnTo>
                  <a:pt x="548" y="213"/>
                </a:lnTo>
                <a:lnTo>
                  <a:pt x="527" y="187"/>
                </a:lnTo>
                <a:lnTo>
                  <a:pt x="489" y="136"/>
                </a:lnTo>
                <a:lnTo>
                  <a:pt x="461" y="93"/>
                </a:lnTo>
                <a:lnTo>
                  <a:pt x="448" y="69"/>
                </a:lnTo>
                <a:lnTo>
                  <a:pt x="444" y="29"/>
                </a:lnTo>
                <a:lnTo>
                  <a:pt x="442" y="14"/>
                </a:lnTo>
                <a:lnTo>
                  <a:pt x="440" y="0"/>
                </a:lnTo>
                <a:lnTo>
                  <a:pt x="450" y="6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7"/>
          <p:cNvSpPr>
            <a:spLocks/>
          </p:cNvSpPr>
          <p:nvPr/>
        </p:nvSpPr>
        <p:spPr bwMode="auto">
          <a:xfrm>
            <a:off x="3336926" y="4394200"/>
            <a:ext cx="577850" cy="206375"/>
          </a:xfrm>
          <a:custGeom>
            <a:avLst/>
            <a:gdLst>
              <a:gd name="T0" fmla="*/ 333 w 364"/>
              <a:gd name="T1" fmla="*/ 130 h 130"/>
              <a:gd name="T2" fmla="*/ 98 w 364"/>
              <a:gd name="T3" fmla="*/ 130 h 130"/>
              <a:gd name="T4" fmla="*/ 82 w 364"/>
              <a:gd name="T5" fmla="*/ 110 h 130"/>
              <a:gd name="T6" fmla="*/ 71 w 364"/>
              <a:gd name="T7" fmla="*/ 94 h 130"/>
              <a:gd name="T8" fmla="*/ 21 w 364"/>
              <a:gd name="T9" fmla="*/ 27 h 130"/>
              <a:gd name="T10" fmla="*/ 0 w 364"/>
              <a:gd name="T11" fmla="*/ 0 h 130"/>
              <a:gd name="T12" fmla="*/ 201 w 364"/>
              <a:gd name="T13" fmla="*/ 8 h 130"/>
              <a:gd name="T14" fmla="*/ 205 w 364"/>
              <a:gd name="T15" fmla="*/ 8 h 130"/>
              <a:gd name="T16" fmla="*/ 211 w 364"/>
              <a:gd name="T17" fmla="*/ 8 h 130"/>
              <a:gd name="T18" fmla="*/ 215 w 364"/>
              <a:gd name="T19" fmla="*/ 10 h 130"/>
              <a:gd name="T20" fmla="*/ 303 w 364"/>
              <a:gd name="T21" fmla="*/ 81 h 130"/>
              <a:gd name="T22" fmla="*/ 364 w 364"/>
              <a:gd name="T23" fmla="*/ 130 h 130"/>
              <a:gd name="T24" fmla="*/ 333 w 364"/>
              <a:gd name="T25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4" h="130">
                <a:moveTo>
                  <a:pt x="333" y="130"/>
                </a:moveTo>
                <a:lnTo>
                  <a:pt x="98" y="130"/>
                </a:lnTo>
                <a:lnTo>
                  <a:pt x="82" y="110"/>
                </a:lnTo>
                <a:lnTo>
                  <a:pt x="71" y="94"/>
                </a:lnTo>
                <a:lnTo>
                  <a:pt x="21" y="27"/>
                </a:lnTo>
                <a:lnTo>
                  <a:pt x="0" y="0"/>
                </a:lnTo>
                <a:lnTo>
                  <a:pt x="201" y="8"/>
                </a:lnTo>
                <a:lnTo>
                  <a:pt x="205" y="8"/>
                </a:lnTo>
                <a:lnTo>
                  <a:pt x="211" y="8"/>
                </a:lnTo>
                <a:lnTo>
                  <a:pt x="215" y="10"/>
                </a:lnTo>
                <a:lnTo>
                  <a:pt x="303" y="81"/>
                </a:lnTo>
                <a:lnTo>
                  <a:pt x="364" y="130"/>
                </a:lnTo>
                <a:lnTo>
                  <a:pt x="333" y="130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8"/>
          <p:cNvSpPr>
            <a:spLocks noEditPoints="1"/>
          </p:cNvSpPr>
          <p:nvPr/>
        </p:nvSpPr>
        <p:spPr bwMode="auto">
          <a:xfrm>
            <a:off x="3611563" y="3184525"/>
            <a:ext cx="1512888" cy="911225"/>
          </a:xfrm>
          <a:custGeom>
            <a:avLst/>
            <a:gdLst>
              <a:gd name="T0" fmla="*/ 821 w 953"/>
              <a:gd name="T1" fmla="*/ 401 h 574"/>
              <a:gd name="T2" fmla="*/ 953 w 953"/>
              <a:gd name="T3" fmla="*/ 521 h 574"/>
              <a:gd name="T4" fmla="*/ 809 w 953"/>
              <a:gd name="T5" fmla="*/ 515 h 574"/>
              <a:gd name="T6" fmla="*/ 744 w 953"/>
              <a:gd name="T7" fmla="*/ 511 h 574"/>
              <a:gd name="T8" fmla="*/ 671 w 953"/>
              <a:gd name="T9" fmla="*/ 574 h 574"/>
              <a:gd name="T10" fmla="*/ 491 w 953"/>
              <a:gd name="T11" fmla="*/ 564 h 574"/>
              <a:gd name="T12" fmla="*/ 592 w 953"/>
              <a:gd name="T13" fmla="*/ 545 h 574"/>
              <a:gd name="T14" fmla="*/ 578 w 953"/>
              <a:gd name="T15" fmla="*/ 529 h 574"/>
              <a:gd name="T16" fmla="*/ 560 w 953"/>
              <a:gd name="T17" fmla="*/ 503 h 574"/>
              <a:gd name="T18" fmla="*/ 454 w 953"/>
              <a:gd name="T19" fmla="*/ 495 h 574"/>
              <a:gd name="T20" fmla="*/ 373 w 953"/>
              <a:gd name="T21" fmla="*/ 525 h 574"/>
              <a:gd name="T22" fmla="*/ 124 w 953"/>
              <a:gd name="T23" fmla="*/ 509 h 574"/>
              <a:gd name="T24" fmla="*/ 150 w 953"/>
              <a:gd name="T25" fmla="*/ 428 h 574"/>
              <a:gd name="T26" fmla="*/ 152 w 953"/>
              <a:gd name="T27" fmla="*/ 361 h 574"/>
              <a:gd name="T28" fmla="*/ 215 w 953"/>
              <a:gd name="T29" fmla="*/ 320 h 574"/>
              <a:gd name="T30" fmla="*/ 302 w 953"/>
              <a:gd name="T31" fmla="*/ 280 h 574"/>
              <a:gd name="T32" fmla="*/ 397 w 953"/>
              <a:gd name="T33" fmla="*/ 298 h 574"/>
              <a:gd name="T34" fmla="*/ 418 w 953"/>
              <a:gd name="T35" fmla="*/ 328 h 574"/>
              <a:gd name="T36" fmla="*/ 438 w 953"/>
              <a:gd name="T37" fmla="*/ 353 h 574"/>
              <a:gd name="T38" fmla="*/ 477 w 953"/>
              <a:gd name="T39" fmla="*/ 300 h 574"/>
              <a:gd name="T40" fmla="*/ 481 w 953"/>
              <a:gd name="T41" fmla="*/ 298 h 574"/>
              <a:gd name="T42" fmla="*/ 584 w 953"/>
              <a:gd name="T43" fmla="*/ 284 h 574"/>
              <a:gd name="T44" fmla="*/ 588 w 953"/>
              <a:gd name="T45" fmla="*/ 300 h 574"/>
              <a:gd name="T46" fmla="*/ 592 w 953"/>
              <a:gd name="T47" fmla="*/ 316 h 574"/>
              <a:gd name="T48" fmla="*/ 602 w 953"/>
              <a:gd name="T49" fmla="*/ 347 h 574"/>
              <a:gd name="T50" fmla="*/ 608 w 953"/>
              <a:gd name="T51" fmla="*/ 369 h 574"/>
              <a:gd name="T52" fmla="*/ 625 w 953"/>
              <a:gd name="T53" fmla="*/ 399 h 574"/>
              <a:gd name="T54" fmla="*/ 647 w 953"/>
              <a:gd name="T55" fmla="*/ 440 h 574"/>
              <a:gd name="T56" fmla="*/ 673 w 953"/>
              <a:gd name="T57" fmla="*/ 367 h 574"/>
              <a:gd name="T58" fmla="*/ 679 w 953"/>
              <a:gd name="T59" fmla="*/ 304 h 574"/>
              <a:gd name="T60" fmla="*/ 681 w 953"/>
              <a:gd name="T61" fmla="*/ 274 h 574"/>
              <a:gd name="T62" fmla="*/ 767 w 953"/>
              <a:gd name="T63" fmla="*/ 263 h 574"/>
              <a:gd name="T64" fmla="*/ 775 w 953"/>
              <a:gd name="T65" fmla="*/ 292 h 574"/>
              <a:gd name="T66" fmla="*/ 868 w 953"/>
              <a:gd name="T67" fmla="*/ 361 h 574"/>
              <a:gd name="T68" fmla="*/ 821 w 953"/>
              <a:gd name="T69" fmla="*/ 401 h 574"/>
              <a:gd name="T70" fmla="*/ 73 w 953"/>
              <a:gd name="T71" fmla="*/ 22 h 574"/>
              <a:gd name="T72" fmla="*/ 113 w 953"/>
              <a:gd name="T73" fmla="*/ 105 h 574"/>
              <a:gd name="T74" fmla="*/ 154 w 953"/>
              <a:gd name="T75" fmla="*/ 89 h 574"/>
              <a:gd name="T76" fmla="*/ 209 w 953"/>
              <a:gd name="T77" fmla="*/ 219 h 574"/>
              <a:gd name="T78" fmla="*/ 188 w 953"/>
              <a:gd name="T79" fmla="*/ 241 h 574"/>
              <a:gd name="T80" fmla="*/ 0 w 953"/>
              <a:gd name="T81" fmla="*/ 105 h 574"/>
              <a:gd name="T82" fmla="*/ 8 w 953"/>
              <a:gd name="T83" fmla="*/ 89 h 574"/>
              <a:gd name="T84" fmla="*/ 73 w 953"/>
              <a:gd name="T85" fmla="*/ 22 h 574"/>
              <a:gd name="T86" fmla="*/ 337 w 953"/>
              <a:gd name="T87" fmla="*/ 44 h 574"/>
              <a:gd name="T88" fmla="*/ 284 w 953"/>
              <a:gd name="T89" fmla="*/ 170 h 574"/>
              <a:gd name="T90" fmla="*/ 193 w 953"/>
              <a:gd name="T91" fmla="*/ 103 h 574"/>
              <a:gd name="T92" fmla="*/ 164 w 953"/>
              <a:gd name="T93" fmla="*/ 36 h 574"/>
              <a:gd name="T94" fmla="*/ 164 w 953"/>
              <a:gd name="T95" fmla="*/ 0 h 574"/>
              <a:gd name="T96" fmla="*/ 201 w 953"/>
              <a:gd name="T97" fmla="*/ 0 h 574"/>
              <a:gd name="T98" fmla="*/ 337 w 953"/>
              <a:gd name="T99" fmla="*/ 4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53" h="574">
                <a:moveTo>
                  <a:pt x="821" y="401"/>
                </a:moveTo>
                <a:lnTo>
                  <a:pt x="953" y="521"/>
                </a:lnTo>
                <a:lnTo>
                  <a:pt x="809" y="515"/>
                </a:lnTo>
                <a:lnTo>
                  <a:pt x="744" y="511"/>
                </a:lnTo>
                <a:lnTo>
                  <a:pt x="671" y="574"/>
                </a:lnTo>
                <a:lnTo>
                  <a:pt x="491" y="564"/>
                </a:lnTo>
                <a:lnTo>
                  <a:pt x="592" y="545"/>
                </a:lnTo>
                <a:lnTo>
                  <a:pt x="578" y="529"/>
                </a:lnTo>
                <a:lnTo>
                  <a:pt x="560" y="503"/>
                </a:lnTo>
                <a:lnTo>
                  <a:pt x="454" y="495"/>
                </a:lnTo>
                <a:lnTo>
                  <a:pt x="373" y="525"/>
                </a:lnTo>
                <a:lnTo>
                  <a:pt x="124" y="509"/>
                </a:lnTo>
                <a:lnTo>
                  <a:pt x="150" y="428"/>
                </a:lnTo>
                <a:lnTo>
                  <a:pt x="152" y="361"/>
                </a:lnTo>
                <a:lnTo>
                  <a:pt x="215" y="320"/>
                </a:lnTo>
                <a:lnTo>
                  <a:pt x="302" y="280"/>
                </a:lnTo>
                <a:lnTo>
                  <a:pt x="397" y="298"/>
                </a:lnTo>
                <a:lnTo>
                  <a:pt x="418" y="328"/>
                </a:lnTo>
                <a:lnTo>
                  <a:pt x="438" y="353"/>
                </a:lnTo>
                <a:lnTo>
                  <a:pt x="477" y="300"/>
                </a:lnTo>
                <a:lnTo>
                  <a:pt x="481" y="298"/>
                </a:lnTo>
                <a:lnTo>
                  <a:pt x="584" y="284"/>
                </a:lnTo>
                <a:lnTo>
                  <a:pt x="588" y="300"/>
                </a:lnTo>
                <a:lnTo>
                  <a:pt x="592" y="316"/>
                </a:lnTo>
                <a:lnTo>
                  <a:pt x="602" y="347"/>
                </a:lnTo>
                <a:lnTo>
                  <a:pt x="608" y="369"/>
                </a:lnTo>
                <a:lnTo>
                  <a:pt x="625" y="399"/>
                </a:lnTo>
                <a:lnTo>
                  <a:pt x="647" y="440"/>
                </a:lnTo>
                <a:lnTo>
                  <a:pt x="673" y="367"/>
                </a:lnTo>
                <a:lnTo>
                  <a:pt x="679" y="304"/>
                </a:lnTo>
                <a:lnTo>
                  <a:pt x="681" y="274"/>
                </a:lnTo>
                <a:lnTo>
                  <a:pt x="767" y="263"/>
                </a:lnTo>
                <a:lnTo>
                  <a:pt x="775" y="292"/>
                </a:lnTo>
                <a:lnTo>
                  <a:pt x="868" y="361"/>
                </a:lnTo>
                <a:lnTo>
                  <a:pt x="821" y="401"/>
                </a:lnTo>
                <a:close/>
                <a:moveTo>
                  <a:pt x="73" y="22"/>
                </a:moveTo>
                <a:lnTo>
                  <a:pt x="113" y="105"/>
                </a:lnTo>
                <a:lnTo>
                  <a:pt x="154" y="89"/>
                </a:lnTo>
                <a:lnTo>
                  <a:pt x="209" y="219"/>
                </a:lnTo>
                <a:lnTo>
                  <a:pt x="188" y="241"/>
                </a:lnTo>
                <a:lnTo>
                  <a:pt x="0" y="105"/>
                </a:lnTo>
                <a:lnTo>
                  <a:pt x="8" y="89"/>
                </a:lnTo>
                <a:lnTo>
                  <a:pt x="73" y="22"/>
                </a:lnTo>
                <a:close/>
                <a:moveTo>
                  <a:pt x="337" y="44"/>
                </a:moveTo>
                <a:lnTo>
                  <a:pt x="284" y="170"/>
                </a:lnTo>
                <a:lnTo>
                  <a:pt x="193" y="103"/>
                </a:lnTo>
                <a:lnTo>
                  <a:pt x="164" y="36"/>
                </a:lnTo>
                <a:lnTo>
                  <a:pt x="164" y="0"/>
                </a:lnTo>
                <a:lnTo>
                  <a:pt x="201" y="0"/>
                </a:lnTo>
                <a:lnTo>
                  <a:pt x="337" y="44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9"/>
          <p:cNvSpPr>
            <a:spLocks/>
          </p:cNvSpPr>
          <p:nvPr/>
        </p:nvSpPr>
        <p:spPr bwMode="auto">
          <a:xfrm>
            <a:off x="2922588" y="4443413"/>
            <a:ext cx="414338" cy="639763"/>
          </a:xfrm>
          <a:custGeom>
            <a:avLst/>
            <a:gdLst>
              <a:gd name="T0" fmla="*/ 34 w 261"/>
              <a:gd name="T1" fmla="*/ 403 h 403"/>
              <a:gd name="T2" fmla="*/ 26 w 261"/>
              <a:gd name="T3" fmla="*/ 399 h 403"/>
              <a:gd name="T4" fmla="*/ 24 w 261"/>
              <a:gd name="T5" fmla="*/ 399 h 403"/>
              <a:gd name="T6" fmla="*/ 36 w 261"/>
              <a:gd name="T7" fmla="*/ 385 h 403"/>
              <a:gd name="T8" fmla="*/ 58 w 261"/>
              <a:gd name="T9" fmla="*/ 357 h 403"/>
              <a:gd name="T10" fmla="*/ 56 w 261"/>
              <a:gd name="T11" fmla="*/ 353 h 403"/>
              <a:gd name="T12" fmla="*/ 0 w 261"/>
              <a:gd name="T13" fmla="*/ 253 h 403"/>
              <a:gd name="T14" fmla="*/ 2 w 261"/>
              <a:gd name="T15" fmla="*/ 205 h 403"/>
              <a:gd name="T16" fmla="*/ 4 w 261"/>
              <a:gd name="T17" fmla="*/ 162 h 403"/>
              <a:gd name="T18" fmla="*/ 20 w 261"/>
              <a:gd name="T19" fmla="*/ 85 h 403"/>
              <a:gd name="T20" fmla="*/ 97 w 261"/>
              <a:gd name="T21" fmla="*/ 71 h 403"/>
              <a:gd name="T22" fmla="*/ 105 w 261"/>
              <a:gd name="T23" fmla="*/ 8 h 403"/>
              <a:gd name="T24" fmla="*/ 180 w 261"/>
              <a:gd name="T25" fmla="*/ 0 h 403"/>
              <a:gd name="T26" fmla="*/ 180 w 261"/>
              <a:gd name="T27" fmla="*/ 148 h 403"/>
              <a:gd name="T28" fmla="*/ 180 w 261"/>
              <a:gd name="T29" fmla="*/ 156 h 403"/>
              <a:gd name="T30" fmla="*/ 249 w 261"/>
              <a:gd name="T31" fmla="*/ 227 h 403"/>
              <a:gd name="T32" fmla="*/ 261 w 261"/>
              <a:gd name="T33" fmla="*/ 237 h 403"/>
              <a:gd name="T34" fmla="*/ 34 w 261"/>
              <a:gd name="T35" fmla="*/ 403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1" h="403">
                <a:moveTo>
                  <a:pt x="34" y="403"/>
                </a:moveTo>
                <a:lnTo>
                  <a:pt x="26" y="399"/>
                </a:lnTo>
                <a:lnTo>
                  <a:pt x="24" y="399"/>
                </a:lnTo>
                <a:lnTo>
                  <a:pt x="36" y="385"/>
                </a:lnTo>
                <a:lnTo>
                  <a:pt x="58" y="357"/>
                </a:lnTo>
                <a:lnTo>
                  <a:pt x="56" y="353"/>
                </a:lnTo>
                <a:lnTo>
                  <a:pt x="0" y="253"/>
                </a:lnTo>
                <a:lnTo>
                  <a:pt x="2" y="205"/>
                </a:lnTo>
                <a:lnTo>
                  <a:pt x="4" y="162"/>
                </a:lnTo>
                <a:lnTo>
                  <a:pt x="20" y="85"/>
                </a:lnTo>
                <a:lnTo>
                  <a:pt x="97" y="71"/>
                </a:lnTo>
                <a:lnTo>
                  <a:pt x="105" y="8"/>
                </a:lnTo>
                <a:lnTo>
                  <a:pt x="180" y="0"/>
                </a:lnTo>
                <a:lnTo>
                  <a:pt x="180" y="148"/>
                </a:lnTo>
                <a:lnTo>
                  <a:pt x="180" y="156"/>
                </a:lnTo>
                <a:lnTo>
                  <a:pt x="249" y="227"/>
                </a:lnTo>
                <a:lnTo>
                  <a:pt x="261" y="237"/>
                </a:lnTo>
                <a:lnTo>
                  <a:pt x="34" y="403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10"/>
          <p:cNvSpPr>
            <a:spLocks/>
          </p:cNvSpPr>
          <p:nvPr/>
        </p:nvSpPr>
        <p:spPr bwMode="auto">
          <a:xfrm>
            <a:off x="7027863" y="2974975"/>
            <a:ext cx="2165350" cy="2479675"/>
          </a:xfrm>
          <a:custGeom>
            <a:avLst/>
            <a:gdLst>
              <a:gd name="T0" fmla="*/ 664 w 1364"/>
              <a:gd name="T1" fmla="*/ 51 h 1562"/>
              <a:gd name="T2" fmla="*/ 780 w 1364"/>
              <a:gd name="T3" fmla="*/ 176 h 1562"/>
              <a:gd name="T4" fmla="*/ 863 w 1364"/>
              <a:gd name="T5" fmla="*/ 255 h 1562"/>
              <a:gd name="T6" fmla="*/ 745 w 1364"/>
              <a:gd name="T7" fmla="*/ 341 h 1562"/>
              <a:gd name="T8" fmla="*/ 711 w 1364"/>
              <a:gd name="T9" fmla="*/ 827 h 1562"/>
              <a:gd name="T10" fmla="*/ 765 w 1364"/>
              <a:gd name="T11" fmla="*/ 833 h 1562"/>
              <a:gd name="T12" fmla="*/ 905 w 1364"/>
              <a:gd name="T13" fmla="*/ 988 h 1562"/>
              <a:gd name="T14" fmla="*/ 1084 w 1364"/>
              <a:gd name="T15" fmla="*/ 1223 h 1562"/>
              <a:gd name="T16" fmla="*/ 1171 w 1364"/>
              <a:gd name="T17" fmla="*/ 1385 h 1562"/>
              <a:gd name="T18" fmla="*/ 1281 w 1364"/>
              <a:gd name="T19" fmla="*/ 1407 h 1562"/>
              <a:gd name="T20" fmla="*/ 1250 w 1364"/>
              <a:gd name="T21" fmla="*/ 1497 h 1562"/>
              <a:gd name="T22" fmla="*/ 617 w 1364"/>
              <a:gd name="T23" fmla="*/ 1562 h 1562"/>
              <a:gd name="T24" fmla="*/ 404 w 1364"/>
              <a:gd name="T25" fmla="*/ 1174 h 1562"/>
              <a:gd name="T26" fmla="*/ 445 w 1364"/>
              <a:gd name="T27" fmla="*/ 933 h 1562"/>
              <a:gd name="T28" fmla="*/ 471 w 1364"/>
              <a:gd name="T29" fmla="*/ 833 h 1562"/>
              <a:gd name="T30" fmla="*/ 418 w 1364"/>
              <a:gd name="T31" fmla="*/ 691 h 1562"/>
              <a:gd name="T32" fmla="*/ 264 w 1364"/>
              <a:gd name="T33" fmla="*/ 637 h 1562"/>
              <a:gd name="T34" fmla="*/ 169 w 1364"/>
              <a:gd name="T35" fmla="*/ 582 h 1562"/>
              <a:gd name="T36" fmla="*/ 114 w 1364"/>
              <a:gd name="T37" fmla="*/ 420 h 1562"/>
              <a:gd name="T38" fmla="*/ 96 w 1364"/>
              <a:gd name="T39" fmla="*/ 347 h 1562"/>
              <a:gd name="T40" fmla="*/ 364 w 1364"/>
              <a:gd name="T41" fmla="*/ 339 h 1562"/>
              <a:gd name="T42" fmla="*/ 424 w 1364"/>
              <a:gd name="T43" fmla="*/ 308 h 1562"/>
              <a:gd name="T44" fmla="*/ 542 w 1364"/>
              <a:gd name="T45" fmla="*/ 456 h 1562"/>
              <a:gd name="T46" fmla="*/ 617 w 1364"/>
              <a:gd name="T47" fmla="*/ 477 h 1562"/>
              <a:gd name="T48" fmla="*/ 617 w 1364"/>
              <a:gd name="T49" fmla="*/ 403 h 1562"/>
              <a:gd name="T50" fmla="*/ 585 w 1364"/>
              <a:gd name="T51" fmla="*/ 332 h 1562"/>
              <a:gd name="T52" fmla="*/ 530 w 1364"/>
              <a:gd name="T53" fmla="*/ 318 h 1562"/>
              <a:gd name="T54" fmla="*/ 540 w 1364"/>
              <a:gd name="T55" fmla="*/ 237 h 1562"/>
              <a:gd name="T56" fmla="*/ 546 w 1364"/>
              <a:gd name="T57" fmla="*/ 225 h 1562"/>
              <a:gd name="T58" fmla="*/ 447 w 1364"/>
              <a:gd name="T59" fmla="*/ 197 h 1562"/>
              <a:gd name="T60" fmla="*/ 213 w 1364"/>
              <a:gd name="T61" fmla="*/ 231 h 1562"/>
              <a:gd name="T62" fmla="*/ 0 w 1364"/>
              <a:gd name="T63" fmla="*/ 292 h 1562"/>
              <a:gd name="T64" fmla="*/ 112 w 1364"/>
              <a:gd name="T65" fmla="*/ 186 h 1562"/>
              <a:gd name="T66" fmla="*/ 193 w 1364"/>
              <a:gd name="T67" fmla="*/ 193 h 1562"/>
              <a:gd name="T68" fmla="*/ 217 w 1364"/>
              <a:gd name="T69" fmla="*/ 55 h 1562"/>
              <a:gd name="T70" fmla="*/ 297 w 1364"/>
              <a:gd name="T71" fmla="*/ 0 h 1562"/>
              <a:gd name="T72" fmla="*/ 380 w 1364"/>
              <a:gd name="T73" fmla="*/ 49 h 1562"/>
              <a:gd name="T74" fmla="*/ 564 w 1364"/>
              <a:gd name="T75" fmla="*/ 28 h 1562"/>
              <a:gd name="T76" fmla="*/ 601 w 1364"/>
              <a:gd name="T77" fmla="*/ 20 h 1562"/>
              <a:gd name="T78" fmla="*/ 656 w 1364"/>
              <a:gd name="T79" fmla="*/ 0 h 1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64" h="1562">
                <a:moveTo>
                  <a:pt x="656" y="0"/>
                </a:moveTo>
                <a:lnTo>
                  <a:pt x="664" y="51"/>
                </a:lnTo>
                <a:lnTo>
                  <a:pt x="727" y="132"/>
                </a:lnTo>
                <a:lnTo>
                  <a:pt x="780" y="176"/>
                </a:lnTo>
                <a:lnTo>
                  <a:pt x="877" y="247"/>
                </a:lnTo>
                <a:lnTo>
                  <a:pt x="863" y="255"/>
                </a:lnTo>
                <a:lnTo>
                  <a:pt x="826" y="282"/>
                </a:lnTo>
                <a:lnTo>
                  <a:pt x="745" y="341"/>
                </a:lnTo>
                <a:lnTo>
                  <a:pt x="844" y="539"/>
                </a:lnTo>
                <a:lnTo>
                  <a:pt x="711" y="827"/>
                </a:lnTo>
                <a:lnTo>
                  <a:pt x="749" y="862"/>
                </a:lnTo>
                <a:lnTo>
                  <a:pt x="765" y="833"/>
                </a:lnTo>
                <a:lnTo>
                  <a:pt x="848" y="848"/>
                </a:lnTo>
                <a:lnTo>
                  <a:pt x="905" y="988"/>
                </a:lnTo>
                <a:lnTo>
                  <a:pt x="867" y="1051"/>
                </a:lnTo>
                <a:lnTo>
                  <a:pt x="1084" y="1223"/>
                </a:lnTo>
                <a:lnTo>
                  <a:pt x="1088" y="1296"/>
                </a:lnTo>
                <a:lnTo>
                  <a:pt x="1171" y="1385"/>
                </a:lnTo>
                <a:lnTo>
                  <a:pt x="1236" y="1399"/>
                </a:lnTo>
                <a:lnTo>
                  <a:pt x="1281" y="1407"/>
                </a:lnTo>
                <a:lnTo>
                  <a:pt x="1364" y="1499"/>
                </a:lnTo>
                <a:lnTo>
                  <a:pt x="1250" y="1497"/>
                </a:lnTo>
                <a:lnTo>
                  <a:pt x="883" y="1491"/>
                </a:lnTo>
                <a:lnTo>
                  <a:pt x="617" y="1562"/>
                </a:lnTo>
                <a:lnTo>
                  <a:pt x="617" y="1414"/>
                </a:lnTo>
                <a:lnTo>
                  <a:pt x="404" y="1174"/>
                </a:lnTo>
                <a:lnTo>
                  <a:pt x="396" y="1024"/>
                </a:lnTo>
                <a:lnTo>
                  <a:pt x="445" y="933"/>
                </a:lnTo>
                <a:lnTo>
                  <a:pt x="532" y="929"/>
                </a:lnTo>
                <a:lnTo>
                  <a:pt x="471" y="833"/>
                </a:lnTo>
                <a:lnTo>
                  <a:pt x="522" y="789"/>
                </a:lnTo>
                <a:lnTo>
                  <a:pt x="418" y="691"/>
                </a:lnTo>
                <a:lnTo>
                  <a:pt x="295" y="677"/>
                </a:lnTo>
                <a:lnTo>
                  <a:pt x="264" y="637"/>
                </a:lnTo>
                <a:lnTo>
                  <a:pt x="217" y="659"/>
                </a:lnTo>
                <a:lnTo>
                  <a:pt x="169" y="582"/>
                </a:lnTo>
                <a:lnTo>
                  <a:pt x="205" y="472"/>
                </a:lnTo>
                <a:lnTo>
                  <a:pt x="114" y="420"/>
                </a:lnTo>
                <a:lnTo>
                  <a:pt x="104" y="375"/>
                </a:lnTo>
                <a:lnTo>
                  <a:pt x="96" y="347"/>
                </a:lnTo>
                <a:lnTo>
                  <a:pt x="268" y="310"/>
                </a:lnTo>
                <a:lnTo>
                  <a:pt x="364" y="339"/>
                </a:lnTo>
                <a:lnTo>
                  <a:pt x="416" y="294"/>
                </a:lnTo>
                <a:lnTo>
                  <a:pt x="424" y="308"/>
                </a:lnTo>
                <a:lnTo>
                  <a:pt x="473" y="373"/>
                </a:lnTo>
                <a:lnTo>
                  <a:pt x="542" y="456"/>
                </a:lnTo>
                <a:lnTo>
                  <a:pt x="577" y="466"/>
                </a:lnTo>
                <a:lnTo>
                  <a:pt x="617" y="477"/>
                </a:lnTo>
                <a:lnTo>
                  <a:pt x="617" y="436"/>
                </a:lnTo>
                <a:lnTo>
                  <a:pt x="617" y="403"/>
                </a:lnTo>
                <a:lnTo>
                  <a:pt x="589" y="337"/>
                </a:lnTo>
                <a:lnTo>
                  <a:pt x="585" y="332"/>
                </a:lnTo>
                <a:lnTo>
                  <a:pt x="583" y="326"/>
                </a:lnTo>
                <a:lnTo>
                  <a:pt x="530" y="318"/>
                </a:lnTo>
                <a:lnTo>
                  <a:pt x="475" y="255"/>
                </a:lnTo>
                <a:lnTo>
                  <a:pt x="540" y="237"/>
                </a:lnTo>
                <a:lnTo>
                  <a:pt x="548" y="233"/>
                </a:lnTo>
                <a:lnTo>
                  <a:pt x="546" y="225"/>
                </a:lnTo>
                <a:lnTo>
                  <a:pt x="540" y="189"/>
                </a:lnTo>
                <a:lnTo>
                  <a:pt x="447" y="197"/>
                </a:lnTo>
                <a:lnTo>
                  <a:pt x="325" y="211"/>
                </a:lnTo>
                <a:lnTo>
                  <a:pt x="213" y="231"/>
                </a:lnTo>
                <a:lnTo>
                  <a:pt x="59" y="280"/>
                </a:lnTo>
                <a:lnTo>
                  <a:pt x="0" y="292"/>
                </a:lnTo>
                <a:lnTo>
                  <a:pt x="39" y="253"/>
                </a:lnTo>
                <a:lnTo>
                  <a:pt x="112" y="186"/>
                </a:lnTo>
                <a:lnTo>
                  <a:pt x="132" y="189"/>
                </a:lnTo>
                <a:lnTo>
                  <a:pt x="193" y="193"/>
                </a:lnTo>
                <a:lnTo>
                  <a:pt x="183" y="111"/>
                </a:lnTo>
                <a:lnTo>
                  <a:pt x="217" y="55"/>
                </a:lnTo>
                <a:lnTo>
                  <a:pt x="238" y="16"/>
                </a:lnTo>
                <a:lnTo>
                  <a:pt x="297" y="0"/>
                </a:lnTo>
                <a:lnTo>
                  <a:pt x="315" y="12"/>
                </a:lnTo>
                <a:lnTo>
                  <a:pt x="380" y="49"/>
                </a:lnTo>
                <a:lnTo>
                  <a:pt x="532" y="22"/>
                </a:lnTo>
                <a:lnTo>
                  <a:pt x="564" y="28"/>
                </a:lnTo>
                <a:lnTo>
                  <a:pt x="599" y="20"/>
                </a:lnTo>
                <a:lnTo>
                  <a:pt x="601" y="20"/>
                </a:lnTo>
                <a:lnTo>
                  <a:pt x="609" y="12"/>
                </a:lnTo>
                <a:lnTo>
                  <a:pt x="656" y="0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11"/>
          <p:cNvSpPr>
            <a:spLocks/>
          </p:cNvSpPr>
          <p:nvPr/>
        </p:nvSpPr>
        <p:spPr bwMode="auto">
          <a:xfrm>
            <a:off x="4802188" y="4095750"/>
            <a:ext cx="863600" cy="679450"/>
          </a:xfrm>
          <a:custGeom>
            <a:avLst/>
            <a:gdLst>
              <a:gd name="T0" fmla="*/ 544 w 544"/>
              <a:gd name="T1" fmla="*/ 328 h 428"/>
              <a:gd name="T2" fmla="*/ 540 w 544"/>
              <a:gd name="T3" fmla="*/ 389 h 428"/>
              <a:gd name="T4" fmla="*/ 463 w 544"/>
              <a:gd name="T5" fmla="*/ 428 h 428"/>
              <a:gd name="T6" fmla="*/ 400 w 544"/>
              <a:gd name="T7" fmla="*/ 347 h 428"/>
              <a:gd name="T8" fmla="*/ 335 w 544"/>
              <a:gd name="T9" fmla="*/ 344 h 428"/>
              <a:gd name="T10" fmla="*/ 285 w 544"/>
              <a:gd name="T11" fmla="*/ 340 h 428"/>
              <a:gd name="T12" fmla="*/ 230 w 544"/>
              <a:gd name="T13" fmla="*/ 292 h 428"/>
              <a:gd name="T14" fmla="*/ 185 w 544"/>
              <a:gd name="T15" fmla="*/ 239 h 428"/>
              <a:gd name="T16" fmla="*/ 98 w 544"/>
              <a:gd name="T17" fmla="*/ 227 h 428"/>
              <a:gd name="T18" fmla="*/ 90 w 544"/>
              <a:gd name="T19" fmla="*/ 188 h 428"/>
              <a:gd name="T20" fmla="*/ 0 w 544"/>
              <a:gd name="T21" fmla="*/ 166 h 428"/>
              <a:gd name="T22" fmla="*/ 61 w 544"/>
              <a:gd name="T23" fmla="*/ 160 h 428"/>
              <a:gd name="T24" fmla="*/ 78 w 544"/>
              <a:gd name="T25" fmla="*/ 156 h 428"/>
              <a:gd name="T26" fmla="*/ 124 w 544"/>
              <a:gd name="T27" fmla="*/ 63 h 428"/>
              <a:gd name="T28" fmla="*/ 222 w 544"/>
              <a:gd name="T29" fmla="*/ 0 h 428"/>
              <a:gd name="T30" fmla="*/ 276 w 544"/>
              <a:gd name="T31" fmla="*/ 28 h 428"/>
              <a:gd name="T32" fmla="*/ 335 w 544"/>
              <a:gd name="T33" fmla="*/ 56 h 428"/>
              <a:gd name="T34" fmla="*/ 364 w 544"/>
              <a:gd name="T35" fmla="*/ 69 h 428"/>
              <a:gd name="T36" fmla="*/ 414 w 544"/>
              <a:gd name="T37" fmla="*/ 247 h 428"/>
              <a:gd name="T38" fmla="*/ 544 w 544"/>
              <a:gd name="T39" fmla="*/ 328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4" h="428">
                <a:moveTo>
                  <a:pt x="544" y="328"/>
                </a:moveTo>
                <a:lnTo>
                  <a:pt x="540" y="389"/>
                </a:lnTo>
                <a:lnTo>
                  <a:pt x="463" y="428"/>
                </a:lnTo>
                <a:lnTo>
                  <a:pt x="400" y="347"/>
                </a:lnTo>
                <a:lnTo>
                  <a:pt x="335" y="344"/>
                </a:lnTo>
                <a:lnTo>
                  <a:pt x="285" y="340"/>
                </a:lnTo>
                <a:lnTo>
                  <a:pt x="230" y="292"/>
                </a:lnTo>
                <a:lnTo>
                  <a:pt x="185" y="239"/>
                </a:lnTo>
                <a:lnTo>
                  <a:pt x="98" y="227"/>
                </a:lnTo>
                <a:lnTo>
                  <a:pt x="90" y="188"/>
                </a:lnTo>
                <a:lnTo>
                  <a:pt x="0" y="166"/>
                </a:lnTo>
                <a:lnTo>
                  <a:pt x="61" y="160"/>
                </a:lnTo>
                <a:lnTo>
                  <a:pt x="78" y="156"/>
                </a:lnTo>
                <a:lnTo>
                  <a:pt x="124" y="63"/>
                </a:lnTo>
                <a:lnTo>
                  <a:pt x="222" y="0"/>
                </a:lnTo>
                <a:lnTo>
                  <a:pt x="276" y="28"/>
                </a:lnTo>
                <a:lnTo>
                  <a:pt x="335" y="56"/>
                </a:lnTo>
                <a:lnTo>
                  <a:pt x="364" y="69"/>
                </a:lnTo>
                <a:lnTo>
                  <a:pt x="414" y="247"/>
                </a:lnTo>
                <a:lnTo>
                  <a:pt x="544" y="328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12"/>
          <p:cNvSpPr>
            <a:spLocks noEditPoints="1"/>
          </p:cNvSpPr>
          <p:nvPr/>
        </p:nvSpPr>
        <p:spPr bwMode="auto">
          <a:xfrm>
            <a:off x="7296151" y="1525588"/>
            <a:ext cx="385763" cy="547688"/>
          </a:xfrm>
          <a:custGeom>
            <a:avLst/>
            <a:gdLst>
              <a:gd name="T0" fmla="*/ 67 w 243"/>
              <a:gd name="T1" fmla="*/ 331 h 345"/>
              <a:gd name="T2" fmla="*/ 49 w 243"/>
              <a:gd name="T3" fmla="*/ 345 h 345"/>
              <a:gd name="T4" fmla="*/ 34 w 243"/>
              <a:gd name="T5" fmla="*/ 335 h 345"/>
              <a:gd name="T6" fmla="*/ 40 w 243"/>
              <a:gd name="T7" fmla="*/ 260 h 345"/>
              <a:gd name="T8" fmla="*/ 49 w 243"/>
              <a:gd name="T9" fmla="*/ 140 h 345"/>
              <a:gd name="T10" fmla="*/ 160 w 243"/>
              <a:gd name="T11" fmla="*/ 122 h 345"/>
              <a:gd name="T12" fmla="*/ 243 w 243"/>
              <a:gd name="T13" fmla="*/ 108 h 345"/>
              <a:gd name="T14" fmla="*/ 211 w 243"/>
              <a:gd name="T15" fmla="*/ 246 h 345"/>
              <a:gd name="T16" fmla="*/ 93 w 243"/>
              <a:gd name="T17" fmla="*/ 317 h 345"/>
              <a:gd name="T18" fmla="*/ 67 w 243"/>
              <a:gd name="T19" fmla="*/ 331 h 345"/>
              <a:gd name="T20" fmla="*/ 172 w 243"/>
              <a:gd name="T21" fmla="*/ 83 h 345"/>
              <a:gd name="T22" fmla="*/ 85 w 243"/>
              <a:gd name="T23" fmla="*/ 85 h 345"/>
              <a:gd name="T24" fmla="*/ 51 w 243"/>
              <a:gd name="T25" fmla="*/ 67 h 345"/>
              <a:gd name="T26" fmla="*/ 46 w 243"/>
              <a:gd name="T27" fmla="*/ 63 h 345"/>
              <a:gd name="T28" fmla="*/ 0 w 243"/>
              <a:gd name="T29" fmla="*/ 33 h 345"/>
              <a:gd name="T30" fmla="*/ 36 w 243"/>
              <a:gd name="T31" fmla="*/ 16 h 345"/>
              <a:gd name="T32" fmla="*/ 69 w 243"/>
              <a:gd name="T33" fmla="*/ 0 h 345"/>
              <a:gd name="T34" fmla="*/ 219 w 243"/>
              <a:gd name="T35" fmla="*/ 2 h 345"/>
              <a:gd name="T36" fmla="*/ 235 w 243"/>
              <a:gd name="T37" fmla="*/ 81 h 345"/>
              <a:gd name="T38" fmla="*/ 172 w 243"/>
              <a:gd name="T39" fmla="*/ 83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3" h="345">
                <a:moveTo>
                  <a:pt x="67" y="331"/>
                </a:moveTo>
                <a:lnTo>
                  <a:pt x="49" y="345"/>
                </a:lnTo>
                <a:lnTo>
                  <a:pt x="34" y="335"/>
                </a:lnTo>
                <a:lnTo>
                  <a:pt x="40" y="260"/>
                </a:lnTo>
                <a:lnTo>
                  <a:pt x="49" y="140"/>
                </a:lnTo>
                <a:lnTo>
                  <a:pt x="160" y="122"/>
                </a:lnTo>
                <a:lnTo>
                  <a:pt x="243" y="108"/>
                </a:lnTo>
                <a:lnTo>
                  <a:pt x="211" y="246"/>
                </a:lnTo>
                <a:lnTo>
                  <a:pt x="93" y="317"/>
                </a:lnTo>
                <a:lnTo>
                  <a:pt x="67" y="331"/>
                </a:lnTo>
                <a:close/>
                <a:moveTo>
                  <a:pt x="172" y="83"/>
                </a:moveTo>
                <a:lnTo>
                  <a:pt x="85" y="85"/>
                </a:lnTo>
                <a:lnTo>
                  <a:pt x="51" y="67"/>
                </a:lnTo>
                <a:lnTo>
                  <a:pt x="46" y="63"/>
                </a:lnTo>
                <a:lnTo>
                  <a:pt x="0" y="33"/>
                </a:lnTo>
                <a:lnTo>
                  <a:pt x="36" y="16"/>
                </a:lnTo>
                <a:lnTo>
                  <a:pt x="69" y="0"/>
                </a:lnTo>
                <a:lnTo>
                  <a:pt x="219" y="2"/>
                </a:lnTo>
                <a:lnTo>
                  <a:pt x="235" y="81"/>
                </a:lnTo>
                <a:lnTo>
                  <a:pt x="172" y="83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13"/>
          <p:cNvSpPr>
            <a:spLocks noEditPoints="1"/>
          </p:cNvSpPr>
          <p:nvPr/>
        </p:nvSpPr>
        <p:spPr bwMode="auto">
          <a:xfrm>
            <a:off x="2052638" y="4487863"/>
            <a:ext cx="641350" cy="879475"/>
          </a:xfrm>
          <a:custGeom>
            <a:avLst/>
            <a:gdLst>
              <a:gd name="T0" fmla="*/ 404 w 404"/>
              <a:gd name="T1" fmla="*/ 351 h 554"/>
              <a:gd name="T2" fmla="*/ 290 w 404"/>
              <a:gd name="T3" fmla="*/ 554 h 554"/>
              <a:gd name="T4" fmla="*/ 245 w 404"/>
              <a:gd name="T5" fmla="*/ 544 h 554"/>
              <a:gd name="T6" fmla="*/ 286 w 404"/>
              <a:gd name="T7" fmla="*/ 467 h 554"/>
              <a:gd name="T8" fmla="*/ 278 w 404"/>
              <a:gd name="T9" fmla="*/ 463 h 554"/>
              <a:gd name="T10" fmla="*/ 128 w 404"/>
              <a:gd name="T11" fmla="*/ 379 h 554"/>
              <a:gd name="T12" fmla="*/ 81 w 404"/>
              <a:gd name="T13" fmla="*/ 272 h 554"/>
              <a:gd name="T14" fmla="*/ 134 w 404"/>
              <a:gd name="T15" fmla="*/ 254 h 554"/>
              <a:gd name="T16" fmla="*/ 296 w 404"/>
              <a:gd name="T17" fmla="*/ 284 h 554"/>
              <a:gd name="T18" fmla="*/ 402 w 404"/>
              <a:gd name="T19" fmla="*/ 351 h 554"/>
              <a:gd name="T20" fmla="*/ 404 w 404"/>
              <a:gd name="T21" fmla="*/ 351 h 554"/>
              <a:gd name="T22" fmla="*/ 16 w 404"/>
              <a:gd name="T23" fmla="*/ 0 h 554"/>
              <a:gd name="T24" fmla="*/ 201 w 404"/>
              <a:gd name="T25" fmla="*/ 20 h 554"/>
              <a:gd name="T26" fmla="*/ 335 w 404"/>
              <a:gd name="T27" fmla="*/ 14 h 554"/>
              <a:gd name="T28" fmla="*/ 349 w 404"/>
              <a:gd name="T29" fmla="*/ 69 h 554"/>
              <a:gd name="T30" fmla="*/ 335 w 404"/>
              <a:gd name="T31" fmla="*/ 142 h 554"/>
              <a:gd name="T32" fmla="*/ 333 w 404"/>
              <a:gd name="T33" fmla="*/ 148 h 554"/>
              <a:gd name="T34" fmla="*/ 322 w 404"/>
              <a:gd name="T35" fmla="*/ 205 h 554"/>
              <a:gd name="T36" fmla="*/ 188 w 404"/>
              <a:gd name="T37" fmla="*/ 191 h 554"/>
              <a:gd name="T38" fmla="*/ 105 w 404"/>
              <a:gd name="T39" fmla="*/ 146 h 554"/>
              <a:gd name="T40" fmla="*/ 0 w 404"/>
              <a:gd name="T41" fmla="*/ 142 h 554"/>
              <a:gd name="T42" fmla="*/ 16 w 404"/>
              <a:gd name="T43" fmla="*/ 0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4" h="554">
                <a:moveTo>
                  <a:pt x="404" y="351"/>
                </a:moveTo>
                <a:lnTo>
                  <a:pt x="290" y="554"/>
                </a:lnTo>
                <a:lnTo>
                  <a:pt x="245" y="544"/>
                </a:lnTo>
                <a:lnTo>
                  <a:pt x="286" y="467"/>
                </a:lnTo>
                <a:lnTo>
                  <a:pt x="278" y="463"/>
                </a:lnTo>
                <a:lnTo>
                  <a:pt x="128" y="379"/>
                </a:lnTo>
                <a:lnTo>
                  <a:pt x="81" y="272"/>
                </a:lnTo>
                <a:lnTo>
                  <a:pt x="134" y="254"/>
                </a:lnTo>
                <a:lnTo>
                  <a:pt x="296" y="284"/>
                </a:lnTo>
                <a:lnTo>
                  <a:pt x="402" y="351"/>
                </a:lnTo>
                <a:lnTo>
                  <a:pt x="404" y="351"/>
                </a:lnTo>
                <a:close/>
                <a:moveTo>
                  <a:pt x="16" y="0"/>
                </a:moveTo>
                <a:lnTo>
                  <a:pt x="201" y="20"/>
                </a:lnTo>
                <a:lnTo>
                  <a:pt x="335" y="14"/>
                </a:lnTo>
                <a:lnTo>
                  <a:pt x="349" y="69"/>
                </a:lnTo>
                <a:lnTo>
                  <a:pt x="335" y="142"/>
                </a:lnTo>
                <a:lnTo>
                  <a:pt x="333" y="148"/>
                </a:lnTo>
                <a:lnTo>
                  <a:pt x="322" y="205"/>
                </a:lnTo>
                <a:lnTo>
                  <a:pt x="188" y="191"/>
                </a:lnTo>
                <a:lnTo>
                  <a:pt x="105" y="146"/>
                </a:lnTo>
                <a:lnTo>
                  <a:pt x="0" y="142"/>
                </a:lnTo>
                <a:lnTo>
                  <a:pt x="16" y="0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14"/>
          <p:cNvSpPr>
            <a:spLocks noEditPoints="1"/>
          </p:cNvSpPr>
          <p:nvPr/>
        </p:nvSpPr>
        <p:spPr bwMode="auto">
          <a:xfrm>
            <a:off x="4999038" y="4484688"/>
            <a:ext cx="1133475" cy="769938"/>
          </a:xfrm>
          <a:custGeom>
            <a:avLst/>
            <a:gdLst>
              <a:gd name="T0" fmla="*/ 57 w 714"/>
              <a:gd name="T1" fmla="*/ 254 h 485"/>
              <a:gd name="T2" fmla="*/ 77 w 714"/>
              <a:gd name="T3" fmla="*/ 292 h 485"/>
              <a:gd name="T4" fmla="*/ 19 w 714"/>
              <a:gd name="T5" fmla="*/ 270 h 485"/>
              <a:gd name="T6" fmla="*/ 12 w 714"/>
              <a:gd name="T7" fmla="*/ 227 h 485"/>
              <a:gd name="T8" fmla="*/ 0 w 714"/>
              <a:gd name="T9" fmla="*/ 179 h 485"/>
              <a:gd name="T10" fmla="*/ 47 w 714"/>
              <a:gd name="T11" fmla="*/ 138 h 485"/>
              <a:gd name="T12" fmla="*/ 57 w 714"/>
              <a:gd name="T13" fmla="*/ 254 h 485"/>
              <a:gd name="T14" fmla="*/ 714 w 714"/>
              <a:gd name="T15" fmla="*/ 87 h 485"/>
              <a:gd name="T16" fmla="*/ 714 w 714"/>
              <a:gd name="T17" fmla="*/ 181 h 485"/>
              <a:gd name="T18" fmla="*/ 714 w 714"/>
              <a:gd name="T19" fmla="*/ 217 h 485"/>
              <a:gd name="T20" fmla="*/ 649 w 714"/>
              <a:gd name="T21" fmla="*/ 225 h 485"/>
              <a:gd name="T22" fmla="*/ 649 w 714"/>
              <a:gd name="T23" fmla="*/ 241 h 485"/>
              <a:gd name="T24" fmla="*/ 656 w 714"/>
              <a:gd name="T25" fmla="*/ 361 h 485"/>
              <a:gd name="T26" fmla="*/ 599 w 714"/>
              <a:gd name="T27" fmla="*/ 444 h 485"/>
              <a:gd name="T28" fmla="*/ 536 w 714"/>
              <a:gd name="T29" fmla="*/ 414 h 485"/>
              <a:gd name="T30" fmla="*/ 493 w 714"/>
              <a:gd name="T31" fmla="*/ 485 h 485"/>
              <a:gd name="T32" fmla="*/ 438 w 714"/>
              <a:gd name="T33" fmla="*/ 483 h 485"/>
              <a:gd name="T34" fmla="*/ 386 w 714"/>
              <a:gd name="T35" fmla="*/ 461 h 485"/>
              <a:gd name="T36" fmla="*/ 331 w 714"/>
              <a:gd name="T37" fmla="*/ 440 h 485"/>
              <a:gd name="T38" fmla="*/ 301 w 714"/>
              <a:gd name="T39" fmla="*/ 379 h 485"/>
              <a:gd name="T40" fmla="*/ 282 w 714"/>
              <a:gd name="T41" fmla="*/ 339 h 485"/>
              <a:gd name="T42" fmla="*/ 189 w 714"/>
              <a:gd name="T43" fmla="*/ 371 h 485"/>
              <a:gd name="T44" fmla="*/ 177 w 714"/>
              <a:gd name="T45" fmla="*/ 321 h 485"/>
              <a:gd name="T46" fmla="*/ 227 w 714"/>
              <a:gd name="T47" fmla="*/ 294 h 485"/>
              <a:gd name="T48" fmla="*/ 232 w 714"/>
              <a:gd name="T49" fmla="*/ 292 h 485"/>
              <a:gd name="T50" fmla="*/ 189 w 714"/>
              <a:gd name="T51" fmla="*/ 237 h 485"/>
              <a:gd name="T52" fmla="*/ 189 w 714"/>
              <a:gd name="T53" fmla="*/ 215 h 485"/>
              <a:gd name="T54" fmla="*/ 189 w 714"/>
              <a:gd name="T55" fmla="*/ 118 h 485"/>
              <a:gd name="T56" fmla="*/ 161 w 714"/>
              <a:gd name="T57" fmla="*/ 95 h 485"/>
              <a:gd name="T58" fmla="*/ 211 w 714"/>
              <a:gd name="T59" fmla="*/ 99 h 485"/>
              <a:gd name="T60" fmla="*/ 276 w 714"/>
              <a:gd name="T61" fmla="*/ 102 h 485"/>
              <a:gd name="T62" fmla="*/ 339 w 714"/>
              <a:gd name="T63" fmla="*/ 183 h 485"/>
              <a:gd name="T64" fmla="*/ 416 w 714"/>
              <a:gd name="T65" fmla="*/ 144 h 485"/>
              <a:gd name="T66" fmla="*/ 420 w 714"/>
              <a:gd name="T67" fmla="*/ 83 h 485"/>
              <a:gd name="T68" fmla="*/ 489 w 714"/>
              <a:gd name="T69" fmla="*/ 100 h 485"/>
              <a:gd name="T70" fmla="*/ 593 w 714"/>
              <a:gd name="T71" fmla="*/ 0 h 485"/>
              <a:gd name="T72" fmla="*/ 714 w 714"/>
              <a:gd name="T73" fmla="*/ 8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14" h="485">
                <a:moveTo>
                  <a:pt x="57" y="254"/>
                </a:moveTo>
                <a:lnTo>
                  <a:pt x="77" y="292"/>
                </a:lnTo>
                <a:lnTo>
                  <a:pt x="19" y="270"/>
                </a:lnTo>
                <a:lnTo>
                  <a:pt x="12" y="227"/>
                </a:lnTo>
                <a:lnTo>
                  <a:pt x="0" y="179"/>
                </a:lnTo>
                <a:lnTo>
                  <a:pt x="47" y="138"/>
                </a:lnTo>
                <a:lnTo>
                  <a:pt x="57" y="254"/>
                </a:lnTo>
                <a:close/>
                <a:moveTo>
                  <a:pt x="714" y="87"/>
                </a:moveTo>
                <a:lnTo>
                  <a:pt x="714" y="181"/>
                </a:lnTo>
                <a:lnTo>
                  <a:pt x="714" y="217"/>
                </a:lnTo>
                <a:lnTo>
                  <a:pt x="649" y="225"/>
                </a:lnTo>
                <a:lnTo>
                  <a:pt x="649" y="241"/>
                </a:lnTo>
                <a:lnTo>
                  <a:pt x="656" y="361"/>
                </a:lnTo>
                <a:lnTo>
                  <a:pt x="599" y="444"/>
                </a:lnTo>
                <a:lnTo>
                  <a:pt x="536" y="414"/>
                </a:lnTo>
                <a:lnTo>
                  <a:pt x="493" y="485"/>
                </a:lnTo>
                <a:lnTo>
                  <a:pt x="438" y="483"/>
                </a:lnTo>
                <a:lnTo>
                  <a:pt x="386" y="461"/>
                </a:lnTo>
                <a:lnTo>
                  <a:pt x="331" y="440"/>
                </a:lnTo>
                <a:lnTo>
                  <a:pt x="301" y="379"/>
                </a:lnTo>
                <a:lnTo>
                  <a:pt x="282" y="339"/>
                </a:lnTo>
                <a:lnTo>
                  <a:pt x="189" y="371"/>
                </a:lnTo>
                <a:lnTo>
                  <a:pt x="177" y="321"/>
                </a:lnTo>
                <a:lnTo>
                  <a:pt x="227" y="294"/>
                </a:lnTo>
                <a:lnTo>
                  <a:pt x="232" y="292"/>
                </a:lnTo>
                <a:lnTo>
                  <a:pt x="189" y="237"/>
                </a:lnTo>
                <a:lnTo>
                  <a:pt x="189" y="215"/>
                </a:lnTo>
                <a:lnTo>
                  <a:pt x="189" y="118"/>
                </a:lnTo>
                <a:lnTo>
                  <a:pt x="161" y="95"/>
                </a:lnTo>
                <a:lnTo>
                  <a:pt x="211" y="99"/>
                </a:lnTo>
                <a:lnTo>
                  <a:pt x="276" y="102"/>
                </a:lnTo>
                <a:lnTo>
                  <a:pt x="339" y="183"/>
                </a:lnTo>
                <a:lnTo>
                  <a:pt x="416" y="144"/>
                </a:lnTo>
                <a:lnTo>
                  <a:pt x="420" y="83"/>
                </a:lnTo>
                <a:lnTo>
                  <a:pt x="489" y="100"/>
                </a:lnTo>
                <a:lnTo>
                  <a:pt x="593" y="0"/>
                </a:lnTo>
                <a:lnTo>
                  <a:pt x="714" y="87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15"/>
          <p:cNvSpPr>
            <a:spLocks/>
          </p:cNvSpPr>
          <p:nvPr/>
        </p:nvSpPr>
        <p:spPr bwMode="auto">
          <a:xfrm>
            <a:off x="6535738" y="1581150"/>
            <a:ext cx="682625" cy="774700"/>
          </a:xfrm>
          <a:custGeom>
            <a:avLst/>
            <a:gdLst>
              <a:gd name="T0" fmla="*/ 420 w 430"/>
              <a:gd name="T1" fmla="*/ 127 h 488"/>
              <a:gd name="T2" fmla="*/ 430 w 430"/>
              <a:gd name="T3" fmla="*/ 365 h 488"/>
              <a:gd name="T4" fmla="*/ 274 w 430"/>
              <a:gd name="T5" fmla="*/ 444 h 488"/>
              <a:gd name="T6" fmla="*/ 187 w 430"/>
              <a:gd name="T7" fmla="*/ 488 h 488"/>
              <a:gd name="T8" fmla="*/ 134 w 430"/>
              <a:gd name="T9" fmla="*/ 440 h 488"/>
              <a:gd name="T10" fmla="*/ 4 w 430"/>
              <a:gd name="T11" fmla="*/ 324 h 488"/>
              <a:gd name="T12" fmla="*/ 0 w 430"/>
              <a:gd name="T13" fmla="*/ 322 h 488"/>
              <a:gd name="T14" fmla="*/ 8 w 430"/>
              <a:gd name="T15" fmla="*/ 306 h 488"/>
              <a:gd name="T16" fmla="*/ 57 w 430"/>
              <a:gd name="T17" fmla="*/ 275 h 488"/>
              <a:gd name="T18" fmla="*/ 67 w 430"/>
              <a:gd name="T19" fmla="*/ 269 h 488"/>
              <a:gd name="T20" fmla="*/ 91 w 430"/>
              <a:gd name="T21" fmla="*/ 170 h 488"/>
              <a:gd name="T22" fmla="*/ 183 w 430"/>
              <a:gd name="T23" fmla="*/ 113 h 488"/>
              <a:gd name="T24" fmla="*/ 237 w 430"/>
              <a:gd name="T25" fmla="*/ 170 h 488"/>
              <a:gd name="T26" fmla="*/ 317 w 430"/>
              <a:gd name="T27" fmla="*/ 154 h 488"/>
              <a:gd name="T28" fmla="*/ 341 w 430"/>
              <a:gd name="T29" fmla="*/ 0 h 488"/>
              <a:gd name="T30" fmla="*/ 406 w 430"/>
              <a:gd name="T31" fmla="*/ 6 h 488"/>
              <a:gd name="T32" fmla="*/ 414 w 430"/>
              <a:gd name="T33" fmla="*/ 8 h 488"/>
              <a:gd name="T34" fmla="*/ 418 w 430"/>
              <a:gd name="T35" fmla="*/ 85 h 488"/>
              <a:gd name="T36" fmla="*/ 418 w 430"/>
              <a:gd name="T37" fmla="*/ 91 h 488"/>
              <a:gd name="T38" fmla="*/ 418 w 430"/>
              <a:gd name="T39" fmla="*/ 113 h 488"/>
              <a:gd name="T40" fmla="*/ 420 w 430"/>
              <a:gd name="T41" fmla="*/ 127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0" h="488">
                <a:moveTo>
                  <a:pt x="420" y="127"/>
                </a:moveTo>
                <a:lnTo>
                  <a:pt x="430" y="365"/>
                </a:lnTo>
                <a:lnTo>
                  <a:pt x="274" y="444"/>
                </a:lnTo>
                <a:lnTo>
                  <a:pt x="187" y="488"/>
                </a:lnTo>
                <a:lnTo>
                  <a:pt x="134" y="440"/>
                </a:lnTo>
                <a:lnTo>
                  <a:pt x="4" y="324"/>
                </a:lnTo>
                <a:lnTo>
                  <a:pt x="0" y="322"/>
                </a:lnTo>
                <a:lnTo>
                  <a:pt x="8" y="306"/>
                </a:lnTo>
                <a:lnTo>
                  <a:pt x="57" y="275"/>
                </a:lnTo>
                <a:lnTo>
                  <a:pt x="67" y="269"/>
                </a:lnTo>
                <a:lnTo>
                  <a:pt x="91" y="170"/>
                </a:lnTo>
                <a:lnTo>
                  <a:pt x="183" y="113"/>
                </a:lnTo>
                <a:lnTo>
                  <a:pt x="237" y="170"/>
                </a:lnTo>
                <a:lnTo>
                  <a:pt x="317" y="154"/>
                </a:lnTo>
                <a:lnTo>
                  <a:pt x="341" y="0"/>
                </a:lnTo>
                <a:lnTo>
                  <a:pt x="406" y="6"/>
                </a:lnTo>
                <a:lnTo>
                  <a:pt x="414" y="8"/>
                </a:lnTo>
                <a:lnTo>
                  <a:pt x="418" y="85"/>
                </a:lnTo>
                <a:lnTo>
                  <a:pt x="418" y="91"/>
                </a:lnTo>
                <a:lnTo>
                  <a:pt x="418" y="113"/>
                </a:lnTo>
                <a:lnTo>
                  <a:pt x="420" y="127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16"/>
          <p:cNvSpPr>
            <a:spLocks/>
          </p:cNvSpPr>
          <p:nvPr/>
        </p:nvSpPr>
        <p:spPr bwMode="auto">
          <a:xfrm>
            <a:off x="5614988" y="2790825"/>
            <a:ext cx="1790700" cy="760413"/>
          </a:xfrm>
          <a:custGeom>
            <a:avLst/>
            <a:gdLst>
              <a:gd name="T0" fmla="*/ 1128 w 1128"/>
              <a:gd name="T1" fmla="*/ 132 h 479"/>
              <a:gd name="T2" fmla="*/ 1107 w 1128"/>
              <a:gd name="T3" fmla="*/ 171 h 479"/>
              <a:gd name="T4" fmla="*/ 1073 w 1128"/>
              <a:gd name="T5" fmla="*/ 227 h 479"/>
              <a:gd name="T6" fmla="*/ 1083 w 1128"/>
              <a:gd name="T7" fmla="*/ 309 h 479"/>
              <a:gd name="T8" fmla="*/ 1022 w 1128"/>
              <a:gd name="T9" fmla="*/ 305 h 479"/>
              <a:gd name="T10" fmla="*/ 1002 w 1128"/>
              <a:gd name="T11" fmla="*/ 302 h 479"/>
              <a:gd name="T12" fmla="*/ 929 w 1128"/>
              <a:gd name="T13" fmla="*/ 369 h 479"/>
              <a:gd name="T14" fmla="*/ 890 w 1128"/>
              <a:gd name="T15" fmla="*/ 408 h 479"/>
              <a:gd name="T16" fmla="*/ 785 w 1128"/>
              <a:gd name="T17" fmla="*/ 428 h 479"/>
              <a:gd name="T18" fmla="*/ 665 w 1128"/>
              <a:gd name="T19" fmla="*/ 467 h 479"/>
              <a:gd name="T20" fmla="*/ 594 w 1128"/>
              <a:gd name="T21" fmla="*/ 477 h 479"/>
              <a:gd name="T22" fmla="*/ 586 w 1128"/>
              <a:gd name="T23" fmla="*/ 479 h 479"/>
              <a:gd name="T24" fmla="*/ 576 w 1128"/>
              <a:gd name="T25" fmla="*/ 479 h 479"/>
              <a:gd name="T26" fmla="*/ 531 w 1128"/>
              <a:gd name="T27" fmla="*/ 467 h 479"/>
              <a:gd name="T28" fmla="*/ 503 w 1128"/>
              <a:gd name="T29" fmla="*/ 461 h 479"/>
              <a:gd name="T30" fmla="*/ 444 w 1128"/>
              <a:gd name="T31" fmla="*/ 446 h 479"/>
              <a:gd name="T32" fmla="*/ 548 w 1128"/>
              <a:gd name="T33" fmla="*/ 404 h 479"/>
              <a:gd name="T34" fmla="*/ 535 w 1128"/>
              <a:gd name="T35" fmla="*/ 369 h 479"/>
              <a:gd name="T36" fmla="*/ 523 w 1128"/>
              <a:gd name="T37" fmla="*/ 335 h 479"/>
              <a:gd name="T38" fmla="*/ 519 w 1128"/>
              <a:gd name="T39" fmla="*/ 327 h 479"/>
              <a:gd name="T40" fmla="*/ 700 w 1128"/>
              <a:gd name="T41" fmla="*/ 304 h 479"/>
              <a:gd name="T42" fmla="*/ 961 w 1128"/>
              <a:gd name="T43" fmla="*/ 234 h 479"/>
              <a:gd name="T44" fmla="*/ 915 w 1128"/>
              <a:gd name="T45" fmla="*/ 215 h 479"/>
              <a:gd name="T46" fmla="*/ 878 w 1128"/>
              <a:gd name="T47" fmla="*/ 201 h 479"/>
              <a:gd name="T48" fmla="*/ 848 w 1128"/>
              <a:gd name="T49" fmla="*/ 203 h 479"/>
              <a:gd name="T50" fmla="*/ 679 w 1128"/>
              <a:gd name="T51" fmla="*/ 217 h 479"/>
              <a:gd name="T52" fmla="*/ 671 w 1128"/>
              <a:gd name="T53" fmla="*/ 219 h 479"/>
              <a:gd name="T54" fmla="*/ 535 w 1128"/>
              <a:gd name="T55" fmla="*/ 248 h 479"/>
              <a:gd name="T56" fmla="*/ 414 w 1128"/>
              <a:gd name="T57" fmla="*/ 260 h 479"/>
              <a:gd name="T58" fmla="*/ 322 w 1128"/>
              <a:gd name="T59" fmla="*/ 270 h 479"/>
              <a:gd name="T60" fmla="*/ 306 w 1128"/>
              <a:gd name="T61" fmla="*/ 270 h 479"/>
              <a:gd name="T62" fmla="*/ 197 w 1128"/>
              <a:gd name="T63" fmla="*/ 282 h 479"/>
              <a:gd name="T64" fmla="*/ 195 w 1128"/>
              <a:gd name="T65" fmla="*/ 282 h 479"/>
              <a:gd name="T66" fmla="*/ 194 w 1128"/>
              <a:gd name="T67" fmla="*/ 282 h 479"/>
              <a:gd name="T68" fmla="*/ 111 w 1128"/>
              <a:gd name="T69" fmla="*/ 292 h 479"/>
              <a:gd name="T70" fmla="*/ 2 w 1128"/>
              <a:gd name="T71" fmla="*/ 280 h 479"/>
              <a:gd name="T72" fmla="*/ 0 w 1128"/>
              <a:gd name="T73" fmla="*/ 225 h 479"/>
              <a:gd name="T74" fmla="*/ 50 w 1128"/>
              <a:gd name="T75" fmla="*/ 229 h 479"/>
              <a:gd name="T76" fmla="*/ 87 w 1128"/>
              <a:gd name="T77" fmla="*/ 217 h 479"/>
              <a:gd name="T78" fmla="*/ 261 w 1128"/>
              <a:gd name="T79" fmla="*/ 158 h 479"/>
              <a:gd name="T80" fmla="*/ 282 w 1128"/>
              <a:gd name="T81" fmla="*/ 158 h 479"/>
              <a:gd name="T82" fmla="*/ 341 w 1128"/>
              <a:gd name="T83" fmla="*/ 156 h 479"/>
              <a:gd name="T84" fmla="*/ 434 w 1128"/>
              <a:gd name="T85" fmla="*/ 152 h 479"/>
              <a:gd name="T86" fmla="*/ 505 w 1128"/>
              <a:gd name="T87" fmla="*/ 150 h 479"/>
              <a:gd name="T88" fmla="*/ 521 w 1128"/>
              <a:gd name="T89" fmla="*/ 148 h 479"/>
              <a:gd name="T90" fmla="*/ 552 w 1128"/>
              <a:gd name="T91" fmla="*/ 116 h 479"/>
              <a:gd name="T92" fmla="*/ 600 w 1128"/>
              <a:gd name="T93" fmla="*/ 69 h 479"/>
              <a:gd name="T94" fmla="*/ 635 w 1128"/>
              <a:gd name="T95" fmla="*/ 71 h 479"/>
              <a:gd name="T96" fmla="*/ 686 w 1128"/>
              <a:gd name="T97" fmla="*/ 73 h 479"/>
              <a:gd name="T98" fmla="*/ 815 w 1128"/>
              <a:gd name="T99" fmla="*/ 83 h 479"/>
              <a:gd name="T100" fmla="*/ 838 w 1128"/>
              <a:gd name="T101" fmla="*/ 85 h 479"/>
              <a:gd name="T102" fmla="*/ 903 w 1128"/>
              <a:gd name="T103" fmla="*/ 88 h 479"/>
              <a:gd name="T104" fmla="*/ 1034 w 1128"/>
              <a:gd name="T105" fmla="*/ 49 h 479"/>
              <a:gd name="T106" fmla="*/ 1034 w 1128"/>
              <a:gd name="T107" fmla="*/ 43 h 479"/>
              <a:gd name="T108" fmla="*/ 1038 w 1128"/>
              <a:gd name="T109" fmla="*/ 0 h 479"/>
              <a:gd name="T110" fmla="*/ 1081 w 1128"/>
              <a:gd name="T111" fmla="*/ 14 h 479"/>
              <a:gd name="T112" fmla="*/ 1087 w 1128"/>
              <a:gd name="T113" fmla="*/ 16 h 479"/>
              <a:gd name="T114" fmla="*/ 1122 w 1128"/>
              <a:gd name="T115" fmla="*/ 100 h 479"/>
              <a:gd name="T116" fmla="*/ 1128 w 1128"/>
              <a:gd name="T117" fmla="*/ 132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28" h="479">
                <a:moveTo>
                  <a:pt x="1128" y="132"/>
                </a:moveTo>
                <a:lnTo>
                  <a:pt x="1107" y="171"/>
                </a:lnTo>
                <a:lnTo>
                  <a:pt x="1073" y="227"/>
                </a:lnTo>
                <a:lnTo>
                  <a:pt x="1083" y="309"/>
                </a:lnTo>
                <a:lnTo>
                  <a:pt x="1022" y="305"/>
                </a:lnTo>
                <a:lnTo>
                  <a:pt x="1002" y="302"/>
                </a:lnTo>
                <a:lnTo>
                  <a:pt x="929" y="369"/>
                </a:lnTo>
                <a:lnTo>
                  <a:pt x="890" y="408"/>
                </a:lnTo>
                <a:lnTo>
                  <a:pt x="785" y="428"/>
                </a:lnTo>
                <a:lnTo>
                  <a:pt x="665" y="467"/>
                </a:lnTo>
                <a:lnTo>
                  <a:pt x="594" y="477"/>
                </a:lnTo>
                <a:lnTo>
                  <a:pt x="586" y="479"/>
                </a:lnTo>
                <a:lnTo>
                  <a:pt x="576" y="479"/>
                </a:lnTo>
                <a:lnTo>
                  <a:pt x="531" y="467"/>
                </a:lnTo>
                <a:lnTo>
                  <a:pt x="503" y="461"/>
                </a:lnTo>
                <a:lnTo>
                  <a:pt x="444" y="446"/>
                </a:lnTo>
                <a:lnTo>
                  <a:pt x="548" y="404"/>
                </a:lnTo>
                <a:lnTo>
                  <a:pt x="535" y="369"/>
                </a:lnTo>
                <a:lnTo>
                  <a:pt x="523" y="335"/>
                </a:lnTo>
                <a:lnTo>
                  <a:pt x="519" y="327"/>
                </a:lnTo>
                <a:lnTo>
                  <a:pt x="700" y="304"/>
                </a:lnTo>
                <a:lnTo>
                  <a:pt x="961" y="234"/>
                </a:lnTo>
                <a:lnTo>
                  <a:pt x="915" y="215"/>
                </a:lnTo>
                <a:lnTo>
                  <a:pt x="878" y="201"/>
                </a:lnTo>
                <a:lnTo>
                  <a:pt x="848" y="203"/>
                </a:lnTo>
                <a:lnTo>
                  <a:pt x="679" y="217"/>
                </a:lnTo>
                <a:lnTo>
                  <a:pt x="671" y="219"/>
                </a:lnTo>
                <a:lnTo>
                  <a:pt x="535" y="248"/>
                </a:lnTo>
                <a:lnTo>
                  <a:pt x="414" y="260"/>
                </a:lnTo>
                <a:lnTo>
                  <a:pt x="322" y="270"/>
                </a:lnTo>
                <a:lnTo>
                  <a:pt x="306" y="270"/>
                </a:lnTo>
                <a:lnTo>
                  <a:pt x="197" y="282"/>
                </a:lnTo>
                <a:lnTo>
                  <a:pt x="195" y="282"/>
                </a:lnTo>
                <a:lnTo>
                  <a:pt x="194" y="282"/>
                </a:lnTo>
                <a:lnTo>
                  <a:pt x="111" y="292"/>
                </a:lnTo>
                <a:lnTo>
                  <a:pt x="2" y="280"/>
                </a:lnTo>
                <a:lnTo>
                  <a:pt x="0" y="225"/>
                </a:lnTo>
                <a:lnTo>
                  <a:pt x="50" y="229"/>
                </a:lnTo>
                <a:lnTo>
                  <a:pt x="87" y="217"/>
                </a:lnTo>
                <a:lnTo>
                  <a:pt x="261" y="158"/>
                </a:lnTo>
                <a:lnTo>
                  <a:pt x="282" y="158"/>
                </a:lnTo>
                <a:lnTo>
                  <a:pt x="341" y="156"/>
                </a:lnTo>
                <a:lnTo>
                  <a:pt x="434" y="152"/>
                </a:lnTo>
                <a:lnTo>
                  <a:pt x="505" y="150"/>
                </a:lnTo>
                <a:lnTo>
                  <a:pt x="521" y="148"/>
                </a:lnTo>
                <a:lnTo>
                  <a:pt x="552" y="116"/>
                </a:lnTo>
                <a:lnTo>
                  <a:pt x="600" y="69"/>
                </a:lnTo>
                <a:lnTo>
                  <a:pt x="635" y="71"/>
                </a:lnTo>
                <a:lnTo>
                  <a:pt x="686" y="73"/>
                </a:lnTo>
                <a:lnTo>
                  <a:pt x="815" y="83"/>
                </a:lnTo>
                <a:lnTo>
                  <a:pt x="838" y="85"/>
                </a:lnTo>
                <a:lnTo>
                  <a:pt x="903" y="88"/>
                </a:lnTo>
                <a:lnTo>
                  <a:pt x="1034" y="49"/>
                </a:lnTo>
                <a:lnTo>
                  <a:pt x="1034" y="43"/>
                </a:lnTo>
                <a:lnTo>
                  <a:pt x="1038" y="0"/>
                </a:lnTo>
                <a:lnTo>
                  <a:pt x="1081" y="14"/>
                </a:lnTo>
                <a:lnTo>
                  <a:pt x="1087" y="16"/>
                </a:lnTo>
                <a:lnTo>
                  <a:pt x="1122" y="100"/>
                </a:lnTo>
                <a:lnTo>
                  <a:pt x="1128" y="132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17"/>
          <p:cNvSpPr>
            <a:spLocks/>
          </p:cNvSpPr>
          <p:nvPr/>
        </p:nvSpPr>
        <p:spPr bwMode="auto">
          <a:xfrm>
            <a:off x="7634288" y="-3175"/>
            <a:ext cx="876300" cy="685800"/>
          </a:xfrm>
          <a:custGeom>
            <a:avLst/>
            <a:gdLst>
              <a:gd name="T0" fmla="*/ 552 w 552"/>
              <a:gd name="T1" fmla="*/ 326 h 432"/>
              <a:gd name="T2" fmla="*/ 410 w 552"/>
              <a:gd name="T3" fmla="*/ 432 h 432"/>
              <a:gd name="T4" fmla="*/ 249 w 552"/>
              <a:gd name="T5" fmla="*/ 407 h 432"/>
              <a:gd name="T6" fmla="*/ 195 w 552"/>
              <a:gd name="T7" fmla="*/ 318 h 432"/>
              <a:gd name="T8" fmla="*/ 8 w 552"/>
              <a:gd name="T9" fmla="*/ 245 h 432"/>
              <a:gd name="T10" fmla="*/ 0 w 552"/>
              <a:gd name="T11" fmla="*/ 235 h 432"/>
              <a:gd name="T12" fmla="*/ 49 w 552"/>
              <a:gd name="T13" fmla="*/ 107 h 432"/>
              <a:gd name="T14" fmla="*/ 148 w 552"/>
              <a:gd name="T15" fmla="*/ 57 h 432"/>
              <a:gd name="T16" fmla="*/ 471 w 552"/>
              <a:gd name="T17" fmla="*/ 0 h 432"/>
              <a:gd name="T18" fmla="*/ 552 w 552"/>
              <a:gd name="T19" fmla="*/ 326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52" h="432">
                <a:moveTo>
                  <a:pt x="552" y="326"/>
                </a:moveTo>
                <a:lnTo>
                  <a:pt x="410" y="432"/>
                </a:lnTo>
                <a:lnTo>
                  <a:pt x="249" y="407"/>
                </a:lnTo>
                <a:lnTo>
                  <a:pt x="195" y="318"/>
                </a:lnTo>
                <a:lnTo>
                  <a:pt x="8" y="245"/>
                </a:lnTo>
                <a:lnTo>
                  <a:pt x="0" y="235"/>
                </a:lnTo>
                <a:lnTo>
                  <a:pt x="49" y="107"/>
                </a:lnTo>
                <a:lnTo>
                  <a:pt x="148" y="57"/>
                </a:lnTo>
                <a:lnTo>
                  <a:pt x="471" y="0"/>
                </a:lnTo>
                <a:lnTo>
                  <a:pt x="552" y="326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18"/>
          <p:cNvSpPr>
            <a:spLocks/>
          </p:cNvSpPr>
          <p:nvPr/>
        </p:nvSpPr>
        <p:spPr bwMode="auto">
          <a:xfrm>
            <a:off x="8278813" y="1528763"/>
            <a:ext cx="1465263" cy="647700"/>
          </a:xfrm>
          <a:custGeom>
            <a:avLst/>
            <a:gdLst>
              <a:gd name="T0" fmla="*/ 898 w 923"/>
              <a:gd name="T1" fmla="*/ 169 h 408"/>
              <a:gd name="T2" fmla="*/ 740 w 923"/>
              <a:gd name="T3" fmla="*/ 284 h 408"/>
              <a:gd name="T4" fmla="*/ 695 w 923"/>
              <a:gd name="T5" fmla="*/ 317 h 408"/>
              <a:gd name="T6" fmla="*/ 669 w 923"/>
              <a:gd name="T7" fmla="*/ 337 h 408"/>
              <a:gd name="T8" fmla="*/ 491 w 923"/>
              <a:gd name="T9" fmla="*/ 323 h 408"/>
              <a:gd name="T10" fmla="*/ 460 w 923"/>
              <a:gd name="T11" fmla="*/ 363 h 408"/>
              <a:gd name="T12" fmla="*/ 442 w 923"/>
              <a:gd name="T13" fmla="*/ 266 h 408"/>
              <a:gd name="T14" fmla="*/ 387 w 923"/>
              <a:gd name="T15" fmla="*/ 323 h 408"/>
              <a:gd name="T16" fmla="*/ 361 w 923"/>
              <a:gd name="T17" fmla="*/ 351 h 408"/>
              <a:gd name="T18" fmla="*/ 355 w 923"/>
              <a:gd name="T19" fmla="*/ 357 h 408"/>
              <a:gd name="T20" fmla="*/ 328 w 923"/>
              <a:gd name="T21" fmla="*/ 323 h 408"/>
              <a:gd name="T22" fmla="*/ 312 w 923"/>
              <a:gd name="T23" fmla="*/ 333 h 408"/>
              <a:gd name="T24" fmla="*/ 233 w 923"/>
              <a:gd name="T25" fmla="*/ 379 h 408"/>
              <a:gd name="T26" fmla="*/ 223 w 923"/>
              <a:gd name="T27" fmla="*/ 351 h 408"/>
              <a:gd name="T28" fmla="*/ 138 w 923"/>
              <a:gd name="T29" fmla="*/ 408 h 408"/>
              <a:gd name="T30" fmla="*/ 103 w 923"/>
              <a:gd name="T31" fmla="*/ 377 h 408"/>
              <a:gd name="T32" fmla="*/ 73 w 923"/>
              <a:gd name="T33" fmla="*/ 345 h 408"/>
              <a:gd name="T34" fmla="*/ 62 w 923"/>
              <a:gd name="T35" fmla="*/ 337 h 408"/>
              <a:gd name="T36" fmla="*/ 69 w 923"/>
              <a:gd name="T37" fmla="*/ 272 h 408"/>
              <a:gd name="T38" fmla="*/ 73 w 923"/>
              <a:gd name="T39" fmla="*/ 250 h 408"/>
              <a:gd name="T40" fmla="*/ 71 w 923"/>
              <a:gd name="T41" fmla="*/ 246 h 408"/>
              <a:gd name="T42" fmla="*/ 22 w 923"/>
              <a:gd name="T43" fmla="*/ 150 h 408"/>
              <a:gd name="T44" fmla="*/ 0 w 923"/>
              <a:gd name="T45" fmla="*/ 77 h 408"/>
              <a:gd name="T46" fmla="*/ 83 w 923"/>
              <a:gd name="T47" fmla="*/ 96 h 408"/>
              <a:gd name="T48" fmla="*/ 164 w 923"/>
              <a:gd name="T49" fmla="*/ 167 h 408"/>
              <a:gd name="T50" fmla="*/ 170 w 923"/>
              <a:gd name="T51" fmla="*/ 173 h 408"/>
              <a:gd name="T52" fmla="*/ 164 w 923"/>
              <a:gd name="T53" fmla="*/ 108 h 408"/>
              <a:gd name="T54" fmla="*/ 158 w 923"/>
              <a:gd name="T55" fmla="*/ 59 h 408"/>
              <a:gd name="T56" fmla="*/ 237 w 923"/>
              <a:gd name="T57" fmla="*/ 47 h 408"/>
              <a:gd name="T58" fmla="*/ 259 w 923"/>
              <a:gd name="T59" fmla="*/ 41 h 408"/>
              <a:gd name="T60" fmla="*/ 286 w 923"/>
              <a:gd name="T61" fmla="*/ 59 h 408"/>
              <a:gd name="T62" fmla="*/ 324 w 923"/>
              <a:gd name="T63" fmla="*/ 83 h 408"/>
              <a:gd name="T64" fmla="*/ 403 w 923"/>
              <a:gd name="T65" fmla="*/ 93 h 408"/>
              <a:gd name="T66" fmla="*/ 464 w 923"/>
              <a:gd name="T67" fmla="*/ 102 h 408"/>
              <a:gd name="T68" fmla="*/ 491 w 923"/>
              <a:gd name="T69" fmla="*/ 124 h 408"/>
              <a:gd name="T70" fmla="*/ 586 w 923"/>
              <a:gd name="T71" fmla="*/ 201 h 408"/>
              <a:gd name="T72" fmla="*/ 590 w 923"/>
              <a:gd name="T73" fmla="*/ 199 h 408"/>
              <a:gd name="T74" fmla="*/ 635 w 923"/>
              <a:gd name="T75" fmla="*/ 177 h 408"/>
              <a:gd name="T76" fmla="*/ 633 w 923"/>
              <a:gd name="T77" fmla="*/ 175 h 408"/>
              <a:gd name="T78" fmla="*/ 594 w 923"/>
              <a:gd name="T79" fmla="*/ 96 h 408"/>
              <a:gd name="T80" fmla="*/ 584 w 923"/>
              <a:gd name="T81" fmla="*/ 75 h 408"/>
              <a:gd name="T82" fmla="*/ 576 w 923"/>
              <a:gd name="T83" fmla="*/ 59 h 408"/>
              <a:gd name="T84" fmla="*/ 661 w 923"/>
              <a:gd name="T85" fmla="*/ 23 h 408"/>
              <a:gd name="T86" fmla="*/ 823 w 923"/>
              <a:gd name="T87" fmla="*/ 4 h 408"/>
              <a:gd name="T88" fmla="*/ 870 w 923"/>
              <a:gd name="T89" fmla="*/ 0 h 408"/>
              <a:gd name="T90" fmla="*/ 882 w 923"/>
              <a:gd name="T91" fmla="*/ 25 h 408"/>
              <a:gd name="T92" fmla="*/ 902 w 923"/>
              <a:gd name="T93" fmla="*/ 57 h 408"/>
              <a:gd name="T94" fmla="*/ 923 w 923"/>
              <a:gd name="T95" fmla="*/ 100 h 408"/>
              <a:gd name="T96" fmla="*/ 898 w 923"/>
              <a:gd name="T97" fmla="*/ 169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23" h="408">
                <a:moveTo>
                  <a:pt x="898" y="169"/>
                </a:moveTo>
                <a:lnTo>
                  <a:pt x="740" y="284"/>
                </a:lnTo>
                <a:lnTo>
                  <a:pt x="695" y="317"/>
                </a:lnTo>
                <a:lnTo>
                  <a:pt x="669" y="337"/>
                </a:lnTo>
                <a:lnTo>
                  <a:pt x="491" y="323"/>
                </a:lnTo>
                <a:lnTo>
                  <a:pt x="460" y="363"/>
                </a:lnTo>
                <a:lnTo>
                  <a:pt x="442" y="266"/>
                </a:lnTo>
                <a:lnTo>
                  <a:pt x="387" y="323"/>
                </a:lnTo>
                <a:lnTo>
                  <a:pt x="361" y="351"/>
                </a:lnTo>
                <a:lnTo>
                  <a:pt x="355" y="357"/>
                </a:lnTo>
                <a:lnTo>
                  <a:pt x="328" y="323"/>
                </a:lnTo>
                <a:lnTo>
                  <a:pt x="312" y="333"/>
                </a:lnTo>
                <a:lnTo>
                  <a:pt x="233" y="379"/>
                </a:lnTo>
                <a:lnTo>
                  <a:pt x="223" y="351"/>
                </a:lnTo>
                <a:lnTo>
                  <a:pt x="138" y="408"/>
                </a:lnTo>
                <a:lnTo>
                  <a:pt x="103" y="377"/>
                </a:lnTo>
                <a:lnTo>
                  <a:pt x="73" y="345"/>
                </a:lnTo>
                <a:lnTo>
                  <a:pt x="62" y="337"/>
                </a:lnTo>
                <a:lnTo>
                  <a:pt x="69" y="272"/>
                </a:lnTo>
                <a:lnTo>
                  <a:pt x="73" y="250"/>
                </a:lnTo>
                <a:lnTo>
                  <a:pt x="71" y="246"/>
                </a:lnTo>
                <a:lnTo>
                  <a:pt x="22" y="150"/>
                </a:lnTo>
                <a:lnTo>
                  <a:pt x="0" y="77"/>
                </a:lnTo>
                <a:lnTo>
                  <a:pt x="83" y="96"/>
                </a:lnTo>
                <a:lnTo>
                  <a:pt x="164" y="167"/>
                </a:lnTo>
                <a:lnTo>
                  <a:pt x="170" y="173"/>
                </a:lnTo>
                <a:lnTo>
                  <a:pt x="164" y="108"/>
                </a:lnTo>
                <a:lnTo>
                  <a:pt x="158" y="59"/>
                </a:lnTo>
                <a:lnTo>
                  <a:pt x="237" y="47"/>
                </a:lnTo>
                <a:lnTo>
                  <a:pt x="259" y="41"/>
                </a:lnTo>
                <a:lnTo>
                  <a:pt x="286" y="59"/>
                </a:lnTo>
                <a:lnTo>
                  <a:pt x="324" y="83"/>
                </a:lnTo>
                <a:lnTo>
                  <a:pt x="403" y="93"/>
                </a:lnTo>
                <a:lnTo>
                  <a:pt x="464" y="102"/>
                </a:lnTo>
                <a:lnTo>
                  <a:pt x="491" y="124"/>
                </a:lnTo>
                <a:lnTo>
                  <a:pt x="586" y="201"/>
                </a:lnTo>
                <a:lnTo>
                  <a:pt x="590" y="199"/>
                </a:lnTo>
                <a:lnTo>
                  <a:pt x="635" y="177"/>
                </a:lnTo>
                <a:lnTo>
                  <a:pt x="633" y="175"/>
                </a:lnTo>
                <a:lnTo>
                  <a:pt x="594" y="96"/>
                </a:lnTo>
                <a:lnTo>
                  <a:pt x="584" y="75"/>
                </a:lnTo>
                <a:lnTo>
                  <a:pt x="576" y="59"/>
                </a:lnTo>
                <a:lnTo>
                  <a:pt x="661" y="23"/>
                </a:lnTo>
                <a:lnTo>
                  <a:pt x="823" y="4"/>
                </a:lnTo>
                <a:lnTo>
                  <a:pt x="870" y="0"/>
                </a:lnTo>
                <a:lnTo>
                  <a:pt x="882" y="25"/>
                </a:lnTo>
                <a:lnTo>
                  <a:pt x="902" y="57"/>
                </a:lnTo>
                <a:lnTo>
                  <a:pt x="923" y="100"/>
                </a:lnTo>
                <a:lnTo>
                  <a:pt x="898" y="169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19"/>
          <p:cNvSpPr>
            <a:spLocks/>
          </p:cNvSpPr>
          <p:nvPr/>
        </p:nvSpPr>
        <p:spPr bwMode="auto">
          <a:xfrm>
            <a:off x="8497888" y="1797050"/>
            <a:ext cx="2270125" cy="2001838"/>
          </a:xfrm>
          <a:custGeom>
            <a:avLst/>
            <a:gdLst>
              <a:gd name="T0" fmla="*/ 1008 w 1430"/>
              <a:gd name="T1" fmla="*/ 95 h 1261"/>
              <a:gd name="T2" fmla="*/ 967 w 1430"/>
              <a:gd name="T3" fmla="*/ 186 h 1261"/>
              <a:gd name="T4" fmla="*/ 1124 w 1430"/>
              <a:gd name="T5" fmla="*/ 146 h 1261"/>
              <a:gd name="T6" fmla="*/ 1136 w 1430"/>
              <a:gd name="T7" fmla="*/ 332 h 1261"/>
              <a:gd name="T8" fmla="*/ 1201 w 1430"/>
              <a:gd name="T9" fmla="*/ 387 h 1261"/>
              <a:gd name="T10" fmla="*/ 1180 w 1430"/>
              <a:gd name="T11" fmla="*/ 425 h 1261"/>
              <a:gd name="T12" fmla="*/ 1136 w 1430"/>
              <a:gd name="T13" fmla="*/ 496 h 1261"/>
              <a:gd name="T14" fmla="*/ 1201 w 1430"/>
              <a:gd name="T15" fmla="*/ 677 h 1261"/>
              <a:gd name="T16" fmla="*/ 1330 w 1430"/>
              <a:gd name="T17" fmla="*/ 663 h 1261"/>
              <a:gd name="T18" fmla="*/ 1343 w 1430"/>
              <a:gd name="T19" fmla="*/ 811 h 1261"/>
              <a:gd name="T20" fmla="*/ 1395 w 1430"/>
              <a:gd name="T21" fmla="*/ 906 h 1261"/>
              <a:gd name="T22" fmla="*/ 1377 w 1430"/>
              <a:gd name="T23" fmla="*/ 1018 h 1261"/>
              <a:gd name="T24" fmla="*/ 1119 w 1430"/>
              <a:gd name="T25" fmla="*/ 1156 h 1261"/>
              <a:gd name="T26" fmla="*/ 1024 w 1430"/>
              <a:gd name="T27" fmla="*/ 1137 h 1261"/>
              <a:gd name="T28" fmla="*/ 693 w 1430"/>
              <a:gd name="T29" fmla="*/ 1164 h 1261"/>
              <a:gd name="T30" fmla="*/ 401 w 1430"/>
              <a:gd name="T31" fmla="*/ 1022 h 1261"/>
              <a:gd name="T32" fmla="*/ 391 w 1430"/>
              <a:gd name="T33" fmla="*/ 855 h 1261"/>
              <a:gd name="T34" fmla="*/ 452 w 1430"/>
              <a:gd name="T35" fmla="*/ 888 h 1261"/>
              <a:gd name="T36" fmla="*/ 466 w 1430"/>
              <a:gd name="T37" fmla="*/ 900 h 1261"/>
              <a:gd name="T38" fmla="*/ 448 w 1430"/>
              <a:gd name="T39" fmla="*/ 795 h 1261"/>
              <a:gd name="T40" fmla="*/ 418 w 1430"/>
              <a:gd name="T41" fmla="*/ 677 h 1261"/>
              <a:gd name="T42" fmla="*/ 278 w 1430"/>
              <a:gd name="T43" fmla="*/ 620 h 1261"/>
              <a:gd name="T44" fmla="*/ 207 w 1430"/>
              <a:gd name="T45" fmla="*/ 490 h 1261"/>
              <a:gd name="T46" fmla="*/ 310 w 1430"/>
              <a:gd name="T47" fmla="*/ 490 h 1261"/>
              <a:gd name="T48" fmla="*/ 430 w 1430"/>
              <a:gd name="T49" fmla="*/ 458 h 1261"/>
              <a:gd name="T50" fmla="*/ 476 w 1430"/>
              <a:gd name="T51" fmla="*/ 432 h 1261"/>
              <a:gd name="T52" fmla="*/ 491 w 1430"/>
              <a:gd name="T53" fmla="*/ 389 h 1261"/>
              <a:gd name="T54" fmla="*/ 405 w 1430"/>
              <a:gd name="T55" fmla="*/ 379 h 1261"/>
              <a:gd name="T56" fmla="*/ 336 w 1430"/>
              <a:gd name="T57" fmla="*/ 401 h 1261"/>
              <a:gd name="T58" fmla="*/ 263 w 1430"/>
              <a:gd name="T59" fmla="*/ 401 h 1261"/>
              <a:gd name="T60" fmla="*/ 426 w 1430"/>
              <a:gd name="T61" fmla="*/ 294 h 1261"/>
              <a:gd name="T62" fmla="*/ 391 w 1430"/>
              <a:gd name="T63" fmla="*/ 279 h 1261"/>
              <a:gd name="T64" fmla="*/ 306 w 1430"/>
              <a:gd name="T65" fmla="*/ 275 h 1261"/>
              <a:gd name="T66" fmla="*/ 269 w 1430"/>
              <a:gd name="T67" fmla="*/ 286 h 1261"/>
              <a:gd name="T68" fmla="*/ 81 w 1430"/>
              <a:gd name="T69" fmla="*/ 340 h 1261"/>
              <a:gd name="T70" fmla="*/ 117 w 1430"/>
              <a:gd name="T71" fmla="*/ 257 h 1261"/>
              <a:gd name="T72" fmla="*/ 0 w 1430"/>
              <a:gd name="T73" fmla="*/ 239 h 1261"/>
              <a:gd name="T74" fmla="*/ 95 w 1430"/>
              <a:gd name="T75" fmla="*/ 210 h 1261"/>
              <a:gd name="T76" fmla="*/ 190 w 1430"/>
              <a:gd name="T77" fmla="*/ 154 h 1261"/>
              <a:gd name="T78" fmla="*/ 223 w 1430"/>
              <a:gd name="T79" fmla="*/ 182 h 1261"/>
              <a:gd name="T80" fmla="*/ 304 w 1430"/>
              <a:gd name="T81" fmla="*/ 97 h 1261"/>
              <a:gd name="T82" fmla="*/ 353 w 1430"/>
              <a:gd name="T83" fmla="*/ 154 h 1261"/>
              <a:gd name="T84" fmla="*/ 557 w 1430"/>
              <a:gd name="T85" fmla="*/ 148 h 1261"/>
              <a:gd name="T86" fmla="*/ 760 w 1430"/>
              <a:gd name="T87" fmla="*/ 0 h 1261"/>
              <a:gd name="T88" fmla="*/ 980 w 1430"/>
              <a:gd name="T89" fmla="*/ 4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30" h="1261">
                <a:moveTo>
                  <a:pt x="996" y="56"/>
                </a:moveTo>
                <a:lnTo>
                  <a:pt x="1008" y="95"/>
                </a:lnTo>
                <a:lnTo>
                  <a:pt x="959" y="119"/>
                </a:lnTo>
                <a:lnTo>
                  <a:pt x="967" y="186"/>
                </a:lnTo>
                <a:lnTo>
                  <a:pt x="1083" y="156"/>
                </a:lnTo>
                <a:lnTo>
                  <a:pt x="1124" y="146"/>
                </a:lnTo>
                <a:lnTo>
                  <a:pt x="1130" y="233"/>
                </a:lnTo>
                <a:lnTo>
                  <a:pt x="1136" y="332"/>
                </a:lnTo>
                <a:lnTo>
                  <a:pt x="1138" y="336"/>
                </a:lnTo>
                <a:lnTo>
                  <a:pt x="1201" y="387"/>
                </a:lnTo>
                <a:lnTo>
                  <a:pt x="1193" y="401"/>
                </a:lnTo>
                <a:lnTo>
                  <a:pt x="1180" y="425"/>
                </a:lnTo>
                <a:lnTo>
                  <a:pt x="1227" y="450"/>
                </a:lnTo>
                <a:lnTo>
                  <a:pt x="1136" y="496"/>
                </a:lnTo>
                <a:lnTo>
                  <a:pt x="1138" y="626"/>
                </a:lnTo>
                <a:lnTo>
                  <a:pt x="1201" y="677"/>
                </a:lnTo>
                <a:lnTo>
                  <a:pt x="1243" y="671"/>
                </a:lnTo>
                <a:lnTo>
                  <a:pt x="1330" y="663"/>
                </a:lnTo>
                <a:lnTo>
                  <a:pt x="1381" y="728"/>
                </a:lnTo>
                <a:lnTo>
                  <a:pt x="1343" y="811"/>
                </a:lnTo>
                <a:lnTo>
                  <a:pt x="1401" y="860"/>
                </a:lnTo>
                <a:lnTo>
                  <a:pt x="1395" y="906"/>
                </a:lnTo>
                <a:lnTo>
                  <a:pt x="1385" y="971"/>
                </a:lnTo>
                <a:lnTo>
                  <a:pt x="1377" y="1018"/>
                </a:lnTo>
                <a:lnTo>
                  <a:pt x="1430" y="1070"/>
                </a:lnTo>
                <a:lnTo>
                  <a:pt x="1119" y="1156"/>
                </a:lnTo>
                <a:lnTo>
                  <a:pt x="1083" y="1150"/>
                </a:lnTo>
                <a:lnTo>
                  <a:pt x="1024" y="1137"/>
                </a:lnTo>
                <a:lnTo>
                  <a:pt x="795" y="1261"/>
                </a:lnTo>
                <a:lnTo>
                  <a:pt x="693" y="1164"/>
                </a:lnTo>
                <a:lnTo>
                  <a:pt x="523" y="1113"/>
                </a:lnTo>
                <a:lnTo>
                  <a:pt x="401" y="1022"/>
                </a:lnTo>
                <a:lnTo>
                  <a:pt x="367" y="868"/>
                </a:lnTo>
                <a:lnTo>
                  <a:pt x="391" y="855"/>
                </a:lnTo>
                <a:lnTo>
                  <a:pt x="405" y="847"/>
                </a:lnTo>
                <a:lnTo>
                  <a:pt x="452" y="888"/>
                </a:lnTo>
                <a:lnTo>
                  <a:pt x="454" y="890"/>
                </a:lnTo>
                <a:lnTo>
                  <a:pt x="466" y="900"/>
                </a:lnTo>
                <a:lnTo>
                  <a:pt x="509" y="825"/>
                </a:lnTo>
                <a:lnTo>
                  <a:pt x="448" y="795"/>
                </a:lnTo>
                <a:lnTo>
                  <a:pt x="448" y="738"/>
                </a:lnTo>
                <a:lnTo>
                  <a:pt x="418" y="677"/>
                </a:lnTo>
                <a:lnTo>
                  <a:pt x="338" y="687"/>
                </a:lnTo>
                <a:lnTo>
                  <a:pt x="278" y="620"/>
                </a:lnTo>
                <a:lnTo>
                  <a:pt x="227" y="547"/>
                </a:lnTo>
                <a:lnTo>
                  <a:pt x="207" y="490"/>
                </a:lnTo>
                <a:lnTo>
                  <a:pt x="263" y="490"/>
                </a:lnTo>
                <a:lnTo>
                  <a:pt x="310" y="490"/>
                </a:lnTo>
                <a:lnTo>
                  <a:pt x="401" y="476"/>
                </a:lnTo>
                <a:lnTo>
                  <a:pt x="430" y="458"/>
                </a:lnTo>
                <a:lnTo>
                  <a:pt x="448" y="448"/>
                </a:lnTo>
                <a:lnTo>
                  <a:pt x="476" y="432"/>
                </a:lnTo>
                <a:lnTo>
                  <a:pt x="487" y="401"/>
                </a:lnTo>
                <a:lnTo>
                  <a:pt x="491" y="389"/>
                </a:lnTo>
                <a:lnTo>
                  <a:pt x="468" y="387"/>
                </a:lnTo>
                <a:lnTo>
                  <a:pt x="405" y="379"/>
                </a:lnTo>
                <a:lnTo>
                  <a:pt x="342" y="399"/>
                </a:lnTo>
                <a:lnTo>
                  <a:pt x="336" y="401"/>
                </a:lnTo>
                <a:lnTo>
                  <a:pt x="261" y="403"/>
                </a:lnTo>
                <a:lnTo>
                  <a:pt x="263" y="401"/>
                </a:lnTo>
                <a:lnTo>
                  <a:pt x="273" y="365"/>
                </a:lnTo>
                <a:lnTo>
                  <a:pt x="426" y="294"/>
                </a:lnTo>
                <a:lnTo>
                  <a:pt x="417" y="288"/>
                </a:lnTo>
                <a:lnTo>
                  <a:pt x="391" y="279"/>
                </a:lnTo>
                <a:lnTo>
                  <a:pt x="351" y="263"/>
                </a:lnTo>
                <a:lnTo>
                  <a:pt x="306" y="275"/>
                </a:lnTo>
                <a:lnTo>
                  <a:pt x="276" y="283"/>
                </a:lnTo>
                <a:lnTo>
                  <a:pt x="269" y="286"/>
                </a:lnTo>
                <a:lnTo>
                  <a:pt x="140" y="381"/>
                </a:lnTo>
                <a:lnTo>
                  <a:pt x="81" y="340"/>
                </a:lnTo>
                <a:lnTo>
                  <a:pt x="125" y="300"/>
                </a:lnTo>
                <a:lnTo>
                  <a:pt x="117" y="257"/>
                </a:lnTo>
                <a:lnTo>
                  <a:pt x="28" y="267"/>
                </a:lnTo>
                <a:lnTo>
                  <a:pt x="0" y="239"/>
                </a:lnTo>
                <a:lnTo>
                  <a:pt x="85" y="182"/>
                </a:lnTo>
                <a:lnTo>
                  <a:pt x="95" y="210"/>
                </a:lnTo>
                <a:lnTo>
                  <a:pt x="174" y="164"/>
                </a:lnTo>
                <a:lnTo>
                  <a:pt x="190" y="154"/>
                </a:lnTo>
                <a:lnTo>
                  <a:pt x="217" y="188"/>
                </a:lnTo>
                <a:lnTo>
                  <a:pt x="223" y="182"/>
                </a:lnTo>
                <a:lnTo>
                  <a:pt x="249" y="154"/>
                </a:lnTo>
                <a:lnTo>
                  <a:pt x="304" y="97"/>
                </a:lnTo>
                <a:lnTo>
                  <a:pt x="322" y="194"/>
                </a:lnTo>
                <a:lnTo>
                  <a:pt x="353" y="154"/>
                </a:lnTo>
                <a:lnTo>
                  <a:pt x="531" y="168"/>
                </a:lnTo>
                <a:lnTo>
                  <a:pt x="557" y="148"/>
                </a:lnTo>
                <a:lnTo>
                  <a:pt x="602" y="115"/>
                </a:lnTo>
                <a:lnTo>
                  <a:pt x="760" y="0"/>
                </a:lnTo>
                <a:lnTo>
                  <a:pt x="906" y="48"/>
                </a:lnTo>
                <a:lnTo>
                  <a:pt x="980" y="4"/>
                </a:lnTo>
                <a:lnTo>
                  <a:pt x="996" y="56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20"/>
          <p:cNvSpPr>
            <a:spLocks/>
          </p:cNvSpPr>
          <p:nvPr/>
        </p:nvSpPr>
        <p:spPr bwMode="auto">
          <a:xfrm>
            <a:off x="2732088" y="4456113"/>
            <a:ext cx="357188" cy="773113"/>
          </a:xfrm>
          <a:custGeom>
            <a:avLst/>
            <a:gdLst>
              <a:gd name="T0" fmla="*/ 41 w 225"/>
              <a:gd name="T1" fmla="*/ 479 h 487"/>
              <a:gd name="T2" fmla="*/ 41 w 225"/>
              <a:gd name="T3" fmla="*/ 487 h 487"/>
              <a:gd name="T4" fmla="*/ 0 w 225"/>
              <a:gd name="T5" fmla="*/ 438 h 487"/>
              <a:gd name="T6" fmla="*/ 14 w 225"/>
              <a:gd name="T7" fmla="*/ 383 h 487"/>
              <a:gd name="T8" fmla="*/ 16 w 225"/>
              <a:gd name="T9" fmla="*/ 373 h 487"/>
              <a:gd name="T10" fmla="*/ 18 w 225"/>
              <a:gd name="T11" fmla="*/ 367 h 487"/>
              <a:gd name="T12" fmla="*/ 24 w 225"/>
              <a:gd name="T13" fmla="*/ 341 h 487"/>
              <a:gd name="T14" fmla="*/ 57 w 225"/>
              <a:gd name="T15" fmla="*/ 211 h 487"/>
              <a:gd name="T16" fmla="*/ 0 w 225"/>
              <a:gd name="T17" fmla="*/ 154 h 487"/>
              <a:gd name="T18" fmla="*/ 49 w 225"/>
              <a:gd name="T19" fmla="*/ 18 h 487"/>
              <a:gd name="T20" fmla="*/ 225 w 225"/>
              <a:gd name="T21" fmla="*/ 0 h 487"/>
              <a:gd name="T22" fmla="*/ 217 w 225"/>
              <a:gd name="T23" fmla="*/ 63 h 487"/>
              <a:gd name="T24" fmla="*/ 140 w 225"/>
              <a:gd name="T25" fmla="*/ 77 h 487"/>
              <a:gd name="T26" fmla="*/ 124 w 225"/>
              <a:gd name="T27" fmla="*/ 154 h 487"/>
              <a:gd name="T28" fmla="*/ 122 w 225"/>
              <a:gd name="T29" fmla="*/ 197 h 487"/>
              <a:gd name="T30" fmla="*/ 120 w 225"/>
              <a:gd name="T31" fmla="*/ 245 h 487"/>
              <a:gd name="T32" fmla="*/ 176 w 225"/>
              <a:gd name="T33" fmla="*/ 345 h 487"/>
              <a:gd name="T34" fmla="*/ 178 w 225"/>
              <a:gd name="T35" fmla="*/ 349 h 487"/>
              <a:gd name="T36" fmla="*/ 156 w 225"/>
              <a:gd name="T37" fmla="*/ 377 h 487"/>
              <a:gd name="T38" fmla="*/ 144 w 225"/>
              <a:gd name="T39" fmla="*/ 391 h 487"/>
              <a:gd name="T40" fmla="*/ 146 w 225"/>
              <a:gd name="T41" fmla="*/ 391 h 487"/>
              <a:gd name="T42" fmla="*/ 154 w 225"/>
              <a:gd name="T43" fmla="*/ 395 h 487"/>
              <a:gd name="T44" fmla="*/ 132 w 225"/>
              <a:gd name="T45" fmla="*/ 412 h 487"/>
              <a:gd name="T46" fmla="*/ 57 w 225"/>
              <a:gd name="T47" fmla="*/ 466 h 487"/>
              <a:gd name="T48" fmla="*/ 41 w 225"/>
              <a:gd name="T49" fmla="*/ 479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5" h="487">
                <a:moveTo>
                  <a:pt x="41" y="479"/>
                </a:moveTo>
                <a:lnTo>
                  <a:pt x="41" y="487"/>
                </a:lnTo>
                <a:lnTo>
                  <a:pt x="0" y="438"/>
                </a:lnTo>
                <a:lnTo>
                  <a:pt x="14" y="383"/>
                </a:lnTo>
                <a:lnTo>
                  <a:pt x="16" y="373"/>
                </a:lnTo>
                <a:lnTo>
                  <a:pt x="18" y="367"/>
                </a:lnTo>
                <a:lnTo>
                  <a:pt x="24" y="341"/>
                </a:lnTo>
                <a:lnTo>
                  <a:pt x="57" y="211"/>
                </a:lnTo>
                <a:lnTo>
                  <a:pt x="0" y="154"/>
                </a:lnTo>
                <a:lnTo>
                  <a:pt x="49" y="18"/>
                </a:lnTo>
                <a:lnTo>
                  <a:pt x="225" y="0"/>
                </a:lnTo>
                <a:lnTo>
                  <a:pt x="217" y="63"/>
                </a:lnTo>
                <a:lnTo>
                  <a:pt x="140" y="77"/>
                </a:lnTo>
                <a:lnTo>
                  <a:pt x="124" y="154"/>
                </a:lnTo>
                <a:lnTo>
                  <a:pt x="122" y="197"/>
                </a:lnTo>
                <a:lnTo>
                  <a:pt x="120" y="245"/>
                </a:lnTo>
                <a:lnTo>
                  <a:pt x="176" y="345"/>
                </a:lnTo>
                <a:lnTo>
                  <a:pt x="178" y="349"/>
                </a:lnTo>
                <a:lnTo>
                  <a:pt x="156" y="377"/>
                </a:lnTo>
                <a:lnTo>
                  <a:pt x="144" y="391"/>
                </a:lnTo>
                <a:lnTo>
                  <a:pt x="146" y="391"/>
                </a:lnTo>
                <a:lnTo>
                  <a:pt x="154" y="395"/>
                </a:lnTo>
                <a:lnTo>
                  <a:pt x="132" y="412"/>
                </a:lnTo>
                <a:lnTo>
                  <a:pt x="57" y="466"/>
                </a:lnTo>
                <a:lnTo>
                  <a:pt x="41" y="479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21"/>
          <p:cNvSpPr>
            <a:spLocks/>
          </p:cNvSpPr>
          <p:nvPr/>
        </p:nvSpPr>
        <p:spPr bwMode="auto">
          <a:xfrm>
            <a:off x="8156576" y="2849563"/>
            <a:ext cx="2244725" cy="2662238"/>
          </a:xfrm>
          <a:custGeom>
            <a:avLst/>
            <a:gdLst>
              <a:gd name="T0" fmla="*/ 606 w 1414"/>
              <a:gd name="T1" fmla="*/ 192 h 1677"/>
              <a:gd name="T2" fmla="*/ 616 w 1414"/>
              <a:gd name="T3" fmla="*/ 359 h 1677"/>
              <a:gd name="T4" fmla="*/ 908 w 1414"/>
              <a:gd name="T5" fmla="*/ 501 h 1677"/>
              <a:gd name="T6" fmla="*/ 1278 w 1414"/>
              <a:gd name="T7" fmla="*/ 1022 h 1677"/>
              <a:gd name="T8" fmla="*/ 1296 w 1414"/>
              <a:gd name="T9" fmla="*/ 1046 h 1677"/>
              <a:gd name="T10" fmla="*/ 1367 w 1414"/>
              <a:gd name="T11" fmla="*/ 1048 h 1677"/>
              <a:gd name="T12" fmla="*/ 1403 w 1414"/>
              <a:gd name="T13" fmla="*/ 1081 h 1677"/>
              <a:gd name="T14" fmla="*/ 1353 w 1414"/>
              <a:gd name="T15" fmla="*/ 1209 h 1677"/>
              <a:gd name="T16" fmla="*/ 1335 w 1414"/>
              <a:gd name="T17" fmla="*/ 1294 h 1677"/>
              <a:gd name="T18" fmla="*/ 1298 w 1414"/>
              <a:gd name="T19" fmla="*/ 1478 h 1677"/>
              <a:gd name="T20" fmla="*/ 1113 w 1414"/>
              <a:gd name="T21" fmla="*/ 1635 h 1677"/>
              <a:gd name="T22" fmla="*/ 872 w 1414"/>
              <a:gd name="T23" fmla="*/ 1604 h 1677"/>
              <a:gd name="T24" fmla="*/ 570 w 1414"/>
              <a:gd name="T25" fmla="*/ 1486 h 1677"/>
              <a:gd name="T26" fmla="*/ 460 w 1414"/>
              <a:gd name="T27" fmla="*/ 1464 h 1677"/>
              <a:gd name="T28" fmla="*/ 373 w 1414"/>
              <a:gd name="T29" fmla="*/ 1302 h 1677"/>
              <a:gd name="T30" fmla="*/ 194 w 1414"/>
              <a:gd name="T31" fmla="*/ 1067 h 1677"/>
              <a:gd name="T32" fmla="*/ 54 w 1414"/>
              <a:gd name="T33" fmla="*/ 912 h 1677"/>
              <a:gd name="T34" fmla="*/ 0 w 1414"/>
              <a:gd name="T35" fmla="*/ 906 h 1677"/>
              <a:gd name="T36" fmla="*/ 34 w 1414"/>
              <a:gd name="T37" fmla="*/ 420 h 1677"/>
              <a:gd name="T38" fmla="*/ 152 w 1414"/>
              <a:gd name="T39" fmla="*/ 334 h 1677"/>
              <a:gd name="T40" fmla="*/ 186 w 1414"/>
              <a:gd name="T41" fmla="*/ 339 h 1677"/>
              <a:gd name="T42" fmla="*/ 401 w 1414"/>
              <a:gd name="T43" fmla="*/ 537 h 1677"/>
              <a:gd name="T44" fmla="*/ 486 w 1414"/>
              <a:gd name="T45" fmla="*/ 679 h 1677"/>
              <a:gd name="T46" fmla="*/ 505 w 1414"/>
              <a:gd name="T47" fmla="*/ 618 h 1677"/>
              <a:gd name="T48" fmla="*/ 488 w 1414"/>
              <a:gd name="T49" fmla="*/ 499 h 1677"/>
              <a:gd name="T50" fmla="*/ 395 w 1414"/>
              <a:gd name="T51" fmla="*/ 411 h 1677"/>
              <a:gd name="T52" fmla="*/ 247 w 1414"/>
              <a:gd name="T53" fmla="*/ 280 h 1677"/>
              <a:gd name="T54" fmla="*/ 294 w 1414"/>
              <a:gd name="T55" fmla="*/ 259 h 1677"/>
              <a:gd name="T56" fmla="*/ 328 w 1414"/>
              <a:gd name="T57" fmla="*/ 190 h 1677"/>
              <a:gd name="T58" fmla="*/ 322 w 1414"/>
              <a:gd name="T59" fmla="*/ 83 h 1677"/>
              <a:gd name="T60" fmla="*/ 342 w 1414"/>
              <a:gd name="T61" fmla="*/ 71 h 1677"/>
              <a:gd name="T62" fmla="*/ 472 w 1414"/>
              <a:gd name="T63" fmla="*/ 150 h 1677"/>
              <a:gd name="T64" fmla="*/ 426 w 1414"/>
              <a:gd name="T65" fmla="*/ 0 h 1677"/>
              <a:gd name="T66" fmla="*/ 568 w 1414"/>
              <a:gd name="T67" fmla="*/ 119 h 1677"/>
              <a:gd name="T68" fmla="*/ 620 w 1414"/>
              <a:gd name="T69" fmla="*/ 184 h 1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14" h="1677">
                <a:moveTo>
                  <a:pt x="620" y="184"/>
                </a:moveTo>
                <a:lnTo>
                  <a:pt x="606" y="192"/>
                </a:lnTo>
                <a:lnTo>
                  <a:pt x="582" y="205"/>
                </a:lnTo>
                <a:lnTo>
                  <a:pt x="616" y="359"/>
                </a:lnTo>
                <a:lnTo>
                  <a:pt x="738" y="450"/>
                </a:lnTo>
                <a:lnTo>
                  <a:pt x="908" y="501"/>
                </a:lnTo>
                <a:lnTo>
                  <a:pt x="1010" y="598"/>
                </a:lnTo>
                <a:lnTo>
                  <a:pt x="1278" y="1022"/>
                </a:lnTo>
                <a:lnTo>
                  <a:pt x="1292" y="1046"/>
                </a:lnTo>
                <a:lnTo>
                  <a:pt x="1296" y="1046"/>
                </a:lnTo>
                <a:lnTo>
                  <a:pt x="1298" y="1046"/>
                </a:lnTo>
                <a:lnTo>
                  <a:pt x="1367" y="1048"/>
                </a:lnTo>
                <a:lnTo>
                  <a:pt x="1389" y="1048"/>
                </a:lnTo>
                <a:lnTo>
                  <a:pt x="1403" y="1081"/>
                </a:lnTo>
                <a:lnTo>
                  <a:pt x="1414" y="1107"/>
                </a:lnTo>
                <a:lnTo>
                  <a:pt x="1353" y="1209"/>
                </a:lnTo>
                <a:lnTo>
                  <a:pt x="1351" y="1217"/>
                </a:lnTo>
                <a:lnTo>
                  <a:pt x="1335" y="1294"/>
                </a:lnTo>
                <a:lnTo>
                  <a:pt x="1332" y="1318"/>
                </a:lnTo>
                <a:lnTo>
                  <a:pt x="1298" y="1478"/>
                </a:lnTo>
                <a:lnTo>
                  <a:pt x="1296" y="1488"/>
                </a:lnTo>
                <a:lnTo>
                  <a:pt x="1113" y="1635"/>
                </a:lnTo>
                <a:lnTo>
                  <a:pt x="925" y="1677"/>
                </a:lnTo>
                <a:lnTo>
                  <a:pt x="872" y="1604"/>
                </a:lnTo>
                <a:lnTo>
                  <a:pt x="653" y="1578"/>
                </a:lnTo>
                <a:lnTo>
                  <a:pt x="570" y="1486"/>
                </a:lnTo>
                <a:lnTo>
                  <a:pt x="525" y="1478"/>
                </a:lnTo>
                <a:lnTo>
                  <a:pt x="460" y="1464"/>
                </a:lnTo>
                <a:lnTo>
                  <a:pt x="377" y="1375"/>
                </a:lnTo>
                <a:lnTo>
                  <a:pt x="373" y="1302"/>
                </a:lnTo>
                <a:lnTo>
                  <a:pt x="156" y="1130"/>
                </a:lnTo>
                <a:lnTo>
                  <a:pt x="194" y="1067"/>
                </a:lnTo>
                <a:lnTo>
                  <a:pt x="137" y="927"/>
                </a:lnTo>
                <a:lnTo>
                  <a:pt x="54" y="912"/>
                </a:lnTo>
                <a:lnTo>
                  <a:pt x="38" y="941"/>
                </a:lnTo>
                <a:lnTo>
                  <a:pt x="0" y="906"/>
                </a:lnTo>
                <a:lnTo>
                  <a:pt x="133" y="618"/>
                </a:lnTo>
                <a:lnTo>
                  <a:pt x="34" y="420"/>
                </a:lnTo>
                <a:lnTo>
                  <a:pt x="115" y="361"/>
                </a:lnTo>
                <a:lnTo>
                  <a:pt x="152" y="334"/>
                </a:lnTo>
                <a:lnTo>
                  <a:pt x="166" y="326"/>
                </a:lnTo>
                <a:lnTo>
                  <a:pt x="186" y="339"/>
                </a:lnTo>
                <a:lnTo>
                  <a:pt x="267" y="420"/>
                </a:lnTo>
                <a:lnTo>
                  <a:pt x="401" y="537"/>
                </a:lnTo>
                <a:lnTo>
                  <a:pt x="444" y="637"/>
                </a:lnTo>
                <a:lnTo>
                  <a:pt x="486" y="679"/>
                </a:lnTo>
                <a:lnTo>
                  <a:pt x="501" y="626"/>
                </a:lnTo>
                <a:lnTo>
                  <a:pt x="505" y="618"/>
                </a:lnTo>
                <a:lnTo>
                  <a:pt x="505" y="515"/>
                </a:lnTo>
                <a:lnTo>
                  <a:pt x="488" y="499"/>
                </a:lnTo>
                <a:lnTo>
                  <a:pt x="419" y="430"/>
                </a:lnTo>
                <a:lnTo>
                  <a:pt x="395" y="411"/>
                </a:lnTo>
                <a:lnTo>
                  <a:pt x="344" y="361"/>
                </a:lnTo>
                <a:lnTo>
                  <a:pt x="247" y="280"/>
                </a:lnTo>
                <a:lnTo>
                  <a:pt x="245" y="276"/>
                </a:lnTo>
                <a:lnTo>
                  <a:pt x="294" y="259"/>
                </a:lnTo>
                <a:lnTo>
                  <a:pt x="371" y="324"/>
                </a:lnTo>
                <a:lnTo>
                  <a:pt x="328" y="190"/>
                </a:lnTo>
                <a:lnTo>
                  <a:pt x="300" y="105"/>
                </a:lnTo>
                <a:lnTo>
                  <a:pt x="322" y="83"/>
                </a:lnTo>
                <a:lnTo>
                  <a:pt x="336" y="67"/>
                </a:lnTo>
                <a:lnTo>
                  <a:pt x="342" y="71"/>
                </a:lnTo>
                <a:lnTo>
                  <a:pt x="434" y="158"/>
                </a:lnTo>
                <a:lnTo>
                  <a:pt x="472" y="150"/>
                </a:lnTo>
                <a:lnTo>
                  <a:pt x="399" y="20"/>
                </a:lnTo>
                <a:lnTo>
                  <a:pt x="426" y="0"/>
                </a:lnTo>
                <a:lnTo>
                  <a:pt x="505" y="63"/>
                </a:lnTo>
                <a:lnTo>
                  <a:pt x="568" y="119"/>
                </a:lnTo>
                <a:lnTo>
                  <a:pt x="618" y="184"/>
                </a:lnTo>
                <a:lnTo>
                  <a:pt x="620" y="184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22"/>
          <p:cNvSpPr>
            <a:spLocks/>
          </p:cNvSpPr>
          <p:nvPr/>
        </p:nvSpPr>
        <p:spPr bwMode="auto">
          <a:xfrm>
            <a:off x="5934076" y="3525838"/>
            <a:ext cx="2073275" cy="2611438"/>
          </a:xfrm>
          <a:custGeom>
            <a:avLst/>
            <a:gdLst>
              <a:gd name="T0" fmla="*/ 1231 w 1306"/>
              <a:gd name="T1" fmla="*/ 1304 h 1645"/>
              <a:gd name="T2" fmla="*/ 1191 w 1306"/>
              <a:gd name="T3" fmla="*/ 1350 h 1645"/>
              <a:gd name="T4" fmla="*/ 1122 w 1306"/>
              <a:gd name="T5" fmla="*/ 1432 h 1645"/>
              <a:gd name="T6" fmla="*/ 945 w 1306"/>
              <a:gd name="T7" fmla="*/ 1643 h 1645"/>
              <a:gd name="T8" fmla="*/ 732 w 1306"/>
              <a:gd name="T9" fmla="*/ 1582 h 1645"/>
              <a:gd name="T10" fmla="*/ 533 w 1306"/>
              <a:gd name="T11" fmla="*/ 1531 h 1645"/>
              <a:gd name="T12" fmla="*/ 485 w 1306"/>
              <a:gd name="T13" fmla="*/ 1322 h 1645"/>
              <a:gd name="T14" fmla="*/ 618 w 1306"/>
              <a:gd name="T15" fmla="*/ 1202 h 1645"/>
              <a:gd name="T16" fmla="*/ 720 w 1306"/>
              <a:gd name="T17" fmla="*/ 1083 h 1645"/>
              <a:gd name="T18" fmla="*/ 789 w 1306"/>
              <a:gd name="T19" fmla="*/ 1063 h 1645"/>
              <a:gd name="T20" fmla="*/ 756 w 1306"/>
              <a:gd name="T21" fmla="*/ 965 h 1645"/>
              <a:gd name="T22" fmla="*/ 588 w 1306"/>
              <a:gd name="T23" fmla="*/ 833 h 1645"/>
              <a:gd name="T24" fmla="*/ 531 w 1306"/>
              <a:gd name="T25" fmla="*/ 809 h 1645"/>
              <a:gd name="T26" fmla="*/ 503 w 1306"/>
              <a:gd name="T27" fmla="*/ 858 h 1645"/>
              <a:gd name="T28" fmla="*/ 231 w 1306"/>
              <a:gd name="T29" fmla="*/ 929 h 1645"/>
              <a:gd name="T30" fmla="*/ 125 w 1306"/>
              <a:gd name="T31" fmla="*/ 821 h 1645"/>
              <a:gd name="T32" fmla="*/ 125 w 1306"/>
              <a:gd name="T33" fmla="*/ 691 h 1645"/>
              <a:gd name="T34" fmla="*/ 4 w 1306"/>
              <a:gd name="T35" fmla="*/ 531 h 1645"/>
              <a:gd name="T36" fmla="*/ 87 w 1306"/>
              <a:gd name="T37" fmla="*/ 470 h 1645"/>
              <a:gd name="T38" fmla="*/ 69 w 1306"/>
              <a:gd name="T39" fmla="*/ 389 h 1645"/>
              <a:gd name="T40" fmla="*/ 24 w 1306"/>
              <a:gd name="T41" fmla="*/ 217 h 1645"/>
              <a:gd name="T42" fmla="*/ 109 w 1306"/>
              <a:gd name="T43" fmla="*/ 235 h 1645"/>
              <a:gd name="T44" fmla="*/ 229 w 1306"/>
              <a:gd name="T45" fmla="*/ 302 h 1645"/>
              <a:gd name="T46" fmla="*/ 278 w 1306"/>
              <a:gd name="T47" fmla="*/ 399 h 1645"/>
              <a:gd name="T48" fmla="*/ 322 w 1306"/>
              <a:gd name="T49" fmla="*/ 452 h 1645"/>
              <a:gd name="T50" fmla="*/ 393 w 1306"/>
              <a:gd name="T51" fmla="*/ 511 h 1645"/>
              <a:gd name="T52" fmla="*/ 428 w 1306"/>
              <a:gd name="T53" fmla="*/ 582 h 1645"/>
              <a:gd name="T54" fmla="*/ 491 w 1306"/>
              <a:gd name="T55" fmla="*/ 531 h 1645"/>
              <a:gd name="T56" fmla="*/ 622 w 1306"/>
              <a:gd name="T57" fmla="*/ 488 h 1645"/>
              <a:gd name="T58" fmla="*/ 663 w 1306"/>
              <a:gd name="T59" fmla="*/ 464 h 1645"/>
              <a:gd name="T60" fmla="*/ 807 w 1306"/>
              <a:gd name="T61" fmla="*/ 438 h 1645"/>
              <a:gd name="T62" fmla="*/ 742 w 1306"/>
              <a:gd name="T63" fmla="*/ 373 h 1645"/>
              <a:gd name="T64" fmla="*/ 620 w 1306"/>
              <a:gd name="T65" fmla="*/ 377 h 1645"/>
              <a:gd name="T66" fmla="*/ 543 w 1306"/>
              <a:gd name="T67" fmla="*/ 407 h 1645"/>
              <a:gd name="T68" fmla="*/ 505 w 1306"/>
              <a:gd name="T69" fmla="*/ 416 h 1645"/>
              <a:gd name="T70" fmla="*/ 365 w 1306"/>
              <a:gd name="T71" fmla="*/ 359 h 1645"/>
              <a:gd name="T72" fmla="*/ 330 w 1306"/>
              <a:gd name="T73" fmla="*/ 276 h 1645"/>
              <a:gd name="T74" fmla="*/ 288 w 1306"/>
              <a:gd name="T75" fmla="*/ 201 h 1645"/>
              <a:gd name="T76" fmla="*/ 395 w 1306"/>
              <a:gd name="T77" fmla="*/ 207 h 1645"/>
              <a:gd name="T78" fmla="*/ 495 w 1306"/>
              <a:gd name="T79" fmla="*/ 255 h 1645"/>
              <a:gd name="T80" fmla="*/ 478 w 1306"/>
              <a:gd name="T81" fmla="*/ 209 h 1645"/>
              <a:gd name="T82" fmla="*/ 450 w 1306"/>
              <a:gd name="T83" fmla="*/ 166 h 1645"/>
              <a:gd name="T84" fmla="*/ 456 w 1306"/>
              <a:gd name="T85" fmla="*/ 113 h 1645"/>
              <a:gd name="T86" fmla="*/ 523 w 1306"/>
              <a:gd name="T87" fmla="*/ 79 h 1645"/>
              <a:gd name="T88" fmla="*/ 785 w 1306"/>
              <a:gd name="T89" fmla="*/ 0 h 1645"/>
              <a:gd name="T90" fmla="*/ 803 w 1306"/>
              <a:gd name="T91" fmla="*/ 73 h 1645"/>
              <a:gd name="T92" fmla="*/ 858 w 1306"/>
              <a:gd name="T93" fmla="*/ 235 h 1645"/>
              <a:gd name="T94" fmla="*/ 953 w 1306"/>
              <a:gd name="T95" fmla="*/ 290 h 1645"/>
              <a:gd name="T96" fmla="*/ 1107 w 1306"/>
              <a:gd name="T97" fmla="*/ 344 h 1645"/>
              <a:gd name="T98" fmla="*/ 1160 w 1306"/>
              <a:gd name="T99" fmla="*/ 486 h 1645"/>
              <a:gd name="T100" fmla="*/ 1134 w 1306"/>
              <a:gd name="T101" fmla="*/ 586 h 1645"/>
              <a:gd name="T102" fmla="*/ 1093 w 1306"/>
              <a:gd name="T103" fmla="*/ 827 h 1645"/>
              <a:gd name="T104" fmla="*/ 1306 w 1306"/>
              <a:gd name="T105" fmla="*/ 1215 h 1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06" h="1645">
                <a:moveTo>
                  <a:pt x="1306" y="1215"/>
                </a:moveTo>
                <a:lnTo>
                  <a:pt x="1231" y="1304"/>
                </a:lnTo>
                <a:lnTo>
                  <a:pt x="1223" y="1312"/>
                </a:lnTo>
                <a:lnTo>
                  <a:pt x="1191" y="1350"/>
                </a:lnTo>
                <a:lnTo>
                  <a:pt x="1180" y="1363"/>
                </a:lnTo>
                <a:lnTo>
                  <a:pt x="1122" y="1432"/>
                </a:lnTo>
                <a:lnTo>
                  <a:pt x="1118" y="1436"/>
                </a:lnTo>
                <a:lnTo>
                  <a:pt x="945" y="1643"/>
                </a:lnTo>
                <a:lnTo>
                  <a:pt x="775" y="1645"/>
                </a:lnTo>
                <a:lnTo>
                  <a:pt x="732" y="1582"/>
                </a:lnTo>
                <a:lnTo>
                  <a:pt x="598" y="1582"/>
                </a:lnTo>
                <a:lnTo>
                  <a:pt x="533" y="1531"/>
                </a:lnTo>
                <a:lnTo>
                  <a:pt x="576" y="1452"/>
                </a:lnTo>
                <a:lnTo>
                  <a:pt x="485" y="1322"/>
                </a:lnTo>
                <a:lnTo>
                  <a:pt x="588" y="1302"/>
                </a:lnTo>
                <a:lnTo>
                  <a:pt x="618" y="1202"/>
                </a:lnTo>
                <a:lnTo>
                  <a:pt x="695" y="1156"/>
                </a:lnTo>
                <a:lnTo>
                  <a:pt x="720" y="1083"/>
                </a:lnTo>
                <a:lnTo>
                  <a:pt x="738" y="1079"/>
                </a:lnTo>
                <a:lnTo>
                  <a:pt x="789" y="1063"/>
                </a:lnTo>
                <a:lnTo>
                  <a:pt x="781" y="1038"/>
                </a:lnTo>
                <a:lnTo>
                  <a:pt x="756" y="965"/>
                </a:lnTo>
                <a:lnTo>
                  <a:pt x="696" y="876"/>
                </a:lnTo>
                <a:lnTo>
                  <a:pt x="588" y="833"/>
                </a:lnTo>
                <a:lnTo>
                  <a:pt x="576" y="827"/>
                </a:lnTo>
                <a:lnTo>
                  <a:pt x="531" y="809"/>
                </a:lnTo>
                <a:lnTo>
                  <a:pt x="493" y="817"/>
                </a:lnTo>
                <a:lnTo>
                  <a:pt x="503" y="858"/>
                </a:lnTo>
                <a:lnTo>
                  <a:pt x="363" y="852"/>
                </a:lnTo>
                <a:lnTo>
                  <a:pt x="231" y="929"/>
                </a:lnTo>
                <a:lnTo>
                  <a:pt x="158" y="904"/>
                </a:lnTo>
                <a:lnTo>
                  <a:pt x="125" y="821"/>
                </a:lnTo>
                <a:lnTo>
                  <a:pt x="125" y="785"/>
                </a:lnTo>
                <a:lnTo>
                  <a:pt x="125" y="691"/>
                </a:lnTo>
                <a:lnTo>
                  <a:pt x="4" y="604"/>
                </a:lnTo>
                <a:lnTo>
                  <a:pt x="4" y="531"/>
                </a:lnTo>
                <a:lnTo>
                  <a:pt x="83" y="472"/>
                </a:lnTo>
                <a:lnTo>
                  <a:pt x="87" y="470"/>
                </a:lnTo>
                <a:lnTo>
                  <a:pt x="117" y="448"/>
                </a:lnTo>
                <a:lnTo>
                  <a:pt x="69" y="389"/>
                </a:lnTo>
                <a:lnTo>
                  <a:pt x="0" y="300"/>
                </a:lnTo>
                <a:lnTo>
                  <a:pt x="24" y="217"/>
                </a:lnTo>
                <a:lnTo>
                  <a:pt x="32" y="196"/>
                </a:lnTo>
                <a:lnTo>
                  <a:pt x="109" y="235"/>
                </a:lnTo>
                <a:lnTo>
                  <a:pt x="174" y="255"/>
                </a:lnTo>
                <a:lnTo>
                  <a:pt x="229" y="302"/>
                </a:lnTo>
                <a:lnTo>
                  <a:pt x="259" y="359"/>
                </a:lnTo>
                <a:lnTo>
                  <a:pt x="278" y="399"/>
                </a:lnTo>
                <a:lnTo>
                  <a:pt x="292" y="415"/>
                </a:lnTo>
                <a:lnTo>
                  <a:pt x="322" y="452"/>
                </a:lnTo>
                <a:lnTo>
                  <a:pt x="336" y="464"/>
                </a:lnTo>
                <a:lnTo>
                  <a:pt x="393" y="511"/>
                </a:lnTo>
                <a:lnTo>
                  <a:pt x="418" y="560"/>
                </a:lnTo>
                <a:lnTo>
                  <a:pt x="428" y="582"/>
                </a:lnTo>
                <a:lnTo>
                  <a:pt x="487" y="533"/>
                </a:lnTo>
                <a:lnTo>
                  <a:pt x="491" y="531"/>
                </a:lnTo>
                <a:lnTo>
                  <a:pt x="598" y="489"/>
                </a:lnTo>
                <a:lnTo>
                  <a:pt x="622" y="488"/>
                </a:lnTo>
                <a:lnTo>
                  <a:pt x="667" y="486"/>
                </a:lnTo>
                <a:lnTo>
                  <a:pt x="663" y="464"/>
                </a:lnTo>
                <a:lnTo>
                  <a:pt x="659" y="430"/>
                </a:lnTo>
                <a:lnTo>
                  <a:pt x="807" y="438"/>
                </a:lnTo>
                <a:lnTo>
                  <a:pt x="771" y="403"/>
                </a:lnTo>
                <a:lnTo>
                  <a:pt x="742" y="373"/>
                </a:lnTo>
                <a:lnTo>
                  <a:pt x="629" y="375"/>
                </a:lnTo>
                <a:lnTo>
                  <a:pt x="620" y="377"/>
                </a:lnTo>
                <a:lnTo>
                  <a:pt x="568" y="397"/>
                </a:lnTo>
                <a:lnTo>
                  <a:pt x="543" y="407"/>
                </a:lnTo>
                <a:lnTo>
                  <a:pt x="515" y="416"/>
                </a:lnTo>
                <a:lnTo>
                  <a:pt x="505" y="416"/>
                </a:lnTo>
                <a:lnTo>
                  <a:pt x="444" y="416"/>
                </a:lnTo>
                <a:lnTo>
                  <a:pt x="365" y="359"/>
                </a:lnTo>
                <a:lnTo>
                  <a:pt x="330" y="280"/>
                </a:lnTo>
                <a:lnTo>
                  <a:pt x="330" y="276"/>
                </a:lnTo>
                <a:lnTo>
                  <a:pt x="290" y="203"/>
                </a:lnTo>
                <a:lnTo>
                  <a:pt x="288" y="201"/>
                </a:lnTo>
                <a:lnTo>
                  <a:pt x="379" y="190"/>
                </a:lnTo>
                <a:lnTo>
                  <a:pt x="395" y="207"/>
                </a:lnTo>
                <a:lnTo>
                  <a:pt x="480" y="306"/>
                </a:lnTo>
                <a:lnTo>
                  <a:pt x="495" y="255"/>
                </a:lnTo>
                <a:lnTo>
                  <a:pt x="499" y="241"/>
                </a:lnTo>
                <a:lnTo>
                  <a:pt x="478" y="209"/>
                </a:lnTo>
                <a:lnTo>
                  <a:pt x="478" y="209"/>
                </a:lnTo>
                <a:lnTo>
                  <a:pt x="450" y="166"/>
                </a:lnTo>
                <a:lnTo>
                  <a:pt x="452" y="150"/>
                </a:lnTo>
                <a:lnTo>
                  <a:pt x="456" y="113"/>
                </a:lnTo>
                <a:lnTo>
                  <a:pt x="456" y="111"/>
                </a:lnTo>
                <a:lnTo>
                  <a:pt x="523" y="79"/>
                </a:lnTo>
                <a:lnTo>
                  <a:pt x="760" y="4"/>
                </a:lnTo>
                <a:lnTo>
                  <a:pt x="785" y="0"/>
                </a:lnTo>
                <a:lnTo>
                  <a:pt x="793" y="28"/>
                </a:lnTo>
                <a:lnTo>
                  <a:pt x="803" y="73"/>
                </a:lnTo>
                <a:lnTo>
                  <a:pt x="894" y="125"/>
                </a:lnTo>
                <a:lnTo>
                  <a:pt x="858" y="235"/>
                </a:lnTo>
                <a:lnTo>
                  <a:pt x="906" y="312"/>
                </a:lnTo>
                <a:lnTo>
                  <a:pt x="953" y="290"/>
                </a:lnTo>
                <a:lnTo>
                  <a:pt x="984" y="330"/>
                </a:lnTo>
                <a:lnTo>
                  <a:pt x="1107" y="344"/>
                </a:lnTo>
                <a:lnTo>
                  <a:pt x="1211" y="442"/>
                </a:lnTo>
                <a:lnTo>
                  <a:pt x="1160" y="486"/>
                </a:lnTo>
                <a:lnTo>
                  <a:pt x="1221" y="582"/>
                </a:lnTo>
                <a:lnTo>
                  <a:pt x="1134" y="586"/>
                </a:lnTo>
                <a:lnTo>
                  <a:pt x="1085" y="677"/>
                </a:lnTo>
                <a:lnTo>
                  <a:pt x="1093" y="827"/>
                </a:lnTo>
                <a:lnTo>
                  <a:pt x="1306" y="1067"/>
                </a:lnTo>
                <a:lnTo>
                  <a:pt x="1306" y="1215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23"/>
          <p:cNvSpPr>
            <a:spLocks/>
          </p:cNvSpPr>
          <p:nvPr/>
        </p:nvSpPr>
        <p:spPr bwMode="auto">
          <a:xfrm>
            <a:off x="4764088" y="3122613"/>
            <a:ext cx="638175" cy="366713"/>
          </a:xfrm>
          <a:custGeom>
            <a:avLst/>
            <a:gdLst>
              <a:gd name="T0" fmla="*/ 77 w 402"/>
              <a:gd name="T1" fmla="*/ 0 h 231"/>
              <a:gd name="T2" fmla="*/ 197 w 402"/>
              <a:gd name="T3" fmla="*/ 39 h 231"/>
              <a:gd name="T4" fmla="*/ 207 w 402"/>
              <a:gd name="T5" fmla="*/ 39 h 231"/>
              <a:gd name="T6" fmla="*/ 384 w 402"/>
              <a:gd name="T7" fmla="*/ 33 h 231"/>
              <a:gd name="T8" fmla="*/ 402 w 402"/>
              <a:gd name="T9" fmla="*/ 171 h 231"/>
              <a:gd name="T10" fmla="*/ 231 w 402"/>
              <a:gd name="T11" fmla="*/ 195 h 231"/>
              <a:gd name="T12" fmla="*/ 93 w 402"/>
              <a:gd name="T13" fmla="*/ 213 h 231"/>
              <a:gd name="T14" fmla="*/ 55 w 402"/>
              <a:gd name="T15" fmla="*/ 231 h 231"/>
              <a:gd name="T16" fmla="*/ 0 w 402"/>
              <a:gd name="T17" fmla="*/ 213 h 231"/>
              <a:gd name="T18" fmla="*/ 12 w 402"/>
              <a:gd name="T19" fmla="*/ 162 h 231"/>
              <a:gd name="T20" fmla="*/ 63 w 402"/>
              <a:gd name="T21" fmla="*/ 108 h 231"/>
              <a:gd name="T22" fmla="*/ 77 w 402"/>
              <a:gd name="T23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02" h="231">
                <a:moveTo>
                  <a:pt x="77" y="0"/>
                </a:moveTo>
                <a:lnTo>
                  <a:pt x="197" y="39"/>
                </a:lnTo>
                <a:lnTo>
                  <a:pt x="207" y="39"/>
                </a:lnTo>
                <a:lnTo>
                  <a:pt x="384" y="33"/>
                </a:lnTo>
                <a:lnTo>
                  <a:pt x="402" y="171"/>
                </a:lnTo>
                <a:lnTo>
                  <a:pt x="231" y="195"/>
                </a:lnTo>
                <a:lnTo>
                  <a:pt x="93" y="213"/>
                </a:lnTo>
                <a:lnTo>
                  <a:pt x="55" y="231"/>
                </a:lnTo>
                <a:lnTo>
                  <a:pt x="0" y="213"/>
                </a:lnTo>
                <a:lnTo>
                  <a:pt x="12" y="162"/>
                </a:lnTo>
                <a:lnTo>
                  <a:pt x="63" y="108"/>
                </a:lnTo>
                <a:lnTo>
                  <a:pt x="77" y="0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24"/>
          <p:cNvSpPr>
            <a:spLocks/>
          </p:cNvSpPr>
          <p:nvPr/>
        </p:nvSpPr>
        <p:spPr bwMode="auto">
          <a:xfrm>
            <a:off x="5449888" y="2017713"/>
            <a:ext cx="1117600" cy="1136650"/>
          </a:xfrm>
          <a:custGeom>
            <a:avLst/>
            <a:gdLst>
              <a:gd name="T0" fmla="*/ 678 w 704"/>
              <a:gd name="T1" fmla="*/ 481 h 716"/>
              <a:gd name="T2" fmla="*/ 649 w 704"/>
              <a:gd name="T3" fmla="*/ 510 h 716"/>
              <a:gd name="T4" fmla="*/ 704 w 704"/>
              <a:gd name="T5" fmla="*/ 556 h 716"/>
              <a:gd name="T6" fmla="*/ 656 w 704"/>
              <a:gd name="T7" fmla="*/ 603 h 716"/>
              <a:gd name="T8" fmla="*/ 625 w 704"/>
              <a:gd name="T9" fmla="*/ 635 h 716"/>
              <a:gd name="T10" fmla="*/ 609 w 704"/>
              <a:gd name="T11" fmla="*/ 637 h 716"/>
              <a:gd name="T12" fmla="*/ 538 w 704"/>
              <a:gd name="T13" fmla="*/ 639 h 716"/>
              <a:gd name="T14" fmla="*/ 445 w 704"/>
              <a:gd name="T15" fmla="*/ 643 h 716"/>
              <a:gd name="T16" fmla="*/ 386 w 704"/>
              <a:gd name="T17" fmla="*/ 645 h 716"/>
              <a:gd name="T18" fmla="*/ 365 w 704"/>
              <a:gd name="T19" fmla="*/ 645 h 716"/>
              <a:gd name="T20" fmla="*/ 191 w 704"/>
              <a:gd name="T21" fmla="*/ 704 h 716"/>
              <a:gd name="T22" fmla="*/ 154 w 704"/>
              <a:gd name="T23" fmla="*/ 716 h 716"/>
              <a:gd name="T24" fmla="*/ 126 w 704"/>
              <a:gd name="T25" fmla="*/ 627 h 716"/>
              <a:gd name="T26" fmla="*/ 112 w 704"/>
              <a:gd name="T27" fmla="*/ 623 h 716"/>
              <a:gd name="T28" fmla="*/ 118 w 704"/>
              <a:gd name="T29" fmla="*/ 587 h 716"/>
              <a:gd name="T30" fmla="*/ 154 w 704"/>
              <a:gd name="T31" fmla="*/ 512 h 716"/>
              <a:gd name="T32" fmla="*/ 232 w 704"/>
              <a:gd name="T33" fmla="*/ 530 h 716"/>
              <a:gd name="T34" fmla="*/ 276 w 704"/>
              <a:gd name="T35" fmla="*/ 538 h 716"/>
              <a:gd name="T36" fmla="*/ 298 w 704"/>
              <a:gd name="T37" fmla="*/ 542 h 716"/>
              <a:gd name="T38" fmla="*/ 365 w 704"/>
              <a:gd name="T39" fmla="*/ 548 h 716"/>
              <a:gd name="T40" fmla="*/ 365 w 704"/>
              <a:gd name="T41" fmla="*/ 548 h 716"/>
              <a:gd name="T42" fmla="*/ 368 w 704"/>
              <a:gd name="T43" fmla="*/ 504 h 716"/>
              <a:gd name="T44" fmla="*/ 372 w 704"/>
              <a:gd name="T45" fmla="*/ 441 h 716"/>
              <a:gd name="T46" fmla="*/ 282 w 704"/>
              <a:gd name="T47" fmla="*/ 432 h 716"/>
              <a:gd name="T48" fmla="*/ 203 w 704"/>
              <a:gd name="T49" fmla="*/ 457 h 716"/>
              <a:gd name="T50" fmla="*/ 126 w 704"/>
              <a:gd name="T51" fmla="*/ 465 h 716"/>
              <a:gd name="T52" fmla="*/ 142 w 704"/>
              <a:gd name="T53" fmla="*/ 341 h 716"/>
              <a:gd name="T54" fmla="*/ 75 w 704"/>
              <a:gd name="T55" fmla="*/ 280 h 716"/>
              <a:gd name="T56" fmla="*/ 51 w 704"/>
              <a:gd name="T57" fmla="*/ 262 h 716"/>
              <a:gd name="T58" fmla="*/ 0 w 704"/>
              <a:gd name="T59" fmla="*/ 224 h 716"/>
              <a:gd name="T60" fmla="*/ 276 w 704"/>
              <a:gd name="T61" fmla="*/ 57 h 716"/>
              <a:gd name="T62" fmla="*/ 386 w 704"/>
              <a:gd name="T63" fmla="*/ 3 h 716"/>
              <a:gd name="T64" fmla="*/ 509 w 704"/>
              <a:gd name="T65" fmla="*/ 0 h 716"/>
              <a:gd name="T66" fmla="*/ 548 w 704"/>
              <a:gd name="T67" fmla="*/ 65 h 716"/>
              <a:gd name="T68" fmla="*/ 487 w 704"/>
              <a:gd name="T69" fmla="*/ 163 h 716"/>
              <a:gd name="T70" fmla="*/ 501 w 704"/>
              <a:gd name="T71" fmla="*/ 218 h 716"/>
              <a:gd name="T72" fmla="*/ 510 w 704"/>
              <a:gd name="T73" fmla="*/ 262 h 716"/>
              <a:gd name="T74" fmla="*/ 526 w 704"/>
              <a:gd name="T75" fmla="*/ 331 h 716"/>
              <a:gd name="T76" fmla="*/ 548 w 704"/>
              <a:gd name="T77" fmla="*/ 396 h 716"/>
              <a:gd name="T78" fmla="*/ 568 w 704"/>
              <a:gd name="T79" fmla="*/ 459 h 716"/>
              <a:gd name="T80" fmla="*/ 570 w 704"/>
              <a:gd name="T81" fmla="*/ 469 h 716"/>
              <a:gd name="T82" fmla="*/ 678 w 704"/>
              <a:gd name="T83" fmla="*/ 481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04" h="716">
                <a:moveTo>
                  <a:pt x="678" y="481"/>
                </a:moveTo>
                <a:lnTo>
                  <a:pt x="649" y="510"/>
                </a:lnTo>
                <a:lnTo>
                  <a:pt x="704" y="556"/>
                </a:lnTo>
                <a:lnTo>
                  <a:pt x="656" y="603"/>
                </a:lnTo>
                <a:lnTo>
                  <a:pt x="625" y="635"/>
                </a:lnTo>
                <a:lnTo>
                  <a:pt x="609" y="637"/>
                </a:lnTo>
                <a:lnTo>
                  <a:pt x="538" y="639"/>
                </a:lnTo>
                <a:lnTo>
                  <a:pt x="445" y="643"/>
                </a:lnTo>
                <a:lnTo>
                  <a:pt x="386" y="645"/>
                </a:lnTo>
                <a:lnTo>
                  <a:pt x="365" y="645"/>
                </a:lnTo>
                <a:lnTo>
                  <a:pt x="191" y="704"/>
                </a:lnTo>
                <a:lnTo>
                  <a:pt x="154" y="716"/>
                </a:lnTo>
                <a:lnTo>
                  <a:pt x="126" y="627"/>
                </a:lnTo>
                <a:lnTo>
                  <a:pt x="112" y="623"/>
                </a:lnTo>
                <a:lnTo>
                  <a:pt x="118" y="587"/>
                </a:lnTo>
                <a:lnTo>
                  <a:pt x="154" y="512"/>
                </a:lnTo>
                <a:lnTo>
                  <a:pt x="232" y="530"/>
                </a:lnTo>
                <a:lnTo>
                  <a:pt x="276" y="538"/>
                </a:lnTo>
                <a:lnTo>
                  <a:pt x="298" y="542"/>
                </a:lnTo>
                <a:lnTo>
                  <a:pt x="365" y="548"/>
                </a:lnTo>
                <a:lnTo>
                  <a:pt x="365" y="548"/>
                </a:lnTo>
                <a:lnTo>
                  <a:pt x="368" y="504"/>
                </a:lnTo>
                <a:lnTo>
                  <a:pt x="372" y="441"/>
                </a:lnTo>
                <a:lnTo>
                  <a:pt x="282" y="432"/>
                </a:lnTo>
                <a:lnTo>
                  <a:pt x="203" y="457"/>
                </a:lnTo>
                <a:lnTo>
                  <a:pt x="126" y="465"/>
                </a:lnTo>
                <a:lnTo>
                  <a:pt x="142" y="341"/>
                </a:lnTo>
                <a:lnTo>
                  <a:pt x="75" y="280"/>
                </a:lnTo>
                <a:lnTo>
                  <a:pt x="51" y="262"/>
                </a:lnTo>
                <a:lnTo>
                  <a:pt x="0" y="224"/>
                </a:lnTo>
                <a:lnTo>
                  <a:pt x="276" y="57"/>
                </a:lnTo>
                <a:lnTo>
                  <a:pt x="386" y="3"/>
                </a:lnTo>
                <a:lnTo>
                  <a:pt x="509" y="0"/>
                </a:lnTo>
                <a:lnTo>
                  <a:pt x="548" y="65"/>
                </a:lnTo>
                <a:lnTo>
                  <a:pt x="487" y="163"/>
                </a:lnTo>
                <a:lnTo>
                  <a:pt x="501" y="218"/>
                </a:lnTo>
                <a:lnTo>
                  <a:pt x="510" y="262"/>
                </a:lnTo>
                <a:lnTo>
                  <a:pt x="526" y="331"/>
                </a:lnTo>
                <a:lnTo>
                  <a:pt x="548" y="396"/>
                </a:lnTo>
                <a:lnTo>
                  <a:pt x="568" y="459"/>
                </a:lnTo>
                <a:lnTo>
                  <a:pt x="570" y="469"/>
                </a:lnTo>
                <a:lnTo>
                  <a:pt x="678" y="481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25"/>
          <p:cNvSpPr>
            <a:spLocks noEditPoints="1"/>
          </p:cNvSpPr>
          <p:nvPr/>
        </p:nvSpPr>
        <p:spPr bwMode="auto">
          <a:xfrm>
            <a:off x="7813676" y="369888"/>
            <a:ext cx="2174875" cy="1187450"/>
          </a:xfrm>
          <a:custGeom>
            <a:avLst/>
            <a:gdLst>
              <a:gd name="T0" fmla="*/ 284 w 1370"/>
              <a:gd name="T1" fmla="*/ 572 h 748"/>
              <a:gd name="T2" fmla="*/ 453 w 1370"/>
              <a:gd name="T3" fmla="*/ 633 h 748"/>
              <a:gd name="T4" fmla="*/ 345 w 1370"/>
              <a:gd name="T5" fmla="*/ 728 h 748"/>
              <a:gd name="T6" fmla="*/ 213 w 1370"/>
              <a:gd name="T7" fmla="*/ 738 h 748"/>
              <a:gd name="T8" fmla="*/ 63 w 1370"/>
              <a:gd name="T9" fmla="*/ 702 h 748"/>
              <a:gd name="T10" fmla="*/ 0 w 1370"/>
              <a:gd name="T11" fmla="*/ 609 h 748"/>
              <a:gd name="T12" fmla="*/ 258 w 1370"/>
              <a:gd name="T13" fmla="*/ 505 h 748"/>
              <a:gd name="T14" fmla="*/ 648 w 1370"/>
              <a:gd name="T15" fmla="*/ 748 h 748"/>
              <a:gd name="T16" fmla="*/ 542 w 1370"/>
              <a:gd name="T17" fmla="*/ 663 h 748"/>
              <a:gd name="T18" fmla="*/ 479 w 1370"/>
              <a:gd name="T19" fmla="*/ 531 h 748"/>
              <a:gd name="T20" fmla="*/ 735 w 1370"/>
              <a:gd name="T21" fmla="*/ 416 h 748"/>
              <a:gd name="T22" fmla="*/ 777 w 1370"/>
              <a:gd name="T23" fmla="*/ 556 h 748"/>
              <a:gd name="T24" fmla="*/ 849 w 1370"/>
              <a:gd name="T25" fmla="*/ 588 h 748"/>
              <a:gd name="T26" fmla="*/ 1045 w 1370"/>
              <a:gd name="T27" fmla="*/ 231 h 748"/>
              <a:gd name="T28" fmla="*/ 812 w 1370"/>
              <a:gd name="T29" fmla="*/ 213 h 748"/>
              <a:gd name="T30" fmla="*/ 777 w 1370"/>
              <a:gd name="T31" fmla="*/ 181 h 748"/>
              <a:gd name="T32" fmla="*/ 834 w 1370"/>
              <a:gd name="T33" fmla="*/ 97 h 748"/>
              <a:gd name="T34" fmla="*/ 926 w 1370"/>
              <a:gd name="T35" fmla="*/ 69 h 748"/>
              <a:gd name="T36" fmla="*/ 1045 w 1370"/>
              <a:gd name="T37" fmla="*/ 231 h 748"/>
              <a:gd name="T38" fmla="*/ 954 w 1370"/>
              <a:gd name="T39" fmla="*/ 663 h 748"/>
              <a:gd name="T40" fmla="*/ 928 w 1370"/>
              <a:gd name="T41" fmla="*/ 588 h 748"/>
              <a:gd name="T42" fmla="*/ 840 w 1370"/>
              <a:gd name="T43" fmla="*/ 398 h 748"/>
              <a:gd name="T44" fmla="*/ 968 w 1370"/>
              <a:gd name="T45" fmla="*/ 343 h 748"/>
              <a:gd name="T46" fmla="*/ 1293 w 1370"/>
              <a:gd name="T47" fmla="*/ 233 h 748"/>
              <a:gd name="T48" fmla="*/ 1270 w 1370"/>
              <a:gd name="T49" fmla="*/ 203 h 748"/>
              <a:gd name="T50" fmla="*/ 1129 w 1370"/>
              <a:gd name="T51" fmla="*/ 197 h 748"/>
              <a:gd name="T52" fmla="*/ 1080 w 1370"/>
              <a:gd name="T53" fmla="*/ 20 h 748"/>
              <a:gd name="T54" fmla="*/ 1187 w 1370"/>
              <a:gd name="T55" fmla="*/ 2 h 748"/>
              <a:gd name="T56" fmla="*/ 1252 w 1370"/>
              <a:gd name="T57" fmla="*/ 122 h 748"/>
              <a:gd name="T58" fmla="*/ 1285 w 1370"/>
              <a:gd name="T59" fmla="*/ 168 h 748"/>
              <a:gd name="T60" fmla="*/ 1364 w 1370"/>
              <a:gd name="T61" fmla="*/ 235 h 748"/>
              <a:gd name="T62" fmla="*/ 1321 w 1370"/>
              <a:gd name="T63" fmla="*/ 402 h 748"/>
              <a:gd name="T64" fmla="*/ 1244 w 1370"/>
              <a:gd name="T65" fmla="*/ 483 h 748"/>
              <a:gd name="T66" fmla="*/ 1279 w 1370"/>
              <a:gd name="T67" fmla="*/ 645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70" h="748">
                <a:moveTo>
                  <a:pt x="258" y="505"/>
                </a:moveTo>
                <a:lnTo>
                  <a:pt x="284" y="572"/>
                </a:lnTo>
                <a:lnTo>
                  <a:pt x="396" y="517"/>
                </a:lnTo>
                <a:lnTo>
                  <a:pt x="453" y="633"/>
                </a:lnTo>
                <a:lnTo>
                  <a:pt x="485" y="694"/>
                </a:lnTo>
                <a:lnTo>
                  <a:pt x="345" y="728"/>
                </a:lnTo>
                <a:lnTo>
                  <a:pt x="258" y="748"/>
                </a:lnTo>
                <a:lnTo>
                  <a:pt x="213" y="738"/>
                </a:lnTo>
                <a:lnTo>
                  <a:pt x="138" y="720"/>
                </a:lnTo>
                <a:lnTo>
                  <a:pt x="63" y="702"/>
                </a:lnTo>
                <a:lnTo>
                  <a:pt x="47" y="698"/>
                </a:lnTo>
                <a:lnTo>
                  <a:pt x="0" y="609"/>
                </a:lnTo>
                <a:lnTo>
                  <a:pt x="218" y="521"/>
                </a:lnTo>
                <a:lnTo>
                  <a:pt x="258" y="505"/>
                </a:lnTo>
                <a:close/>
                <a:moveTo>
                  <a:pt x="842" y="677"/>
                </a:moveTo>
                <a:lnTo>
                  <a:pt x="648" y="748"/>
                </a:lnTo>
                <a:lnTo>
                  <a:pt x="542" y="690"/>
                </a:lnTo>
                <a:lnTo>
                  <a:pt x="542" y="663"/>
                </a:lnTo>
                <a:lnTo>
                  <a:pt x="542" y="625"/>
                </a:lnTo>
                <a:lnTo>
                  <a:pt x="479" y="531"/>
                </a:lnTo>
                <a:lnTo>
                  <a:pt x="508" y="430"/>
                </a:lnTo>
                <a:lnTo>
                  <a:pt x="735" y="416"/>
                </a:lnTo>
                <a:lnTo>
                  <a:pt x="749" y="456"/>
                </a:lnTo>
                <a:lnTo>
                  <a:pt x="777" y="556"/>
                </a:lnTo>
                <a:lnTo>
                  <a:pt x="832" y="578"/>
                </a:lnTo>
                <a:lnTo>
                  <a:pt x="849" y="588"/>
                </a:lnTo>
                <a:lnTo>
                  <a:pt x="842" y="677"/>
                </a:lnTo>
                <a:close/>
                <a:moveTo>
                  <a:pt x="1045" y="231"/>
                </a:moveTo>
                <a:lnTo>
                  <a:pt x="915" y="264"/>
                </a:lnTo>
                <a:lnTo>
                  <a:pt x="812" y="213"/>
                </a:lnTo>
                <a:lnTo>
                  <a:pt x="769" y="189"/>
                </a:lnTo>
                <a:lnTo>
                  <a:pt x="777" y="181"/>
                </a:lnTo>
                <a:lnTo>
                  <a:pt x="810" y="132"/>
                </a:lnTo>
                <a:lnTo>
                  <a:pt x="834" y="97"/>
                </a:lnTo>
                <a:lnTo>
                  <a:pt x="853" y="69"/>
                </a:lnTo>
                <a:lnTo>
                  <a:pt x="926" y="69"/>
                </a:lnTo>
                <a:lnTo>
                  <a:pt x="989" y="69"/>
                </a:lnTo>
                <a:lnTo>
                  <a:pt x="1045" y="231"/>
                </a:lnTo>
                <a:close/>
                <a:moveTo>
                  <a:pt x="1279" y="645"/>
                </a:moveTo>
                <a:lnTo>
                  <a:pt x="954" y="663"/>
                </a:lnTo>
                <a:lnTo>
                  <a:pt x="944" y="631"/>
                </a:lnTo>
                <a:lnTo>
                  <a:pt x="928" y="588"/>
                </a:lnTo>
                <a:lnTo>
                  <a:pt x="911" y="507"/>
                </a:lnTo>
                <a:lnTo>
                  <a:pt x="840" y="398"/>
                </a:lnTo>
                <a:lnTo>
                  <a:pt x="907" y="363"/>
                </a:lnTo>
                <a:lnTo>
                  <a:pt x="968" y="343"/>
                </a:lnTo>
                <a:lnTo>
                  <a:pt x="1084" y="304"/>
                </a:lnTo>
                <a:lnTo>
                  <a:pt x="1293" y="233"/>
                </a:lnTo>
                <a:lnTo>
                  <a:pt x="1289" y="231"/>
                </a:lnTo>
                <a:lnTo>
                  <a:pt x="1270" y="203"/>
                </a:lnTo>
                <a:lnTo>
                  <a:pt x="1248" y="203"/>
                </a:lnTo>
                <a:lnTo>
                  <a:pt x="1129" y="197"/>
                </a:lnTo>
                <a:lnTo>
                  <a:pt x="1090" y="83"/>
                </a:lnTo>
                <a:lnTo>
                  <a:pt x="1080" y="20"/>
                </a:lnTo>
                <a:lnTo>
                  <a:pt x="1080" y="10"/>
                </a:lnTo>
                <a:lnTo>
                  <a:pt x="1187" y="2"/>
                </a:lnTo>
                <a:lnTo>
                  <a:pt x="1216" y="0"/>
                </a:lnTo>
                <a:lnTo>
                  <a:pt x="1252" y="122"/>
                </a:lnTo>
                <a:lnTo>
                  <a:pt x="1250" y="164"/>
                </a:lnTo>
                <a:lnTo>
                  <a:pt x="1285" y="168"/>
                </a:lnTo>
                <a:lnTo>
                  <a:pt x="1342" y="176"/>
                </a:lnTo>
                <a:lnTo>
                  <a:pt x="1364" y="235"/>
                </a:lnTo>
                <a:lnTo>
                  <a:pt x="1370" y="252"/>
                </a:lnTo>
                <a:lnTo>
                  <a:pt x="1321" y="402"/>
                </a:lnTo>
                <a:lnTo>
                  <a:pt x="1313" y="408"/>
                </a:lnTo>
                <a:lnTo>
                  <a:pt x="1244" y="483"/>
                </a:lnTo>
                <a:lnTo>
                  <a:pt x="1291" y="627"/>
                </a:lnTo>
                <a:lnTo>
                  <a:pt x="1279" y="645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26"/>
          <p:cNvSpPr>
            <a:spLocks noEditPoints="1"/>
          </p:cNvSpPr>
          <p:nvPr/>
        </p:nvSpPr>
        <p:spPr bwMode="auto">
          <a:xfrm>
            <a:off x="1768476" y="4916488"/>
            <a:ext cx="744538" cy="476250"/>
          </a:xfrm>
          <a:custGeom>
            <a:avLst/>
            <a:gdLst>
              <a:gd name="T0" fmla="*/ 469 w 469"/>
              <a:gd name="T1" fmla="*/ 284 h 300"/>
              <a:gd name="T2" fmla="*/ 461 w 469"/>
              <a:gd name="T3" fmla="*/ 300 h 300"/>
              <a:gd name="T4" fmla="*/ 274 w 469"/>
              <a:gd name="T5" fmla="*/ 298 h 300"/>
              <a:gd name="T6" fmla="*/ 185 w 469"/>
              <a:gd name="T7" fmla="*/ 296 h 300"/>
              <a:gd name="T8" fmla="*/ 183 w 469"/>
              <a:gd name="T9" fmla="*/ 296 h 300"/>
              <a:gd name="T10" fmla="*/ 171 w 469"/>
              <a:gd name="T11" fmla="*/ 233 h 300"/>
              <a:gd name="T12" fmla="*/ 307 w 469"/>
              <a:gd name="T13" fmla="*/ 211 h 300"/>
              <a:gd name="T14" fmla="*/ 193 w 469"/>
              <a:gd name="T15" fmla="*/ 148 h 300"/>
              <a:gd name="T16" fmla="*/ 242 w 469"/>
              <a:gd name="T17" fmla="*/ 8 h 300"/>
              <a:gd name="T18" fmla="*/ 260 w 469"/>
              <a:gd name="T19" fmla="*/ 2 h 300"/>
              <a:gd name="T20" fmla="*/ 307 w 469"/>
              <a:gd name="T21" fmla="*/ 109 h 300"/>
              <a:gd name="T22" fmla="*/ 457 w 469"/>
              <a:gd name="T23" fmla="*/ 193 h 300"/>
              <a:gd name="T24" fmla="*/ 465 w 469"/>
              <a:gd name="T25" fmla="*/ 197 h 300"/>
              <a:gd name="T26" fmla="*/ 424 w 469"/>
              <a:gd name="T27" fmla="*/ 274 h 300"/>
              <a:gd name="T28" fmla="*/ 469 w 469"/>
              <a:gd name="T29" fmla="*/ 284 h 300"/>
              <a:gd name="T30" fmla="*/ 96 w 469"/>
              <a:gd name="T31" fmla="*/ 138 h 300"/>
              <a:gd name="T32" fmla="*/ 6 w 469"/>
              <a:gd name="T33" fmla="*/ 148 h 300"/>
              <a:gd name="T34" fmla="*/ 0 w 469"/>
              <a:gd name="T35" fmla="*/ 138 h 300"/>
              <a:gd name="T36" fmla="*/ 0 w 469"/>
              <a:gd name="T37" fmla="*/ 16 h 300"/>
              <a:gd name="T38" fmla="*/ 33 w 469"/>
              <a:gd name="T39" fmla="*/ 0 h 300"/>
              <a:gd name="T40" fmla="*/ 55 w 469"/>
              <a:gd name="T41" fmla="*/ 4 h 300"/>
              <a:gd name="T42" fmla="*/ 112 w 469"/>
              <a:gd name="T43" fmla="*/ 49 h 300"/>
              <a:gd name="T44" fmla="*/ 96 w 469"/>
              <a:gd name="T45" fmla="*/ 138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9" h="300">
                <a:moveTo>
                  <a:pt x="469" y="284"/>
                </a:moveTo>
                <a:lnTo>
                  <a:pt x="461" y="300"/>
                </a:lnTo>
                <a:lnTo>
                  <a:pt x="274" y="298"/>
                </a:lnTo>
                <a:lnTo>
                  <a:pt x="185" y="296"/>
                </a:lnTo>
                <a:lnTo>
                  <a:pt x="183" y="296"/>
                </a:lnTo>
                <a:lnTo>
                  <a:pt x="171" y="233"/>
                </a:lnTo>
                <a:lnTo>
                  <a:pt x="307" y="211"/>
                </a:lnTo>
                <a:lnTo>
                  <a:pt x="193" y="148"/>
                </a:lnTo>
                <a:lnTo>
                  <a:pt x="242" y="8"/>
                </a:lnTo>
                <a:lnTo>
                  <a:pt x="260" y="2"/>
                </a:lnTo>
                <a:lnTo>
                  <a:pt x="307" y="109"/>
                </a:lnTo>
                <a:lnTo>
                  <a:pt x="457" y="193"/>
                </a:lnTo>
                <a:lnTo>
                  <a:pt x="465" y="197"/>
                </a:lnTo>
                <a:lnTo>
                  <a:pt x="424" y="274"/>
                </a:lnTo>
                <a:lnTo>
                  <a:pt x="469" y="284"/>
                </a:lnTo>
                <a:close/>
                <a:moveTo>
                  <a:pt x="96" y="138"/>
                </a:moveTo>
                <a:lnTo>
                  <a:pt x="6" y="148"/>
                </a:lnTo>
                <a:lnTo>
                  <a:pt x="0" y="138"/>
                </a:lnTo>
                <a:lnTo>
                  <a:pt x="0" y="16"/>
                </a:lnTo>
                <a:lnTo>
                  <a:pt x="33" y="0"/>
                </a:lnTo>
                <a:lnTo>
                  <a:pt x="55" y="4"/>
                </a:lnTo>
                <a:lnTo>
                  <a:pt x="112" y="49"/>
                </a:lnTo>
                <a:lnTo>
                  <a:pt x="96" y="138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27"/>
          <p:cNvSpPr>
            <a:spLocks noEditPoints="1"/>
          </p:cNvSpPr>
          <p:nvPr/>
        </p:nvSpPr>
        <p:spPr bwMode="auto">
          <a:xfrm>
            <a:off x="4422776" y="4913313"/>
            <a:ext cx="1700213" cy="1938338"/>
          </a:xfrm>
          <a:custGeom>
            <a:avLst/>
            <a:gdLst>
              <a:gd name="T0" fmla="*/ 767 w 1071"/>
              <a:gd name="T1" fmla="*/ 284 h 1221"/>
              <a:gd name="T2" fmla="*/ 582 w 1071"/>
              <a:gd name="T3" fmla="*/ 197 h 1221"/>
              <a:gd name="T4" fmla="*/ 552 w 1071"/>
              <a:gd name="T5" fmla="*/ 101 h 1221"/>
              <a:gd name="T6" fmla="*/ 664 w 1071"/>
              <a:gd name="T7" fmla="*/ 109 h 1221"/>
              <a:gd name="T8" fmla="*/ 749 w 1071"/>
              <a:gd name="T9" fmla="*/ 191 h 1221"/>
              <a:gd name="T10" fmla="*/ 789 w 1071"/>
              <a:gd name="T11" fmla="*/ 239 h 1221"/>
              <a:gd name="T12" fmla="*/ 341 w 1071"/>
              <a:gd name="T13" fmla="*/ 862 h 1221"/>
              <a:gd name="T14" fmla="*/ 377 w 1071"/>
              <a:gd name="T15" fmla="*/ 854 h 1221"/>
              <a:gd name="T16" fmla="*/ 509 w 1071"/>
              <a:gd name="T17" fmla="*/ 892 h 1221"/>
              <a:gd name="T18" fmla="*/ 603 w 1071"/>
              <a:gd name="T19" fmla="*/ 894 h 1221"/>
              <a:gd name="T20" fmla="*/ 680 w 1071"/>
              <a:gd name="T21" fmla="*/ 838 h 1221"/>
              <a:gd name="T22" fmla="*/ 735 w 1071"/>
              <a:gd name="T23" fmla="*/ 886 h 1221"/>
              <a:gd name="T24" fmla="*/ 765 w 1071"/>
              <a:gd name="T25" fmla="*/ 900 h 1221"/>
              <a:gd name="T26" fmla="*/ 806 w 1071"/>
              <a:gd name="T27" fmla="*/ 856 h 1221"/>
              <a:gd name="T28" fmla="*/ 728 w 1071"/>
              <a:gd name="T29" fmla="*/ 779 h 1221"/>
              <a:gd name="T30" fmla="*/ 588 w 1071"/>
              <a:gd name="T31" fmla="*/ 829 h 1221"/>
              <a:gd name="T32" fmla="*/ 452 w 1071"/>
              <a:gd name="T33" fmla="*/ 771 h 1221"/>
              <a:gd name="T34" fmla="*/ 584 w 1071"/>
              <a:gd name="T35" fmla="*/ 653 h 1221"/>
              <a:gd name="T36" fmla="*/ 605 w 1071"/>
              <a:gd name="T37" fmla="*/ 578 h 1221"/>
              <a:gd name="T38" fmla="*/ 761 w 1071"/>
              <a:gd name="T39" fmla="*/ 718 h 1221"/>
              <a:gd name="T40" fmla="*/ 824 w 1071"/>
              <a:gd name="T41" fmla="*/ 651 h 1221"/>
              <a:gd name="T42" fmla="*/ 897 w 1071"/>
              <a:gd name="T43" fmla="*/ 704 h 1221"/>
              <a:gd name="T44" fmla="*/ 1014 w 1071"/>
              <a:gd name="T45" fmla="*/ 921 h 1221"/>
              <a:gd name="T46" fmla="*/ 1041 w 1071"/>
              <a:gd name="T47" fmla="*/ 1028 h 1221"/>
              <a:gd name="T48" fmla="*/ 948 w 1071"/>
              <a:gd name="T49" fmla="*/ 1140 h 1221"/>
              <a:gd name="T50" fmla="*/ 801 w 1071"/>
              <a:gd name="T51" fmla="*/ 1126 h 1221"/>
              <a:gd name="T52" fmla="*/ 698 w 1071"/>
              <a:gd name="T53" fmla="*/ 1132 h 1221"/>
              <a:gd name="T54" fmla="*/ 517 w 1071"/>
              <a:gd name="T55" fmla="*/ 1197 h 1221"/>
              <a:gd name="T56" fmla="*/ 215 w 1071"/>
              <a:gd name="T57" fmla="*/ 1221 h 1221"/>
              <a:gd name="T58" fmla="*/ 102 w 1071"/>
              <a:gd name="T59" fmla="*/ 1087 h 1221"/>
              <a:gd name="T60" fmla="*/ 37 w 1071"/>
              <a:gd name="T61" fmla="*/ 945 h 1221"/>
              <a:gd name="T62" fmla="*/ 75 w 1071"/>
              <a:gd name="T63" fmla="*/ 827 h 1221"/>
              <a:gd name="T64" fmla="*/ 158 w 1071"/>
              <a:gd name="T65" fmla="*/ 698 h 1221"/>
              <a:gd name="T66" fmla="*/ 122 w 1071"/>
              <a:gd name="T67" fmla="*/ 426 h 1221"/>
              <a:gd name="T68" fmla="*/ 179 w 1071"/>
              <a:gd name="T69" fmla="*/ 312 h 1221"/>
              <a:gd name="T70" fmla="*/ 258 w 1071"/>
              <a:gd name="T71" fmla="*/ 203 h 1221"/>
              <a:gd name="T72" fmla="*/ 347 w 1071"/>
              <a:gd name="T73" fmla="*/ 178 h 1221"/>
              <a:gd name="T74" fmla="*/ 327 w 1071"/>
              <a:gd name="T75" fmla="*/ 67 h 1221"/>
              <a:gd name="T76" fmla="*/ 440 w 1071"/>
              <a:gd name="T77" fmla="*/ 22 h 1221"/>
              <a:gd name="T78" fmla="*/ 479 w 1071"/>
              <a:gd name="T79" fmla="*/ 166 h 1221"/>
              <a:gd name="T80" fmla="*/ 572 w 1071"/>
              <a:gd name="T81" fmla="*/ 280 h 1221"/>
              <a:gd name="T82" fmla="*/ 513 w 1071"/>
              <a:gd name="T83" fmla="*/ 610 h 1221"/>
              <a:gd name="T84" fmla="*/ 369 w 1071"/>
              <a:gd name="T85" fmla="*/ 775 h 1221"/>
              <a:gd name="T86" fmla="*/ 290 w 1071"/>
              <a:gd name="T87" fmla="*/ 842 h 1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71" h="1221">
                <a:moveTo>
                  <a:pt x="789" y="239"/>
                </a:moveTo>
                <a:lnTo>
                  <a:pt x="767" y="284"/>
                </a:lnTo>
                <a:lnTo>
                  <a:pt x="716" y="259"/>
                </a:lnTo>
                <a:lnTo>
                  <a:pt x="582" y="197"/>
                </a:lnTo>
                <a:lnTo>
                  <a:pt x="572" y="166"/>
                </a:lnTo>
                <a:lnTo>
                  <a:pt x="552" y="101"/>
                </a:lnTo>
                <a:lnTo>
                  <a:pt x="645" y="69"/>
                </a:lnTo>
                <a:lnTo>
                  <a:pt x="664" y="109"/>
                </a:lnTo>
                <a:lnTo>
                  <a:pt x="694" y="170"/>
                </a:lnTo>
                <a:lnTo>
                  <a:pt x="749" y="191"/>
                </a:lnTo>
                <a:lnTo>
                  <a:pt x="801" y="213"/>
                </a:lnTo>
                <a:lnTo>
                  <a:pt x="789" y="239"/>
                </a:lnTo>
                <a:close/>
                <a:moveTo>
                  <a:pt x="313" y="852"/>
                </a:moveTo>
                <a:lnTo>
                  <a:pt x="341" y="862"/>
                </a:lnTo>
                <a:lnTo>
                  <a:pt x="371" y="856"/>
                </a:lnTo>
                <a:lnTo>
                  <a:pt x="377" y="854"/>
                </a:lnTo>
                <a:lnTo>
                  <a:pt x="469" y="850"/>
                </a:lnTo>
                <a:lnTo>
                  <a:pt x="509" y="892"/>
                </a:lnTo>
                <a:lnTo>
                  <a:pt x="570" y="921"/>
                </a:lnTo>
                <a:lnTo>
                  <a:pt x="603" y="894"/>
                </a:lnTo>
                <a:lnTo>
                  <a:pt x="627" y="876"/>
                </a:lnTo>
                <a:lnTo>
                  <a:pt x="680" y="838"/>
                </a:lnTo>
                <a:lnTo>
                  <a:pt x="722" y="876"/>
                </a:lnTo>
                <a:lnTo>
                  <a:pt x="735" y="886"/>
                </a:lnTo>
                <a:lnTo>
                  <a:pt x="761" y="906"/>
                </a:lnTo>
                <a:lnTo>
                  <a:pt x="765" y="900"/>
                </a:lnTo>
                <a:lnTo>
                  <a:pt x="783" y="884"/>
                </a:lnTo>
                <a:lnTo>
                  <a:pt x="806" y="856"/>
                </a:lnTo>
                <a:lnTo>
                  <a:pt x="735" y="779"/>
                </a:lnTo>
                <a:lnTo>
                  <a:pt x="728" y="779"/>
                </a:lnTo>
                <a:lnTo>
                  <a:pt x="643" y="775"/>
                </a:lnTo>
                <a:lnTo>
                  <a:pt x="588" y="829"/>
                </a:lnTo>
                <a:lnTo>
                  <a:pt x="524" y="823"/>
                </a:lnTo>
                <a:lnTo>
                  <a:pt x="452" y="771"/>
                </a:lnTo>
                <a:lnTo>
                  <a:pt x="521" y="716"/>
                </a:lnTo>
                <a:lnTo>
                  <a:pt x="584" y="653"/>
                </a:lnTo>
                <a:lnTo>
                  <a:pt x="607" y="606"/>
                </a:lnTo>
                <a:lnTo>
                  <a:pt x="605" y="578"/>
                </a:lnTo>
                <a:lnTo>
                  <a:pt x="641" y="651"/>
                </a:lnTo>
                <a:lnTo>
                  <a:pt x="761" y="718"/>
                </a:lnTo>
                <a:lnTo>
                  <a:pt x="765" y="714"/>
                </a:lnTo>
                <a:lnTo>
                  <a:pt x="824" y="651"/>
                </a:lnTo>
                <a:lnTo>
                  <a:pt x="834" y="708"/>
                </a:lnTo>
                <a:lnTo>
                  <a:pt x="897" y="704"/>
                </a:lnTo>
                <a:lnTo>
                  <a:pt x="943" y="758"/>
                </a:lnTo>
                <a:lnTo>
                  <a:pt x="1014" y="921"/>
                </a:lnTo>
                <a:lnTo>
                  <a:pt x="1071" y="935"/>
                </a:lnTo>
                <a:lnTo>
                  <a:pt x="1041" y="1028"/>
                </a:lnTo>
                <a:lnTo>
                  <a:pt x="948" y="1093"/>
                </a:lnTo>
                <a:lnTo>
                  <a:pt x="948" y="1140"/>
                </a:lnTo>
                <a:lnTo>
                  <a:pt x="948" y="1176"/>
                </a:lnTo>
                <a:lnTo>
                  <a:pt x="801" y="1126"/>
                </a:lnTo>
                <a:lnTo>
                  <a:pt x="793" y="1079"/>
                </a:lnTo>
                <a:lnTo>
                  <a:pt x="698" y="1132"/>
                </a:lnTo>
                <a:lnTo>
                  <a:pt x="560" y="1126"/>
                </a:lnTo>
                <a:lnTo>
                  <a:pt x="517" y="1197"/>
                </a:lnTo>
                <a:lnTo>
                  <a:pt x="382" y="1166"/>
                </a:lnTo>
                <a:lnTo>
                  <a:pt x="215" y="1221"/>
                </a:lnTo>
                <a:lnTo>
                  <a:pt x="152" y="1194"/>
                </a:lnTo>
                <a:lnTo>
                  <a:pt x="102" y="1087"/>
                </a:lnTo>
                <a:lnTo>
                  <a:pt x="71" y="1016"/>
                </a:lnTo>
                <a:lnTo>
                  <a:pt x="37" y="945"/>
                </a:lnTo>
                <a:lnTo>
                  <a:pt x="0" y="864"/>
                </a:lnTo>
                <a:lnTo>
                  <a:pt x="75" y="827"/>
                </a:lnTo>
                <a:lnTo>
                  <a:pt x="31" y="732"/>
                </a:lnTo>
                <a:lnTo>
                  <a:pt x="158" y="698"/>
                </a:lnTo>
                <a:lnTo>
                  <a:pt x="221" y="550"/>
                </a:lnTo>
                <a:lnTo>
                  <a:pt x="122" y="426"/>
                </a:lnTo>
                <a:lnTo>
                  <a:pt x="189" y="389"/>
                </a:lnTo>
                <a:lnTo>
                  <a:pt x="179" y="312"/>
                </a:lnTo>
                <a:lnTo>
                  <a:pt x="242" y="225"/>
                </a:lnTo>
                <a:lnTo>
                  <a:pt x="258" y="203"/>
                </a:lnTo>
                <a:lnTo>
                  <a:pt x="300" y="191"/>
                </a:lnTo>
                <a:lnTo>
                  <a:pt x="347" y="178"/>
                </a:lnTo>
                <a:lnTo>
                  <a:pt x="329" y="83"/>
                </a:lnTo>
                <a:lnTo>
                  <a:pt x="327" y="67"/>
                </a:lnTo>
                <a:lnTo>
                  <a:pt x="382" y="0"/>
                </a:lnTo>
                <a:lnTo>
                  <a:pt x="440" y="22"/>
                </a:lnTo>
                <a:lnTo>
                  <a:pt x="467" y="89"/>
                </a:lnTo>
                <a:lnTo>
                  <a:pt x="479" y="166"/>
                </a:lnTo>
                <a:lnTo>
                  <a:pt x="501" y="241"/>
                </a:lnTo>
                <a:lnTo>
                  <a:pt x="572" y="280"/>
                </a:lnTo>
                <a:lnTo>
                  <a:pt x="530" y="466"/>
                </a:lnTo>
                <a:lnTo>
                  <a:pt x="513" y="610"/>
                </a:lnTo>
                <a:lnTo>
                  <a:pt x="424" y="714"/>
                </a:lnTo>
                <a:lnTo>
                  <a:pt x="369" y="775"/>
                </a:lnTo>
                <a:lnTo>
                  <a:pt x="296" y="838"/>
                </a:lnTo>
                <a:lnTo>
                  <a:pt x="290" y="842"/>
                </a:lnTo>
                <a:lnTo>
                  <a:pt x="313" y="852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28"/>
          <p:cNvSpPr>
            <a:spLocks/>
          </p:cNvSpPr>
          <p:nvPr/>
        </p:nvSpPr>
        <p:spPr bwMode="auto">
          <a:xfrm>
            <a:off x="5373688" y="4810125"/>
            <a:ext cx="1812925" cy="1757363"/>
          </a:xfrm>
          <a:custGeom>
            <a:avLst/>
            <a:gdLst>
              <a:gd name="T0" fmla="*/ 906 w 1142"/>
              <a:gd name="T1" fmla="*/ 807 h 1107"/>
              <a:gd name="T2" fmla="*/ 815 w 1142"/>
              <a:gd name="T3" fmla="*/ 868 h 1107"/>
              <a:gd name="T4" fmla="*/ 773 w 1142"/>
              <a:gd name="T5" fmla="*/ 1057 h 1107"/>
              <a:gd name="T6" fmla="*/ 612 w 1142"/>
              <a:gd name="T7" fmla="*/ 1000 h 1107"/>
              <a:gd name="T8" fmla="*/ 415 w 1142"/>
              <a:gd name="T9" fmla="*/ 986 h 1107"/>
              <a:gd name="T10" fmla="*/ 298 w 1142"/>
              <a:gd name="T11" fmla="*/ 769 h 1107"/>
              <a:gd name="T12" fmla="*/ 225 w 1142"/>
              <a:gd name="T13" fmla="*/ 716 h 1107"/>
              <a:gd name="T14" fmla="*/ 162 w 1142"/>
              <a:gd name="T15" fmla="*/ 783 h 1107"/>
              <a:gd name="T16" fmla="*/ 6 w 1142"/>
              <a:gd name="T17" fmla="*/ 643 h 1107"/>
              <a:gd name="T18" fmla="*/ 30 w 1142"/>
              <a:gd name="T19" fmla="*/ 412 h 1107"/>
              <a:gd name="T20" fmla="*/ 125 w 1142"/>
              <a:gd name="T21" fmla="*/ 398 h 1107"/>
              <a:gd name="T22" fmla="*/ 182 w 1142"/>
              <a:gd name="T23" fmla="*/ 452 h 1107"/>
              <a:gd name="T24" fmla="*/ 273 w 1142"/>
              <a:gd name="T25" fmla="*/ 491 h 1107"/>
              <a:gd name="T26" fmla="*/ 355 w 1142"/>
              <a:gd name="T27" fmla="*/ 426 h 1107"/>
              <a:gd name="T28" fmla="*/ 466 w 1142"/>
              <a:gd name="T29" fmla="*/ 521 h 1107"/>
              <a:gd name="T30" fmla="*/ 527 w 1142"/>
              <a:gd name="T31" fmla="*/ 598 h 1107"/>
              <a:gd name="T32" fmla="*/ 560 w 1142"/>
              <a:gd name="T33" fmla="*/ 527 h 1107"/>
              <a:gd name="T34" fmla="*/ 513 w 1142"/>
              <a:gd name="T35" fmla="*/ 456 h 1107"/>
              <a:gd name="T36" fmla="*/ 438 w 1142"/>
              <a:gd name="T37" fmla="*/ 345 h 1107"/>
              <a:gd name="T38" fmla="*/ 286 w 1142"/>
              <a:gd name="T39" fmla="*/ 365 h 1107"/>
              <a:gd name="T40" fmla="*/ 207 w 1142"/>
              <a:gd name="T41" fmla="*/ 367 h 1107"/>
              <a:gd name="T42" fmla="*/ 190 w 1142"/>
              <a:gd name="T43" fmla="*/ 304 h 1107"/>
              <a:gd name="T44" fmla="*/ 257 w 1142"/>
              <a:gd name="T45" fmla="*/ 280 h 1107"/>
              <a:gd name="T46" fmla="*/ 363 w 1142"/>
              <a:gd name="T47" fmla="*/ 239 h 1107"/>
              <a:gd name="T48" fmla="*/ 413 w 1142"/>
              <a:gd name="T49" fmla="*/ 36 h 1107"/>
              <a:gd name="T50" fmla="*/ 478 w 1142"/>
              <a:gd name="T51" fmla="*/ 12 h 1107"/>
              <a:gd name="T52" fmla="*/ 584 w 1142"/>
              <a:gd name="T53" fmla="*/ 120 h 1107"/>
              <a:gd name="T54" fmla="*/ 856 w 1142"/>
              <a:gd name="T55" fmla="*/ 49 h 1107"/>
              <a:gd name="T56" fmla="*/ 884 w 1142"/>
              <a:gd name="T57" fmla="*/ 0 h 1107"/>
              <a:gd name="T58" fmla="*/ 941 w 1142"/>
              <a:gd name="T59" fmla="*/ 24 h 1107"/>
              <a:gd name="T60" fmla="*/ 1109 w 1142"/>
              <a:gd name="T61" fmla="*/ 156 h 1107"/>
              <a:gd name="T62" fmla="*/ 1142 w 1142"/>
              <a:gd name="T63" fmla="*/ 254 h 1107"/>
              <a:gd name="T64" fmla="*/ 1073 w 1142"/>
              <a:gd name="T65" fmla="*/ 274 h 1107"/>
              <a:gd name="T66" fmla="*/ 971 w 1142"/>
              <a:gd name="T67" fmla="*/ 393 h 1107"/>
              <a:gd name="T68" fmla="*/ 838 w 1142"/>
              <a:gd name="T69" fmla="*/ 513 h 1107"/>
              <a:gd name="T70" fmla="*/ 886 w 1142"/>
              <a:gd name="T71" fmla="*/ 722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42" h="1107">
                <a:moveTo>
                  <a:pt x="951" y="773"/>
                </a:moveTo>
                <a:lnTo>
                  <a:pt x="906" y="807"/>
                </a:lnTo>
                <a:lnTo>
                  <a:pt x="860" y="836"/>
                </a:lnTo>
                <a:lnTo>
                  <a:pt x="815" y="868"/>
                </a:lnTo>
                <a:lnTo>
                  <a:pt x="712" y="937"/>
                </a:lnTo>
                <a:lnTo>
                  <a:pt x="773" y="1057"/>
                </a:lnTo>
                <a:lnTo>
                  <a:pt x="700" y="1107"/>
                </a:lnTo>
                <a:lnTo>
                  <a:pt x="612" y="1000"/>
                </a:lnTo>
                <a:lnTo>
                  <a:pt x="472" y="1000"/>
                </a:lnTo>
                <a:lnTo>
                  <a:pt x="415" y="986"/>
                </a:lnTo>
                <a:lnTo>
                  <a:pt x="344" y="823"/>
                </a:lnTo>
                <a:lnTo>
                  <a:pt x="298" y="769"/>
                </a:lnTo>
                <a:lnTo>
                  <a:pt x="235" y="773"/>
                </a:lnTo>
                <a:lnTo>
                  <a:pt x="225" y="716"/>
                </a:lnTo>
                <a:lnTo>
                  <a:pt x="166" y="779"/>
                </a:lnTo>
                <a:lnTo>
                  <a:pt x="162" y="783"/>
                </a:lnTo>
                <a:lnTo>
                  <a:pt x="42" y="716"/>
                </a:lnTo>
                <a:lnTo>
                  <a:pt x="6" y="643"/>
                </a:lnTo>
                <a:lnTo>
                  <a:pt x="0" y="541"/>
                </a:lnTo>
                <a:lnTo>
                  <a:pt x="30" y="412"/>
                </a:lnTo>
                <a:lnTo>
                  <a:pt x="36" y="387"/>
                </a:lnTo>
                <a:lnTo>
                  <a:pt x="125" y="398"/>
                </a:lnTo>
                <a:lnTo>
                  <a:pt x="176" y="446"/>
                </a:lnTo>
                <a:lnTo>
                  <a:pt x="182" y="452"/>
                </a:lnTo>
                <a:lnTo>
                  <a:pt x="188" y="456"/>
                </a:lnTo>
                <a:lnTo>
                  <a:pt x="273" y="491"/>
                </a:lnTo>
                <a:lnTo>
                  <a:pt x="342" y="420"/>
                </a:lnTo>
                <a:lnTo>
                  <a:pt x="355" y="426"/>
                </a:lnTo>
                <a:lnTo>
                  <a:pt x="403" y="448"/>
                </a:lnTo>
                <a:lnTo>
                  <a:pt x="466" y="521"/>
                </a:lnTo>
                <a:lnTo>
                  <a:pt x="525" y="600"/>
                </a:lnTo>
                <a:lnTo>
                  <a:pt x="527" y="598"/>
                </a:lnTo>
                <a:lnTo>
                  <a:pt x="551" y="546"/>
                </a:lnTo>
                <a:lnTo>
                  <a:pt x="560" y="527"/>
                </a:lnTo>
                <a:lnTo>
                  <a:pt x="551" y="513"/>
                </a:lnTo>
                <a:lnTo>
                  <a:pt x="513" y="456"/>
                </a:lnTo>
                <a:lnTo>
                  <a:pt x="454" y="371"/>
                </a:lnTo>
                <a:lnTo>
                  <a:pt x="438" y="345"/>
                </a:lnTo>
                <a:lnTo>
                  <a:pt x="428" y="347"/>
                </a:lnTo>
                <a:lnTo>
                  <a:pt x="286" y="365"/>
                </a:lnTo>
                <a:lnTo>
                  <a:pt x="271" y="367"/>
                </a:lnTo>
                <a:lnTo>
                  <a:pt x="207" y="367"/>
                </a:lnTo>
                <a:lnTo>
                  <a:pt x="168" y="349"/>
                </a:lnTo>
                <a:lnTo>
                  <a:pt x="190" y="304"/>
                </a:lnTo>
                <a:lnTo>
                  <a:pt x="202" y="278"/>
                </a:lnTo>
                <a:lnTo>
                  <a:pt x="257" y="280"/>
                </a:lnTo>
                <a:lnTo>
                  <a:pt x="300" y="209"/>
                </a:lnTo>
                <a:lnTo>
                  <a:pt x="363" y="239"/>
                </a:lnTo>
                <a:lnTo>
                  <a:pt x="420" y="156"/>
                </a:lnTo>
                <a:lnTo>
                  <a:pt x="413" y="36"/>
                </a:lnTo>
                <a:lnTo>
                  <a:pt x="413" y="20"/>
                </a:lnTo>
                <a:lnTo>
                  <a:pt x="478" y="12"/>
                </a:lnTo>
                <a:lnTo>
                  <a:pt x="511" y="95"/>
                </a:lnTo>
                <a:lnTo>
                  <a:pt x="584" y="120"/>
                </a:lnTo>
                <a:lnTo>
                  <a:pt x="716" y="43"/>
                </a:lnTo>
                <a:lnTo>
                  <a:pt x="856" y="49"/>
                </a:lnTo>
                <a:lnTo>
                  <a:pt x="846" y="8"/>
                </a:lnTo>
                <a:lnTo>
                  <a:pt x="884" y="0"/>
                </a:lnTo>
                <a:lnTo>
                  <a:pt x="929" y="18"/>
                </a:lnTo>
                <a:lnTo>
                  <a:pt x="941" y="24"/>
                </a:lnTo>
                <a:lnTo>
                  <a:pt x="1049" y="67"/>
                </a:lnTo>
                <a:lnTo>
                  <a:pt x="1109" y="156"/>
                </a:lnTo>
                <a:lnTo>
                  <a:pt x="1134" y="229"/>
                </a:lnTo>
                <a:lnTo>
                  <a:pt x="1142" y="254"/>
                </a:lnTo>
                <a:lnTo>
                  <a:pt x="1091" y="270"/>
                </a:lnTo>
                <a:lnTo>
                  <a:pt x="1073" y="274"/>
                </a:lnTo>
                <a:lnTo>
                  <a:pt x="1048" y="347"/>
                </a:lnTo>
                <a:lnTo>
                  <a:pt x="971" y="393"/>
                </a:lnTo>
                <a:lnTo>
                  <a:pt x="941" y="493"/>
                </a:lnTo>
                <a:lnTo>
                  <a:pt x="838" y="513"/>
                </a:lnTo>
                <a:lnTo>
                  <a:pt x="929" y="643"/>
                </a:lnTo>
                <a:lnTo>
                  <a:pt x="886" y="722"/>
                </a:lnTo>
                <a:lnTo>
                  <a:pt x="951" y="773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29"/>
          <p:cNvSpPr>
            <a:spLocks noEditPoints="1"/>
          </p:cNvSpPr>
          <p:nvPr/>
        </p:nvSpPr>
        <p:spPr bwMode="auto">
          <a:xfrm>
            <a:off x="5105401" y="2595563"/>
            <a:ext cx="588963" cy="558800"/>
          </a:xfrm>
          <a:custGeom>
            <a:avLst/>
            <a:gdLst>
              <a:gd name="T0" fmla="*/ 343 w 371"/>
              <a:gd name="T1" fmla="*/ 263 h 352"/>
              <a:gd name="T2" fmla="*/ 371 w 371"/>
              <a:gd name="T3" fmla="*/ 352 h 352"/>
              <a:gd name="T4" fmla="*/ 321 w 371"/>
              <a:gd name="T5" fmla="*/ 348 h 352"/>
              <a:gd name="T6" fmla="*/ 319 w 371"/>
              <a:gd name="T7" fmla="*/ 324 h 352"/>
              <a:gd name="T8" fmla="*/ 329 w 371"/>
              <a:gd name="T9" fmla="*/ 259 h 352"/>
              <a:gd name="T10" fmla="*/ 343 w 371"/>
              <a:gd name="T11" fmla="*/ 263 h 352"/>
              <a:gd name="T12" fmla="*/ 221 w 371"/>
              <a:gd name="T13" fmla="*/ 215 h 352"/>
              <a:gd name="T14" fmla="*/ 177 w 371"/>
              <a:gd name="T15" fmla="*/ 292 h 352"/>
              <a:gd name="T16" fmla="*/ 14 w 371"/>
              <a:gd name="T17" fmla="*/ 131 h 352"/>
              <a:gd name="T18" fmla="*/ 0 w 371"/>
              <a:gd name="T19" fmla="*/ 113 h 352"/>
              <a:gd name="T20" fmla="*/ 57 w 371"/>
              <a:gd name="T21" fmla="*/ 0 h 352"/>
              <a:gd name="T22" fmla="*/ 242 w 371"/>
              <a:gd name="T23" fmla="*/ 66 h 352"/>
              <a:gd name="T24" fmla="*/ 221 w 371"/>
              <a:gd name="T25" fmla="*/ 215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1" h="352">
                <a:moveTo>
                  <a:pt x="343" y="263"/>
                </a:moveTo>
                <a:lnTo>
                  <a:pt x="371" y="352"/>
                </a:lnTo>
                <a:lnTo>
                  <a:pt x="321" y="348"/>
                </a:lnTo>
                <a:lnTo>
                  <a:pt x="319" y="324"/>
                </a:lnTo>
                <a:lnTo>
                  <a:pt x="329" y="259"/>
                </a:lnTo>
                <a:lnTo>
                  <a:pt x="343" y="263"/>
                </a:lnTo>
                <a:close/>
                <a:moveTo>
                  <a:pt x="221" y="215"/>
                </a:moveTo>
                <a:lnTo>
                  <a:pt x="177" y="292"/>
                </a:lnTo>
                <a:lnTo>
                  <a:pt x="14" y="131"/>
                </a:lnTo>
                <a:lnTo>
                  <a:pt x="0" y="113"/>
                </a:lnTo>
                <a:lnTo>
                  <a:pt x="57" y="0"/>
                </a:lnTo>
                <a:lnTo>
                  <a:pt x="242" y="66"/>
                </a:lnTo>
                <a:lnTo>
                  <a:pt x="221" y="215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30"/>
          <p:cNvSpPr>
            <a:spLocks/>
          </p:cNvSpPr>
          <p:nvPr/>
        </p:nvSpPr>
        <p:spPr bwMode="auto">
          <a:xfrm>
            <a:off x="7656513" y="1738313"/>
            <a:ext cx="1089025" cy="1625600"/>
          </a:xfrm>
          <a:custGeom>
            <a:avLst/>
            <a:gdLst>
              <a:gd name="T0" fmla="*/ 651 w 686"/>
              <a:gd name="T1" fmla="*/ 767 h 1024"/>
              <a:gd name="T2" fmla="*/ 637 w 686"/>
              <a:gd name="T3" fmla="*/ 783 h 1024"/>
              <a:gd name="T4" fmla="*/ 615 w 686"/>
              <a:gd name="T5" fmla="*/ 805 h 1024"/>
              <a:gd name="T6" fmla="*/ 643 w 686"/>
              <a:gd name="T7" fmla="*/ 890 h 1024"/>
              <a:gd name="T8" fmla="*/ 686 w 686"/>
              <a:gd name="T9" fmla="*/ 1024 h 1024"/>
              <a:gd name="T10" fmla="*/ 609 w 686"/>
              <a:gd name="T11" fmla="*/ 959 h 1024"/>
              <a:gd name="T12" fmla="*/ 560 w 686"/>
              <a:gd name="T13" fmla="*/ 976 h 1024"/>
              <a:gd name="T14" fmla="*/ 550 w 686"/>
              <a:gd name="T15" fmla="*/ 947 h 1024"/>
              <a:gd name="T16" fmla="*/ 538 w 686"/>
              <a:gd name="T17" fmla="*/ 919 h 1024"/>
              <a:gd name="T18" fmla="*/ 450 w 686"/>
              <a:gd name="T19" fmla="*/ 884 h 1024"/>
              <a:gd name="T20" fmla="*/ 361 w 686"/>
              <a:gd name="T21" fmla="*/ 803 h 1024"/>
              <a:gd name="T22" fmla="*/ 325 w 686"/>
              <a:gd name="T23" fmla="*/ 692 h 1024"/>
              <a:gd name="T24" fmla="*/ 384 w 686"/>
              <a:gd name="T25" fmla="*/ 596 h 1024"/>
              <a:gd name="T26" fmla="*/ 327 w 686"/>
              <a:gd name="T27" fmla="*/ 521 h 1024"/>
              <a:gd name="T28" fmla="*/ 302 w 686"/>
              <a:gd name="T29" fmla="*/ 438 h 1024"/>
              <a:gd name="T30" fmla="*/ 296 w 686"/>
              <a:gd name="T31" fmla="*/ 424 h 1024"/>
              <a:gd name="T32" fmla="*/ 292 w 686"/>
              <a:gd name="T33" fmla="*/ 410 h 1024"/>
              <a:gd name="T34" fmla="*/ 260 w 686"/>
              <a:gd name="T35" fmla="*/ 381 h 1024"/>
              <a:gd name="T36" fmla="*/ 213 w 686"/>
              <a:gd name="T37" fmla="*/ 339 h 1024"/>
              <a:gd name="T38" fmla="*/ 152 w 686"/>
              <a:gd name="T39" fmla="*/ 237 h 1024"/>
              <a:gd name="T40" fmla="*/ 75 w 686"/>
              <a:gd name="T41" fmla="*/ 300 h 1024"/>
              <a:gd name="T42" fmla="*/ 0 w 686"/>
              <a:gd name="T43" fmla="*/ 306 h 1024"/>
              <a:gd name="T44" fmla="*/ 2 w 686"/>
              <a:gd name="T45" fmla="*/ 298 h 1024"/>
              <a:gd name="T46" fmla="*/ 22 w 686"/>
              <a:gd name="T47" fmla="*/ 195 h 1024"/>
              <a:gd name="T48" fmla="*/ 49 w 686"/>
              <a:gd name="T49" fmla="*/ 183 h 1024"/>
              <a:gd name="T50" fmla="*/ 124 w 686"/>
              <a:gd name="T51" fmla="*/ 156 h 1024"/>
              <a:gd name="T52" fmla="*/ 156 w 686"/>
              <a:gd name="T53" fmla="*/ 45 h 1024"/>
              <a:gd name="T54" fmla="*/ 312 w 686"/>
              <a:gd name="T55" fmla="*/ 0 h 1024"/>
              <a:gd name="T56" fmla="*/ 343 w 686"/>
              <a:gd name="T57" fmla="*/ 106 h 1024"/>
              <a:gd name="T58" fmla="*/ 339 w 686"/>
              <a:gd name="T59" fmla="*/ 166 h 1024"/>
              <a:gd name="T60" fmla="*/ 335 w 686"/>
              <a:gd name="T61" fmla="*/ 223 h 1024"/>
              <a:gd name="T62" fmla="*/ 428 w 686"/>
              <a:gd name="T63" fmla="*/ 310 h 1024"/>
              <a:gd name="T64" fmla="*/ 487 w 686"/>
              <a:gd name="T65" fmla="*/ 359 h 1024"/>
              <a:gd name="T66" fmla="*/ 465 w 686"/>
              <a:gd name="T67" fmla="*/ 404 h 1024"/>
              <a:gd name="T68" fmla="*/ 528 w 686"/>
              <a:gd name="T69" fmla="*/ 391 h 1024"/>
              <a:gd name="T70" fmla="*/ 558 w 686"/>
              <a:gd name="T71" fmla="*/ 438 h 1024"/>
              <a:gd name="T72" fmla="*/ 568 w 686"/>
              <a:gd name="T73" fmla="*/ 452 h 1024"/>
              <a:gd name="T74" fmla="*/ 538 w 686"/>
              <a:gd name="T75" fmla="*/ 519 h 1024"/>
              <a:gd name="T76" fmla="*/ 536 w 686"/>
              <a:gd name="T77" fmla="*/ 527 h 1024"/>
              <a:gd name="T78" fmla="*/ 550 w 686"/>
              <a:gd name="T79" fmla="*/ 582 h 1024"/>
              <a:gd name="T80" fmla="*/ 566 w 686"/>
              <a:gd name="T81" fmla="*/ 631 h 1024"/>
              <a:gd name="T82" fmla="*/ 509 w 686"/>
              <a:gd name="T83" fmla="*/ 726 h 1024"/>
              <a:gd name="T84" fmla="*/ 597 w 686"/>
              <a:gd name="T85" fmla="*/ 748 h 1024"/>
              <a:gd name="T86" fmla="*/ 651 w 686"/>
              <a:gd name="T87" fmla="*/ 767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86" h="1024">
                <a:moveTo>
                  <a:pt x="651" y="767"/>
                </a:moveTo>
                <a:lnTo>
                  <a:pt x="637" y="783"/>
                </a:lnTo>
                <a:lnTo>
                  <a:pt x="615" y="805"/>
                </a:lnTo>
                <a:lnTo>
                  <a:pt x="643" y="890"/>
                </a:lnTo>
                <a:lnTo>
                  <a:pt x="686" y="1024"/>
                </a:lnTo>
                <a:lnTo>
                  <a:pt x="609" y="959"/>
                </a:lnTo>
                <a:lnTo>
                  <a:pt x="560" y="976"/>
                </a:lnTo>
                <a:lnTo>
                  <a:pt x="550" y="947"/>
                </a:lnTo>
                <a:lnTo>
                  <a:pt x="538" y="919"/>
                </a:lnTo>
                <a:lnTo>
                  <a:pt x="450" y="884"/>
                </a:lnTo>
                <a:lnTo>
                  <a:pt x="361" y="803"/>
                </a:lnTo>
                <a:lnTo>
                  <a:pt x="325" y="692"/>
                </a:lnTo>
                <a:lnTo>
                  <a:pt x="384" y="596"/>
                </a:lnTo>
                <a:lnTo>
                  <a:pt x="327" y="521"/>
                </a:lnTo>
                <a:lnTo>
                  <a:pt x="302" y="438"/>
                </a:lnTo>
                <a:lnTo>
                  <a:pt x="296" y="424"/>
                </a:lnTo>
                <a:lnTo>
                  <a:pt x="292" y="410"/>
                </a:lnTo>
                <a:lnTo>
                  <a:pt x="260" y="381"/>
                </a:lnTo>
                <a:lnTo>
                  <a:pt x="213" y="339"/>
                </a:lnTo>
                <a:lnTo>
                  <a:pt x="152" y="237"/>
                </a:lnTo>
                <a:lnTo>
                  <a:pt x="75" y="300"/>
                </a:lnTo>
                <a:lnTo>
                  <a:pt x="0" y="306"/>
                </a:lnTo>
                <a:lnTo>
                  <a:pt x="2" y="298"/>
                </a:lnTo>
                <a:lnTo>
                  <a:pt x="22" y="195"/>
                </a:lnTo>
                <a:lnTo>
                  <a:pt x="49" y="183"/>
                </a:lnTo>
                <a:lnTo>
                  <a:pt x="124" y="156"/>
                </a:lnTo>
                <a:lnTo>
                  <a:pt x="156" y="45"/>
                </a:lnTo>
                <a:lnTo>
                  <a:pt x="312" y="0"/>
                </a:lnTo>
                <a:lnTo>
                  <a:pt x="343" y="106"/>
                </a:lnTo>
                <a:lnTo>
                  <a:pt x="339" y="166"/>
                </a:lnTo>
                <a:lnTo>
                  <a:pt x="335" y="223"/>
                </a:lnTo>
                <a:lnTo>
                  <a:pt x="428" y="310"/>
                </a:lnTo>
                <a:lnTo>
                  <a:pt x="487" y="359"/>
                </a:lnTo>
                <a:lnTo>
                  <a:pt x="465" y="404"/>
                </a:lnTo>
                <a:lnTo>
                  <a:pt x="528" y="391"/>
                </a:lnTo>
                <a:lnTo>
                  <a:pt x="558" y="438"/>
                </a:lnTo>
                <a:lnTo>
                  <a:pt x="568" y="452"/>
                </a:lnTo>
                <a:lnTo>
                  <a:pt x="538" y="519"/>
                </a:lnTo>
                <a:lnTo>
                  <a:pt x="536" y="527"/>
                </a:lnTo>
                <a:lnTo>
                  <a:pt x="550" y="582"/>
                </a:lnTo>
                <a:lnTo>
                  <a:pt x="566" y="631"/>
                </a:lnTo>
                <a:lnTo>
                  <a:pt x="509" y="726"/>
                </a:lnTo>
                <a:lnTo>
                  <a:pt x="597" y="748"/>
                </a:lnTo>
                <a:lnTo>
                  <a:pt x="651" y="767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31"/>
          <p:cNvSpPr>
            <a:spLocks/>
          </p:cNvSpPr>
          <p:nvPr/>
        </p:nvSpPr>
        <p:spPr bwMode="auto">
          <a:xfrm>
            <a:off x="2998788" y="4775200"/>
            <a:ext cx="1774825" cy="1622425"/>
          </a:xfrm>
          <a:custGeom>
            <a:avLst/>
            <a:gdLst>
              <a:gd name="T0" fmla="*/ 743 w 1118"/>
              <a:gd name="T1" fmla="*/ 127 h 1022"/>
              <a:gd name="T2" fmla="*/ 844 w 1118"/>
              <a:gd name="T3" fmla="*/ 243 h 1022"/>
              <a:gd name="T4" fmla="*/ 927 w 1118"/>
              <a:gd name="T5" fmla="*/ 381 h 1022"/>
              <a:gd name="T6" fmla="*/ 1118 w 1118"/>
              <a:gd name="T7" fmla="*/ 637 h 1022"/>
              <a:gd name="T8" fmla="*/ 928 w 1118"/>
              <a:gd name="T9" fmla="*/ 819 h 1022"/>
              <a:gd name="T10" fmla="*/ 897 w 1118"/>
              <a:gd name="T11" fmla="*/ 951 h 1022"/>
              <a:gd name="T12" fmla="*/ 721 w 1118"/>
              <a:gd name="T13" fmla="*/ 979 h 1022"/>
              <a:gd name="T14" fmla="*/ 625 w 1118"/>
              <a:gd name="T15" fmla="*/ 995 h 1022"/>
              <a:gd name="T16" fmla="*/ 558 w 1118"/>
              <a:gd name="T17" fmla="*/ 925 h 1022"/>
              <a:gd name="T18" fmla="*/ 577 w 1118"/>
              <a:gd name="T19" fmla="*/ 797 h 1022"/>
              <a:gd name="T20" fmla="*/ 461 w 1118"/>
              <a:gd name="T21" fmla="*/ 809 h 1022"/>
              <a:gd name="T22" fmla="*/ 402 w 1118"/>
              <a:gd name="T23" fmla="*/ 783 h 1022"/>
              <a:gd name="T24" fmla="*/ 307 w 1118"/>
              <a:gd name="T25" fmla="*/ 732 h 1022"/>
              <a:gd name="T26" fmla="*/ 120 w 1118"/>
              <a:gd name="T27" fmla="*/ 555 h 1022"/>
              <a:gd name="T28" fmla="*/ 6 w 1118"/>
              <a:gd name="T29" fmla="*/ 405 h 1022"/>
              <a:gd name="T30" fmla="*/ 132 w 1118"/>
              <a:gd name="T31" fmla="*/ 476 h 1022"/>
              <a:gd name="T32" fmla="*/ 211 w 1118"/>
              <a:gd name="T33" fmla="*/ 468 h 1022"/>
              <a:gd name="T34" fmla="*/ 161 w 1118"/>
              <a:gd name="T35" fmla="*/ 430 h 1022"/>
              <a:gd name="T36" fmla="*/ 45 w 1118"/>
              <a:gd name="T37" fmla="*/ 320 h 1022"/>
              <a:gd name="T38" fmla="*/ 118 w 1118"/>
              <a:gd name="T39" fmla="*/ 198 h 1022"/>
              <a:gd name="T40" fmla="*/ 536 w 1118"/>
              <a:gd name="T41" fmla="*/ 6 h 1022"/>
              <a:gd name="T42" fmla="*/ 577 w 1118"/>
              <a:gd name="T43" fmla="*/ 0 h 1022"/>
              <a:gd name="T44" fmla="*/ 635 w 1118"/>
              <a:gd name="T45" fmla="*/ 188 h 1022"/>
              <a:gd name="T46" fmla="*/ 672 w 1118"/>
              <a:gd name="T47" fmla="*/ 389 h 1022"/>
              <a:gd name="T48" fmla="*/ 710 w 1118"/>
              <a:gd name="T49" fmla="*/ 470 h 1022"/>
              <a:gd name="T50" fmla="*/ 749 w 1118"/>
              <a:gd name="T51" fmla="*/ 604 h 1022"/>
              <a:gd name="T52" fmla="*/ 753 w 1118"/>
              <a:gd name="T53" fmla="*/ 754 h 1022"/>
              <a:gd name="T54" fmla="*/ 787 w 1118"/>
              <a:gd name="T55" fmla="*/ 803 h 1022"/>
              <a:gd name="T56" fmla="*/ 869 w 1118"/>
              <a:gd name="T57" fmla="*/ 772 h 1022"/>
              <a:gd name="T58" fmla="*/ 804 w 1118"/>
              <a:gd name="T59" fmla="*/ 564 h 1022"/>
              <a:gd name="T60" fmla="*/ 911 w 1118"/>
              <a:gd name="T61" fmla="*/ 549 h 1022"/>
              <a:gd name="T62" fmla="*/ 788 w 1118"/>
              <a:gd name="T63" fmla="*/ 511 h 1022"/>
              <a:gd name="T64" fmla="*/ 737 w 1118"/>
              <a:gd name="T65" fmla="*/ 251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18" h="1022">
                <a:moveTo>
                  <a:pt x="714" y="131"/>
                </a:moveTo>
                <a:lnTo>
                  <a:pt x="743" y="127"/>
                </a:lnTo>
                <a:lnTo>
                  <a:pt x="751" y="231"/>
                </a:lnTo>
                <a:lnTo>
                  <a:pt x="844" y="243"/>
                </a:lnTo>
                <a:lnTo>
                  <a:pt x="877" y="381"/>
                </a:lnTo>
                <a:lnTo>
                  <a:pt x="927" y="381"/>
                </a:lnTo>
                <a:lnTo>
                  <a:pt x="1019" y="513"/>
                </a:lnTo>
                <a:lnTo>
                  <a:pt x="1118" y="637"/>
                </a:lnTo>
                <a:lnTo>
                  <a:pt x="1055" y="785"/>
                </a:lnTo>
                <a:lnTo>
                  <a:pt x="928" y="819"/>
                </a:lnTo>
                <a:lnTo>
                  <a:pt x="972" y="914"/>
                </a:lnTo>
                <a:lnTo>
                  <a:pt x="897" y="951"/>
                </a:lnTo>
                <a:lnTo>
                  <a:pt x="838" y="1004"/>
                </a:lnTo>
                <a:lnTo>
                  <a:pt x="721" y="979"/>
                </a:lnTo>
                <a:lnTo>
                  <a:pt x="654" y="1022"/>
                </a:lnTo>
                <a:lnTo>
                  <a:pt x="625" y="995"/>
                </a:lnTo>
                <a:lnTo>
                  <a:pt x="560" y="929"/>
                </a:lnTo>
                <a:lnTo>
                  <a:pt x="558" y="925"/>
                </a:lnTo>
                <a:lnTo>
                  <a:pt x="536" y="852"/>
                </a:lnTo>
                <a:lnTo>
                  <a:pt x="577" y="797"/>
                </a:lnTo>
                <a:lnTo>
                  <a:pt x="530" y="774"/>
                </a:lnTo>
                <a:lnTo>
                  <a:pt x="461" y="809"/>
                </a:lnTo>
                <a:lnTo>
                  <a:pt x="451" y="768"/>
                </a:lnTo>
                <a:lnTo>
                  <a:pt x="402" y="783"/>
                </a:lnTo>
                <a:lnTo>
                  <a:pt x="343" y="754"/>
                </a:lnTo>
                <a:lnTo>
                  <a:pt x="307" y="732"/>
                </a:lnTo>
                <a:lnTo>
                  <a:pt x="258" y="580"/>
                </a:lnTo>
                <a:lnTo>
                  <a:pt x="120" y="555"/>
                </a:lnTo>
                <a:lnTo>
                  <a:pt x="100" y="529"/>
                </a:lnTo>
                <a:lnTo>
                  <a:pt x="6" y="405"/>
                </a:lnTo>
                <a:lnTo>
                  <a:pt x="122" y="470"/>
                </a:lnTo>
                <a:lnTo>
                  <a:pt x="132" y="476"/>
                </a:lnTo>
                <a:lnTo>
                  <a:pt x="185" y="499"/>
                </a:lnTo>
                <a:lnTo>
                  <a:pt x="211" y="468"/>
                </a:lnTo>
                <a:lnTo>
                  <a:pt x="187" y="450"/>
                </a:lnTo>
                <a:lnTo>
                  <a:pt x="161" y="430"/>
                </a:lnTo>
                <a:lnTo>
                  <a:pt x="86" y="395"/>
                </a:lnTo>
                <a:lnTo>
                  <a:pt x="45" y="320"/>
                </a:lnTo>
                <a:lnTo>
                  <a:pt x="0" y="280"/>
                </a:lnTo>
                <a:lnTo>
                  <a:pt x="118" y="198"/>
                </a:lnTo>
                <a:lnTo>
                  <a:pt x="382" y="28"/>
                </a:lnTo>
                <a:lnTo>
                  <a:pt x="536" y="6"/>
                </a:lnTo>
                <a:lnTo>
                  <a:pt x="564" y="2"/>
                </a:lnTo>
                <a:lnTo>
                  <a:pt x="577" y="0"/>
                </a:lnTo>
                <a:lnTo>
                  <a:pt x="581" y="16"/>
                </a:lnTo>
                <a:lnTo>
                  <a:pt x="635" y="188"/>
                </a:lnTo>
                <a:lnTo>
                  <a:pt x="637" y="316"/>
                </a:lnTo>
                <a:lnTo>
                  <a:pt x="672" y="389"/>
                </a:lnTo>
                <a:lnTo>
                  <a:pt x="700" y="446"/>
                </a:lnTo>
                <a:lnTo>
                  <a:pt x="710" y="470"/>
                </a:lnTo>
                <a:lnTo>
                  <a:pt x="733" y="555"/>
                </a:lnTo>
                <a:lnTo>
                  <a:pt x="749" y="604"/>
                </a:lnTo>
                <a:lnTo>
                  <a:pt x="800" y="705"/>
                </a:lnTo>
                <a:lnTo>
                  <a:pt x="753" y="754"/>
                </a:lnTo>
                <a:lnTo>
                  <a:pt x="716" y="803"/>
                </a:lnTo>
                <a:lnTo>
                  <a:pt x="787" y="803"/>
                </a:lnTo>
                <a:lnTo>
                  <a:pt x="814" y="768"/>
                </a:lnTo>
                <a:lnTo>
                  <a:pt x="869" y="772"/>
                </a:lnTo>
                <a:lnTo>
                  <a:pt x="869" y="701"/>
                </a:lnTo>
                <a:lnTo>
                  <a:pt x="804" y="564"/>
                </a:lnTo>
                <a:lnTo>
                  <a:pt x="830" y="563"/>
                </a:lnTo>
                <a:lnTo>
                  <a:pt x="911" y="549"/>
                </a:lnTo>
                <a:lnTo>
                  <a:pt x="877" y="525"/>
                </a:lnTo>
                <a:lnTo>
                  <a:pt x="788" y="511"/>
                </a:lnTo>
                <a:lnTo>
                  <a:pt x="767" y="371"/>
                </a:lnTo>
                <a:lnTo>
                  <a:pt x="737" y="251"/>
                </a:lnTo>
                <a:lnTo>
                  <a:pt x="714" y="131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32"/>
          <p:cNvSpPr>
            <a:spLocks/>
          </p:cNvSpPr>
          <p:nvPr/>
        </p:nvSpPr>
        <p:spPr bwMode="auto">
          <a:xfrm>
            <a:off x="3340101" y="3657600"/>
            <a:ext cx="265113" cy="425450"/>
          </a:xfrm>
          <a:custGeom>
            <a:avLst/>
            <a:gdLst>
              <a:gd name="T0" fmla="*/ 132 w 167"/>
              <a:gd name="T1" fmla="*/ 264 h 268"/>
              <a:gd name="T2" fmla="*/ 98 w 167"/>
              <a:gd name="T3" fmla="*/ 268 h 268"/>
              <a:gd name="T4" fmla="*/ 96 w 167"/>
              <a:gd name="T5" fmla="*/ 251 h 268"/>
              <a:gd name="T6" fmla="*/ 90 w 167"/>
              <a:gd name="T7" fmla="*/ 191 h 268"/>
              <a:gd name="T8" fmla="*/ 86 w 167"/>
              <a:gd name="T9" fmla="*/ 130 h 268"/>
              <a:gd name="T10" fmla="*/ 0 w 167"/>
              <a:gd name="T11" fmla="*/ 122 h 268"/>
              <a:gd name="T12" fmla="*/ 8 w 167"/>
              <a:gd name="T13" fmla="*/ 57 h 268"/>
              <a:gd name="T14" fmla="*/ 75 w 167"/>
              <a:gd name="T15" fmla="*/ 57 h 268"/>
              <a:gd name="T16" fmla="*/ 90 w 167"/>
              <a:gd name="T17" fmla="*/ 0 h 268"/>
              <a:gd name="T18" fmla="*/ 167 w 167"/>
              <a:gd name="T19" fmla="*/ 2 h 268"/>
              <a:gd name="T20" fmla="*/ 148 w 167"/>
              <a:gd name="T21" fmla="*/ 264 h 268"/>
              <a:gd name="T22" fmla="*/ 132 w 167"/>
              <a:gd name="T23" fmla="*/ 264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7" h="268">
                <a:moveTo>
                  <a:pt x="132" y="264"/>
                </a:moveTo>
                <a:lnTo>
                  <a:pt x="98" y="268"/>
                </a:lnTo>
                <a:lnTo>
                  <a:pt x="96" y="251"/>
                </a:lnTo>
                <a:lnTo>
                  <a:pt x="90" y="191"/>
                </a:lnTo>
                <a:lnTo>
                  <a:pt x="86" y="130"/>
                </a:lnTo>
                <a:lnTo>
                  <a:pt x="0" y="122"/>
                </a:lnTo>
                <a:lnTo>
                  <a:pt x="8" y="57"/>
                </a:lnTo>
                <a:lnTo>
                  <a:pt x="75" y="57"/>
                </a:lnTo>
                <a:lnTo>
                  <a:pt x="90" y="0"/>
                </a:lnTo>
                <a:lnTo>
                  <a:pt x="167" y="2"/>
                </a:lnTo>
                <a:lnTo>
                  <a:pt x="148" y="264"/>
                </a:lnTo>
                <a:lnTo>
                  <a:pt x="132" y="264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33"/>
          <p:cNvSpPr>
            <a:spLocks/>
          </p:cNvSpPr>
          <p:nvPr/>
        </p:nvSpPr>
        <p:spPr bwMode="auto">
          <a:xfrm>
            <a:off x="3352801" y="4205288"/>
            <a:ext cx="1079500" cy="344488"/>
          </a:xfrm>
          <a:custGeom>
            <a:avLst/>
            <a:gdLst>
              <a:gd name="T0" fmla="*/ 680 w 680"/>
              <a:gd name="T1" fmla="*/ 178 h 217"/>
              <a:gd name="T2" fmla="*/ 654 w 680"/>
              <a:gd name="T3" fmla="*/ 190 h 217"/>
              <a:gd name="T4" fmla="*/ 601 w 680"/>
              <a:gd name="T5" fmla="*/ 192 h 217"/>
              <a:gd name="T6" fmla="*/ 581 w 680"/>
              <a:gd name="T7" fmla="*/ 192 h 217"/>
              <a:gd name="T8" fmla="*/ 437 w 680"/>
              <a:gd name="T9" fmla="*/ 217 h 217"/>
              <a:gd name="T10" fmla="*/ 433 w 680"/>
              <a:gd name="T11" fmla="*/ 202 h 217"/>
              <a:gd name="T12" fmla="*/ 420 w 680"/>
              <a:gd name="T13" fmla="*/ 168 h 217"/>
              <a:gd name="T14" fmla="*/ 390 w 680"/>
              <a:gd name="T15" fmla="*/ 89 h 217"/>
              <a:gd name="T16" fmla="*/ 230 w 680"/>
              <a:gd name="T17" fmla="*/ 79 h 217"/>
              <a:gd name="T18" fmla="*/ 228 w 680"/>
              <a:gd name="T19" fmla="*/ 77 h 217"/>
              <a:gd name="T20" fmla="*/ 136 w 680"/>
              <a:gd name="T21" fmla="*/ 67 h 217"/>
              <a:gd name="T22" fmla="*/ 0 w 680"/>
              <a:gd name="T23" fmla="*/ 44 h 217"/>
              <a:gd name="T24" fmla="*/ 47 w 680"/>
              <a:gd name="T25" fmla="*/ 8 h 217"/>
              <a:gd name="T26" fmla="*/ 167 w 680"/>
              <a:gd name="T27" fmla="*/ 4 h 217"/>
              <a:gd name="T28" fmla="*/ 193 w 680"/>
              <a:gd name="T29" fmla="*/ 2 h 217"/>
              <a:gd name="T30" fmla="*/ 362 w 680"/>
              <a:gd name="T31" fmla="*/ 46 h 217"/>
              <a:gd name="T32" fmla="*/ 422 w 680"/>
              <a:gd name="T33" fmla="*/ 30 h 217"/>
              <a:gd name="T34" fmla="*/ 528 w 680"/>
              <a:gd name="T35" fmla="*/ 0 h 217"/>
              <a:gd name="T36" fmla="*/ 534 w 680"/>
              <a:gd name="T37" fmla="*/ 0 h 217"/>
              <a:gd name="T38" fmla="*/ 534 w 680"/>
              <a:gd name="T39" fmla="*/ 44 h 217"/>
              <a:gd name="T40" fmla="*/ 534 w 680"/>
              <a:gd name="T41" fmla="*/ 71 h 217"/>
              <a:gd name="T42" fmla="*/ 636 w 680"/>
              <a:gd name="T43" fmla="*/ 63 h 217"/>
              <a:gd name="T44" fmla="*/ 680 w 680"/>
              <a:gd name="T45" fmla="*/ 178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80" h="217">
                <a:moveTo>
                  <a:pt x="680" y="178"/>
                </a:moveTo>
                <a:lnTo>
                  <a:pt x="654" y="190"/>
                </a:lnTo>
                <a:lnTo>
                  <a:pt x="601" y="192"/>
                </a:lnTo>
                <a:lnTo>
                  <a:pt x="581" y="192"/>
                </a:lnTo>
                <a:lnTo>
                  <a:pt x="437" y="217"/>
                </a:lnTo>
                <a:lnTo>
                  <a:pt x="433" y="202"/>
                </a:lnTo>
                <a:lnTo>
                  <a:pt x="420" y="168"/>
                </a:lnTo>
                <a:lnTo>
                  <a:pt x="390" y="89"/>
                </a:lnTo>
                <a:lnTo>
                  <a:pt x="230" y="79"/>
                </a:lnTo>
                <a:lnTo>
                  <a:pt x="228" y="77"/>
                </a:lnTo>
                <a:lnTo>
                  <a:pt x="136" y="67"/>
                </a:lnTo>
                <a:lnTo>
                  <a:pt x="0" y="44"/>
                </a:lnTo>
                <a:lnTo>
                  <a:pt x="47" y="8"/>
                </a:lnTo>
                <a:lnTo>
                  <a:pt x="167" y="4"/>
                </a:lnTo>
                <a:lnTo>
                  <a:pt x="193" y="2"/>
                </a:lnTo>
                <a:lnTo>
                  <a:pt x="362" y="46"/>
                </a:lnTo>
                <a:lnTo>
                  <a:pt x="422" y="30"/>
                </a:lnTo>
                <a:lnTo>
                  <a:pt x="528" y="0"/>
                </a:lnTo>
                <a:lnTo>
                  <a:pt x="534" y="0"/>
                </a:lnTo>
                <a:lnTo>
                  <a:pt x="534" y="44"/>
                </a:lnTo>
                <a:lnTo>
                  <a:pt x="534" y="71"/>
                </a:lnTo>
                <a:lnTo>
                  <a:pt x="636" y="63"/>
                </a:lnTo>
                <a:lnTo>
                  <a:pt x="680" y="178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34"/>
          <p:cNvSpPr>
            <a:spLocks/>
          </p:cNvSpPr>
          <p:nvPr/>
        </p:nvSpPr>
        <p:spPr bwMode="auto">
          <a:xfrm>
            <a:off x="4278313" y="2781300"/>
            <a:ext cx="203200" cy="325438"/>
          </a:xfrm>
          <a:custGeom>
            <a:avLst/>
            <a:gdLst>
              <a:gd name="T0" fmla="*/ 79 w 128"/>
              <a:gd name="T1" fmla="*/ 183 h 205"/>
              <a:gd name="T2" fmla="*/ 57 w 128"/>
              <a:gd name="T3" fmla="*/ 205 h 205"/>
              <a:gd name="T4" fmla="*/ 0 w 128"/>
              <a:gd name="T5" fmla="*/ 148 h 205"/>
              <a:gd name="T6" fmla="*/ 26 w 128"/>
              <a:gd name="T7" fmla="*/ 75 h 205"/>
              <a:gd name="T8" fmla="*/ 128 w 128"/>
              <a:gd name="T9" fmla="*/ 0 h 205"/>
              <a:gd name="T10" fmla="*/ 115 w 128"/>
              <a:gd name="T11" fmla="*/ 140 h 205"/>
              <a:gd name="T12" fmla="*/ 79 w 128"/>
              <a:gd name="T13" fmla="*/ 183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" h="205">
                <a:moveTo>
                  <a:pt x="79" y="183"/>
                </a:moveTo>
                <a:lnTo>
                  <a:pt x="57" y="205"/>
                </a:lnTo>
                <a:lnTo>
                  <a:pt x="0" y="148"/>
                </a:lnTo>
                <a:lnTo>
                  <a:pt x="26" y="75"/>
                </a:lnTo>
                <a:lnTo>
                  <a:pt x="128" y="0"/>
                </a:lnTo>
                <a:lnTo>
                  <a:pt x="115" y="140"/>
                </a:lnTo>
                <a:lnTo>
                  <a:pt x="79" y="183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35"/>
          <p:cNvSpPr>
            <a:spLocks/>
          </p:cNvSpPr>
          <p:nvPr/>
        </p:nvSpPr>
        <p:spPr bwMode="auto">
          <a:xfrm>
            <a:off x="4046538" y="4530725"/>
            <a:ext cx="1027113" cy="1058863"/>
          </a:xfrm>
          <a:custGeom>
            <a:avLst/>
            <a:gdLst>
              <a:gd name="T0" fmla="*/ 647 w 647"/>
              <a:gd name="T1" fmla="*/ 109 h 667"/>
              <a:gd name="T2" fmla="*/ 600 w 647"/>
              <a:gd name="T3" fmla="*/ 150 h 667"/>
              <a:gd name="T4" fmla="*/ 612 w 647"/>
              <a:gd name="T5" fmla="*/ 198 h 667"/>
              <a:gd name="T6" fmla="*/ 619 w 647"/>
              <a:gd name="T7" fmla="*/ 241 h 667"/>
              <a:gd name="T8" fmla="*/ 564 w 647"/>
              <a:gd name="T9" fmla="*/ 308 h 667"/>
              <a:gd name="T10" fmla="*/ 566 w 647"/>
              <a:gd name="T11" fmla="*/ 324 h 667"/>
              <a:gd name="T12" fmla="*/ 584 w 647"/>
              <a:gd name="T13" fmla="*/ 419 h 667"/>
              <a:gd name="T14" fmla="*/ 537 w 647"/>
              <a:gd name="T15" fmla="*/ 432 h 667"/>
              <a:gd name="T16" fmla="*/ 495 w 647"/>
              <a:gd name="T17" fmla="*/ 444 h 667"/>
              <a:gd name="T18" fmla="*/ 479 w 647"/>
              <a:gd name="T19" fmla="*/ 466 h 667"/>
              <a:gd name="T20" fmla="*/ 416 w 647"/>
              <a:gd name="T21" fmla="*/ 553 h 667"/>
              <a:gd name="T22" fmla="*/ 426 w 647"/>
              <a:gd name="T23" fmla="*/ 630 h 667"/>
              <a:gd name="T24" fmla="*/ 359 w 647"/>
              <a:gd name="T25" fmla="*/ 667 h 667"/>
              <a:gd name="T26" fmla="*/ 267 w 647"/>
              <a:gd name="T27" fmla="*/ 535 h 667"/>
              <a:gd name="T28" fmla="*/ 217 w 647"/>
              <a:gd name="T29" fmla="*/ 535 h 667"/>
              <a:gd name="T30" fmla="*/ 184 w 647"/>
              <a:gd name="T31" fmla="*/ 397 h 667"/>
              <a:gd name="T32" fmla="*/ 91 w 647"/>
              <a:gd name="T33" fmla="*/ 385 h 667"/>
              <a:gd name="T34" fmla="*/ 83 w 647"/>
              <a:gd name="T35" fmla="*/ 281 h 667"/>
              <a:gd name="T36" fmla="*/ 54 w 647"/>
              <a:gd name="T37" fmla="*/ 285 h 667"/>
              <a:gd name="T38" fmla="*/ 48 w 647"/>
              <a:gd name="T39" fmla="*/ 257 h 667"/>
              <a:gd name="T40" fmla="*/ 0 w 647"/>
              <a:gd name="T41" fmla="*/ 190 h 667"/>
              <a:gd name="T42" fmla="*/ 12 w 647"/>
              <a:gd name="T43" fmla="*/ 109 h 667"/>
              <a:gd name="T44" fmla="*/ 107 w 647"/>
              <a:gd name="T45" fmla="*/ 79 h 667"/>
              <a:gd name="T46" fmla="*/ 215 w 647"/>
              <a:gd name="T47" fmla="*/ 127 h 667"/>
              <a:gd name="T48" fmla="*/ 217 w 647"/>
              <a:gd name="T49" fmla="*/ 188 h 667"/>
              <a:gd name="T50" fmla="*/ 211 w 647"/>
              <a:gd name="T51" fmla="*/ 225 h 667"/>
              <a:gd name="T52" fmla="*/ 227 w 647"/>
              <a:gd name="T53" fmla="*/ 221 h 667"/>
              <a:gd name="T54" fmla="*/ 249 w 647"/>
              <a:gd name="T55" fmla="*/ 221 h 667"/>
              <a:gd name="T56" fmla="*/ 261 w 647"/>
              <a:gd name="T57" fmla="*/ 214 h 667"/>
              <a:gd name="T58" fmla="*/ 261 w 647"/>
              <a:gd name="T59" fmla="*/ 148 h 667"/>
              <a:gd name="T60" fmla="*/ 267 w 647"/>
              <a:gd name="T61" fmla="*/ 107 h 667"/>
              <a:gd name="T62" fmla="*/ 241 w 647"/>
              <a:gd name="T63" fmla="*/ 52 h 667"/>
              <a:gd name="T64" fmla="*/ 247 w 647"/>
              <a:gd name="T65" fmla="*/ 52 h 667"/>
              <a:gd name="T66" fmla="*/ 416 w 647"/>
              <a:gd name="T67" fmla="*/ 12 h 667"/>
              <a:gd name="T68" fmla="*/ 474 w 647"/>
              <a:gd name="T69" fmla="*/ 0 h 667"/>
              <a:gd name="T70" fmla="*/ 505 w 647"/>
              <a:gd name="T71" fmla="*/ 60 h 667"/>
              <a:gd name="T72" fmla="*/ 590 w 647"/>
              <a:gd name="T73" fmla="*/ 75 h 667"/>
              <a:gd name="T74" fmla="*/ 645 w 647"/>
              <a:gd name="T75" fmla="*/ 87 h 667"/>
              <a:gd name="T76" fmla="*/ 647 w 647"/>
              <a:gd name="T77" fmla="*/ 109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7" h="667">
                <a:moveTo>
                  <a:pt x="647" y="109"/>
                </a:moveTo>
                <a:lnTo>
                  <a:pt x="600" y="150"/>
                </a:lnTo>
                <a:lnTo>
                  <a:pt x="612" y="198"/>
                </a:lnTo>
                <a:lnTo>
                  <a:pt x="619" y="241"/>
                </a:lnTo>
                <a:lnTo>
                  <a:pt x="564" y="308"/>
                </a:lnTo>
                <a:lnTo>
                  <a:pt x="566" y="324"/>
                </a:lnTo>
                <a:lnTo>
                  <a:pt x="584" y="419"/>
                </a:lnTo>
                <a:lnTo>
                  <a:pt x="537" y="432"/>
                </a:lnTo>
                <a:lnTo>
                  <a:pt x="495" y="444"/>
                </a:lnTo>
                <a:lnTo>
                  <a:pt x="479" y="466"/>
                </a:lnTo>
                <a:lnTo>
                  <a:pt x="416" y="553"/>
                </a:lnTo>
                <a:lnTo>
                  <a:pt x="426" y="630"/>
                </a:lnTo>
                <a:lnTo>
                  <a:pt x="359" y="667"/>
                </a:lnTo>
                <a:lnTo>
                  <a:pt x="267" y="535"/>
                </a:lnTo>
                <a:lnTo>
                  <a:pt x="217" y="535"/>
                </a:lnTo>
                <a:lnTo>
                  <a:pt x="184" y="397"/>
                </a:lnTo>
                <a:lnTo>
                  <a:pt x="91" y="385"/>
                </a:lnTo>
                <a:lnTo>
                  <a:pt x="83" y="281"/>
                </a:lnTo>
                <a:lnTo>
                  <a:pt x="54" y="285"/>
                </a:lnTo>
                <a:lnTo>
                  <a:pt x="48" y="257"/>
                </a:lnTo>
                <a:lnTo>
                  <a:pt x="0" y="190"/>
                </a:lnTo>
                <a:lnTo>
                  <a:pt x="12" y="109"/>
                </a:lnTo>
                <a:lnTo>
                  <a:pt x="107" y="79"/>
                </a:lnTo>
                <a:lnTo>
                  <a:pt x="215" y="127"/>
                </a:lnTo>
                <a:lnTo>
                  <a:pt x="217" y="188"/>
                </a:lnTo>
                <a:lnTo>
                  <a:pt x="211" y="225"/>
                </a:lnTo>
                <a:lnTo>
                  <a:pt x="227" y="221"/>
                </a:lnTo>
                <a:lnTo>
                  <a:pt x="249" y="221"/>
                </a:lnTo>
                <a:lnTo>
                  <a:pt x="261" y="214"/>
                </a:lnTo>
                <a:lnTo>
                  <a:pt x="261" y="148"/>
                </a:lnTo>
                <a:lnTo>
                  <a:pt x="267" y="107"/>
                </a:lnTo>
                <a:lnTo>
                  <a:pt x="241" y="52"/>
                </a:lnTo>
                <a:lnTo>
                  <a:pt x="247" y="52"/>
                </a:lnTo>
                <a:lnTo>
                  <a:pt x="416" y="12"/>
                </a:lnTo>
                <a:lnTo>
                  <a:pt x="474" y="0"/>
                </a:lnTo>
                <a:lnTo>
                  <a:pt x="505" y="60"/>
                </a:lnTo>
                <a:lnTo>
                  <a:pt x="590" y="75"/>
                </a:lnTo>
                <a:lnTo>
                  <a:pt x="645" y="87"/>
                </a:lnTo>
                <a:lnTo>
                  <a:pt x="647" y="109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36"/>
          <p:cNvSpPr>
            <a:spLocks/>
          </p:cNvSpPr>
          <p:nvPr/>
        </p:nvSpPr>
        <p:spPr bwMode="auto">
          <a:xfrm>
            <a:off x="4829176" y="3560763"/>
            <a:ext cx="1290638" cy="1082675"/>
          </a:xfrm>
          <a:custGeom>
            <a:avLst/>
            <a:gdLst>
              <a:gd name="T0" fmla="*/ 728 w 813"/>
              <a:gd name="T1" fmla="*/ 174 h 682"/>
              <a:gd name="T2" fmla="*/ 720 w 813"/>
              <a:gd name="T3" fmla="*/ 195 h 682"/>
              <a:gd name="T4" fmla="*/ 696 w 813"/>
              <a:gd name="T5" fmla="*/ 278 h 682"/>
              <a:gd name="T6" fmla="*/ 765 w 813"/>
              <a:gd name="T7" fmla="*/ 367 h 682"/>
              <a:gd name="T8" fmla="*/ 813 w 813"/>
              <a:gd name="T9" fmla="*/ 426 h 682"/>
              <a:gd name="T10" fmla="*/ 783 w 813"/>
              <a:gd name="T11" fmla="*/ 448 h 682"/>
              <a:gd name="T12" fmla="*/ 779 w 813"/>
              <a:gd name="T13" fmla="*/ 450 h 682"/>
              <a:gd name="T14" fmla="*/ 700 w 813"/>
              <a:gd name="T15" fmla="*/ 509 h 682"/>
              <a:gd name="T16" fmla="*/ 700 w 813"/>
              <a:gd name="T17" fmla="*/ 582 h 682"/>
              <a:gd name="T18" fmla="*/ 596 w 813"/>
              <a:gd name="T19" fmla="*/ 682 h 682"/>
              <a:gd name="T20" fmla="*/ 527 w 813"/>
              <a:gd name="T21" fmla="*/ 665 h 682"/>
              <a:gd name="T22" fmla="*/ 397 w 813"/>
              <a:gd name="T23" fmla="*/ 584 h 682"/>
              <a:gd name="T24" fmla="*/ 347 w 813"/>
              <a:gd name="T25" fmla="*/ 406 h 682"/>
              <a:gd name="T26" fmla="*/ 318 w 813"/>
              <a:gd name="T27" fmla="*/ 393 h 682"/>
              <a:gd name="T28" fmla="*/ 259 w 813"/>
              <a:gd name="T29" fmla="*/ 365 h 682"/>
              <a:gd name="T30" fmla="*/ 205 w 813"/>
              <a:gd name="T31" fmla="*/ 337 h 682"/>
              <a:gd name="T32" fmla="*/ 194 w 813"/>
              <a:gd name="T33" fmla="*/ 308 h 682"/>
              <a:gd name="T34" fmla="*/ 186 w 813"/>
              <a:gd name="T35" fmla="*/ 284 h 682"/>
              <a:gd name="T36" fmla="*/ 54 w 813"/>
              <a:gd name="T37" fmla="*/ 164 h 682"/>
              <a:gd name="T38" fmla="*/ 101 w 813"/>
              <a:gd name="T39" fmla="*/ 124 h 682"/>
              <a:gd name="T40" fmla="*/ 8 w 813"/>
              <a:gd name="T41" fmla="*/ 55 h 682"/>
              <a:gd name="T42" fmla="*/ 0 w 813"/>
              <a:gd name="T43" fmla="*/ 26 h 682"/>
              <a:gd name="T44" fmla="*/ 14 w 813"/>
              <a:gd name="T45" fmla="*/ 26 h 682"/>
              <a:gd name="T46" fmla="*/ 42 w 813"/>
              <a:gd name="T47" fmla="*/ 20 h 682"/>
              <a:gd name="T48" fmla="*/ 162 w 813"/>
              <a:gd name="T49" fmla="*/ 0 h 682"/>
              <a:gd name="T50" fmla="*/ 213 w 813"/>
              <a:gd name="T51" fmla="*/ 79 h 682"/>
              <a:gd name="T52" fmla="*/ 231 w 813"/>
              <a:gd name="T53" fmla="*/ 124 h 682"/>
              <a:gd name="T54" fmla="*/ 235 w 813"/>
              <a:gd name="T55" fmla="*/ 134 h 682"/>
              <a:gd name="T56" fmla="*/ 243 w 813"/>
              <a:gd name="T57" fmla="*/ 158 h 682"/>
              <a:gd name="T58" fmla="*/ 282 w 813"/>
              <a:gd name="T59" fmla="*/ 227 h 682"/>
              <a:gd name="T60" fmla="*/ 322 w 813"/>
              <a:gd name="T61" fmla="*/ 174 h 682"/>
              <a:gd name="T62" fmla="*/ 343 w 813"/>
              <a:gd name="T63" fmla="*/ 83 h 682"/>
              <a:gd name="T64" fmla="*/ 339 w 813"/>
              <a:gd name="T65" fmla="*/ 65 h 682"/>
              <a:gd name="T66" fmla="*/ 330 w 813"/>
              <a:gd name="T67" fmla="*/ 35 h 682"/>
              <a:gd name="T68" fmla="*/ 353 w 813"/>
              <a:gd name="T69" fmla="*/ 35 h 682"/>
              <a:gd name="T70" fmla="*/ 525 w 813"/>
              <a:gd name="T71" fmla="*/ 39 h 682"/>
              <a:gd name="T72" fmla="*/ 556 w 813"/>
              <a:gd name="T73" fmla="*/ 49 h 682"/>
              <a:gd name="T74" fmla="*/ 572 w 813"/>
              <a:gd name="T75" fmla="*/ 53 h 682"/>
              <a:gd name="T76" fmla="*/ 570 w 813"/>
              <a:gd name="T77" fmla="*/ 130 h 682"/>
              <a:gd name="T78" fmla="*/ 570 w 813"/>
              <a:gd name="T79" fmla="*/ 158 h 682"/>
              <a:gd name="T80" fmla="*/ 566 w 813"/>
              <a:gd name="T81" fmla="*/ 189 h 682"/>
              <a:gd name="T82" fmla="*/ 548 w 813"/>
              <a:gd name="T83" fmla="*/ 266 h 682"/>
              <a:gd name="T84" fmla="*/ 550 w 813"/>
              <a:gd name="T85" fmla="*/ 318 h 682"/>
              <a:gd name="T86" fmla="*/ 550 w 813"/>
              <a:gd name="T87" fmla="*/ 424 h 682"/>
              <a:gd name="T88" fmla="*/ 602 w 813"/>
              <a:gd name="T89" fmla="*/ 420 h 682"/>
              <a:gd name="T90" fmla="*/ 616 w 813"/>
              <a:gd name="T91" fmla="*/ 302 h 682"/>
              <a:gd name="T92" fmla="*/ 619 w 813"/>
              <a:gd name="T93" fmla="*/ 191 h 682"/>
              <a:gd name="T94" fmla="*/ 641 w 813"/>
              <a:gd name="T95" fmla="*/ 132 h 682"/>
              <a:gd name="T96" fmla="*/ 714 w 813"/>
              <a:gd name="T97" fmla="*/ 168 h 682"/>
              <a:gd name="T98" fmla="*/ 728 w 813"/>
              <a:gd name="T99" fmla="*/ 174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13" h="682">
                <a:moveTo>
                  <a:pt x="728" y="174"/>
                </a:moveTo>
                <a:lnTo>
                  <a:pt x="720" y="195"/>
                </a:lnTo>
                <a:lnTo>
                  <a:pt x="696" y="278"/>
                </a:lnTo>
                <a:lnTo>
                  <a:pt x="765" y="367"/>
                </a:lnTo>
                <a:lnTo>
                  <a:pt x="813" y="426"/>
                </a:lnTo>
                <a:lnTo>
                  <a:pt x="783" y="448"/>
                </a:lnTo>
                <a:lnTo>
                  <a:pt x="779" y="450"/>
                </a:lnTo>
                <a:lnTo>
                  <a:pt x="700" y="509"/>
                </a:lnTo>
                <a:lnTo>
                  <a:pt x="700" y="582"/>
                </a:lnTo>
                <a:lnTo>
                  <a:pt x="596" y="682"/>
                </a:lnTo>
                <a:lnTo>
                  <a:pt x="527" y="665"/>
                </a:lnTo>
                <a:lnTo>
                  <a:pt x="397" y="584"/>
                </a:lnTo>
                <a:lnTo>
                  <a:pt x="347" y="406"/>
                </a:lnTo>
                <a:lnTo>
                  <a:pt x="318" y="393"/>
                </a:lnTo>
                <a:lnTo>
                  <a:pt x="259" y="365"/>
                </a:lnTo>
                <a:lnTo>
                  <a:pt x="205" y="337"/>
                </a:lnTo>
                <a:lnTo>
                  <a:pt x="194" y="308"/>
                </a:lnTo>
                <a:lnTo>
                  <a:pt x="186" y="284"/>
                </a:lnTo>
                <a:lnTo>
                  <a:pt x="54" y="164"/>
                </a:lnTo>
                <a:lnTo>
                  <a:pt x="101" y="124"/>
                </a:lnTo>
                <a:lnTo>
                  <a:pt x="8" y="55"/>
                </a:lnTo>
                <a:lnTo>
                  <a:pt x="0" y="26"/>
                </a:lnTo>
                <a:lnTo>
                  <a:pt x="14" y="26"/>
                </a:lnTo>
                <a:lnTo>
                  <a:pt x="42" y="20"/>
                </a:lnTo>
                <a:lnTo>
                  <a:pt x="162" y="0"/>
                </a:lnTo>
                <a:lnTo>
                  <a:pt x="213" y="79"/>
                </a:lnTo>
                <a:lnTo>
                  <a:pt x="231" y="124"/>
                </a:lnTo>
                <a:lnTo>
                  <a:pt x="235" y="134"/>
                </a:lnTo>
                <a:lnTo>
                  <a:pt x="243" y="158"/>
                </a:lnTo>
                <a:lnTo>
                  <a:pt x="282" y="227"/>
                </a:lnTo>
                <a:lnTo>
                  <a:pt x="322" y="174"/>
                </a:lnTo>
                <a:lnTo>
                  <a:pt x="343" y="83"/>
                </a:lnTo>
                <a:lnTo>
                  <a:pt x="339" y="65"/>
                </a:lnTo>
                <a:lnTo>
                  <a:pt x="330" y="35"/>
                </a:lnTo>
                <a:lnTo>
                  <a:pt x="353" y="35"/>
                </a:lnTo>
                <a:lnTo>
                  <a:pt x="525" y="39"/>
                </a:lnTo>
                <a:lnTo>
                  <a:pt x="556" y="49"/>
                </a:lnTo>
                <a:lnTo>
                  <a:pt x="572" y="53"/>
                </a:lnTo>
                <a:lnTo>
                  <a:pt x="570" y="130"/>
                </a:lnTo>
                <a:lnTo>
                  <a:pt x="570" y="158"/>
                </a:lnTo>
                <a:lnTo>
                  <a:pt x="566" y="189"/>
                </a:lnTo>
                <a:lnTo>
                  <a:pt x="548" y="266"/>
                </a:lnTo>
                <a:lnTo>
                  <a:pt x="550" y="318"/>
                </a:lnTo>
                <a:lnTo>
                  <a:pt x="550" y="424"/>
                </a:lnTo>
                <a:lnTo>
                  <a:pt x="602" y="420"/>
                </a:lnTo>
                <a:lnTo>
                  <a:pt x="616" y="302"/>
                </a:lnTo>
                <a:lnTo>
                  <a:pt x="619" y="191"/>
                </a:lnTo>
                <a:lnTo>
                  <a:pt x="641" y="132"/>
                </a:lnTo>
                <a:lnTo>
                  <a:pt x="714" y="168"/>
                </a:lnTo>
                <a:lnTo>
                  <a:pt x="728" y="174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Freeform 37"/>
          <p:cNvSpPr>
            <a:spLocks/>
          </p:cNvSpPr>
          <p:nvPr/>
        </p:nvSpPr>
        <p:spPr bwMode="auto">
          <a:xfrm>
            <a:off x="4200526" y="3995738"/>
            <a:ext cx="954088" cy="492125"/>
          </a:xfrm>
          <a:custGeom>
            <a:avLst/>
            <a:gdLst>
              <a:gd name="T0" fmla="*/ 582 w 601"/>
              <a:gd name="T1" fmla="*/ 10 h 310"/>
              <a:gd name="T2" fmla="*/ 590 w 601"/>
              <a:gd name="T3" fmla="*/ 34 h 310"/>
              <a:gd name="T4" fmla="*/ 601 w 601"/>
              <a:gd name="T5" fmla="*/ 63 h 310"/>
              <a:gd name="T6" fmla="*/ 503 w 601"/>
              <a:gd name="T7" fmla="*/ 126 h 310"/>
              <a:gd name="T8" fmla="*/ 457 w 601"/>
              <a:gd name="T9" fmla="*/ 219 h 310"/>
              <a:gd name="T10" fmla="*/ 440 w 601"/>
              <a:gd name="T11" fmla="*/ 223 h 310"/>
              <a:gd name="T12" fmla="*/ 379 w 601"/>
              <a:gd name="T13" fmla="*/ 229 h 310"/>
              <a:gd name="T14" fmla="*/ 341 w 601"/>
              <a:gd name="T15" fmla="*/ 221 h 310"/>
              <a:gd name="T16" fmla="*/ 146 w 601"/>
              <a:gd name="T17" fmla="*/ 310 h 310"/>
              <a:gd name="T18" fmla="*/ 102 w 601"/>
              <a:gd name="T19" fmla="*/ 195 h 310"/>
              <a:gd name="T20" fmla="*/ 0 w 601"/>
              <a:gd name="T21" fmla="*/ 203 h 310"/>
              <a:gd name="T22" fmla="*/ 0 w 601"/>
              <a:gd name="T23" fmla="*/ 176 h 310"/>
              <a:gd name="T24" fmla="*/ 0 w 601"/>
              <a:gd name="T25" fmla="*/ 132 h 310"/>
              <a:gd name="T26" fmla="*/ 67 w 601"/>
              <a:gd name="T27" fmla="*/ 132 h 310"/>
              <a:gd name="T28" fmla="*/ 199 w 601"/>
              <a:gd name="T29" fmla="*/ 168 h 310"/>
              <a:gd name="T30" fmla="*/ 258 w 601"/>
              <a:gd name="T31" fmla="*/ 193 h 310"/>
              <a:gd name="T32" fmla="*/ 373 w 601"/>
              <a:gd name="T33" fmla="*/ 178 h 310"/>
              <a:gd name="T34" fmla="*/ 284 w 601"/>
              <a:gd name="T35" fmla="*/ 119 h 310"/>
              <a:gd name="T36" fmla="*/ 193 w 601"/>
              <a:gd name="T37" fmla="*/ 83 h 310"/>
              <a:gd name="T38" fmla="*/ 99 w 601"/>
              <a:gd name="T39" fmla="*/ 61 h 310"/>
              <a:gd name="T40" fmla="*/ 89 w 601"/>
              <a:gd name="T41" fmla="*/ 59 h 310"/>
              <a:gd name="T42" fmla="*/ 120 w 601"/>
              <a:gd name="T43" fmla="*/ 53 h 310"/>
              <a:gd name="T44" fmla="*/ 300 w 601"/>
              <a:gd name="T45" fmla="*/ 63 h 310"/>
              <a:gd name="T46" fmla="*/ 373 w 601"/>
              <a:gd name="T47" fmla="*/ 0 h 310"/>
              <a:gd name="T48" fmla="*/ 438 w 601"/>
              <a:gd name="T49" fmla="*/ 4 h 310"/>
              <a:gd name="T50" fmla="*/ 582 w 601"/>
              <a:gd name="T51" fmla="*/ 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01" h="310">
                <a:moveTo>
                  <a:pt x="582" y="10"/>
                </a:moveTo>
                <a:lnTo>
                  <a:pt x="590" y="34"/>
                </a:lnTo>
                <a:lnTo>
                  <a:pt x="601" y="63"/>
                </a:lnTo>
                <a:lnTo>
                  <a:pt x="503" y="126"/>
                </a:lnTo>
                <a:lnTo>
                  <a:pt x="457" y="219"/>
                </a:lnTo>
                <a:lnTo>
                  <a:pt x="440" y="223"/>
                </a:lnTo>
                <a:lnTo>
                  <a:pt x="379" y="229"/>
                </a:lnTo>
                <a:lnTo>
                  <a:pt x="341" y="221"/>
                </a:lnTo>
                <a:lnTo>
                  <a:pt x="146" y="310"/>
                </a:lnTo>
                <a:lnTo>
                  <a:pt x="102" y="195"/>
                </a:lnTo>
                <a:lnTo>
                  <a:pt x="0" y="203"/>
                </a:lnTo>
                <a:lnTo>
                  <a:pt x="0" y="176"/>
                </a:lnTo>
                <a:lnTo>
                  <a:pt x="0" y="132"/>
                </a:lnTo>
                <a:lnTo>
                  <a:pt x="67" y="132"/>
                </a:lnTo>
                <a:lnTo>
                  <a:pt x="199" y="168"/>
                </a:lnTo>
                <a:lnTo>
                  <a:pt x="258" y="193"/>
                </a:lnTo>
                <a:lnTo>
                  <a:pt x="373" y="178"/>
                </a:lnTo>
                <a:lnTo>
                  <a:pt x="284" y="119"/>
                </a:lnTo>
                <a:lnTo>
                  <a:pt x="193" y="83"/>
                </a:lnTo>
                <a:lnTo>
                  <a:pt x="99" y="61"/>
                </a:lnTo>
                <a:lnTo>
                  <a:pt x="89" y="59"/>
                </a:lnTo>
                <a:lnTo>
                  <a:pt x="120" y="53"/>
                </a:lnTo>
                <a:lnTo>
                  <a:pt x="300" y="63"/>
                </a:lnTo>
                <a:lnTo>
                  <a:pt x="373" y="0"/>
                </a:lnTo>
                <a:lnTo>
                  <a:pt x="438" y="4"/>
                </a:lnTo>
                <a:lnTo>
                  <a:pt x="582" y="10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38"/>
          <p:cNvSpPr>
            <a:spLocks/>
          </p:cNvSpPr>
          <p:nvPr/>
        </p:nvSpPr>
        <p:spPr bwMode="auto">
          <a:xfrm>
            <a:off x="6223001" y="2017713"/>
            <a:ext cx="785813" cy="763588"/>
          </a:xfrm>
          <a:custGeom>
            <a:avLst/>
            <a:gdLst>
              <a:gd name="T0" fmla="*/ 457 w 495"/>
              <a:gd name="T1" fmla="*/ 280 h 481"/>
              <a:gd name="T2" fmla="*/ 479 w 495"/>
              <a:gd name="T3" fmla="*/ 301 h 481"/>
              <a:gd name="T4" fmla="*/ 495 w 495"/>
              <a:gd name="T5" fmla="*/ 315 h 481"/>
              <a:gd name="T6" fmla="*/ 451 w 495"/>
              <a:gd name="T7" fmla="*/ 430 h 481"/>
              <a:gd name="T8" fmla="*/ 191 w 495"/>
              <a:gd name="T9" fmla="*/ 481 h 481"/>
              <a:gd name="T10" fmla="*/ 83 w 495"/>
              <a:gd name="T11" fmla="*/ 469 h 481"/>
              <a:gd name="T12" fmla="*/ 81 w 495"/>
              <a:gd name="T13" fmla="*/ 459 h 481"/>
              <a:gd name="T14" fmla="*/ 61 w 495"/>
              <a:gd name="T15" fmla="*/ 396 h 481"/>
              <a:gd name="T16" fmla="*/ 39 w 495"/>
              <a:gd name="T17" fmla="*/ 331 h 481"/>
              <a:gd name="T18" fmla="*/ 23 w 495"/>
              <a:gd name="T19" fmla="*/ 262 h 481"/>
              <a:gd name="T20" fmla="*/ 14 w 495"/>
              <a:gd name="T21" fmla="*/ 218 h 481"/>
              <a:gd name="T22" fmla="*/ 0 w 495"/>
              <a:gd name="T23" fmla="*/ 163 h 481"/>
              <a:gd name="T24" fmla="*/ 61 w 495"/>
              <a:gd name="T25" fmla="*/ 65 h 481"/>
              <a:gd name="T26" fmla="*/ 22 w 495"/>
              <a:gd name="T27" fmla="*/ 0 h 481"/>
              <a:gd name="T28" fmla="*/ 65 w 495"/>
              <a:gd name="T29" fmla="*/ 0 h 481"/>
              <a:gd name="T30" fmla="*/ 73 w 495"/>
              <a:gd name="T31" fmla="*/ 13 h 481"/>
              <a:gd name="T32" fmla="*/ 106 w 495"/>
              <a:gd name="T33" fmla="*/ 78 h 481"/>
              <a:gd name="T34" fmla="*/ 128 w 495"/>
              <a:gd name="T35" fmla="*/ 102 h 481"/>
              <a:gd name="T36" fmla="*/ 191 w 495"/>
              <a:gd name="T37" fmla="*/ 189 h 481"/>
              <a:gd name="T38" fmla="*/ 203 w 495"/>
              <a:gd name="T39" fmla="*/ 205 h 481"/>
              <a:gd name="T40" fmla="*/ 229 w 495"/>
              <a:gd name="T41" fmla="*/ 262 h 481"/>
              <a:gd name="T42" fmla="*/ 246 w 495"/>
              <a:gd name="T43" fmla="*/ 301 h 481"/>
              <a:gd name="T44" fmla="*/ 260 w 495"/>
              <a:gd name="T45" fmla="*/ 331 h 481"/>
              <a:gd name="T46" fmla="*/ 376 w 495"/>
              <a:gd name="T47" fmla="*/ 339 h 481"/>
              <a:gd name="T48" fmla="*/ 457 w 495"/>
              <a:gd name="T49" fmla="*/ 28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95" h="481">
                <a:moveTo>
                  <a:pt x="457" y="280"/>
                </a:moveTo>
                <a:lnTo>
                  <a:pt x="479" y="301"/>
                </a:lnTo>
                <a:lnTo>
                  <a:pt x="495" y="315"/>
                </a:lnTo>
                <a:lnTo>
                  <a:pt x="451" y="430"/>
                </a:lnTo>
                <a:lnTo>
                  <a:pt x="191" y="481"/>
                </a:lnTo>
                <a:lnTo>
                  <a:pt x="83" y="469"/>
                </a:lnTo>
                <a:lnTo>
                  <a:pt x="81" y="459"/>
                </a:lnTo>
                <a:lnTo>
                  <a:pt x="61" y="396"/>
                </a:lnTo>
                <a:lnTo>
                  <a:pt x="39" y="331"/>
                </a:lnTo>
                <a:lnTo>
                  <a:pt x="23" y="262"/>
                </a:lnTo>
                <a:lnTo>
                  <a:pt x="14" y="218"/>
                </a:lnTo>
                <a:lnTo>
                  <a:pt x="0" y="163"/>
                </a:lnTo>
                <a:lnTo>
                  <a:pt x="61" y="65"/>
                </a:lnTo>
                <a:lnTo>
                  <a:pt x="22" y="0"/>
                </a:lnTo>
                <a:lnTo>
                  <a:pt x="65" y="0"/>
                </a:lnTo>
                <a:lnTo>
                  <a:pt x="73" y="13"/>
                </a:lnTo>
                <a:lnTo>
                  <a:pt x="106" y="78"/>
                </a:lnTo>
                <a:lnTo>
                  <a:pt x="128" y="102"/>
                </a:lnTo>
                <a:lnTo>
                  <a:pt x="191" y="189"/>
                </a:lnTo>
                <a:lnTo>
                  <a:pt x="203" y="205"/>
                </a:lnTo>
                <a:lnTo>
                  <a:pt x="229" y="262"/>
                </a:lnTo>
                <a:lnTo>
                  <a:pt x="246" y="301"/>
                </a:lnTo>
                <a:lnTo>
                  <a:pt x="260" y="331"/>
                </a:lnTo>
                <a:lnTo>
                  <a:pt x="376" y="339"/>
                </a:lnTo>
                <a:lnTo>
                  <a:pt x="457" y="280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39"/>
          <p:cNvSpPr>
            <a:spLocks noEditPoints="1"/>
          </p:cNvSpPr>
          <p:nvPr/>
        </p:nvSpPr>
        <p:spPr bwMode="auto">
          <a:xfrm>
            <a:off x="6480176" y="2182813"/>
            <a:ext cx="1614488" cy="869950"/>
          </a:xfrm>
          <a:custGeom>
            <a:avLst/>
            <a:gdLst>
              <a:gd name="T0" fmla="*/ 443 w 1017"/>
              <a:gd name="T1" fmla="*/ 243 h 548"/>
              <a:gd name="T2" fmla="*/ 423 w 1017"/>
              <a:gd name="T3" fmla="*/ 282 h 548"/>
              <a:gd name="T4" fmla="*/ 447 w 1017"/>
              <a:gd name="T5" fmla="*/ 280 h 548"/>
              <a:gd name="T6" fmla="*/ 650 w 1017"/>
              <a:gd name="T7" fmla="*/ 158 h 548"/>
              <a:gd name="T8" fmla="*/ 660 w 1017"/>
              <a:gd name="T9" fmla="*/ 150 h 548"/>
              <a:gd name="T10" fmla="*/ 804 w 1017"/>
              <a:gd name="T11" fmla="*/ 120 h 548"/>
              <a:gd name="T12" fmla="*/ 849 w 1017"/>
              <a:gd name="T13" fmla="*/ 111 h 548"/>
              <a:gd name="T14" fmla="*/ 934 w 1017"/>
              <a:gd name="T15" fmla="*/ 138 h 548"/>
              <a:gd name="T16" fmla="*/ 946 w 1017"/>
              <a:gd name="T17" fmla="*/ 158 h 548"/>
              <a:gd name="T18" fmla="*/ 1017 w 1017"/>
              <a:gd name="T19" fmla="*/ 270 h 548"/>
              <a:gd name="T20" fmla="*/ 987 w 1017"/>
              <a:gd name="T21" fmla="*/ 371 h 548"/>
              <a:gd name="T22" fmla="*/ 987 w 1017"/>
              <a:gd name="T23" fmla="*/ 408 h 548"/>
              <a:gd name="T24" fmla="*/ 1001 w 1017"/>
              <a:gd name="T25" fmla="*/ 499 h 548"/>
              <a:gd name="T26" fmla="*/ 954 w 1017"/>
              <a:gd name="T27" fmla="*/ 511 h 548"/>
              <a:gd name="T28" fmla="*/ 946 w 1017"/>
              <a:gd name="T29" fmla="*/ 519 h 548"/>
              <a:gd name="T30" fmla="*/ 944 w 1017"/>
              <a:gd name="T31" fmla="*/ 519 h 548"/>
              <a:gd name="T32" fmla="*/ 909 w 1017"/>
              <a:gd name="T33" fmla="*/ 527 h 548"/>
              <a:gd name="T34" fmla="*/ 877 w 1017"/>
              <a:gd name="T35" fmla="*/ 521 h 548"/>
              <a:gd name="T36" fmla="*/ 725 w 1017"/>
              <a:gd name="T37" fmla="*/ 548 h 548"/>
              <a:gd name="T38" fmla="*/ 660 w 1017"/>
              <a:gd name="T39" fmla="*/ 511 h 548"/>
              <a:gd name="T40" fmla="*/ 642 w 1017"/>
              <a:gd name="T41" fmla="*/ 499 h 548"/>
              <a:gd name="T42" fmla="*/ 583 w 1017"/>
              <a:gd name="T43" fmla="*/ 515 h 548"/>
              <a:gd name="T44" fmla="*/ 577 w 1017"/>
              <a:gd name="T45" fmla="*/ 483 h 548"/>
              <a:gd name="T46" fmla="*/ 542 w 1017"/>
              <a:gd name="T47" fmla="*/ 399 h 548"/>
              <a:gd name="T48" fmla="*/ 536 w 1017"/>
              <a:gd name="T49" fmla="*/ 397 h 548"/>
              <a:gd name="T50" fmla="*/ 493 w 1017"/>
              <a:gd name="T51" fmla="*/ 383 h 548"/>
              <a:gd name="T52" fmla="*/ 489 w 1017"/>
              <a:gd name="T53" fmla="*/ 426 h 548"/>
              <a:gd name="T54" fmla="*/ 489 w 1017"/>
              <a:gd name="T55" fmla="*/ 432 h 548"/>
              <a:gd name="T56" fmla="*/ 358 w 1017"/>
              <a:gd name="T57" fmla="*/ 471 h 548"/>
              <a:gd name="T58" fmla="*/ 293 w 1017"/>
              <a:gd name="T59" fmla="*/ 468 h 548"/>
              <a:gd name="T60" fmla="*/ 270 w 1017"/>
              <a:gd name="T61" fmla="*/ 466 h 548"/>
              <a:gd name="T62" fmla="*/ 141 w 1017"/>
              <a:gd name="T63" fmla="*/ 456 h 548"/>
              <a:gd name="T64" fmla="*/ 90 w 1017"/>
              <a:gd name="T65" fmla="*/ 454 h 548"/>
              <a:gd name="T66" fmla="*/ 55 w 1017"/>
              <a:gd name="T67" fmla="*/ 452 h 548"/>
              <a:gd name="T68" fmla="*/ 0 w 1017"/>
              <a:gd name="T69" fmla="*/ 406 h 548"/>
              <a:gd name="T70" fmla="*/ 29 w 1017"/>
              <a:gd name="T71" fmla="*/ 377 h 548"/>
              <a:gd name="T72" fmla="*/ 289 w 1017"/>
              <a:gd name="T73" fmla="*/ 326 h 548"/>
              <a:gd name="T74" fmla="*/ 333 w 1017"/>
              <a:gd name="T75" fmla="*/ 211 h 548"/>
              <a:gd name="T76" fmla="*/ 317 w 1017"/>
              <a:gd name="T77" fmla="*/ 197 h 548"/>
              <a:gd name="T78" fmla="*/ 295 w 1017"/>
              <a:gd name="T79" fmla="*/ 176 h 548"/>
              <a:gd name="T80" fmla="*/ 323 w 1017"/>
              <a:gd name="T81" fmla="*/ 158 h 548"/>
              <a:gd name="T82" fmla="*/ 455 w 1017"/>
              <a:gd name="T83" fmla="*/ 75 h 548"/>
              <a:gd name="T84" fmla="*/ 502 w 1017"/>
              <a:gd name="T85" fmla="*/ 73 h 548"/>
              <a:gd name="T86" fmla="*/ 562 w 1017"/>
              <a:gd name="T87" fmla="*/ 99 h 548"/>
              <a:gd name="T88" fmla="*/ 587 w 1017"/>
              <a:gd name="T89" fmla="*/ 111 h 548"/>
              <a:gd name="T90" fmla="*/ 526 w 1017"/>
              <a:gd name="T91" fmla="*/ 158 h 548"/>
              <a:gd name="T92" fmla="*/ 467 w 1017"/>
              <a:gd name="T93" fmla="*/ 201 h 548"/>
              <a:gd name="T94" fmla="*/ 443 w 1017"/>
              <a:gd name="T95" fmla="*/ 243 h 548"/>
              <a:gd name="T96" fmla="*/ 676 w 1017"/>
              <a:gd name="T97" fmla="*/ 93 h 548"/>
              <a:gd name="T98" fmla="*/ 621 w 1017"/>
              <a:gd name="T99" fmla="*/ 103 h 548"/>
              <a:gd name="T100" fmla="*/ 593 w 1017"/>
              <a:gd name="T101" fmla="*/ 77 h 548"/>
              <a:gd name="T102" fmla="*/ 581 w 1017"/>
              <a:gd name="T103" fmla="*/ 65 h 548"/>
              <a:gd name="T104" fmla="*/ 599 w 1017"/>
              <a:gd name="T105" fmla="*/ 30 h 548"/>
              <a:gd name="T106" fmla="*/ 619 w 1017"/>
              <a:gd name="T107" fmla="*/ 16 h 548"/>
              <a:gd name="T108" fmla="*/ 629 w 1017"/>
              <a:gd name="T109" fmla="*/ 8 h 548"/>
              <a:gd name="T110" fmla="*/ 670 w 1017"/>
              <a:gd name="T111" fmla="*/ 0 h 548"/>
              <a:gd name="T112" fmla="*/ 700 w 1017"/>
              <a:gd name="T113" fmla="*/ 45 h 548"/>
              <a:gd name="T114" fmla="*/ 711 w 1017"/>
              <a:gd name="T115" fmla="*/ 63 h 548"/>
              <a:gd name="T116" fmla="*/ 676 w 1017"/>
              <a:gd name="T117" fmla="*/ 93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7" h="548">
                <a:moveTo>
                  <a:pt x="443" y="243"/>
                </a:moveTo>
                <a:lnTo>
                  <a:pt x="423" y="282"/>
                </a:lnTo>
                <a:lnTo>
                  <a:pt x="447" y="280"/>
                </a:lnTo>
                <a:lnTo>
                  <a:pt x="650" y="158"/>
                </a:lnTo>
                <a:lnTo>
                  <a:pt x="660" y="150"/>
                </a:lnTo>
                <a:lnTo>
                  <a:pt x="804" y="120"/>
                </a:lnTo>
                <a:lnTo>
                  <a:pt x="849" y="111"/>
                </a:lnTo>
                <a:lnTo>
                  <a:pt x="934" y="138"/>
                </a:lnTo>
                <a:lnTo>
                  <a:pt x="946" y="158"/>
                </a:lnTo>
                <a:lnTo>
                  <a:pt x="1017" y="270"/>
                </a:lnTo>
                <a:lnTo>
                  <a:pt x="987" y="371"/>
                </a:lnTo>
                <a:lnTo>
                  <a:pt x="987" y="408"/>
                </a:lnTo>
                <a:lnTo>
                  <a:pt x="1001" y="499"/>
                </a:lnTo>
                <a:lnTo>
                  <a:pt x="954" y="511"/>
                </a:lnTo>
                <a:lnTo>
                  <a:pt x="946" y="519"/>
                </a:lnTo>
                <a:lnTo>
                  <a:pt x="944" y="519"/>
                </a:lnTo>
                <a:lnTo>
                  <a:pt x="909" y="527"/>
                </a:lnTo>
                <a:lnTo>
                  <a:pt x="877" y="521"/>
                </a:lnTo>
                <a:lnTo>
                  <a:pt x="725" y="548"/>
                </a:lnTo>
                <a:lnTo>
                  <a:pt x="660" y="511"/>
                </a:lnTo>
                <a:lnTo>
                  <a:pt x="642" y="499"/>
                </a:lnTo>
                <a:lnTo>
                  <a:pt x="583" y="515"/>
                </a:lnTo>
                <a:lnTo>
                  <a:pt x="577" y="483"/>
                </a:lnTo>
                <a:lnTo>
                  <a:pt x="542" y="399"/>
                </a:lnTo>
                <a:lnTo>
                  <a:pt x="536" y="397"/>
                </a:lnTo>
                <a:lnTo>
                  <a:pt x="493" y="383"/>
                </a:lnTo>
                <a:lnTo>
                  <a:pt x="489" y="426"/>
                </a:lnTo>
                <a:lnTo>
                  <a:pt x="489" y="432"/>
                </a:lnTo>
                <a:lnTo>
                  <a:pt x="358" y="471"/>
                </a:lnTo>
                <a:lnTo>
                  <a:pt x="293" y="468"/>
                </a:lnTo>
                <a:lnTo>
                  <a:pt x="270" y="466"/>
                </a:lnTo>
                <a:lnTo>
                  <a:pt x="141" y="456"/>
                </a:lnTo>
                <a:lnTo>
                  <a:pt x="90" y="454"/>
                </a:lnTo>
                <a:lnTo>
                  <a:pt x="55" y="452"/>
                </a:lnTo>
                <a:lnTo>
                  <a:pt x="0" y="406"/>
                </a:lnTo>
                <a:lnTo>
                  <a:pt x="29" y="377"/>
                </a:lnTo>
                <a:lnTo>
                  <a:pt x="289" y="326"/>
                </a:lnTo>
                <a:lnTo>
                  <a:pt x="333" y="211"/>
                </a:lnTo>
                <a:lnTo>
                  <a:pt x="317" y="197"/>
                </a:lnTo>
                <a:lnTo>
                  <a:pt x="295" y="176"/>
                </a:lnTo>
                <a:lnTo>
                  <a:pt x="323" y="158"/>
                </a:lnTo>
                <a:lnTo>
                  <a:pt x="455" y="75"/>
                </a:lnTo>
                <a:lnTo>
                  <a:pt x="502" y="73"/>
                </a:lnTo>
                <a:lnTo>
                  <a:pt x="562" y="99"/>
                </a:lnTo>
                <a:lnTo>
                  <a:pt x="587" y="111"/>
                </a:lnTo>
                <a:lnTo>
                  <a:pt x="526" y="158"/>
                </a:lnTo>
                <a:lnTo>
                  <a:pt x="467" y="201"/>
                </a:lnTo>
                <a:lnTo>
                  <a:pt x="443" y="243"/>
                </a:lnTo>
                <a:close/>
                <a:moveTo>
                  <a:pt x="676" y="93"/>
                </a:moveTo>
                <a:lnTo>
                  <a:pt x="621" y="103"/>
                </a:lnTo>
                <a:lnTo>
                  <a:pt x="593" y="77"/>
                </a:lnTo>
                <a:lnTo>
                  <a:pt x="581" y="65"/>
                </a:lnTo>
                <a:lnTo>
                  <a:pt x="599" y="30"/>
                </a:lnTo>
                <a:lnTo>
                  <a:pt x="619" y="16"/>
                </a:lnTo>
                <a:lnTo>
                  <a:pt x="629" y="8"/>
                </a:lnTo>
                <a:lnTo>
                  <a:pt x="670" y="0"/>
                </a:lnTo>
                <a:lnTo>
                  <a:pt x="700" y="45"/>
                </a:lnTo>
                <a:lnTo>
                  <a:pt x="711" y="63"/>
                </a:lnTo>
                <a:lnTo>
                  <a:pt x="676" y="93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40"/>
          <p:cNvSpPr>
            <a:spLocks/>
          </p:cNvSpPr>
          <p:nvPr/>
        </p:nvSpPr>
        <p:spPr bwMode="auto">
          <a:xfrm>
            <a:off x="1701801" y="1531938"/>
            <a:ext cx="7954963" cy="4846638"/>
          </a:xfrm>
          <a:custGeom>
            <a:avLst/>
            <a:gdLst>
              <a:gd name="T0" fmla="*/ 112 w 2541"/>
              <a:gd name="T1" fmla="*/ 1395 h 1548"/>
              <a:gd name="T2" fmla="*/ 171 w 2541"/>
              <a:gd name="T3" fmla="*/ 1277 h 1548"/>
              <a:gd name="T4" fmla="*/ 319 w 2541"/>
              <a:gd name="T5" fmla="*/ 1261 h 1548"/>
              <a:gd name="T6" fmla="*/ 290 w 2541"/>
              <a:gd name="T7" fmla="*/ 1542 h 1548"/>
              <a:gd name="T8" fmla="*/ 434 w 2541"/>
              <a:gd name="T9" fmla="*/ 1485 h 1548"/>
              <a:gd name="T10" fmla="*/ 578 w 2541"/>
              <a:gd name="T11" fmla="*/ 1448 h 1548"/>
              <a:gd name="T12" fmla="*/ 414 w 2541"/>
              <a:gd name="T13" fmla="*/ 1245 h 1548"/>
              <a:gd name="T14" fmla="*/ 458 w 2541"/>
              <a:gd name="T15" fmla="*/ 1236 h 1548"/>
              <a:gd name="T16" fmla="*/ 754 w 2541"/>
              <a:gd name="T17" fmla="*/ 1233 h 1548"/>
              <a:gd name="T18" fmla="*/ 827 w 2541"/>
              <a:gd name="T19" fmla="*/ 1426 h 1548"/>
              <a:gd name="T20" fmla="*/ 860 w 2541"/>
              <a:gd name="T21" fmla="*/ 1301 h 1548"/>
              <a:gd name="T22" fmla="*/ 859 w 2541"/>
              <a:gd name="T23" fmla="*/ 1053 h 1548"/>
              <a:gd name="T24" fmla="*/ 872 w 2541"/>
              <a:gd name="T25" fmla="*/ 984 h 1548"/>
              <a:gd name="T26" fmla="*/ 1090 w 2541"/>
              <a:gd name="T27" fmla="*/ 1090 h 1548"/>
              <a:gd name="T28" fmla="*/ 1015 w 2541"/>
              <a:gd name="T29" fmla="*/ 1507 h 1548"/>
              <a:gd name="T30" fmla="*/ 1159 w 2541"/>
              <a:gd name="T31" fmla="*/ 1548 h 1548"/>
              <a:gd name="T32" fmla="*/ 1242 w 2541"/>
              <a:gd name="T33" fmla="*/ 1474 h 1548"/>
              <a:gd name="T34" fmla="*/ 1177 w 2541"/>
              <a:gd name="T35" fmla="*/ 1377 h 1548"/>
              <a:gd name="T36" fmla="*/ 1312 w 2541"/>
              <a:gd name="T37" fmla="*/ 1297 h 1548"/>
              <a:gd name="T38" fmla="*/ 1434 w 2541"/>
              <a:gd name="T39" fmla="*/ 1278 h 1548"/>
              <a:gd name="T40" fmla="*/ 1150 w 2541"/>
              <a:gd name="T41" fmla="*/ 1131 h 1548"/>
              <a:gd name="T42" fmla="*/ 1135 w 2541"/>
              <a:gd name="T43" fmla="*/ 991 h 1548"/>
              <a:gd name="T44" fmla="*/ 971 w 2541"/>
              <a:gd name="T45" fmla="*/ 898 h 1548"/>
              <a:gd name="T46" fmla="*/ 724 w 2541"/>
              <a:gd name="T47" fmla="*/ 900 h 1548"/>
              <a:gd name="T48" fmla="*/ 625 w 2541"/>
              <a:gd name="T49" fmla="*/ 855 h 1548"/>
              <a:gd name="T50" fmla="*/ 988 w 2541"/>
              <a:gd name="T51" fmla="*/ 877 h 1548"/>
              <a:gd name="T52" fmla="*/ 894 w 2541"/>
              <a:gd name="T53" fmla="*/ 783 h 1548"/>
              <a:gd name="T54" fmla="*/ 831 w 2541"/>
              <a:gd name="T55" fmla="*/ 707 h 1548"/>
              <a:gd name="T56" fmla="*/ 952 w 2541"/>
              <a:gd name="T57" fmla="*/ 714 h 1548"/>
              <a:gd name="T58" fmla="*/ 1141 w 2541"/>
              <a:gd name="T59" fmla="*/ 763 h 1548"/>
              <a:gd name="T60" fmla="*/ 1287 w 2541"/>
              <a:gd name="T61" fmla="*/ 714 h 1548"/>
              <a:gd name="T62" fmla="*/ 1314 w 2541"/>
              <a:gd name="T63" fmla="*/ 745 h 1548"/>
              <a:gd name="T64" fmla="*/ 1522 w 2541"/>
              <a:gd name="T65" fmla="*/ 872 h 1548"/>
              <a:gd name="T66" fmla="*/ 1761 w 2541"/>
              <a:gd name="T67" fmla="*/ 860 h 1548"/>
              <a:gd name="T68" fmla="*/ 1520 w 2541"/>
              <a:gd name="T69" fmla="*/ 779 h 1548"/>
              <a:gd name="T70" fmla="*/ 1595 w 2541"/>
              <a:gd name="T71" fmla="*/ 743 h 1548"/>
              <a:gd name="T72" fmla="*/ 1886 w 2541"/>
              <a:gd name="T73" fmla="*/ 634 h 1548"/>
              <a:gd name="T74" fmla="*/ 2015 w 2541"/>
              <a:gd name="T75" fmla="*/ 664 h 1548"/>
              <a:gd name="T76" fmla="*/ 1975 w 2541"/>
              <a:gd name="T77" fmla="*/ 557 h 1548"/>
              <a:gd name="T78" fmla="*/ 1520 w 2541"/>
              <a:gd name="T79" fmla="*/ 639 h 1548"/>
              <a:gd name="T80" fmla="*/ 1714 w 2541"/>
              <a:gd name="T81" fmla="*/ 511 h 1548"/>
              <a:gd name="T82" fmla="*/ 1250 w 2541"/>
              <a:gd name="T83" fmla="*/ 517 h 1548"/>
              <a:gd name="T84" fmla="*/ 1383 w 2541"/>
              <a:gd name="T85" fmla="*/ 433 h 1548"/>
              <a:gd name="T86" fmla="*/ 1199 w 2541"/>
              <a:gd name="T87" fmla="*/ 269 h 1548"/>
              <a:gd name="T88" fmla="*/ 1569 w 2541"/>
              <a:gd name="T89" fmla="*/ 308 h 1548"/>
              <a:gd name="T90" fmla="*/ 1792 w 2541"/>
              <a:gd name="T91" fmla="*/ 287 h 1548"/>
              <a:gd name="T92" fmla="*/ 1957 w 2541"/>
              <a:gd name="T93" fmla="*/ 265 h 1548"/>
              <a:gd name="T94" fmla="*/ 2097 w 2541"/>
              <a:gd name="T95" fmla="*/ 550 h 1548"/>
              <a:gd name="T96" fmla="*/ 2318 w 2541"/>
              <a:gd name="T97" fmla="*/ 734 h 1548"/>
              <a:gd name="T98" fmla="*/ 2176 w 2541"/>
              <a:gd name="T99" fmla="*/ 531 h 1548"/>
              <a:gd name="T100" fmla="*/ 2011 w 2541"/>
              <a:gd name="T101" fmla="*/ 238 h 1548"/>
              <a:gd name="T102" fmla="*/ 2075 w 2541"/>
              <a:gd name="T103" fmla="*/ 120 h 1548"/>
              <a:gd name="T104" fmla="*/ 2175 w 2541"/>
              <a:gd name="T105" fmla="*/ 329 h 1548"/>
              <a:gd name="T106" fmla="*/ 2282 w 2541"/>
              <a:gd name="T107" fmla="*/ 502 h 1548"/>
              <a:gd name="T108" fmla="*/ 2406 w 2541"/>
              <a:gd name="T109" fmla="*/ 542 h 1548"/>
              <a:gd name="T110" fmla="*/ 2313 w 2541"/>
              <a:gd name="T111" fmla="*/ 398 h 1548"/>
              <a:gd name="T112" fmla="*/ 2421 w 2541"/>
              <a:gd name="T113" fmla="*/ 282 h 1548"/>
              <a:gd name="T114" fmla="*/ 2388 w 2541"/>
              <a:gd name="T115" fmla="*/ 234 h 1548"/>
              <a:gd name="T116" fmla="*/ 2235 w 2541"/>
              <a:gd name="T117" fmla="*/ 237 h 1548"/>
              <a:gd name="T118" fmla="*/ 2113 w 2541"/>
              <a:gd name="T119" fmla="*/ 75 h 1548"/>
              <a:gd name="T120" fmla="*/ 2265 w 2541"/>
              <a:gd name="T121" fmla="*/ 41 h 1548"/>
              <a:gd name="T122" fmla="*/ 2437 w 2541"/>
              <a:gd name="T123" fmla="*/ 12 h 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41" h="1548">
                <a:moveTo>
                  <a:pt x="34" y="1502"/>
                </a:moveTo>
                <a:cubicBezTo>
                  <a:pt x="34" y="1502"/>
                  <a:pt x="35" y="1501"/>
                  <a:pt x="35" y="1501"/>
                </a:cubicBezTo>
                <a:cubicBezTo>
                  <a:pt x="39" y="1466"/>
                  <a:pt x="39" y="1466"/>
                  <a:pt x="39" y="1466"/>
                </a:cubicBezTo>
                <a:cubicBezTo>
                  <a:pt x="56" y="1451"/>
                  <a:pt x="56" y="1451"/>
                  <a:pt x="56" y="1451"/>
                </a:cubicBezTo>
                <a:cubicBezTo>
                  <a:pt x="58" y="1449"/>
                  <a:pt x="58" y="1449"/>
                  <a:pt x="58" y="1449"/>
                </a:cubicBezTo>
                <a:cubicBezTo>
                  <a:pt x="58" y="1449"/>
                  <a:pt x="58" y="1449"/>
                  <a:pt x="58" y="1449"/>
                </a:cubicBezTo>
                <a:cubicBezTo>
                  <a:pt x="63" y="1408"/>
                  <a:pt x="63" y="1408"/>
                  <a:pt x="63" y="1408"/>
                </a:cubicBezTo>
                <a:cubicBezTo>
                  <a:pt x="81" y="1413"/>
                  <a:pt x="81" y="1413"/>
                  <a:pt x="81" y="1413"/>
                </a:cubicBezTo>
                <a:cubicBezTo>
                  <a:pt x="109" y="1421"/>
                  <a:pt x="109" y="1421"/>
                  <a:pt x="109" y="1421"/>
                </a:cubicBezTo>
                <a:cubicBezTo>
                  <a:pt x="110" y="1421"/>
                  <a:pt x="110" y="1421"/>
                  <a:pt x="110" y="1421"/>
                </a:cubicBezTo>
                <a:cubicBezTo>
                  <a:pt x="110" y="1420"/>
                  <a:pt x="110" y="1420"/>
                  <a:pt x="110" y="1420"/>
                </a:cubicBezTo>
                <a:cubicBezTo>
                  <a:pt x="112" y="1395"/>
                  <a:pt x="112" y="1395"/>
                  <a:pt x="112" y="1395"/>
                </a:cubicBezTo>
                <a:cubicBezTo>
                  <a:pt x="112" y="1395"/>
                  <a:pt x="112" y="1395"/>
                  <a:pt x="112" y="1394"/>
                </a:cubicBezTo>
                <a:cubicBezTo>
                  <a:pt x="102" y="1380"/>
                  <a:pt x="102" y="1380"/>
                  <a:pt x="102" y="1380"/>
                </a:cubicBezTo>
                <a:cubicBezTo>
                  <a:pt x="92" y="1366"/>
                  <a:pt x="92" y="1366"/>
                  <a:pt x="92" y="1366"/>
                </a:cubicBezTo>
                <a:cubicBezTo>
                  <a:pt x="92" y="1366"/>
                  <a:pt x="92" y="1366"/>
                  <a:pt x="92" y="1366"/>
                </a:cubicBezTo>
                <a:cubicBezTo>
                  <a:pt x="32" y="1341"/>
                  <a:pt x="32" y="1341"/>
                  <a:pt x="32" y="1341"/>
                </a:cubicBezTo>
                <a:cubicBezTo>
                  <a:pt x="0" y="1306"/>
                  <a:pt x="0" y="1306"/>
                  <a:pt x="0" y="1306"/>
                </a:cubicBezTo>
                <a:cubicBezTo>
                  <a:pt x="50" y="1228"/>
                  <a:pt x="50" y="1228"/>
                  <a:pt x="50" y="1228"/>
                </a:cubicBezTo>
                <a:cubicBezTo>
                  <a:pt x="89" y="1234"/>
                  <a:pt x="89" y="1234"/>
                  <a:pt x="89" y="1234"/>
                </a:cubicBezTo>
                <a:cubicBezTo>
                  <a:pt x="120" y="1282"/>
                  <a:pt x="120" y="1282"/>
                  <a:pt x="120" y="1282"/>
                </a:cubicBezTo>
                <a:cubicBezTo>
                  <a:pt x="120" y="1282"/>
                  <a:pt x="120" y="1282"/>
                  <a:pt x="121" y="1282"/>
                </a:cubicBezTo>
                <a:cubicBezTo>
                  <a:pt x="164" y="1278"/>
                  <a:pt x="164" y="1278"/>
                  <a:pt x="164" y="1278"/>
                </a:cubicBezTo>
                <a:cubicBezTo>
                  <a:pt x="171" y="1277"/>
                  <a:pt x="171" y="1277"/>
                  <a:pt x="171" y="1277"/>
                </a:cubicBezTo>
                <a:cubicBezTo>
                  <a:pt x="175" y="1320"/>
                  <a:pt x="175" y="1320"/>
                  <a:pt x="175" y="1320"/>
                </a:cubicBezTo>
                <a:cubicBezTo>
                  <a:pt x="182" y="1368"/>
                  <a:pt x="182" y="1368"/>
                  <a:pt x="182" y="1368"/>
                </a:cubicBezTo>
                <a:cubicBezTo>
                  <a:pt x="182" y="1368"/>
                  <a:pt x="182" y="1368"/>
                  <a:pt x="182" y="1368"/>
                </a:cubicBezTo>
                <a:cubicBezTo>
                  <a:pt x="204" y="1405"/>
                  <a:pt x="204" y="1405"/>
                  <a:pt x="204" y="1405"/>
                </a:cubicBezTo>
                <a:cubicBezTo>
                  <a:pt x="204" y="1406"/>
                  <a:pt x="204" y="1406"/>
                  <a:pt x="205" y="1406"/>
                </a:cubicBezTo>
                <a:cubicBezTo>
                  <a:pt x="228" y="1397"/>
                  <a:pt x="228" y="1397"/>
                  <a:pt x="228" y="1397"/>
                </a:cubicBezTo>
                <a:cubicBezTo>
                  <a:pt x="228" y="1397"/>
                  <a:pt x="229" y="1397"/>
                  <a:pt x="229" y="1396"/>
                </a:cubicBezTo>
                <a:cubicBezTo>
                  <a:pt x="218" y="1346"/>
                  <a:pt x="218" y="1346"/>
                  <a:pt x="218" y="1346"/>
                </a:cubicBezTo>
                <a:cubicBezTo>
                  <a:pt x="211" y="1307"/>
                  <a:pt x="211" y="1307"/>
                  <a:pt x="211" y="1307"/>
                </a:cubicBezTo>
                <a:cubicBezTo>
                  <a:pt x="209" y="1278"/>
                  <a:pt x="209" y="1278"/>
                  <a:pt x="209" y="1278"/>
                </a:cubicBezTo>
                <a:cubicBezTo>
                  <a:pt x="265" y="1271"/>
                  <a:pt x="265" y="1271"/>
                  <a:pt x="265" y="1271"/>
                </a:cubicBezTo>
                <a:cubicBezTo>
                  <a:pt x="319" y="1261"/>
                  <a:pt x="319" y="1261"/>
                  <a:pt x="319" y="1261"/>
                </a:cubicBezTo>
                <a:cubicBezTo>
                  <a:pt x="322" y="1260"/>
                  <a:pt x="322" y="1260"/>
                  <a:pt x="322" y="1260"/>
                </a:cubicBezTo>
                <a:cubicBezTo>
                  <a:pt x="342" y="1270"/>
                  <a:pt x="342" y="1270"/>
                  <a:pt x="342" y="1270"/>
                </a:cubicBezTo>
                <a:cubicBezTo>
                  <a:pt x="361" y="1314"/>
                  <a:pt x="361" y="1314"/>
                  <a:pt x="361" y="1314"/>
                </a:cubicBezTo>
                <a:cubicBezTo>
                  <a:pt x="354" y="1359"/>
                  <a:pt x="354" y="1359"/>
                  <a:pt x="354" y="1359"/>
                </a:cubicBezTo>
                <a:cubicBezTo>
                  <a:pt x="338" y="1402"/>
                  <a:pt x="338" y="1402"/>
                  <a:pt x="338" y="1402"/>
                </a:cubicBezTo>
                <a:cubicBezTo>
                  <a:pt x="308" y="1458"/>
                  <a:pt x="308" y="1458"/>
                  <a:pt x="308" y="1458"/>
                </a:cubicBezTo>
                <a:cubicBezTo>
                  <a:pt x="288" y="1483"/>
                  <a:pt x="288" y="1483"/>
                  <a:pt x="288" y="1483"/>
                </a:cubicBezTo>
                <a:cubicBezTo>
                  <a:pt x="262" y="1517"/>
                  <a:pt x="262" y="1517"/>
                  <a:pt x="262" y="1517"/>
                </a:cubicBezTo>
                <a:cubicBezTo>
                  <a:pt x="262" y="1517"/>
                  <a:pt x="262" y="1518"/>
                  <a:pt x="262" y="1518"/>
                </a:cubicBezTo>
                <a:cubicBezTo>
                  <a:pt x="273" y="1529"/>
                  <a:pt x="273" y="1529"/>
                  <a:pt x="273" y="1529"/>
                </a:cubicBezTo>
                <a:cubicBezTo>
                  <a:pt x="289" y="1542"/>
                  <a:pt x="289" y="1542"/>
                  <a:pt x="289" y="1542"/>
                </a:cubicBezTo>
                <a:cubicBezTo>
                  <a:pt x="290" y="1542"/>
                  <a:pt x="290" y="1542"/>
                  <a:pt x="290" y="1542"/>
                </a:cubicBezTo>
                <a:cubicBezTo>
                  <a:pt x="290" y="1543"/>
                  <a:pt x="290" y="1543"/>
                  <a:pt x="290" y="1543"/>
                </a:cubicBezTo>
                <a:cubicBezTo>
                  <a:pt x="291" y="1543"/>
                  <a:pt x="291" y="1543"/>
                  <a:pt x="291" y="1542"/>
                </a:cubicBezTo>
                <a:cubicBezTo>
                  <a:pt x="331" y="1495"/>
                  <a:pt x="331" y="1495"/>
                  <a:pt x="331" y="1495"/>
                </a:cubicBezTo>
                <a:cubicBezTo>
                  <a:pt x="395" y="1408"/>
                  <a:pt x="395" y="1408"/>
                  <a:pt x="395" y="1408"/>
                </a:cubicBezTo>
                <a:cubicBezTo>
                  <a:pt x="413" y="1369"/>
                  <a:pt x="413" y="1369"/>
                  <a:pt x="413" y="1369"/>
                </a:cubicBezTo>
                <a:cubicBezTo>
                  <a:pt x="435" y="1385"/>
                  <a:pt x="435" y="1385"/>
                  <a:pt x="435" y="1385"/>
                </a:cubicBezTo>
                <a:cubicBezTo>
                  <a:pt x="438" y="1388"/>
                  <a:pt x="438" y="1388"/>
                  <a:pt x="438" y="1388"/>
                </a:cubicBezTo>
                <a:cubicBezTo>
                  <a:pt x="457" y="1429"/>
                  <a:pt x="457" y="1429"/>
                  <a:pt x="457" y="1429"/>
                </a:cubicBezTo>
                <a:cubicBezTo>
                  <a:pt x="436" y="1480"/>
                  <a:pt x="436" y="1480"/>
                  <a:pt x="436" y="1480"/>
                </a:cubicBezTo>
                <a:cubicBezTo>
                  <a:pt x="433" y="1484"/>
                  <a:pt x="433" y="1484"/>
                  <a:pt x="433" y="1484"/>
                </a:cubicBezTo>
                <a:cubicBezTo>
                  <a:pt x="433" y="1484"/>
                  <a:pt x="433" y="1484"/>
                  <a:pt x="434" y="1484"/>
                </a:cubicBezTo>
                <a:cubicBezTo>
                  <a:pt x="434" y="1485"/>
                  <a:pt x="434" y="1485"/>
                  <a:pt x="434" y="1485"/>
                </a:cubicBezTo>
                <a:cubicBezTo>
                  <a:pt x="474" y="1471"/>
                  <a:pt x="474" y="1471"/>
                  <a:pt x="474" y="1471"/>
                </a:cubicBezTo>
                <a:cubicBezTo>
                  <a:pt x="495" y="1464"/>
                  <a:pt x="495" y="1464"/>
                  <a:pt x="495" y="1464"/>
                </a:cubicBezTo>
                <a:cubicBezTo>
                  <a:pt x="503" y="1461"/>
                  <a:pt x="503" y="1461"/>
                  <a:pt x="503" y="1461"/>
                </a:cubicBezTo>
                <a:cubicBezTo>
                  <a:pt x="550" y="1472"/>
                  <a:pt x="550" y="1472"/>
                  <a:pt x="550" y="1472"/>
                </a:cubicBezTo>
                <a:cubicBezTo>
                  <a:pt x="582" y="1492"/>
                  <a:pt x="582" y="1492"/>
                  <a:pt x="582" y="1492"/>
                </a:cubicBezTo>
                <a:cubicBezTo>
                  <a:pt x="582" y="1492"/>
                  <a:pt x="582" y="1492"/>
                  <a:pt x="583" y="1492"/>
                </a:cubicBezTo>
                <a:cubicBezTo>
                  <a:pt x="611" y="1498"/>
                  <a:pt x="611" y="1498"/>
                  <a:pt x="611" y="1498"/>
                </a:cubicBezTo>
                <a:cubicBezTo>
                  <a:pt x="614" y="1499"/>
                  <a:pt x="614" y="1499"/>
                  <a:pt x="614" y="1499"/>
                </a:cubicBezTo>
                <a:cubicBezTo>
                  <a:pt x="614" y="1499"/>
                  <a:pt x="615" y="1499"/>
                  <a:pt x="615" y="1498"/>
                </a:cubicBezTo>
                <a:cubicBezTo>
                  <a:pt x="624" y="1471"/>
                  <a:pt x="624" y="1471"/>
                  <a:pt x="624" y="1471"/>
                </a:cubicBezTo>
                <a:cubicBezTo>
                  <a:pt x="624" y="1471"/>
                  <a:pt x="624" y="1470"/>
                  <a:pt x="624" y="1470"/>
                </a:cubicBezTo>
                <a:cubicBezTo>
                  <a:pt x="578" y="1448"/>
                  <a:pt x="578" y="1448"/>
                  <a:pt x="578" y="1448"/>
                </a:cubicBezTo>
                <a:cubicBezTo>
                  <a:pt x="521" y="1422"/>
                  <a:pt x="521" y="1422"/>
                  <a:pt x="521" y="1422"/>
                </a:cubicBezTo>
                <a:cubicBezTo>
                  <a:pt x="486" y="1385"/>
                  <a:pt x="486" y="1385"/>
                  <a:pt x="486" y="1385"/>
                </a:cubicBezTo>
                <a:cubicBezTo>
                  <a:pt x="482" y="1377"/>
                  <a:pt x="482" y="1377"/>
                  <a:pt x="482" y="1377"/>
                </a:cubicBezTo>
                <a:cubicBezTo>
                  <a:pt x="468" y="1347"/>
                  <a:pt x="468" y="1347"/>
                  <a:pt x="468" y="1347"/>
                </a:cubicBezTo>
                <a:cubicBezTo>
                  <a:pt x="468" y="1346"/>
                  <a:pt x="468" y="1346"/>
                  <a:pt x="468" y="1346"/>
                </a:cubicBezTo>
                <a:cubicBezTo>
                  <a:pt x="468" y="1346"/>
                  <a:pt x="468" y="1346"/>
                  <a:pt x="468" y="1346"/>
                </a:cubicBezTo>
                <a:cubicBezTo>
                  <a:pt x="457" y="1333"/>
                  <a:pt x="457" y="1333"/>
                  <a:pt x="457" y="1333"/>
                </a:cubicBezTo>
                <a:cubicBezTo>
                  <a:pt x="438" y="1307"/>
                  <a:pt x="438" y="1307"/>
                  <a:pt x="438" y="1307"/>
                </a:cubicBezTo>
                <a:cubicBezTo>
                  <a:pt x="424" y="1284"/>
                  <a:pt x="424" y="1284"/>
                  <a:pt x="424" y="1284"/>
                </a:cubicBezTo>
                <a:cubicBezTo>
                  <a:pt x="417" y="1273"/>
                  <a:pt x="417" y="1273"/>
                  <a:pt x="417" y="1273"/>
                </a:cubicBezTo>
                <a:cubicBezTo>
                  <a:pt x="415" y="1252"/>
                  <a:pt x="415" y="1252"/>
                  <a:pt x="415" y="1252"/>
                </a:cubicBezTo>
                <a:cubicBezTo>
                  <a:pt x="414" y="1245"/>
                  <a:pt x="414" y="1245"/>
                  <a:pt x="414" y="1245"/>
                </a:cubicBezTo>
                <a:cubicBezTo>
                  <a:pt x="413" y="1240"/>
                  <a:pt x="413" y="1240"/>
                  <a:pt x="413" y="1240"/>
                </a:cubicBezTo>
                <a:cubicBezTo>
                  <a:pt x="416" y="1241"/>
                  <a:pt x="416" y="1241"/>
                  <a:pt x="416" y="1241"/>
                </a:cubicBezTo>
                <a:cubicBezTo>
                  <a:pt x="420" y="1243"/>
                  <a:pt x="420" y="1243"/>
                  <a:pt x="420" y="1243"/>
                </a:cubicBezTo>
                <a:cubicBezTo>
                  <a:pt x="475" y="1275"/>
                  <a:pt x="475" y="1275"/>
                  <a:pt x="475" y="1275"/>
                </a:cubicBezTo>
                <a:cubicBezTo>
                  <a:pt x="508" y="1289"/>
                  <a:pt x="508" y="1289"/>
                  <a:pt x="508" y="1289"/>
                </a:cubicBezTo>
                <a:cubicBezTo>
                  <a:pt x="508" y="1289"/>
                  <a:pt x="509" y="1289"/>
                  <a:pt x="509" y="1289"/>
                </a:cubicBezTo>
                <a:cubicBezTo>
                  <a:pt x="522" y="1273"/>
                  <a:pt x="522" y="1273"/>
                  <a:pt x="522" y="1273"/>
                </a:cubicBezTo>
                <a:cubicBezTo>
                  <a:pt x="522" y="1273"/>
                  <a:pt x="522" y="1273"/>
                  <a:pt x="522" y="1273"/>
                </a:cubicBezTo>
                <a:cubicBezTo>
                  <a:pt x="522" y="1273"/>
                  <a:pt x="522" y="1272"/>
                  <a:pt x="521" y="1272"/>
                </a:cubicBezTo>
                <a:cubicBezTo>
                  <a:pt x="510" y="1264"/>
                  <a:pt x="510" y="1264"/>
                  <a:pt x="510" y="1264"/>
                </a:cubicBezTo>
                <a:cubicBezTo>
                  <a:pt x="496" y="1253"/>
                  <a:pt x="496" y="1253"/>
                  <a:pt x="496" y="1253"/>
                </a:cubicBezTo>
                <a:cubicBezTo>
                  <a:pt x="458" y="1236"/>
                  <a:pt x="458" y="1236"/>
                  <a:pt x="458" y="1236"/>
                </a:cubicBezTo>
                <a:cubicBezTo>
                  <a:pt x="438" y="1197"/>
                  <a:pt x="438" y="1197"/>
                  <a:pt x="438" y="1197"/>
                </a:cubicBezTo>
                <a:cubicBezTo>
                  <a:pt x="438" y="1197"/>
                  <a:pt x="438" y="1197"/>
                  <a:pt x="438" y="1197"/>
                </a:cubicBezTo>
                <a:cubicBezTo>
                  <a:pt x="415" y="1178"/>
                  <a:pt x="415" y="1178"/>
                  <a:pt x="415" y="1178"/>
                </a:cubicBezTo>
                <a:cubicBezTo>
                  <a:pt x="474" y="1137"/>
                  <a:pt x="474" y="1137"/>
                  <a:pt x="474" y="1137"/>
                </a:cubicBezTo>
                <a:cubicBezTo>
                  <a:pt x="609" y="1051"/>
                  <a:pt x="609" y="1051"/>
                  <a:pt x="609" y="1051"/>
                </a:cubicBezTo>
                <a:cubicBezTo>
                  <a:pt x="686" y="1040"/>
                  <a:pt x="686" y="1040"/>
                  <a:pt x="686" y="1040"/>
                </a:cubicBezTo>
                <a:cubicBezTo>
                  <a:pt x="700" y="1037"/>
                  <a:pt x="700" y="1037"/>
                  <a:pt x="700" y="1037"/>
                </a:cubicBezTo>
                <a:cubicBezTo>
                  <a:pt x="706" y="1037"/>
                  <a:pt x="706" y="1037"/>
                  <a:pt x="706" y="1037"/>
                </a:cubicBezTo>
                <a:cubicBezTo>
                  <a:pt x="735" y="1131"/>
                  <a:pt x="735" y="1131"/>
                  <a:pt x="735" y="1131"/>
                </a:cubicBezTo>
                <a:cubicBezTo>
                  <a:pt x="737" y="1196"/>
                  <a:pt x="737" y="1196"/>
                  <a:pt x="737" y="1196"/>
                </a:cubicBezTo>
                <a:cubicBezTo>
                  <a:pt x="737" y="1196"/>
                  <a:pt x="737" y="1196"/>
                  <a:pt x="737" y="1197"/>
                </a:cubicBezTo>
                <a:cubicBezTo>
                  <a:pt x="754" y="1233"/>
                  <a:pt x="754" y="1233"/>
                  <a:pt x="754" y="1233"/>
                </a:cubicBezTo>
                <a:cubicBezTo>
                  <a:pt x="768" y="1262"/>
                  <a:pt x="768" y="1262"/>
                  <a:pt x="768" y="1262"/>
                </a:cubicBezTo>
                <a:cubicBezTo>
                  <a:pt x="773" y="1275"/>
                  <a:pt x="773" y="1275"/>
                  <a:pt x="773" y="1275"/>
                </a:cubicBezTo>
                <a:cubicBezTo>
                  <a:pt x="785" y="1317"/>
                  <a:pt x="785" y="1317"/>
                  <a:pt x="785" y="1317"/>
                </a:cubicBezTo>
                <a:cubicBezTo>
                  <a:pt x="793" y="1342"/>
                  <a:pt x="793" y="1342"/>
                  <a:pt x="793" y="1342"/>
                </a:cubicBezTo>
                <a:cubicBezTo>
                  <a:pt x="819" y="1392"/>
                  <a:pt x="819" y="1392"/>
                  <a:pt x="819" y="1392"/>
                </a:cubicBezTo>
                <a:cubicBezTo>
                  <a:pt x="795" y="1418"/>
                  <a:pt x="795" y="1418"/>
                  <a:pt x="795" y="1418"/>
                </a:cubicBezTo>
                <a:cubicBezTo>
                  <a:pt x="777" y="1443"/>
                  <a:pt x="777" y="1443"/>
                  <a:pt x="777" y="1443"/>
                </a:cubicBezTo>
                <a:cubicBezTo>
                  <a:pt x="777" y="1443"/>
                  <a:pt x="777" y="1443"/>
                  <a:pt x="777" y="1444"/>
                </a:cubicBezTo>
                <a:cubicBezTo>
                  <a:pt x="777" y="1444"/>
                  <a:pt x="777" y="1444"/>
                  <a:pt x="777" y="1444"/>
                </a:cubicBezTo>
                <a:cubicBezTo>
                  <a:pt x="813" y="1444"/>
                  <a:pt x="813" y="1444"/>
                  <a:pt x="813" y="1444"/>
                </a:cubicBezTo>
                <a:cubicBezTo>
                  <a:pt x="813" y="1444"/>
                  <a:pt x="813" y="1444"/>
                  <a:pt x="813" y="1444"/>
                </a:cubicBezTo>
                <a:cubicBezTo>
                  <a:pt x="827" y="1426"/>
                  <a:pt x="827" y="1426"/>
                  <a:pt x="827" y="1426"/>
                </a:cubicBezTo>
                <a:cubicBezTo>
                  <a:pt x="855" y="1428"/>
                  <a:pt x="855" y="1428"/>
                  <a:pt x="855" y="1428"/>
                </a:cubicBezTo>
                <a:cubicBezTo>
                  <a:pt x="855" y="1428"/>
                  <a:pt x="855" y="1428"/>
                  <a:pt x="855" y="1427"/>
                </a:cubicBezTo>
                <a:cubicBezTo>
                  <a:pt x="855" y="1427"/>
                  <a:pt x="856" y="1427"/>
                  <a:pt x="856" y="1427"/>
                </a:cubicBezTo>
                <a:cubicBezTo>
                  <a:pt x="856" y="1391"/>
                  <a:pt x="856" y="1391"/>
                  <a:pt x="856" y="1391"/>
                </a:cubicBezTo>
                <a:cubicBezTo>
                  <a:pt x="856" y="1391"/>
                  <a:pt x="856" y="1391"/>
                  <a:pt x="855" y="1391"/>
                </a:cubicBezTo>
                <a:cubicBezTo>
                  <a:pt x="823" y="1323"/>
                  <a:pt x="823" y="1323"/>
                  <a:pt x="823" y="1323"/>
                </a:cubicBezTo>
                <a:cubicBezTo>
                  <a:pt x="835" y="1321"/>
                  <a:pt x="835" y="1321"/>
                  <a:pt x="835" y="1321"/>
                </a:cubicBezTo>
                <a:cubicBezTo>
                  <a:pt x="876" y="1315"/>
                  <a:pt x="876" y="1315"/>
                  <a:pt x="876" y="1315"/>
                </a:cubicBezTo>
                <a:cubicBezTo>
                  <a:pt x="876" y="1315"/>
                  <a:pt x="877" y="1315"/>
                  <a:pt x="877" y="1315"/>
                </a:cubicBezTo>
                <a:cubicBezTo>
                  <a:pt x="877" y="1314"/>
                  <a:pt x="877" y="1314"/>
                  <a:pt x="876" y="1314"/>
                </a:cubicBezTo>
                <a:cubicBezTo>
                  <a:pt x="860" y="1301"/>
                  <a:pt x="860" y="1301"/>
                  <a:pt x="860" y="1301"/>
                </a:cubicBezTo>
                <a:cubicBezTo>
                  <a:pt x="860" y="1301"/>
                  <a:pt x="860" y="1301"/>
                  <a:pt x="860" y="1301"/>
                </a:cubicBezTo>
                <a:cubicBezTo>
                  <a:pt x="815" y="1294"/>
                  <a:pt x="815" y="1294"/>
                  <a:pt x="815" y="1294"/>
                </a:cubicBezTo>
                <a:cubicBezTo>
                  <a:pt x="804" y="1223"/>
                  <a:pt x="804" y="1223"/>
                  <a:pt x="804" y="1223"/>
                </a:cubicBezTo>
                <a:cubicBezTo>
                  <a:pt x="789" y="1163"/>
                  <a:pt x="789" y="1163"/>
                  <a:pt x="789" y="1163"/>
                </a:cubicBezTo>
                <a:cubicBezTo>
                  <a:pt x="777" y="1103"/>
                  <a:pt x="777" y="1103"/>
                  <a:pt x="777" y="1103"/>
                </a:cubicBezTo>
                <a:cubicBezTo>
                  <a:pt x="776" y="1102"/>
                  <a:pt x="776" y="1102"/>
                  <a:pt x="776" y="1102"/>
                </a:cubicBezTo>
                <a:cubicBezTo>
                  <a:pt x="773" y="1088"/>
                  <a:pt x="773" y="1088"/>
                  <a:pt x="773" y="1088"/>
                </a:cubicBezTo>
                <a:cubicBezTo>
                  <a:pt x="773" y="1088"/>
                  <a:pt x="773" y="1088"/>
                  <a:pt x="773" y="1088"/>
                </a:cubicBezTo>
                <a:cubicBezTo>
                  <a:pt x="750" y="1054"/>
                  <a:pt x="750" y="1054"/>
                  <a:pt x="750" y="1054"/>
                </a:cubicBezTo>
                <a:cubicBezTo>
                  <a:pt x="755" y="1014"/>
                  <a:pt x="755" y="1014"/>
                  <a:pt x="755" y="1014"/>
                </a:cubicBezTo>
                <a:cubicBezTo>
                  <a:pt x="803" y="998"/>
                  <a:pt x="803" y="998"/>
                  <a:pt x="803" y="998"/>
                </a:cubicBezTo>
                <a:cubicBezTo>
                  <a:pt x="857" y="1022"/>
                  <a:pt x="857" y="1022"/>
                  <a:pt x="857" y="1022"/>
                </a:cubicBezTo>
                <a:cubicBezTo>
                  <a:pt x="859" y="1053"/>
                  <a:pt x="859" y="1053"/>
                  <a:pt x="859" y="1053"/>
                </a:cubicBezTo>
                <a:cubicBezTo>
                  <a:pt x="856" y="1072"/>
                  <a:pt x="856" y="1072"/>
                  <a:pt x="856" y="1072"/>
                </a:cubicBezTo>
                <a:cubicBezTo>
                  <a:pt x="856" y="1072"/>
                  <a:pt x="856" y="1072"/>
                  <a:pt x="856" y="1072"/>
                </a:cubicBezTo>
                <a:cubicBezTo>
                  <a:pt x="856" y="1073"/>
                  <a:pt x="856" y="1073"/>
                  <a:pt x="856" y="1073"/>
                </a:cubicBezTo>
                <a:cubicBezTo>
                  <a:pt x="864" y="1071"/>
                  <a:pt x="864" y="1071"/>
                  <a:pt x="864" y="1071"/>
                </a:cubicBezTo>
                <a:cubicBezTo>
                  <a:pt x="875" y="1071"/>
                  <a:pt x="875" y="1071"/>
                  <a:pt x="875" y="1071"/>
                </a:cubicBezTo>
                <a:cubicBezTo>
                  <a:pt x="875" y="1071"/>
                  <a:pt x="875" y="1071"/>
                  <a:pt x="876" y="1071"/>
                </a:cubicBezTo>
                <a:cubicBezTo>
                  <a:pt x="881" y="1067"/>
                  <a:pt x="881" y="1067"/>
                  <a:pt x="881" y="1067"/>
                </a:cubicBezTo>
                <a:cubicBezTo>
                  <a:pt x="881" y="1067"/>
                  <a:pt x="881" y="1067"/>
                  <a:pt x="881" y="1066"/>
                </a:cubicBezTo>
                <a:cubicBezTo>
                  <a:pt x="882" y="1033"/>
                  <a:pt x="882" y="1033"/>
                  <a:pt x="882" y="1033"/>
                </a:cubicBezTo>
                <a:cubicBezTo>
                  <a:pt x="884" y="1013"/>
                  <a:pt x="884" y="1013"/>
                  <a:pt x="884" y="1013"/>
                </a:cubicBezTo>
                <a:cubicBezTo>
                  <a:pt x="884" y="1012"/>
                  <a:pt x="884" y="1012"/>
                  <a:pt x="884" y="1012"/>
                </a:cubicBezTo>
                <a:cubicBezTo>
                  <a:pt x="872" y="984"/>
                  <a:pt x="872" y="984"/>
                  <a:pt x="872" y="984"/>
                </a:cubicBezTo>
                <a:cubicBezTo>
                  <a:pt x="874" y="984"/>
                  <a:pt x="874" y="984"/>
                  <a:pt x="874" y="984"/>
                </a:cubicBezTo>
                <a:cubicBezTo>
                  <a:pt x="960" y="965"/>
                  <a:pt x="960" y="965"/>
                  <a:pt x="960" y="965"/>
                </a:cubicBezTo>
                <a:cubicBezTo>
                  <a:pt x="989" y="959"/>
                  <a:pt x="989" y="959"/>
                  <a:pt x="989" y="959"/>
                </a:cubicBezTo>
                <a:cubicBezTo>
                  <a:pt x="1004" y="989"/>
                  <a:pt x="1004" y="989"/>
                  <a:pt x="1004" y="989"/>
                </a:cubicBezTo>
                <a:cubicBezTo>
                  <a:pt x="1004" y="989"/>
                  <a:pt x="1004" y="989"/>
                  <a:pt x="1005" y="989"/>
                </a:cubicBezTo>
                <a:cubicBezTo>
                  <a:pt x="1048" y="997"/>
                  <a:pt x="1048" y="997"/>
                  <a:pt x="1048" y="997"/>
                </a:cubicBezTo>
                <a:cubicBezTo>
                  <a:pt x="1075" y="1002"/>
                  <a:pt x="1075" y="1002"/>
                  <a:pt x="1075" y="1002"/>
                </a:cubicBezTo>
                <a:cubicBezTo>
                  <a:pt x="1076" y="1013"/>
                  <a:pt x="1076" y="1013"/>
                  <a:pt x="1076" y="1013"/>
                </a:cubicBezTo>
                <a:cubicBezTo>
                  <a:pt x="1076" y="1015"/>
                  <a:pt x="1076" y="1015"/>
                  <a:pt x="1076" y="1015"/>
                </a:cubicBezTo>
                <a:cubicBezTo>
                  <a:pt x="1081" y="1072"/>
                  <a:pt x="1081" y="1072"/>
                  <a:pt x="1081" y="1072"/>
                </a:cubicBezTo>
                <a:cubicBezTo>
                  <a:pt x="1081" y="1072"/>
                  <a:pt x="1082" y="1072"/>
                  <a:pt x="1082" y="1072"/>
                </a:cubicBezTo>
                <a:cubicBezTo>
                  <a:pt x="1090" y="1090"/>
                  <a:pt x="1090" y="1090"/>
                  <a:pt x="1090" y="1090"/>
                </a:cubicBezTo>
                <a:cubicBezTo>
                  <a:pt x="1091" y="1092"/>
                  <a:pt x="1091" y="1092"/>
                  <a:pt x="1091" y="1092"/>
                </a:cubicBezTo>
                <a:cubicBezTo>
                  <a:pt x="1106" y="1125"/>
                  <a:pt x="1106" y="1125"/>
                  <a:pt x="1106" y="1125"/>
                </a:cubicBezTo>
                <a:cubicBezTo>
                  <a:pt x="1111" y="1164"/>
                  <a:pt x="1111" y="1164"/>
                  <a:pt x="1111" y="1164"/>
                </a:cubicBezTo>
                <a:cubicBezTo>
                  <a:pt x="1122" y="1203"/>
                  <a:pt x="1122" y="1203"/>
                  <a:pt x="1122" y="1203"/>
                </a:cubicBezTo>
                <a:cubicBezTo>
                  <a:pt x="1122" y="1203"/>
                  <a:pt x="1122" y="1203"/>
                  <a:pt x="1123" y="1203"/>
                </a:cubicBezTo>
                <a:cubicBezTo>
                  <a:pt x="1158" y="1222"/>
                  <a:pt x="1158" y="1222"/>
                  <a:pt x="1158" y="1222"/>
                </a:cubicBezTo>
                <a:cubicBezTo>
                  <a:pt x="1137" y="1316"/>
                  <a:pt x="1137" y="1316"/>
                  <a:pt x="1137" y="1316"/>
                </a:cubicBezTo>
                <a:cubicBezTo>
                  <a:pt x="1128" y="1388"/>
                  <a:pt x="1128" y="1388"/>
                  <a:pt x="1128" y="1388"/>
                </a:cubicBezTo>
                <a:cubicBezTo>
                  <a:pt x="1083" y="1441"/>
                  <a:pt x="1083" y="1441"/>
                  <a:pt x="1083" y="1441"/>
                </a:cubicBezTo>
                <a:cubicBezTo>
                  <a:pt x="1056" y="1472"/>
                  <a:pt x="1056" y="1472"/>
                  <a:pt x="1056" y="1472"/>
                </a:cubicBezTo>
                <a:cubicBezTo>
                  <a:pt x="1018" y="1504"/>
                  <a:pt x="1018" y="1504"/>
                  <a:pt x="1018" y="1504"/>
                </a:cubicBezTo>
                <a:cubicBezTo>
                  <a:pt x="1015" y="1507"/>
                  <a:pt x="1015" y="1507"/>
                  <a:pt x="1015" y="1507"/>
                </a:cubicBezTo>
                <a:cubicBezTo>
                  <a:pt x="1015" y="1507"/>
                  <a:pt x="1015" y="1507"/>
                  <a:pt x="1015" y="1508"/>
                </a:cubicBezTo>
                <a:cubicBezTo>
                  <a:pt x="1015" y="1508"/>
                  <a:pt x="1015" y="1508"/>
                  <a:pt x="1016" y="1508"/>
                </a:cubicBezTo>
                <a:cubicBezTo>
                  <a:pt x="1028" y="1513"/>
                  <a:pt x="1028" y="1513"/>
                  <a:pt x="1028" y="1513"/>
                </a:cubicBezTo>
                <a:cubicBezTo>
                  <a:pt x="1041" y="1518"/>
                  <a:pt x="1041" y="1518"/>
                  <a:pt x="1041" y="1518"/>
                </a:cubicBezTo>
                <a:cubicBezTo>
                  <a:pt x="1041" y="1518"/>
                  <a:pt x="1042" y="1518"/>
                  <a:pt x="1042" y="1518"/>
                </a:cubicBezTo>
                <a:cubicBezTo>
                  <a:pt x="1057" y="1514"/>
                  <a:pt x="1057" y="1514"/>
                  <a:pt x="1057" y="1514"/>
                </a:cubicBezTo>
                <a:cubicBezTo>
                  <a:pt x="1060" y="1514"/>
                  <a:pt x="1060" y="1514"/>
                  <a:pt x="1060" y="1514"/>
                </a:cubicBezTo>
                <a:cubicBezTo>
                  <a:pt x="1107" y="1512"/>
                  <a:pt x="1107" y="1512"/>
                  <a:pt x="1107" y="1512"/>
                </a:cubicBezTo>
                <a:cubicBezTo>
                  <a:pt x="1126" y="1533"/>
                  <a:pt x="1126" y="1533"/>
                  <a:pt x="1126" y="1533"/>
                </a:cubicBezTo>
                <a:cubicBezTo>
                  <a:pt x="1126" y="1533"/>
                  <a:pt x="1126" y="1533"/>
                  <a:pt x="1126" y="1533"/>
                </a:cubicBezTo>
                <a:cubicBezTo>
                  <a:pt x="1158" y="1548"/>
                  <a:pt x="1158" y="1548"/>
                  <a:pt x="1158" y="1548"/>
                </a:cubicBezTo>
                <a:cubicBezTo>
                  <a:pt x="1158" y="1548"/>
                  <a:pt x="1158" y="1548"/>
                  <a:pt x="1159" y="1548"/>
                </a:cubicBezTo>
                <a:cubicBezTo>
                  <a:pt x="1176" y="1534"/>
                  <a:pt x="1176" y="1534"/>
                  <a:pt x="1176" y="1534"/>
                </a:cubicBezTo>
                <a:cubicBezTo>
                  <a:pt x="1187" y="1525"/>
                  <a:pt x="1187" y="1525"/>
                  <a:pt x="1187" y="1525"/>
                </a:cubicBezTo>
                <a:cubicBezTo>
                  <a:pt x="1214" y="1506"/>
                  <a:pt x="1214" y="1506"/>
                  <a:pt x="1214" y="1506"/>
                </a:cubicBezTo>
                <a:cubicBezTo>
                  <a:pt x="1235" y="1524"/>
                  <a:pt x="1235" y="1524"/>
                  <a:pt x="1235" y="1524"/>
                </a:cubicBezTo>
                <a:cubicBezTo>
                  <a:pt x="1241" y="1530"/>
                  <a:pt x="1241" y="1530"/>
                  <a:pt x="1241" y="1530"/>
                </a:cubicBezTo>
                <a:cubicBezTo>
                  <a:pt x="1255" y="1539"/>
                  <a:pt x="1255" y="1539"/>
                  <a:pt x="1255" y="1539"/>
                </a:cubicBezTo>
                <a:cubicBezTo>
                  <a:pt x="1255" y="1540"/>
                  <a:pt x="1255" y="1540"/>
                  <a:pt x="1256" y="1539"/>
                </a:cubicBezTo>
                <a:cubicBezTo>
                  <a:pt x="1267" y="1528"/>
                  <a:pt x="1267" y="1528"/>
                  <a:pt x="1267" y="1528"/>
                </a:cubicBezTo>
                <a:cubicBezTo>
                  <a:pt x="1279" y="1515"/>
                  <a:pt x="1279" y="1515"/>
                  <a:pt x="1279" y="1515"/>
                </a:cubicBezTo>
                <a:cubicBezTo>
                  <a:pt x="1279" y="1515"/>
                  <a:pt x="1279" y="1514"/>
                  <a:pt x="1279" y="1514"/>
                </a:cubicBezTo>
                <a:cubicBezTo>
                  <a:pt x="1242" y="1474"/>
                  <a:pt x="1242" y="1474"/>
                  <a:pt x="1242" y="1474"/>
                </a:cubicBezTo>
                <a:cubicBezTo>
                  <a:pt x="1242" y="1474"/>
                  <a:pt x="1242" y="1474"/>
                  <a:pt x="1242" y="1474"/>
                </a:cubicBezTo>
                <a:cubicBezTo>
                  <a:pt x="1238" y="1474"/>
                  <a:pt x="1238" y="1474"/>
                  <a:pt x="1238" y="1474"/>
                </a:cubicBezTo>
                <a:cubicBezTo>
                  <a:pt x="1195" y="1472"/>
                  <a:pt x="1195" y="1472"/>
                  <a:pt x="1195" y="1472"/>
                </a:cubicBezTo>
                <a:cubicBezTo>
                  <a:pt x="1195" y="1472"/>
                  <a:pt x="1194" y="1472"/>
                  <a:pt x="1194" y="1472"/>
                </a:cubicBezTo>
                <a:cubicBezTo>
                  <a:pt x="1167" y="1500"/>
                  <a:pt x="1167" y="1500"/>
                  <a:pt x="1167" y="1500"/>
                </a:cubicBezTo>
                <a:cubicBezTo>
                  <a:pt x="1135" y="1496"/>
                  <a:pt x="1135" y="1496"/>
                  <a:pt x="1135" y="1496"/>
                </a:cubicBezTo>
                <a:cubicBezTo>
                  <a:pt x="1099" y="1471"/>
                  <a:pt x="1099" y="1471"/>
                  <a:pt x="1099" y="1471"/>
                </a:cubicBezTo>
                <a:cubicBezTo>
                  <a:pt x="1134" y="1444"/>
                  <a:pt x="1134" y="1444"/>
                  <a:pt x="1134" y="1444"/>
                </a:cubicBezTo>
                <a:cubicBezTo>
                  <a:pt x="1166" y="1412"/>
                  <a:pt x="1166" y="1412"/>
                  <a:pt x="1166" y="1412"/>
                </a:cubicBezTo>
                <a:cubicBezTo>
                  <a:pt x="1166" y="1412"/>
                  <a:pt x="1166" y="1412"/>
                  <a:pt x="1166" y="1412"/>
                </a:cubicBezTo>
                <a:cubicBezTo>
                  <a:pt x="1178" y="1387"/>
                  <a:pt x="1178" y="1387"/>
                  <a:pt x="1178" y="1387"/>
                </a:cubicBezTo>
                <a:cubicBezTo>
                  <a:pt x="1178" y="1387"/>
                  <a:pt x="1178" y="1387"/>
                  <a:pt x="1178" y="1387"/>
                </a:cubicBezTo>
                <a:cubicBezTo>
                  <a:pt x="1177" y="1377"/>
                  <a:pt x="1177" y="1377"/>
                  <a:pt x="1177" y="1377"/>
                </a:cubicBezTo>
                <a:cubicBezTo>
                  <a:pt x="1178" y="1376"/>
                  <a:pt x="1178" y="1376"/>
                  <a:pt x="1178" y="1376"/>
                </a:cubicBezTo>
                <a:cubicBezTo>
                  <a:pt x="1177" y="1373"/>
                  <a:pt x="1177" y="1373"/>
                  <a:pt x="1177" y="1373"/>
                </a:cubicBezTo>
                <a:cubicBezTo>
                  <a:pt x="1174" y="1321"/>
                  <a:pt x="1174" y="1321"/>
                  <a:pt x="1174" y="1321"/>
                </a:cubicBezTo>
                <a:cubicBezTo>
                  <a:pt x="1189" y="1257"/>
                  <a:pt x="1189" y="1257"/>
                  <a:pt x="1189" y="1257"/>
                </a:cubicBezTo>
                <a:cubicBezTo>
                  <a:pt x="1192" y="1244"/>
                  <a:pt x="1192" y="1244"/>
                  <a:pt x="1192" y="1244"/>
                </a:cubicBezTo>
                <a:cubicBezTo>
                  <a:pt x="1236" y="1249"/>
                  <a:pt x="1236" y="1249"/>
                  <a:pt x="1236" y="1249"/>
                </a:cubicBezTo>
                <a:cubicBezTo>
                  <a:pt x="1262" y="1273"/>
                  <a:pt x="1262" y="1273"/>
                  <a:pt x="1262" y="1273"/>
                </a:cubicBezTo>
                <a:cubicBezTo>
                  <a:pt x="1265" y="1277"/>
                  <a:pt x="1265" y="1277"/>
                  <a:pt x="1265" y="1277"/>
                </a:cubicBezTo>
                <a:cubicBezTo>
                  <a:pt x="1265" y="1277"/>
                  <a:pt x="1265" y="1277"/>
                  <a:pt x="1265" y="1277"/>
                </a:cubicBezTo>
                <a:cubicBezTo>
                  <a:pt x="1268" y="1278"/>
                  <a:pt x="1268" y="1278"/>
                  <a:pt x="1268" y="1278"/>
                </a:cubicBezTo>
                <a:cubicBezTo>
                  <a:pt x="1311" y="1297"/>
                  <a:pt x="1311" y="1297"/>
                  <a:pt x="1311" y="1297"/>
                </a:cubicBezTo>
                <a:cubicBezTo>
                  <a:pt x="1311" y="1297"/>
                  <a:pt x="1312" y="1297"/>
                  <a:pt x="1312" y="1297"/>
                </a:cubicBezTo>
                <a:cubicBezTo>
                  <a:pt x="1346" y="1261"/>
                  <a:pt x="1346" y="1261"/>
                  <a:pt x="1346" y="1261"/>
                </a:cubicBezTo>
                <a:cubicBezTo>
                  <a:pt x="1352" y="1263"/>
                  <a:pt x="1352" y="1263"/>
                  <a:pt x="1352" y="1263"/>
                </a:cubicBezTo>
                <a:cubicBezTo>
                  <a:pt x="1377" y="1275"/>
                  <a:pt x="1377" y="1275"/>
                  <a:pt x="1377" y="1275"/>
                </a:cubicBezTo>
                <a:cubicBezTo>
                  <a:pt x="1408" y="1312"/>
                  <a:pt x="1408" y="1312"/>
                  <a:pt x="1408" y="1312"/>
                </a:cubicBezTo>
                <a:cubicBezTo>
                  <a:pt x="1438" y="1352"/>
                  <a:pt x="1438" y="1352"/>
                  <a:pt x="1438" y="1352"/>
                </a:cubicBezTo>
                <a:cubicBezTo>
                  <a:pt x="1438" y="1352"/>
                  <a:pt x="1439" y="1352"/>
                  <a:pt x="1439" y="1352"/>
                </a:cubicBezTo>
                <a:cubicBezTo>
                  <a:pt x="1439" y="1352"/>
                  <a:pt x="1439" y="1352"/>
                  <a:pt x="1439" y="1351"/>
                </a:cubicBezTo>
                <a:cubicBezTo>
                  <a:pt x="1453" y="1325"/>
                  <a:pt x="1453" y="1325"/>
                  <a:pt x="1453" y="1325"/>
                </a:cubicBezTo>
                <a:cubicBezTo>
                  <a:pt x="1457" y="1315"/>
                  <a:pt x="1457" y="1315"/>
                  <a:pt x="1457" y="1315"/>
                </a:cubicBezTo>
                <a:cubicBezTo>
                  <a:pt x="1458" y="1314"/>
                  <a:pt x="1458" y="1314"/>
                  <a:pt x="1457" y="1314"/>
                </a:cubicBezTo>
                <a:cubicBezTo>
                  <a:pt x="1453" y="1307"/>
                  <a:pt x="1453" y="1307"/>
                  <a:pt x="1453" y="1307"/>
                </a:cubicBezTo>
                <a:cubicBezTo>
                  <a:pt x="1434" y="1278"/>
                  <a:pt x="1434" y="1278"/>
                  <a:pt x="1434" y="1278"/>
                </a:cubicBezTo>
                <a:cubicBezTo>
                  <a:pt x="1403" y="1234"/>
                  <a:pt x="1403" y="1234"/>
                  <a:pt x="1403" y="1234"/>
                </a:cubicBezTo>
                <a:cubicBezTo>
                  <a:pt x="1396" y="1222"/>
                  <a:pt x="1396" y="1222"/>
                  <a:pt x="1396" y="1222"/>
                </a:cubicBezTo>
                <a:cubicBezTo>
                  <a:pt x="1395" y="1221"/>
                  <a:pt x="1395" y="1221"/>
                  <a:pt x="1395" y="1221"/>
                </a:cubicBezTo>
                <a:cubicBezTo>
                  <a:pt x="1318" y="1231"/>
                  <a:pt x="1318" y="1231"/>
                  <a:pt x="1318" y="1231"/>
                </a:cubicBezTo>
                <a:cubicBezTo>
                  <a:pt x="1310" y="1232"/>
                  <a:pt x="1310" y="1232"/>
                  <a:pt x="1310" y="1232"/>
                </a:cubicBezTo>
                <a:cubicBezTo>
                  <a:pt x="1279" y="1232"/>
                  <a:pt x="1279" y="1232"/>
                  <a:pt x="1279" y="1232"/>
                </a:cubicBezTo>
                <a:cubicBezTo>
                  <a:pt x="1259" y="1223"/>
                  <a:pt x="1259" y="1223"/>
                  <a:pt x="1259" y="1223"/>
                </a:cubicBezTo>
                <a:cubicBezTo>
                  <a:pt x="1258" y="1223"/>
                  <a:pt x="1258" y="1223"/>
                  <a:pt x="1258" y="1223"/>
                </a:cubicBezTo>
                <a:cubicBezTo>
                  <a:pt x="1233" y="1210"/>
                  <a:pt x="1233" y="1210"/>
                  <a:pt x="1233" y="1210"/>
                </a:cubicBezTo>
                <a:cubicBezTo>
                  <a:pt x="1164" y="1179"/>
                  <a:pt x="1164" y="1179"/>
                  <a:pt x="1164" y="1179"/>
                </a:cubicBezTo>
                <a:cubicBezTo>
                  <a:pt x="1160" y="1164"/>
                  <a:pt x="1160" y="1164"/>
                  <a:pt x="1160" y="1164"/>
                </a:cubicBezTo>
                <a:cubicBezTo>
                  <a:pt x="1150" y="1131"/>
                  <a:pt x="1150" y="1131"/>
                  <a:pt x="1150" y="1131"/>
                </a:cubicBezTo>
                <a:cubicBezTo>
                  <a:pt x="1150" y="1131"/>
                  <a:pt x="1150" y="1131"/>
                  <a:pt x="1150" y="1131"/>
                </a:cubicBezTo>
                <a:cubicBezTo>
                  <a:pt x="1150" y="1131"/>
                  <a:pt x="1149" y="1131"/>
                  <a:pt x="1149" y="1131"/>
                </a:cubicBezTo>
                <a:cubicBezTo>
                  <a:pt x="1149" y="1131"/>
                  <a:pt x="1149" y="1131"/>
                  <a:pt x="1149" y="1131"/>
                </a:cubicBezTo>
                <a:cubicBezTo>
                  <a:pt x="1142" y="1106"/>
                  <a:pt x="1142" y="1106"/>
                  <a:pt x="1142" y="1106"/>
                </a:cubicBezTo>
                <a:cubicBezTo>
                  <a:pt x="1142" y="1105"/>
                  <a:pt x="1143" y="1105"/>
                  <a:pt x="1143" y="1105"/>
                </a:cubicBezTo>
                <a:cubicBezTo>
                  <a:pt x="1170" y="1090"/>
                  <a:pt x="1170" y="1090"/>
                  <a:pt x="1170" y="1090"/>
                </a:cubicBezTo>
                <a:cubicBezTo>
                  <a:pt x="1148" y="1064"/>
                  <a:pt x="1148" y="1064"/>
                  <a:pt x="1148" y="1064"/>
                </a:cubicBezTo>
                <a:cubicBezTo>
                  <a:pt x="1148" y="1064"/>
                  <a:pt x="1148" y="1063"/>
                  <a:pt x="1148" y="1063"/>
                </a:cubicBezTo>
                <a:cubicBezTo>
                  <a:pt x="1148" y="1052"/>
                  <a:pt x="1148" y="1052"/>
                  <a:pt x="1148" y="1052"/>
                </a:cubicBezTo>
                <a:cubicBezTo>
                  <a:pt x="1149" y="1003"/>
                  <a:pt x="1149" y="1003"/>
                  <a:pt x="1149" y="1003"/>
                </a:cubicBezTo>
                <a:cubicBezTo>
                  <a:pt x="1135" y="992"/>
                  <a:pt x="1135" y="992"/>
                  <a:pt x="1135" y="992"/>
                </a:cubicBezTo>
                <a:cubicBezTo>
                  <a:pt x="1135" y="992"/>
                  <a:pt x="1135" y="991"/>
                  <a:pt x="1135" y="991"/>
                </a:cubicBezTo>
                <a:cubicBezTo>
                  <a:pt x="1135" y="991"/>
                  <a:pt x="1135" y="991"/>
                  <a:pt x="1135" y="991"/>
                </a:cubicBezTo>
                <a:cubicBezTo>
                  <a:pt x="1136" y="991"/>
                  <a:pt x="1136" y="991"/>
                  <a:pt x="1136" y="991"/>
                </a:cubicBezTo>
                <a:cubicBezTo>
                  <a:pt x="1108" y="967"/>
                  <a:pt x="1108" y="967"/>
                  <a:pt x="1108" y="967"/>
                </a:cubicBezTo>
                <a:cubicBezTo>
                  <a:pt x="1084" y="939"/>
                  <a:pt x="1084" y="939"/>
                  <a:pt x="1084" y="939"/>
                </a:cubicBezTo>
                <a:cubicBezTo>
                  <a:pt x="1084" y="939"/>
                  <a:pt x="1084" y="939"/>
                  <a:pt x="1084" y="939"/>
                </a:cubicBezTo>
                <a:cubicBezTo>
                  <a:pt x="1041" y="933"/>
                  <a:pt x="1041" y="933"/>
                  <a:pt x="1041" y="933"/>
                </a:cubicBezTo>
                <a:cubicBezTo>
                  <a:pt x="1037" y="914"/>
                  <a:pt x="1037" y="914"/>
                  <a:pt x="1037" y="914"/>
                </a:cubicBezTo>
                <a:cubicBezTo>
                  <a:pt x="1037" y="914"/>
                  <a:pt x="1037" y="913"/>
                  <a:pt x="1036" y="913"/>
                </a:cubicBezTo>
                <a:cubicBezTo>
                  <a:pt x="995" y="903"/>
                  <a:pt x="995" y="903"/>
                  <a:pt x="995" y="903"/>
                </a:cubicBezTo>
                <a:cubicBezTo>
                  <a:pt x="990" y="902"/>
                  <a:pt x="990" y="902"/>
                  <a:pt x="990" y="902"/>
                </a:cubicBezTo>
                <a:cubicBezTo>
                  <a:pt x="971" y="898"/>
                  <a:pt x="971" y="898"/>
                  <a:pt x="971" y="898"/>
                </a:cubicBezTo>
                <a:cubicBezTo>
                  <a:pt x="971" y="898"/>
                  <a:pt x="971" y="898"/>
                  <a:pt x="971" y="898"/>
                </a:cubicBezTo>
                <a:cubicBezTo>
                  <a:pt x="872" y="943"/>
                  <a:pt x="872" y="943"/>
                  <a:pt x="872" y="943"/>
                </a:cubicBezTo>
                <a:cubicBezTo>
                  <a:pt x="872" y="944"/>
                  <a:pt x="872" y="944"/>
                  <a:pt x="872" y="944"/>
                </a:cubicBezTo>
                <a:cubicBezTo>
                  <a:pt x="860" y="951"/>
                  <a:pt x="860" y="951"/>
                  <a:pt x="860" y="951"/>
                </a:cubicBezTo>
                <a:cubicBezTo>
                  <a:pt x="860" y="951"/>
                  <a:pt x="860" y="951"/>
                  <a:pt x="859" y="951"/>
                </a:cubicBezTo>
                <a:cubicBezTo>
                  <a:pt x="832" y="951"/>
                  <a:pt x="832" y="951"/>
                  <a:pt x="832" y="951"/>
                </a:cubicBezTo>
                <a:cubicBezTo>
                  <a:pt x="822" y="951"/>
                  <a:pt x="822" y="951"/>
                  <a:pt x="822" y="951"/>
                </a:cubicBezTo>
                <a:cubicBezTo>
                  <a:pt x="749" y="965"/>
                  <a:pt x="749" y="965"/>
                  <a:pt x="749" y="965"/>
                </a:cubicBezTo>
                <a:cubicBezTo>
                  <a:pt x="749" y="965"/>
                  <a:pt x="749" y="965"/>
                  <a:pt x="749" y="965"/>
                </a:cubicBezTo>
                <a:cubicBezTo>
                  <a:pt x="749" y="965"/>
                  <a:pt x="749" y="965"/>
                  <a:pt x="748" y="964"/>
                </a:cubicBezTo>
                <a:cubicBezTo>
                  <a:pt x="746" y="956"/>
                  <a:pt x="746" y="956"/>
                  <a:pt x="746" y="956"/>
                </a:cubicBezTo>
                <a:cubicBezTo>
                  <a:pt x="739" y="939"/>
                  <a:pt x="739" y="939"/>
                  <a:pt x="739" y="939"/>
                </a:cubicBezTo>
                <a:cubicBezTo>
                  <a:pt x="724" y="900"/>
                  <a:pt x="724" y="900"/>
                  <a:pt x="724" y="900"/>
                </a:cubicBezTo>
                <a:cubicBezTo>
                  <a:pt x="644" y="894"/>
                  <a:pt x="644" y="894"/>
                  <a:pt x="644" y="894"/>
                </a:cubicBezTo>
                <a:cubicBezTo>
                  <a:pt x="644" y="894"/>
                  <a:pt x="644" y="894"/>
                  <a:pt x="644" y="894"/>
                </a:cubicBezTo>
                <a:cubicBezTo>
                  <a:pt x="643" y="894"/>
                  <a:pt x="643" y="894"/>
                  <a:pt x="643" y="894"/>
                </a:cubicBezTo>
                <a:cubicBezTo>
                  <a:pt x="596" y="889"/>
                  <a:pt x="596" y="889"/>
                  <a:pt x="596" y="889"/>
                </a:cubicBezTo>
                <a:cubicBezTo>
                  <a:pt x="527" y="876"/>
                  <a:pt x="527" y="876"/>
                  <a:pt x="527" y="876"/>
                </a:cubicBezTo>
                <a:cubicBezTo>
                  <a:pt x="527" y="876"/>
                  <a:pt x="526" y="876"/>
                  <a:pt x="526" y="876"/>
                </a:cubicBezTo>
                <a:cubicBezTo>
                  <a:pt x="526" y="876"/>
                  <a:pt x="526" y="875"/>
                  <a:pt x="527" y="875"/>
                </a:cubicBezTo>
                <a:cubicBezTo>
                  <a:pt x="551" y="858"/>
                  <a:pt x="551" y="858"/>
                  <a:pt x="551" y="858"/>
                </a:cubicBezTo>
                <a:cubicBezTo>
                  <a:pt x="551" y="858"/>
                  <a:pt x="551" y="858"/>
                  <a:pt x="551" y="858"/>
                </a:cubicBezTo>
                <a:cubicBezTo>
                  <a:pt x="612" y="855"/>
                  <a:pt x="612" y="855"/>
                  <a:pt x="612" y="855"/>
                </a:cubicBezTo>
                <a:cubicBezTo>
                  <a:pt x="625" y="855"/>
                  <a:pt x="625" y="855"/>
                  <a:pt x="625" y="855"/>
                </a:cubicBezTo>
                <a:cubicBezTo>
                  <a:pt x="625" y="855"/>
                  <a:pt x="625" y="855"/>
                  <a:pt x="625" y="855"/>
                </a:cubicBezTo>
                <a:cubicBezTo>
                  <a:pt x="711" y="876"/>
                  <a:pt x="711" y="876"/>
                  <a:pt x="711" y="876"/>
                </a:cubicBezTo>
                <a:cubicBezTo>
                  <a:pt x="741" y="868"/>
                  <a:pt x="741" y="868"/>
                  <a:pt x="741" y="868"/>
                </a:cubicBezTo>
                <a:cubicBezTo>
                  <a:pt x="794" y="853"/>
                  <a:pt x="794" y="853"/>
                  <a:pt x="794" y="853"/>
                </a:cubicBezTo>
                <a:cubicBezTo>
                  <a:pt x="794" y="853"/>
                  <a:pt x="794" y="853"/>
                  <a:pt x="795" y="853"/>
                </a:cubicBezTo>
                <a:cubicBezTo>
                  <a:pt x="798" y="853"/>
                  <a:pt x="798" y="853"/>
                  <a:pt x="798" y="853"/>
                </a:cubicBezTo>
                <a:cubicBezTo>
                  <a:pt x="798" y="855"/>
                  <a:pt x="798" y="855"/>
                  <a:pt x="798" y="855"/>
                </a:cubicBezTo>
                <a:cubicBezTo>
                  <a:pt x="832" y="855"/>
                  <a:pt x="832" y="855"/>
                  <a:pt x="832" y="855"/>
                </a:cubicBezTo>
                <a:cubicBezTo>
                  <a:pt x="899" y="872"/>
                  <a:pt x="899" y="872"/>
                  <a:pt x="899" y="872"/>
                </a:cubicBezTo>
                <a:cubicBezTo>
                  <a:pt x="929" y="886"/>
                  <a:pt x="929" y="886"/>
                  <a:pt x="929" y="886"/>
                </a:cubicBezTo>
                <a:cubicBezTo>
                  <a:pt x="929" y="886"/>
                  <a:pt x="929" y="886"/>
                  <a:pt x="929" y="886"/>
                </a:cubicBezTo>
                <a:cubicBezTo>
                  <a:pt x="987" y="878"/>
                  <a:pt x="987" y="878"/>
                  <a:pt x="987" y="878"/>
                </a:cubicBezTo>
                <a:cubicBezTo>
                  <a:pt x="987" y="878"/>
                  <a:pt x="988" y="878"/>
                  <a:pt x="988" y="877"/>
                </a:cubicBezTo>
                <a:cubicBezTo>
                  <a:pt x="988" y="877"/>
                  <a:pt x="988" y="877"/>
                  <a:pt x="987" y="877"/>
                </a:cubicBezTo>
                <a:cubicBezTo>
                  <a:pt x="942" y="846"/>
                  <a:pt x="942" y="846"/>
                  <a:pt x="942" y="846"/>
                </a:cubicBezTo>
                <a:cubicBezTo>
                  <a:pt x="896" y="828"/>
                  <a:pt x="896" y="828"/>
                  <a:pt x="896" y="828"/>
                </a:cubicBezTo>
                <a:cubicBezTo>
                  <a:pt x="848" y="817"/>
                  <a:pt x="848" y="817"/>
                  <a:pt x="848" y="817"/>
                </a:cubicBezTo>
                <a:cubicBezTo>
                  <a:pt x="847" y="817"/>
                  <a:pt x="847" y="817"/>
                  <a:pt x="847" y="817"/>
                </a:cubicBezTo>
                <a:cubicBezTo>
                  <a:pt x="859" y="815"/>
                  <a:pt x="859" y="815"/>
                  <a:pt x="859" y="815"/>
                </a:cubicBezTo>
                <a:cubicBezTo>
                  <a:pt x="865" y="813"/>
                  <a:pt x="865" y="813"/>
                  <a:pt x="865" y="813"/>
                </a:cubicBezTo>
                <a:cubicBezTo>
                  <a:pt x="910" y="805"/>
                  <a:pt x="910" y="805"/>
                  <a:pt x="910" y="805"/>
                </a:cubicBezTo>
                <a:cubicBezTo>
                  <a:pt x="911" y="805"/>
                  <a:pt x="911" y="805"/>
                  <a:pt x="911" y="805"/>
                </a:cubicBezTo>
                <a:cubicBezTo>
                  <a:pt x="911" y="804"/>
                  <a:pt x="911" y="804"/>
                  <a:pt x="911" y="804"/>
                </a:cubicBezTo>
                <a:cubicBezTo>
                  <a:pt x="904" y="795"/>
                  <a:pt x="904" y="795"/>
                  <a:pt x="904" y="795"/>
                </a:cubicBezTo>
                <a:cubicBezTo>
                  <a:pt x="894" y="783"/>
                  <a:pt x="894" y="783"/>
                  <a:pt x="894" y="783"/>
                </a:cubicBezTo>
                <a:cubicBezTo>
                  <a:pt x="894" y="783"/>
                  <a:pt x="894" y="783"/>
                  <a:pt x="894" y="783"/>
                </a:cubicBezTo>
                <a:cubicBezTo>
                  <a:pt x="840" y="779"/>
                  <a:pt x="840" y="779"/>
                  <a:pt x="840" y="779"/>
                </a:cubicBezTo>
                <a:cubicBezTo>
                  <a:pt x="840" y="779"/>
                  <a:pt x="840" y="779"/>
                  <a:pt x="840" y="779"/>
                </a:cubicBezTo>
                <a:cubicBezTo>
                  <a:pt x="799" y="794"/>
                  <a:pt x="799" y="794"/>
                  <a:pt x="799" y="794"/>
                </a:cubicBezTo>
                <a:cubicBezTo>
                  <a:pt x="674" y="786"/>
                  <a:pt x="674" y="786"/>
                  <a:pt x="674" y="786"/>
                </a:cubicBezTo>
                <a:cubicBezTo>
                  <a:pt x="687" y="745"/>
                  <a:pt x="687" y="745"/>
                  <a:pt x="687" y="745"/>
                </a:cubicBezTo>
                <a:cubicBezTo>
                  <a:pt x="688" y="712"/>
                  <a:pt x="688" y="712"/>
                  <a:pt x="688" y="712"/>
                </a:cubicBezTo>
                <a:cubicBezTo>
                  <a:pt x="720" y="690"/>
                  <a:pt x="720" y="690"/>
                  <a:pt x="720" y="690"/>
                </a:cubicBezTo>
                <a:cubicBezTo>
                  <a:pt x="763" y="671"/>
                  <a:pt x="763" y="671"/>
                  <a:pt x="763" y="671"/>
                </a:cubicBezTo>
                <a:cubicBezTo>
                  <a:pt x="811" y="680"/>
                  <a:pt x="811" y="680"/>
                  <a:pt x="811" y="680"/>
                </a:cubicBezTo>
                <a:cubicBezTo>
                  <a:pt x="821" y="695"/>
                  <a:pt x="821" y="695"/>
                  <a:pt x="821" y="695"/>
                </a:cubicBezTo>
                <a:cubicBezTo>
                  <a:pt x="831" y="707"/>
                  <a:pt x="831" y="707"/>
                  <a:pt x="831" y="707"/>
                </a:cubicBezTo>
                <a:cubicBezTo>
                  <a:pt x="832" y="707"/>
                  <a:pt x="832" y="708"/>
                  <a:pt x="832" y="708"/>
                </a:cubicBezTo>
                <a:cubicBezTo>
                  <a:pt x="832" y="707"/>
                  <a:pt x="833" y="707"/>
                  <a:pt x="833" y="707"/>
                </a:cubicBezTo>
                <a:cubicBezTo>
                  <a:pt x="853" y="681"/>
                  <a:pt x="853" y="681"/>
                  <a:pt x="853" y="681"/>
                </a:cubicBezTo>
                <a:cubicBezTo>
                  <a:pt x="854" y="679"/>
                  <a:pt x="854" y="679"/>
                  <a:pt x="854" y="679"/>
                </a:cubicBezTo>
                <a:cubicBezTo>
                  <a:pt x="905" y="673"/>
                  <a:pt x="905" y="673"/>
                  <a:pt x="905" y="673"/>
                </a:cubicBezTo>
                <a:cubicBezTo>
                  <a:pt x="914" y="704"/>
                  <a:pt x="914" y="704"/>
                  <a:pt x="914" y="704"/>
                </a:cubicBezTo>
                <a:cubicBezTo>
                  <a:pt x="917" y="716"/>
                  <a:pt x="917" y="716"/>
                  <a:pt x="917" y="716"/>
                </a:cubicBezTo>
                <a:cubicBezTo>
                  <a:pt x="917" y="716"/>
                  <a:pt x="917" y="716"/>
                  <a:pt x="917" y="716"/>
                </a:cubicBezTo>
                <a:cubicBezTo>
                  <a:pt x="938" y="751"/>
                  <a:pt x="938" y="751"/>
                  <a:pt x="938" y="751"/>
                </a:cubicBezTo>
                <a:cubicBezTo>
                  <a:pt x="938" y="751"/>
                  <a:pt x="938" y="751"/>
                  <a:pt x="938" y="751"/>
                </a:cubicBezTo>
                <a:cubicBezTo>
                  <a:pt x="939" y="751"/>
                  <a:pt x="939" y="751"/>
                  <a:pt x="939" y="751"/>
                </a:cubicBezTo>
                <a:cubicBezTo>
                  <a:pt x="952" y="714"/>
                  <a:pt x="952" y="714"/>
                  <a:pt x="952" y="714"/>
                </a:cubicBezTo>
                <a:cubicBezTo>
                  <a:pt x="955" y="682"/>
                  <a:pt x="955" y="682"/>
                  <a:pt x="955" y="682"/>
                </a:cubicBezTo>
                <a:cubicBezTo>
                  <a:pt x="956" y="668"/>
                  <a:pt x="956" y="668"/>
                  <a:pt x="956" y="668"/>
                </a:cubicBezTo>
                <a:cubicBezTo>
                  <a:pt x="999" y="662"/>
                  <a:pt x="999" y="662"/>
                  <a:pt x="999" y="662"/>
                </a:cubicBezTo>
                <a:cubicBezTo>
                  <a:pt x="1000" y="662"/>
                  <a:pt x="1000" y="662"/>
                  <a:pt x="1000" y="662"/>
                </a:cubicBezTo>
                <a:cubicBezTo>
                  <a:pt x="1006" y="661"/>
                  <a:pt x="1006" y="661"/>
                  <a:pt x="1006" y="661"/>
                </a:cubicBezTo>
                <a:cubicBezTo>
                  <a:pt x="1021" y="659"/>
                  <a:pt x="1021" y="659"/>
                  <a:pt x="1021" y="659"/>
                </a:cubicBezTo>
                <a:cubicBezTo>
                  <a:pt x="1081" y="649"/>
                  <a:pt x="1081" y="649"/>
                  <a:pt x="1081" y="649"/>
                </a:cubicBezTo>
                <a:cubicBezTo>
                  <a:pt x="1107" y="688"/>
                  <a:pt x="1107" y="688"/>
                  <a:pt x="1107" y="688"/>
                </a:cubicBezTo>
                <a:cubicBezTo>
                  <a:pt x="1115" y="712"/>
                  <a:pt x="1115" y="712"/>
                  <a:pt x="1115" y="712"/>
                </a:cubicBezTo>
                <a:cubicBezTo>
                  <a:pt x="1117" y="716"/>
                  <a:pt x="1117" y="716"/>
                  <a:pt x="1117" y="716"/>
                </a:cubicBezTo>
                <a:cubicBezTo>
                  <a:pt x="1121" y="728"/>
                  <a:pt x="1121" y="728"/>
                  <a:pt x="1121" y="728"/>
                </a:cubicBezTo>
                <a:cubicBezTo>
                  <a:pt x="1141" y="763"/>
                  <a:pt x="1141" y="763"/>
                  <a:pt x="1141" y="763"/>
                </a:cubicBezTo>
                <a:cubicBezTo>
                  <a:pt x="1141" y="764"/>
                  <a:pt x="1141" y="764"/>
                  <a:pt x="1142" y="764"/>
                </a:cubicBezTo>
                <a:cubicBezTo>
                  <a:pt x="1142" y="764"/>
                  <a:pt x="1142" y="764"/>
                  <a:pt x="1142" y="764"/>
                </a:cubicBezTo>
                <a:cubicBezTo>
                  <a:pt x="1163" y="736"/>
                  <a:pt x="1163" y="736"/>
                  <a:pt x="1163" y="736"/>
                </a:cubicBezTo>
                <a:cubicBezTo>
                  <a:pt x="1163" y="736"/>
                  <a:pt x="1163" y="736"/>
                  <a:pt x="1163" y="736"/>
                </a:cubicBezTo>
                <a:cubicBezTo>
                  <a:pt x="1174" y="691"/>
                  <a:pt x="1174" y="691"/>
                  <a:pt x="1174" y="691"/>
                </a:cubicBezTo>
                <a:cubicBezTo>
                  <a:pt x="1174" y="690"/>
                  <a:pt x="1174" y="690"/>
                  <a:pt x="1174" y="690"/>
                </a:cubicBezTo>
                <a:cubicBezTo>
                  <a:pt x="1171" y="681"/>
                  <a:pt x="1171" y="681"/>
                  <a:pt x="1171" y="681"/>
                </a:cubicBezTo>
                <a:cubicBezTo>
                  <a:pt x="1167" y="667"/>
                  <a:pt x="1167" y="667"/>
                  <a:pt x="1167" y="667"/>
                </a:cubicBezTo>
                <a:cubicBezTo>
                  <a:pt x="1178" y="667"/>
                  <a:pt x="1178" y="667"/>
                  <a:pt x="1178" y="667"/>
                </a:cubicBezTo>
                <a:cubicBezTo>
                  <a:pt x="1265" y="669"/>
                  <a:pt x="1265" y="669"/>
                  <a:pt x="1265" y="669"/>
                </a:cubicBezTo>
                <a:cubicBezTo>
                  <a:pt x="1288" y="676"/>
                  <a:pt x="1288" y="676"/>
                  <a:pt x="1288" y="676"/>
                </a:cubicBezTo>
                <a:cubicBezTo>
                  <a:pt x="1287" y="714"/>
                  <a:pt x="1287" y="714"/>
                  <a:pt x="1287" y="714"/>
                </a:cubicBezTo>
                <a:cubicBezTo>
                  <a:pt x="1287" y="728"/>
                  <a:pt x="1287" y="728"/>
                  <a:pt x="1287" y="728"/>
                </a:cubicBezTo>
                <a:cubicBezTo>
                  <a:pt x="1286" y="744"/>
                  <a:pt x="1286" y="744"/>
                  <a:pt x="1286" y="744"/>
                </a:cubicBezTo>
                <a:cubicBezTo>
                  <a:pt x="1276" y="783"/>
                  <a:pt x="1276" y="783"/>
                  <a:pt x="1276" y="783"/>
                </a:cubicBezTo>
                <a:cubicBezTo>
                  <a:pt x="1276" y="783"/>
                  <a:pt x="1276" y="783"/>
                  <a:pt x="1276" y="783"/>
                </a:cubicBezTo>
                <a:cubicBezTo>
                  <a:pt x="1277" y="809"/>
                  <a:pt x="1277" y="809"/>
                  <a:pt x="1277" y="809"/>
                </a:cubicBezTo>
                <a:cubicBezTo>
                  <a:pt x="1278" y="863"/>
                  <a:pt x="1278" y="863"/>
                  <a:pt x="1278" y="863"/>
                </a:cubicBezTo>
                <a:cubicBezTo>
                  <a:pt x="1278" y="863"/>
                  <a:pt x="1278" y="864"/>
                  <a:pt x="1278" y="864"/>
                </a:cubicBezTo>
                <a:cubicBezTo>
                  <a:pt x="1278" y="864"/>
                  <a:pt x="1278" y="864"/>
                  <a:pt x="1279" y="864"/>
                </a:cubicBezTo>
                <a:cubicBezTo>
                  <a:pt x="1304" y="862"/>
                  <a:pt x="1304" y="862"/>
                  <a:pt x="1304" y="862"/>
                </a:cubicBezTo>
                <a:cubicBezTo>
                  <a:pt x="1304" y="862"/>
                  <a:pt x="1304" y="861"/>
                  <a:pt x="1304" y="861"/>
                </a:cubicBezTo>
                <a:cubicBezTo>
                  <a:pt x="1312" y="801"/>
                  <a:pt x="1312" y="801"/>
                  <a:pt x="1312" y="801"/>
                </a:cubicBezTo>
                <a:cubicBezTo>
                  <a:pt x="1314" y="745"/>
                  <a:pt x="1314" y="745"/>
                  <a:pt x="1314" y="745"/>
                </a:cubicBezTo>
                <a:cubicBezTo>
                  <a:pt x="1324" y="716"/>
                  <a:pt x="1324" y="716"/>
                  <a:pt x="1324" y="716"/>
                </a:cubicBezTo>
                <a:cubicBezTo>
                  <a:pt x="1360" y="734"/>
                  <a:pt x="1360" y="734"/>
                  <a:pt x="1360" y="734"/>
                </a:cubicBezTo>
                <a:cubicBezTo>
                  <a:pt x="1367" y="737"/>
                  <a:pt x="1367" y="737"/>
                  <a:pt x="1367" y="737"/>
                </a:cubicBezTo>
                <a:cubicBezTo>
                  <a:pt x="1369" y="738"/>
                  <a:pt x="1369" y="738"/>
                  <a:pt x="1369" y="738"/>
                </a:cubicBezTo>
                <a:cubicBezTo>
                  <a:pt x="1407" y="757"/>
                  <a:pt x="1407" y="757"/>
                  <a:pt x="1407" y="757"/>
                </a:cubicBezTo>
                <a:cubicBezTo>
                  <a:pt x="1440" y="767"/>
                  <a:pt x="1440" y="767"/>
                  <a:pt x="1440" y="767"/>
                </a:cubicBezTo>
                <a:cubicBezTo>
                  <a:pt x="1467" y="791"/>
                  <a:pt x="1467" y="791"/>
                  <a:pt x="1467" y="791"/>
                </a:cubicBezTo>
                <a:cubicBezTo>
                  <a:pt x="1482" y="820"/>
                  <a:pt x="1482" y="820"/>
                  <a:pt x="1482" y="820"/>
                </a:cubicBezTo>
                <a:cubicBezTo>
                  <a:pt x="1492" y="839"/>
                  <a:pt x="1492" y="839"/>
                  <a:pt x="1492" y="839"/>
                </a:cubicBezTo>
                <a:cubicBezTo>
                  <a:pt x="1499" y="848"/>
                  <a:pt x="1499" y="848"/>
                  <a:pt x="1499" y="848"/>
                </a:cubicBezTo>
                <a:cubicBezTo>
                  <a:pt x="1515" y="867"/>
                  <a:pt x="1515" y="867"/>
                  <a:pt x="1515" y="867"/>
                </a:cubicBezTo>
                <a:cubicBezTo>
                  <a:pt x="1522" y="872"/>
                  <a:pt x="1522" y="872"/>
                  <a:pt x="1522" y="872"/>
                </a:cubicBezTo>
                <a:cubicBezTo>
                  <a:pt x="1551" y="896"/>
                  <a:pt x="1551" y="896"/>
                  <a:pt x="1551" y="896"/>
                </a:cubicBezTo>
                <a:cubicBezTo>
                  <a:pt x="1569" y="932"/>
                  <a:pt x="1569" y="932"/>
                  <a:pt x="1569" y="932"/>
                </a:cubicBezTo>
                <a:cubicBezTo>
                  <a:pt x="1569" y="933"/>
                  <a:pt x="1569" y="933"/>
                  <a:pt x="1569" y="933"/>
                </a:cubicBezTo>
                <a:cubicBezTo>
                  <a:pt x="1569" y="933"/>
                  <a:pt x="1570" y="933"/>
                  <a:pt x="1570" y="933"/>
                </a:cubicBezTo>
                <a:cubicBezTo>
                  <a:pt x="1599" y="908"/>
                  <a:pt x="1599" y="908"/>
                  <a:pt x="1599" y="908"/>
                </a:cubicBezTo>
                <a:cubicBezTo>
                  <a:pt x="1601" y="907"/>
                  <a:pt x="1601" y="907"/>
                  <a:pt x="1601" y="907"/>
                </a:cubicBezTo>
                <a:cubicBezTo>
                  <a:pt x="1656" y="886"/>
                  <a:pt x="1656" y="886"/>
                  <a:pt x="1656" y="886"/>
                </a:cubicBezTo>
                <a:cubicBezTo>
                  <a:pt x="1690" y="883"/>
                  <a:pt x="1690" y="883"/>
                  <a:pt x="1690" y="883"/>
                </a:cubicBezTo>
                <a:cubicBezTo>
                  <a:pt x="1690" y="883"/>
                  <a:pt x="1690" y="883"/>
                  <a:pt x="1690" y="883"/>
                </a:cubicBezTo>
                <a:cubicBezTo>
                  <a:pt x="1690" y="883"/>
                  <a:pt x="1691" y="883"/>
                  <a:pt x="1691" y="883"/>
                </a:cubicBezTo>
                <a:cubicBezTo>
                  <a:pt x="1687" y="856"/>
                  <a:pt x="1687" y="856"/>
                  <a:pt x="1687" y="856"/>
                </a:cubicBezTo>
                <a:cubicBezTo>
                  <a:pt x="1761" y="860"/>
                  <a:pt x="1761" y="860"/>
                  <a:pt x="1761" y="860"/>
                </a:cubicBezTo>
                <a:cubicBezTo>
                  <a:pt x="1761" y="860"/>
                  <a:pt x="1761" y="860"/>
                  <a:pt x="1762" y="860"/>
                </a:cubicBezTo>
                <a:cubicBezTo>
                  <a:pt x="1762" y="859"/>
                  <a:pt x="1762" y="859"/>
                  <a:pt x="1761" y="859"/>
                </a:cubicBezTo>
                <a:cubicBezTo>
                  <a:pt x="1729" y="826"/>
                  <a:pt x="1729" y="826"/>
                  <a:pt x="1729" y="826"/>
                </a:cubicBezTo>
                <a:cubicBezTo>
                  <a:pt x="1728" y="826"/>
                  <a:pt x="1728" y="826"/>
                  <a:pt x="1728" y="826"/>
                </a:cubicBezTo>
                <a:cubicBezTo>
                  <a:pt x="1671" y="826"/>
                  <a:pt x="1671" y="826"/>
                  <a:pt x="1671" y="826"/>
                </a:cubicBezTo>
                <a:cubicBezTo>
                  <a:pt x="1666" y="827"/>
                  <a:pt x="1666" y="827"/>
                  <a:pt x="1666" y="827"/>
                </a:cubicBezTo>
                <a:cubicBezTo>
                  <a:pt x="1639" y="837"/>
                  <a:pt x="1639" y="837"/>
                  <a:pt x="1639" y="837"/>
                </a:cubicBezTo>
                <a:cubicBezTo>
                  <a:pt x="1627" y="842"/>
                  <a:pt x="1627" y="842"/>
                  <a:pt x="1627" y="842"/>
                </a:cubicBezTo>
                <a:cubicBezTo>
                  <a:pt x="1613" y="847"/>
                  <a:pt x="1613" y="847"/>
                  <a:pt x="1613" y="847"/>
                </a:cubicBezTo>
                <a:cubicBezTo>
                  <a:pt x="1577" y="847"/>
                  <a:pt x="1577" y="847"/>
                  <a:pt x="1577" y="847"/>
                </a:cubicBezTo>
                <a:cubicBezTo>
                  <a:pt x="1538" y="819"/>
                  <a:pt x="1538" y="819"/>
                  <a:pt x="1538" y="819"/>
                </a:cubicBezTo>
                <a:cubicBezTo>
                  <a:pt x="1520" y="779"/>
                  <a:pt x="1520" y="779"/>
                  <a:pt x="1520" y="779"/>
                </a:cubicBezTo>
                <a:cubicBezTo>
                  <a:pt x="1519" y="777"/>
                  <a:pt x="1519" y="777"/>
                  <a:pt x="1519" y="777"/>
                </a:cubicBezTo>
                <a:cubicBezTo>
                  <a:pt x="1500" y="740"/>
                  <a:pt x="1500" y="740"/>
                  <a:pt x="1500" y="740"/>
                </a:cubicBezTo>
                <a:cubicBezTo>
                  <a:pt x="1499" y="739"/>
                  <a:pt x="1499" y="739"/>
                  <a:pt x="1499" y="739"/>
                </a:cubicBezTo>
                <a:cubicBezTo>
                  <a:pt x="1544" y="734"/>
                  <a:pt x="1544" y="734"/>
                  <a:pt x="1544" y="734"/>
                </a:cubicBezTo>
                <a:cubicBezTo>
                  <a:pt x="1552" y="742"/>
                  <a:pt x="1552" y="742"/>
                  <a:pt x="1552" y="742"/>
                </a:cubicBezTo>
                <a:cubicBezTo>
                  <a:pt x="1595" y="792"/>
                  <a:pt x="1595" y="792"/>
                  <a:pt x="1595" y="792"/>
                </a:cubicBezTo>
                <a:cubicBezTo>
                  <a:pt x="1595" y="793"/>
                  <a:pt x="1595" y="793"/>
                  <a:pt x="1595" y="793"/>
                </a:cubicBezTo>
                <a:cubicBezTo>
                  <a:pt x="1596" y="793"/>
                  <a:pt x="1596" y="792"/>
                  <a:pt x="1596" y="792"/>
                </a:cubicBezTo>
                <a:cubicBezTo>
                  <a:pt x="1604" y="766"/>
                  <a:pt x="1604" y="766"/>
                  <a:pt x="1604" y="766"/>
                </a:cubicBezTo>
                <a:cubicBezTo>
                  <a:pt x="1605" y="759"/>
                  <a:pt x="1605" y="759"/>
                  <a:pt x="1605" y="759"/>
                </a:cubicBezTo>
                <a:cubicBezTo>
                  <a:pt x="1605" y="759"/>
                  <a:pt x="1605" y="759"/>
                  <a:pt x="1605" y="759"/>
                </a:cubicBezTo>
                <a:cubicBezTo>
                  <a:pt x="1595" y="743"/>
                  <a:pt x="1595" y="743"/>
                  <a:pt x="1595" y="743"/>
                </a:cubicBezTo>
                <a:cubicBezTo>
                  <a:pt x="1595" y="743"/>
                  <a:pt x="1595" y="743"/>
                  <a:pt x="1595" y="743"/>
                </a:cubicBezTo>
                <a:cubicBezTo>
                  <a:pt x="1595" y="743"/>
                  <a:pt x="1595" y="742"/>
                  <a:pt x="1595" y="742"/>
                </a:cubicBezTo>
                <a:cubicBezTo>
                  <a:pt x="1581" y="721"/>
                  <a:pt x="1581" y="721"/>
                  <a:pt x="1581" y="721"/>
                </a:cubicBezTo>
                <a:cubicBezTo>
                  <a:pt x="1582" y="713"/>
                  <a:pt x="1582" y="713"/>
                  <a:pt x="1582" y="713"/>
                </a:cubicBezTo>
                <a:cubicBezTo>
                  <a:pt x="1583" y="694"/>
                  <a:pt x="1583" y="694"/>
                  <a:pt x="1583" y="694"/>
                </a:cubicBezTo>
                <a:cubicBezTo>
                  <a:pt x="1583" y="694"/>
                  <a:pt x="1583" y="694"/>
                  <a:pt x="1583" y="694"/>
                </a:cubicBezTo>
                <a:cubicBezTo>
                  <a:pt x="1617" y="678"/>
                  <a:pt x="1617" y="678"/>
                  <a:pt x="1617" y="678"/>
                </a:cubicBezTo>
                <a:cubicBezTo>
                  <a:pt x="1738" y="640"/>
                  <a:pt x="1738" y="640"/>
                  <a:pt x="1738" y="640"/>
                </a:cubicBezTo>
                <a:cubicBezTo>
                  <a:pt x="1749" y="638"/>
                  <a:pt x="1749" y="638"/>
                  <a:pt x="1749" y="638"/>
                </a:cubicBezTo>
                <a:cubicBezTo>
                  <a:pt x="1751" y="638"/>
                  <a:pt x="1751" y="638"/>
                  <a:pt x="1751" y="638"/>
                </a:cubicBezTo>
                <a:cubicBezTo>
                  <a:pt x="1837" y="618"/>
                  <a:pt x="1837" y="618"/>
                  <a:pt x="1837" y="618"/>
                </a:cubicBezTo>
                <a:cubicBezTo>
                  <a:pt x="1886" y="634"/>
                  <a:pt x="1886" y="634"/>
                  <a:pt x="1886" y="634"/>
                </a:cubicBezTo>
                <a:cubicBezTo>
                  <a:pt x="1886" y="634"/>
                  <a:pt x="1886" y="634"/>
                  <a:pt x="1886" y="634"/>
                </a:cubicBezTo>
                <a:cubicBezTo>
                  <a:pt x="1912" y="611"/>
                  <a:pt x="1912" y="611"/>
                  <a:pt x="1912" y="611"/>
                </a:cubicBezTo>
                <a:cubicBezTo>
                  <a:pt x="1916" y="617"/>
                  <a:pt x="1916" y="617"/>
                  <a:pt x="1916" y="617"/>
                </a:cubicBezTo>
                <a:cubicBezTo>
                  <a:pt x="1940" y="651"/>
                  <a:pt x="1940" y="651"/>
                  <a:pt x="1940" y="651"/>
                </a:cubicBezTo>
                <a:cubicBezTo>
                  <a:pt x="1975" y="692"/>
                  <a:pt x="1975" y="692"/>
                  <a:pt x="1975" y="692"/>
                </a:cubicBezTo>
                <a:cubicBezTo>
                  <a:pt x="1975" y="693"/>
                  <a:pt x="1976" y="693"/>
                  <a:pt x="1976" y="693"/>
                </a:cubicBezTo>
                <a:cubicBezTo>
                  <a:pt x="1994" y="698"/>
                  <a:pt x="1994" y="698"/>
                  <a:pt x="1994" y="698"/>
                </a:cubicBezTo>
                <a:cubicBezTo>
                  <a:pt x="2014" y="704"/>
                  <a:pt x="2014" y="704"/>
                  <a:pt x="2014" y="704"/>
                </a:cubicBezTo>
                <a:cubicBezTo>
                  <a:pt x="2014" y="704"/>
                  <a:pt x="2014" y="704"/>
                  <a:pt x="2015" y="703"/>
                </a:cubicBezTo>
                <a:cubicBezTo>
                  <a:pt x="2015" y="703"/>
                  <a:pt x="2015" y="703"/>
                  <a:pt x="2015" y="703"/>
                </a:cubicBezTo>
                <a:cubicBezTo>
                  <a:pt x="2015" y="665"/>
                  <a:pt x="2015" y="665"/>
                  <a:pt x="2015" y="665"/>
                </a:cubicBezTo>
                <a:cubicBezTo>
                  <a:pt x="2015" y="664"/>
                  <a:pt x="2015" y="664"/>
                  <a:pt x="2015" y="664"/>
                </a:cubicBezTo>
                <a:cubicBezTo>
                  <a:pt x="2001" y="632"/>
                  <a:pt x="2001" y="632"/>
                  <a:pt x="2001" y="632"/>
                </a:cubicBezTo>
                <a:cubicBezTo>
                  <a:pt x="1999" y="628"/>
                  <a:pt x="1999" y="628"/>
                  <a:pt x="1999" y="628"/>
                </a:cubicBezTo>
                <a:cubicBezTo>
                  <a:pt x="1998" y="626"/>
                  <a:pt x="1998" y="626"/>
                  <a:pt x="1998" y="626"/>
                </a:cubicBezTo>
                <a:cubicBezTo>
                  <a:pt x="1998" y="626"/>
                  <a:pt x="1997" y="625"/>
                  <a:pt x="1997" y="625"/>
                </a:cubicBezTo>
                <a:cubicBezTo>
                  <a:pt x="1970" y="622"/>
                  <a:pt x="1970" y="622"/>
                  <a:pt x="1970" y="622"/>
                </a:cubicBezTo>
                <a:cubicBezTo>
                  <a:pt x="1944" y="591"/>
                  <a:pt x="1944" y="591"/>
                  <a:pt x="1944" y="591"/>
                </a:cubicBezTo>
                <a:cubicBezTo>
                  <a:pt x="1975" y="582"/>
                  <a:pt x="1975" y="582"/>
                  <a:pt x="1975" y="582"/>
                </a:cubicBezTo>
                <a:cubicBezTo>
                  <a:pt x="1979" y="580"/>
                  <a:pt x="1979" y="580"/>
                  <a:pt x="1979" y="580"/>
                </a:cubicBezTo>
                <a:cubicBezTo>
                  <a:pt x="1980" y="580"/>
                  <a:pt x="1980" y="579"/>
                  <a:pt x="1980" y="579"/>
                </a:cubicBezTo>
                <a:cubicBezTo>
                  <a:pt x="1979" y="575"/>
                  <a:pt x="1979" y="575"/>
                  <a:pt x="1979" y="575"/>
                </a:cubicBezTo>
                <a:cubicBezTo>
                  <a:pt x="1976" y="557"/>
                  <a:pt x="1976" y="557"/>
                  <a:pt x="1976" y="557"/>
                </a:cubicBezTo>
                <a:cubicBezTo>
                  <a:pt x="1976" y="557"/>
                  <a:pt x="1975" y="557"/>
                  <a:pt x="1975" y="557"/>
                </a:cubicBezTo>
                <a:cubicBezTo>
                  <a:pt x="1928" y="560"/>
                  <a:pt x="1928" y="560"/>
                  <a:pt x="1928" y="560"/>
                </a:cubicBezTo>
                <a:cubicBezTo>
                  <a:pt x="1866" y="567"/>
                  <a:pt x="1866" y="567"/>
                  <a:pt x="1866" y="567"/>
                </a:cubicBezTo>
                <a:cubicBezTo>
                  <a:pt x="1809" y="578"/>
                  <a:pt x="1809" y="578"/>
                  <a:pt x="1809" y="578"/>
                </a:cubicBezTo>
                <a:cubicBezTo>
                  <a:pt x="1731" y="602"/>
                  <a:pt x="1731" y="602"/>
                  <a:pt x="1731" y="602"/>
                </a:cubicBezTo>
                <a:cubicBezTo>
                  <a:pt x="1704" y="608"/>
                  <a:pt x="1704" y="608"/>
                  <a:pt x="1704" y="608"/>
                </a:cubicBezTo>
                <a:cubicBezTo>
                  <a:pt x="1701" y="608"/>
                  <a:pt x="1701" y="608"/>
                  <a:pt x="1701" y="608"/>
                </a:cubicBezTo>
                <a:cubicBezTo>
                  <a:pt x="1647" y="618"/>
                  <a:pt x="1647" y="618"/>
                  <a:pt x="1647" y="618"/>
                </a:cubicBezTo>
                <a:cubicBezTo>
                  <a:pt x="1587" y="639"/>
                  <a:pt x="1587" y="639"/>
                  <a:pt x="1587" y="639"/>
                </a:cubicBezTo>
                <a:cubicBezTo>
                  <a:pt x="1551" y="643"/>
                  <a:pt x="1551" y="643"/>
                  <a:pt x="1551" y="643"/>
                </a:cubicBezTo>
                <a:cubicBezTo>
                  <a:pt x="1547" y="644"/>
                  <a:pt x="1547" y="644"/>
                  <a:pt x="1547" y="644"/>
                </a:cubicBezTo>
                <a:cubicBezTo>
                  <a:pt x="1542" y="644"/>
                  <a:pt x="1542" y="644"/>
                  <a:pt x="1542" y="644"/>
                </a:cubicBezTo>
                <a:cubicBezTo>
                  <a:pt x="1520" y="639"/>
                  <a:pt x="1520" y="639"/>
                  <a:pt x="1520" y="639"/>
                </a:cubicBezTo>
                <a:cubicBezTo>
                  <a:pt x="1505" y="635"/>
                  <a:pt x="1505" y="635"/>
                  <a:pt x="1505" y="635"/>
                </a:cubicBezTo>
                <a:cubicBezTo>
                  <a:pt x="1477" y="628"/>
                  <a:pt x="1477" y="628"/>
                  <a:pt x="1477" y="628"/>
                </a:cubicBezTo>
                <a:cubicBezTo>
                  <a:pt x="1528" y="607"/>
                  <a:pt x="1528" y="607"/>
                  <a:pt x="1528" y="607"/>
                </a:cubicBezTo>
                <a:cubicBezTo>
                  <a:pt x="1529" y="607"/>
                  <a:pt x="1529" y="607"/>
                  <a:pt x="1529" y="606"/>
                </a:cubicBezTo>
                <a:cubicBezTo>
                  <a:pt x="1522" y="588"/>
                  <a:pt x="1522" y="588"/>
                  <a:pt x="1522" y="588"/>
                </a:cubicBezTo>
                <a:cubicBezTo>
                  <a:pt x="1515" y="572"/>
                  <a:pt x="1515" y="572"/>
                  <a:pt x="1515" y="572"/>
                </a:cubicBezTo>
                <a:cubicBezTo>
                  <a:pt x="1514" y="568"/>
                  <a:pt x="1514" y="568"/>
                  <a:pt x="1514" y="568"/>
                </a:cubicBezTo>
                <a:cubicBezTo>
                  <a:pt x="1605" y="557"/>
                  <a:pt x="1605" y="557"/>
                  <a:pt x="1605" y="557"/>
                </a:cubicBezTo>
                <a:cubicBezTo>
                  <a:pt x="1738" y="521"/>
                  <a:pt x="1738" y="521"/>
                  <a:pt x="1738" y="521"/>
                </a:cubicBezTo>
                <a:cubicBezTo>
                  <a:pt x="1738" y="521"/>
                  <a:pt x="1738" y="521"/>
                  <a:pt x="1738" y="521"/>
                </a:cubicBezTo>
                <a:cubicBezTo>
                  <a:pt x="1738" y="520"/>
                  <a:pt x="1738" y="520"/>
                  <a:pt x="1738" y="520"/>
                </a:cubicBezTo>
                <a:cubicBezTo>
                  <a:pt x="1714" y="511"/>
                  <a:pt x="1714" y="511"/>
                  <a:pt x="1714" y="511"/>
                </a:cubicBezTo>
                <a:cubicBezTo>
                  <a:pt x="1695" y="503"/>
                  <a:pt x="1695" y="503"/>
                  <a:pt x="1695" y="503"/>
                </a:cubicBezTo>
                <a:cubicBezTo>
                  <a:pt x="1695" y="503"/>
                  <a:pt x="1695" y="503"/>
                  <a:pt x="1695" y="503"/>
                </a:cubicBezTo>
                <a:cubicBezTo>
                  <a:pt x="1680" y="504"/>
                  <a:pt x="1680" y="504"/>
                  <a:pt x="1680" y="504"/>
                </a:cubicBezTo>
                <a:cubicBezTo>
                  <a:pt x="1593" y="511"/>
                  <a:pt x="1593" y="511"/>
                  <a:pt x="1593" y="511"/>
                </a:cubicBezTo>
                <a:cubicBezTo>
                  <a:pt x="1590" y="512"/>
                  <a:pt x="1590" y="512"/>
                  <a:pt x="1590" y="512"/>
                </a:cubicBezTo>
                <a:cubicBezTo>
                  <a:pt x="1521" y="527"/>
                  <a:pt x="1521" y="527"/>
                  <a:pt x="1521" y="527"/>
                </a:cubicBezTo>
                <a:cubicBezTo>
                  <a:pt x="1460" y="533"/>
                  <a:pt x="1460" y="533"/>
                  <a:pt x="1460" y="533"/>
                </a:cubicBezTo>
                <a:cubicBezTo>
                  <a:pt x="1350" y="544"/>
                  <a:pt x="1350" y="544"/>
                  <a:pt x="1350" y="544"/>
                </a:cubicBezTo>
                <a:cubicBezTo>
                  <a:pt x="1349" y="544"/>
                  <a:pt x="1349" y="544"/>
                  <a:pt x="1349" y="544"/>
                </a:cubicBezTo>
                <a:cubicBezTo>
                  <a:pt x="1306" y="549"/>
                  <a:pt x="1306" y="549"/>
                  <a:pt x="1306" y="549"/>
                </a:cubicBezTo>
                <a:cubicBezTo>
                  <a:pt x="1252" y="543"/>
                  <a:pt x="1252" y="543"/>
                  <a:pt x="1252" y="543"/>
                </a:cubicBezTo>
                <a:cubicBezTo>
                  <a:pt x="1250" y="517"/>
                  <a:pt x="1250" y="517"/>
                  <a:pt x="1250" y="517"/>
                </a:cubicBezTo>
                <a:cubicBezTo>
                  <a:pt x="1250" y="515"/>
                  <a:pt x="1250" y="515"/>
                  <a:pt x="1250" y="515"/>
                </a:cubicBezTo>
                <a:cubicBezTo>
                  <a:pt x="1250" y="504"/>
                  <a:pt x="1250" y="504"/>
                  <a:pt x="1250" y="504"/>
                </a:cubicBezTo>
                <a:cubicBezTo>
                  <a:pt x="1255" y="472"/>
                  <a:pt x="1255" y="472"/>
                  <a:pt x="1255" y="472"/>
                </a:cubicBezTo>
                <a:cubicBezTo>
                  <a:pt x="1255" y="470"/>
                  <a:pt x="1255" y="470"/>
                  <a:pt x="1255" y="470"/>
                </a:cubicBezTo>
                <a:cubicBezTo>
                  <a:pt x="1257" y="454"/>
                  <a:pt x="1257" y="454"/>
                  <a:pt x="1257" y="454"/>
                </a:cubicBezTo>
                <a:cubicBezTo>
                  <a:pt x="1275" y="416"/>
                  <a:pt x="1275" y="416"/>
                  <a:pt x="1275" y="416"/>
                </a:cubicBezTo>
                <a:cubicBezTo>
                  <a:pt x="1315" y="424"/>
                  <a:pt x="1315" y="424"/>
                  <a:pt x="1315" y="424"/>
                </a:cubicBezTo>
                <a:cubicBezTo>
                  <a:pt x="1337" y="429"/>
                  <a:pt x="1337" y="429"/>
                  <a:pt x="1337" y="429"/>
                </a:cubicBezTo>
                <a:cubicBezTo>
                  <a:pt x="1348" y="431"/>
                  <a:pt x="1348" y="431"/>
                  <a:pt x="1348" y="431"/>
                </a:cubicBezTo>
                <a:cubicBezTo>
                  <a:pt x="1382" y="434"/>
                  <a:pt x="1382" y="434"/>
                  <a:pt x="1382" y="434"/>
                </a:cubicBezTo>
                <a:cubicBezTo>
                  <a:pt x="1382" y="434"/>
                  <a:pt x="1382" y="434"/>
                  <a:pt x="1382" y="434"/>
                </a:cubicBezTo>
                <a:cubicBezTo>
                  <a:pt x="1383" y="434"/>
                  <a:pt x="1383" y="434"/>
                  <a:pt x="1383" y="433"/>
                </a:cubicBezTo>
                <a:cubicBezTo>
                  <a:pt x="1385" y="411"/>
                  <a:pt x="1385" y="411"/>
                  <a:pt x="1385" y="411"/>
                </a:cubicBezTo>
                <a:cubicBezTo>
                  <a:pt x="1386" y="379"/>
                  <a:pt x="1386" y="379"/>
                  <a:pt x="1386" y="379"/>
                </a:cubicBezTo>
                <a:cubicBezTo>
                  <a:pt x="1386" y="379"/>
                  <a:pt x="1386" y="378"/>
                  <a:pt x="1386" y="378"/>
                </a:cubicBezTo>
                <a:cubicBezTo>
                  <a:pt x="1340" y="373"/>
                  <a:pt x="1340" y="373"/>
                  <a:pt x="1340" y="373"/>
                </a:cubicBezTo>
                <a:cubicBezTo>
                  <a:pt x="1340" y="373"/>
                  <a:pt x="1340" y="373"/>
                  <a:pt x="1340" y="373"/>
                </a:cubicBezTo>
                <a:cubicBezTo>
                  <a:pt x="1300" y="386"/>
                  <a:pt x="1300" y="386"/>
                  <a:pt x="1300" y="386"/>
                </a:cubicBezTo>
                <a:cubicBezTo>
                  <a:pt x="1262" y="390"/>
                  <a:pt x="1262" y="390"/>
                  <a:pt x="1262" y="390"/>
                </a:cubicBezTo>
                <a:cubicBezTo>
                  <a:pt x="1270" y="328"/>
                  <a:pt x="1270" y="328"/>
                  <a:pt x="1270" y="328"/>
                </a:cubicBezTo>
                <a:cubicBezTo>
                  <a:pt x="1270" y="328"/>
                  <a:pt x="1270" y="328"/>
                  <a:pt x="1270" y="328"/>
                </a:cubicBezTo>
                <a:cubicBezTo>
                  <a:pt x="1236" y="296"/>
                  <a:pt x="1236" y="296"/>
                  <a:pt x="1236" y="296"/>
                </a:cubicBezTo>
                <a:cubicBezTo>
                  <a:pt x="1223" y="287"/>
                  <a:pt x="1223" y="287"/>
                  <a:pt x="1223" y="287"/>
                </a:cubicBezTo>
                <a:cubicBezTo>
                  <a:pt x="1199" y="269"/>
                  <a:pt x="1199" y="269"/>
                  <a:pt x="1199" y="269"/>
                </a:cubicBezTo>
                <a:cubicBezTo>
                  <a:pt x="1337" y="185"/>
                  <a:pt x="1337" y="185"/>
                  <a:pt x="1337" y="185"/>
                </a:cubicBezTo>
                <a:cubicBezTo>
                  <a:pt x="1394" y="158"/>
                  <a:pt x="1394" y="158"/>
                  <a:pt x="1394" y="158"/>
                </a:cubicBezTo>
                <a:cubicBezTo>
                  <a:pt x="1455" y="156"/>
                  <a:pt x="1455" y="156"/>
                  <a:pt x="1455" y="156"/>
                </a:cubicBezTo>
                <a:cubicBezTo>
                  <a:pt x="1457" y="156"/>
                  <a:pt x="1457" y="156"/>
                  <a:pt x="1457" y="156"/>
                </a:cubicBezTo>
                <a:cubicBezTo>
                  <a:pt x="1477" y="155"/>
                  <a:pt x="1477" y="155"/>
                  <a:pt x="1477" y="155"/>
                </a:cubicBezTo>
                <a:cubicBezTo>
                  <a:pt x="1480" y="162"/>
                  <a:pt x="1480" y="162"/>
                  <a:pt x="1480" y="162"/>
                </a:cubicBezTo>
                <a:cubicBezTo>
                  <a:pt x="1498" y="195"/>
                  <a:pt x="1498" y="195"/>
                  <a:pt x="1498" y="195"/>
                </a:cubicBezTo>
                <a:cubicBezTo>
                  <a:pt x="1509" y="208"/>
                  <a:pt x="1509" y="208"/>
                  <a:pt x="1509" y="208"/>
                </a:cubicBezTo>
                <a:cubicBezTo>
                  <a:pt x="1541" y="251"/>
                  <a:pt x="1541" y="251"/>
                  <a:pt x="1541" y="251"/>
                </a:cubicBezTo>
                <a:cubicBezTo>
                  <a:pt x="1547" y="259"/>
                  <a:pt x="1547" y="259"/>
                  <a:pt x="1547" y="259"/>
                </a:cubicBezTo>
                <a:cubicBezTo>
                  <a:pt x="1559" y="288"/>
                  <a:pt x="1559" y="288"/>
                  <a:pt x="1559" y="288"/>
                </a:cubicBezTo>
                <a:cubicBezTo>
                  <a:pt x="1569" y="308"/>
                  <a:pt x="1569" y="308"/>
                  <a:pt x="1569" y="308"/>
                </a:cubicBezTo>
                <a:cubicBezTo>
                  <a:pt x="1576" y="323"/>
                  <a:pt x="1576" y="323"/>
                  <a:pt x="1576" y="323"/>
                </a:cubicBezTo>
                <a:cubicBezTo>
                  <a:pt x="1576" y="323"/>
                  <a:pt x="1576" y="324"/>
                  <a:pt x="1576" y="324"/>
                </a:cubicBezTo>
                <a:cubicBezTo>
                  <a:pt x="1635" y="328"/>
                  <a:pt x="1635" y="328"/>
                  <a:pt x="1635" y="328"/>
                </a:cubicBezTo>
                <a:cubicBezTo>
                  <a:pt x="1635" y="328"/>
                  <a:pt x="1635" y="328"/>
                  <a:pt x="1635" y="328"/>
                </a:cubicBezTo>
                <a:cubicBezTo>
                  <a:pt x="1676" y="298"/>
                  <a:pt x="1676" y="298"/>
                  <a:pt x="1676" y="298"/>
                </a:cubicBezTo>
                <a:cubicBezTo>
                  <a:pt x="1678" y="297"/>
                  <a:pt x="1678" y="297"/>
                  <a:pt x="1678" y="297"/>
                </a:cubicBezTo>
                <a:cubicBezTo>
                  <a:pt x="1690" y="288"/>
                  <a:pt x="1690" y="288"/>
                  <a:pt x="1690" y="288"/>
                </a:cubicBezTo>
                <a:cubicBezTo>
                  <a:pt x="1757" y="247"/>
                  <a:pt x="1757" y="247"/>
                  <a:pt x="1757" y="247"/>
                </a:cubicBezTo>
                <a:cubicBezTo>
                  <a:pt x="1781" y="245"/>
                  <a:pt x="1781" y="245"/>
                  <a:pt x="1781" y="245"/>
                </a:cubicBezTo>
                <a:cubicBezTo>
                  <a:pt x="1811" y="259"/>
                  <a:pt x="1811" y="259"/>
                  <a:pt x="1811" y="259"/>
                </a:cubicBezTo>
                <a:cubicBezTo>
                  <a:pt x="1823" y="264"/>
                  <a:pt x="1823" y="264"/>
                  <a:pt x="1823" y="264"/>
                </a:cubicBezTo>
                <a:cubicBezTo>
                  <a:pt x="1792" y="287"/>
                  <a:pt x="1792" y="287"/>
                  <a:pt x="1792" y="287"/>
                </a:cubicBezTo>
                <a:cubicBezTo>
                  <a:pt x="1763" y="309"/>
                  <a:pt x="1763" y="309"/>
                  <a:pt x="1763" y="309"/>
                </a:cubicBezTo>
                <a:cubicBezTo>
                  <a:pt x="1763" y="309"/>
                  <a:pt x="1763" y="309"/>
                  <a:pt x="1763" y="309"/>
                </a:cubicBezTo>
                <a:cubicBezTo>
                  <a:pt x="1751" y="331"/>
                  <a:pt x="1751" y="331"/>
                  <a:pt x="1751" y="331"/>
                </a:cubicBezTo>
                <a:cubicBezTo>
                  <a:pt x="1740" y="351"/>
                  <a:pt x="1740" y="351"/>
                  <a:pt x="1740" y="351"/>
                </a:cubicBezTo>
                <a:cubicBezTo>
                  <a:pt x="1740" y="351"/>
                  <a:pt x="1740" y="351"/>
                  <a:pt x="1740" y="351"/>
                </a:cubicBezTo>
                <a:cubicBezTo>
                  <a:pt x="1740" y="352"/>
                  <a:pt x="1740" y="352"/>
                  <a:pt x="1741" y="352"/>
                </a:cubicBezTo>
                <a:cubicBezTo>
                  <a:pt x="1753" y="351"/>
                  <a:pt x="1753" y="351"/>
                  <a:pt x="1753" y="351"/>
                </a:cubicBezTo>
                <a:cubicBezTo>
                  <a:pt x="1753" y="351"/>
                  <a:pt x="1753" y="351"/>
                  <a:pt x="1753" y="351"/>
                </a:cubicBezTo>
                <a:cubicBezTo>
                  <a:pt x="1857" y="288"/>
                  <a:pt x="1857" y="288"/>
                  <a:pt x="1857" y="288"/>
                </a:cubicBezTo>
                <a:cubicBezTo>
                  <a:pt x="1861" y="285"/>
                  <a:pt x="1861" y="285"/>
                  <a:pt x="1861" y="285"/>
                </a:cubicBezTo>
                <a:cubicBezTo>
                  <a:pt x="1935" y="270"/>
                  <a:pt x="1935" y="270"/>
                  <a:pt x="1935" y="270"/>
                </a:cubicBezTo>
                <a:cubicBezTo>
                  <a:pt x="1957" y="265"/>
                  <a:pt x="1957" y="265"/>
                  <a:pt x="1957" y="265"/>
                </a:cubicBezTo>
                <a:cubicBezTo>
                  <a:pt x="2000" y="279"/>
                  <a:pt x="2000" y="279"/>
                  <a:pt x="2000" y="279"/>
                </a:cubicBezTo>
                <a:cubicBezTo>
                  <a:pt x="2005" y="288"/>
                  <a:pt x="2005" y="288"/>
                  <a:pt x="2005" y="288"/>
                </a:cubicBezTo>
                <a:cubicBezTo>
                  <a:pt x="2041" y="345"/>
                  <a:pt x="2041" y="345"/>
                  <a:pt x="2041" y="345"/>
                </a:cubicBezTo>
                <a:cubicBezTo>
                  <a:pt x="2026" y="395"/>
                  <a:pt x="2026" y="395"/>
                  <a:pt x="2026" y="395"/>
                </a:cubicBezTo>
                <a:cubicBezTo>
                  <a:pt x="2026" y="395"/>
                  <a:pt x="2026" y="395"/>
                  <a:pt x="2026" y="396"/>
                </a:cubicBezTo>
                <a:cubicBezTo>
                  <a:pt x="2027" y="415"/>
                  <a:pt x="2027" y="415"/>
                  <a:pt x="2027" y="415"/>
                </a:cubicBezTo>
                <a:cubicBezTo>
                  <a:pt x="2033" y="461"/>
                  <a:pt x="2033" y="461"/>
                  <a:pt x="2033" y="461"/>
                </a:cubicBezTo>
                <a:cubicBezTo>
                  <a:pt x="2033" y="462"/>
                  <a:pt x="2033" y="462"/>
                  <a:pt x="2033" y="462"/>
                </a:cubicBezTo>
                <a:cubicBezTo>
                  <a:pt x="2037" y="487"/>
                  <a:pt x="2037" y="487"/>
                  <a:pt x="2037" y="487"/>
                </a:cubicBezTo>
                <a:cubicBezTo>
                  <a:pt x="2037" y="487"/>
                  <a:pt x="2037" y="487"/>
                  <a:pt x="2037" y="487"/>
                </a:cubicBezTo>
                <a:cubicBezTo>
                  <a:pt x="2070" y="529"/>
                  <a:pt x="2070" y="529"/>
                  <a:pt x="2070" y="529"/>
                </a:cubicBezTo>
                <a:cubicBezTo>
                  <a:pt x="2097" y="550"/>
                  <a:pt x="2097" y="550"/>
                  <a:pt x="2097" y="550"/>
                </a:cubicBezTo>
                <a:cubicBezTo>
                  <a:pt x="2144" y="586"/>
                  <a:pt x="2144" y="586"/>
                  <a:pt x="2144" y="586"/>
                </a:cubicBezTo>
                <a:cubicBezTo>
                  <a:pt x="2145" y="586"/>
                  <a:pt x="2145" y="586"/>
                  <a:pt x="2145" y="586"/>
                </a:cubicBezTo>
                <a:cubicBezTo>
                  <a:pt x="2155" y="594"/>
                  <a:pt x="2155" y="594"/>
                  <a:pt x="2155" y="594"/>
                </a:cubicBezTo>
                <a:cubicBezTo>
                  <a:pt x="2197" y="635"/>
                  <a:pt x="2197" y="635"/>
                  <a:pt x="2197" y="635"/>
                </a:cubicBezTo>
                <a:cubicBezTo>
                  <a:pt x="2265" y="694"/>
                  <a:pt x="2265" y="694"/>
                  <a:pt x="2265" y="694"/>
                </a:cubicBezTo>
                <a:cubicBezTo>
                  <a:pt x="2286" y="745"/>
                  <a:pt x="2286" y="745"/>
                  <a:pt x="2286" y="745"/>
                </a:cubicBezTo>
                <a:cubicBezTo>
                  <a:pt x="2286" y="745"/>
                  <a:pt x="2286" y="745"/>
                  <a:pt x="2287" y="745"/>
                </a:cubicBezTo>
                <a:cubicBezTo>
                  <a:pt x="2308" y="765"/>
                  <a:pt x="2308" y="765"/>
                  <a:pt x="2308" y="765"/>
                </a:cubicBezTo>
                <a:cubicBezTo>
                  <a:pt x="2308" y="765"/>
                  <a:pt x="2308" y="765"/>
                  <a:pt x="2308" y="765"/>
                </a:cubicBezTo>
                <a:cubicBezTo>
                  <a:pt x="2309" y="765"/>
                  <a:pt x="2309" y="765"/>
                  <a:pt x="2309" y="765"/>
                </a:cubicBezTo>
                <a:cubicBezTo>
                  <a:pt x="2317" y="738"/>
                  <a:pt x="2317" y="738"/>
                  <a:pt x="2317" y="738"/>
                </a:cubicBezTo>
                <a:cubicBezTo>
                  <a:pt x="2318" y="734"/>
                  <a:pt x="2318" y="734"/>
                  <a:pt x="2318" y="734"/>
                </a:cubicBezTo>
                <a:cubicBezTo>
                  <a:pt x="2318" y="734"/>
                  <a:pt x="2318" y="734"/>
                  <a:pt x="2318" y="734"/>
                </a:cubicBezTo>
                <a:cubicBezTo>
                  <a:pt x="2318" y="682"/>
                  <a:pt x="2318" y="682"/>
                  <a:pt x="2318" y="682"/>
                </a:cubicBezTo>
                <a:cubicBezTo>
                  <a:pt x="2318" y="682"/>
                  <a:pt x="2318" y="682"/>
                  <a:pt x="2318" y="682"/>
                </a:cubicBezTo>
                <a:cubicBezTo>
                  <a:pt x="2309" y="673"/>
                  <a:pt x="2309" y="673"/>
                  <a:pt x="2309" y="673"/>
                </a:cubicBezTo>
                <a:cubicBezTo>
                  <a:pt x="2274" y="639"/>
                  <a:pt x="2274" y="639"/>
                  <a:pt x="2274" y="639"/>
                </a:cubicBezTo>
                <a:cubicBezTo>
                  <a:pt x="2237" y="604"/>
                  <a:pt x="2237" y="604"/>
                  <a:pt x="2237" y="604"/>
                </a:cubicBezTo>
                <a:cubicBezTo>
                  <a:pt x="2188" y="562"/>
                  <a:pt x="2188" y="562"/>
                  <a:pt x="2188" y="562"/>
                </a:cubicBezTo>
                <a:cubicBezTo>
                  <a:pt x="2187" y="562"/>
                  <a:pt x="2187" y="562"/>
                  <a:pt x="2187" y="562"/>
                </a:cubicBezTo>
                <a:cubicBezTo>
                  <a:pt x="2187" y="560"/>
                  <a:pt x="2187" y="560"/>
                  <a:pt x="2187" y="560"/>
                </a:cubicBezTo>
                <a:cubicBezTo>
                  <a:pt x="2181" y="545"/>
                  <a:pt x="2181" y="545"/>
                  <a:pt x="2181" y="545"/>
                </a:cubicBezTo>
                <a:cubicBezTo>
                  <a:pt x="2176" y="531"/>
                  <a:pt x="2176" y="531"/>
                  <a:pt x="2176" y="531"/>
                </a:cubicBezTo>
                <a:cubicBezTo>
                  <a:pt x="2176" y="531"/>
                  <a:pt x="2176" y="531"/>
                  <a:pt x="2176" y="531"/>
                </a:cubicBezTo>
                <a:cubicBezTo>
                  <a:pt x="2130" y="513"/>
                  <a:pt x="2130" y="513"/>
                  <a:pt x="2130" y="513"/>
                </a:cubicBezTo>
                <a:cubicBezTo>
                  <a:pt x="2085" y="472"/>
                  <a:pt x="2085" y="472"/>
                  <a:pt x="2085" y="472"/>
                </a:cubicBezTo>
                <a:cubicBezTo>
                  <a:pt x="2067" y="418"/>
                  <a:pt x="2067" y="418"/>
                  <a:pt x="2067" y="418"/>
                </a:cubicBezTo>
                <a:cubicBezTo>
                  <a:pt x="2098" y="369"/>
                  <a:pt x="2098" y="369"/>
                  <a:pt x="2098" y="369"/>
                </a:cubicBezTo>
                <a:cubicBezTo>
                  <a:pt x="2098" y="368"/>
                  <a:pt x="2098" y="368"/>
                  <a:pt x="2098" y="368"/>
                </a:cubicBezTo>
                <a:cubicBezTo>
                  <a:pt x="2069" y="329"/>
                  <a:pt x="2069" y="329"/>
                  <a:pt x="2069" y="329"/>
                </a:cubicBezTo>
                <a:cubicBezTo>
                  <a:pt x="2056" y="287"/>
                  <a:pt x="2056" y="287"/>
                  <a:pt x="2056" y="287"/>
                </a:cubicBezTo>
                <a:cubicBezTo>
                  <a:pt x="2053" y="281"/>
                  <a:pt x="2053" y="281"/>
                  <a:pt x="2053" y="281"/>
                </a:cubicBezTo>
                <a:cubicBezTo>
                  <a:pt x="2051" y="273"/>
                  <a:pt x="2051" y="273"/>
                  <a:pt x="2051" y="273"/>
                </a:cubicBezTo>
                <a:cubicBezTo>
                  <a:pt x="2051" y="273"/>
                  <a:pt x="2051" y="273"/>
                  <a:pt x="2051" y="273"/>
                </a:cubicBezTo>
                <a:cubicBezTo>
                  <a:pt x="2034" y="259"/>
                  <a:pt x="2034" y="259"/>
                  <a:pt x="2034" y="259"/>
                </a:cubicBezTo>
                <a:cubicBezTo>
                  <a:pt x="2011" y="238"/>
                  <a:pt x="2011" y="238"/>
                  <a:pt x="2011" y="238"/>
                </a:cubicBezTo>
                <a:cubicBezTo>
                  <a:pt x="1980" y="186"/>
                  <a:pt x="1980" y="186"/>
                  <a:pt x="1980" y="186"/>
                </a:cubicBezTo>
                <a:cubicBezTo>
                  <a:pt x="1980" y="185"/>
                  <a:pt x="1979" y="185"/>
                  <a:pt x="1979" y="185"/>
                </a:cubicBezTo>
                <a:cubicBezTo>
                  <a:pt x="1979" y="185"/>
                  <a:pt x="1979" y="185"/>
                  <a:pt x="1979" y="185"/>
                </a:cubicBezTo>
                <a:cubicBezTo>
                  <a:pt x="1940" y="217"/>
                  <a:pt x="1940" y="217"/>
                  <a:pt x="1940" y="217"/>
                </a:cubicBezTo>
                <a:cubicBezTo>
                  <a:pt x="1903" y="220"/>
                  <a:pt x="1903" y="220"/>
                  <a:pt x="1903" y="220"/>
                </a:cubicBezTo>
                <a:cubicBezTo>
                  <a:pt x="1913" y="165"/>
                  <a:pt x="1913" y="165"/>
                  <a:pt x="1913" y="165"/>
                </a:cubicBezTo>
                <a:cubicBezTo>
                  <a:pt x="1928" y="159"/>
                  <a:pt x="1928" y="159"/>
                  <a:pt x="1928" y="159"/>
                </a:cubicBezTo>
                <a:cubicBezTo>
                  <a:pt x="1965" y="146"/>
                  <a:pt x="1965" y="146"/>
                  <a:pt x="1965" y="146"/>
                </a:cubicBezTo>
                <a:cubicBezTo>
                  <a:pt x="1965" y="146"/>
                  <a:pt x="1966" y="146"/>
                  <a:pt x="1966" y="146"/>
                </a:cubicBezTo>
                <a:cubicBezTo>
                  <a:pt x="1981" y="90"/>
                  <a:pt x="1981" y="90"/>
                  <a:pt x="1981" y="90"/>
                </a:cubicBezTo>
                <a:cubicBezTo>
                  <a:pt x="2059" y="67"/>
                  <a:pt x="2059" y="67"/>
                  <a:pt x="2059" y="67"/>
                </a:cubicBezTo>
                <a:cubicBezTo>
                  <a:pt x="2075" y="120"/>
                  <a:pt x="2075" y="120"/>
                  <a:pt x="2075" y="120"/>
                </a:cubicBezTo>
                <a:cubicBezTo>
                  <a:pt x="2074" y="150"/>
                  <a:pt x="2074" y="150"/>
                  <a:pt x="2074" y="150"/>
                </a:cubicBezTo>
                <a:cubicBezTo>
                  <a:pt x="2071" y="179"/>
                  <a:pt x="2071" y="179"/>
                  <a:pt x="2071" y="179"/>
                </a:cubicBezTo>
                <a:cubicBezTo>
                  <a:pt x="2071" y="179"/>
                  <a:pt x="2071" y="179"/>
                  <a:pt x="2072" y="179"/>
                </a:cubicBezTo>
                <a:cubicBezTo>
                  <a:pt x="2118" y="224"/>
                  <a:pt x="2118" y="224"/>
                  <a:pt x="2118" y="224"/>
                </a:cubicBezTo>
                <a:cubicBezTo>
                  <a:pt x="2148" y="248"/>
                  <a:pt x="2148" y="248"/>
                  <a:pt x="2148" y="248"/>
                </a:cubicBezTo>
                <a:cubicBezTo>
                  <a:pt x="2137" y="271"/>
                  <a:pt x="2137" y="271"/>
                  <a:pt x="2137" y="271"/>
                </a:cubicBezTo>
                <a:cubicBezTo>
                  <a:pt x="2137" y="271"/>
                  <a:pt x="2137" y="271"/>
                  <a:pt x="2137" y="272"/>
                </a:cubicBezTo>
                <a:cubicBezTo>
                  <a:pt x="2137" y="272"/>
                  <a:pt x="2138" y="272"/>
                  <a:pt x="2138" y="272"/>
                </a:cubicBezTo>
                <a:cubicBezTo>
                  <a:pt x="2169" y="265"/>
                  <a:pt x="2169" y="265"/>
                  <a:pt x="2169" y="265"/>
                </a:cubicBezTo>
                <a:cubicBezTo>
                  <a:pt x="2184" y="288"/>
                  <a:pt x="2184" y="288"/>
                  <a:pt x="2184" y="288"/>
                </a:cubicBezTo>
                <a:cubicBezTo>
                  <a:pt x="2189" y="296"/>
                  <a:pt x="2189" y="296"/>
                  <a:pt x="2189" y="296"/>
                </a:cubicBezTo>
                <a:cubicBezTo>
                  <a:pt x="2175" y="329"/>
                  <a:pt x="2175" y="329"/>
                  <a:pt x="2175" y="329"/>
                </a:cubicBezTo>
                <a:cubicBezTo>
                  <a:pt x="2173" y="333"/>
                  <a:pt x="2173" y="333"/>
                  <a:pt x="2173" y="333"/>
                </a:cubicBezTo>
                <a:cubicBezTo>
                  <a:pt x="2173" y="333"/>
                  <a:pt x="2173" y="333"/>
                  <a:pt x="2173" y="333"/>
                </a:cubicBezTo>
                <a:cubicBezTo>
                  <a:pt x="2188" y="386"/>
                  <a:pt x="2188" y="386"/>
                  <a:pt x="2188" y="386"/>
                </a:cubicBezTo>
                <a:cubicBezTo>
                  <a:pt x="2159" y="433"/>
                  <a:pt x="2159" y="433"/>
                  <a:pt x="2159" y="433"/>
                </a:cubicBezTo>
                <a:cubicBezTo>
                  <a:pt x="2159" y="434"/>
                  <a:pt x="2159" y="434"/>
                  <a:pt x="2159" y="434"/>
                </a:cubicBezTo>
                <a:cubicBezTo>
                  <a:pt x="2159" y="434"/>
                  <a:pt x="2159" y="435"/>
                  <a:pt x="2159" y="435"/>
                </a:cubicBezTo>
                <a:cubicBezTo>
                  <a:pt x="2205" y="446"/>
                  <a:pt x="2205" y="446"/>
                  <a:pt x="2205" y="446"/>
                </a:cubicBezTo>
                <a:cubicBezTo>
                  <a:pt x="2231" y="455"/>
                  <a:pt x="2231" y="455"/>
                  <a:pt x="2231" y="455"/>
                </a:cubicBezTo>
                <a:cubicBezTo>
                  <a:pt x="2232" y="456"/>
                  <a:pt x="2232" y="456"/>
                  <a:pt x="2232" y="456"/>
                </a:cubicBezTo>
                <a:cubicBezTo>
                  <a:pt x="2235" y="457"/>
                  <a:pt x="2235" y="457"/>
                  <a:pt x="2235" y="457"/>
                </a:cubicBezTo>
                <a:cubicBezTo>
                  <a:pt x="2281" y="502"/>
                  <a:pt x="2281" y="502"/>
                  <a:pt x="2281" y="502"/>
                </a:cubicBezTo>
                <a:cubicBezTo>
                  <a:pt x="2281" y="502"/>
                  <a:pt x="2281" y="502"/>
                  <a:pt x="2282" y="502"/>
                </a:cubicBezTo>
                <a:cubicBezTo>
                  <a:pt x="2301" y="498"/>
                  <a:pt x="2301" y="498"/>
                  <a:pt x="2301" y="498"/>
                </a:cubicBezTo>
                <a:cubicBezTo>
                  <a:pt x="2302" y="498"/>
                  <a:pt x="2302" y="498"/>
                  <a:pt x="2302" y="498"/>
                </a:cubicBezTo>
                <a:cubicBezTo>
                  <a:pt x="2302" y="497"/>
                  <a:pt x="2302" y="497"/>
                  <a:pt x="2302" y="497"/>
                </a:cubicBezTo>
                <a:cubicBezTo>
                  <a:pt x="2265" y="432"/>
                  <a:pt x="2265" y="432"/>
                  <a:pt x="2265" y="432"/>
                </a:cubicBezTo>
                <a:cubicBezTo>
                  <a:pt x="2278" y="422"/>
                  <a:pt x="2278" y="422"/>
                  <a:pt x="2278" y="422"/>
                </a:cubicBezTo>
                <a:cubicBezTo>
                  <a:pt x="2317" y="454"/>
                  <a:pt x="2317" y="454"/>
                  <a:pt x="2317" y="454"/>
                </a:cubicBezTo>
                <a:cubicBezTo>
                  <a:pt x="2350" y="481"/>
                  <a:pt x="2350" y="481"/>
                  <a:pt x="2350" y="481"/>
                </a:cubicBezTo>
                <a:cubicBezTo>
                  <a:pt x="2375" y="514"/>
                  <a:pt x="2375" y="514"/>
                  <a:pt x="2375" y="514"/>
                </a:cubicBezTo>
                <a:cubicBezTo>
                  <a:pt x="2376" y="515"/>
                  <a:pt x="2376" y="515"/>
                  <a:pt x="2376" y="515"/>
                </a:cubicBezTo>
                <a:cubicBezTo>
                  <a:pt x="2399" y="535"/>
                  <a:pt x="2399" y="535"/>
                  <a:pt x="2399" y="535"/>
                </a:cubicBezTo>
                <a:cubicBezTo>
                  <a:pt x="2401" y="537"/>
                  <a:pt x="2401" y="537"/>
                  <a:pt x="2401" y="537"/>
                </a:cubicBezTo>
                <a:cubicBezTo>
                  <a:pt x="2406" y="542"/>
                  <a:pt x="2406" y="542"/>
                  <a:pt x="2406" y="542"/>
                </a:cubicBezTo>
                <a:cubicBezTo>
                  <a:pt x="2406" y="542"/>
                  <a:pt x="2407" y="542"/>
                  <a:pt x="2407" y="542"/>
                </a:cubicBezTo>
                <a:cubicBezTo>
                  <a:pt x="2407" y="542"/>
                  <a:pt x="2407" y="542"/>
                  <a:pt x="2407" y="541"/>
                </a:cubicBezTo>
                <a:cubicBezTo>
                  <a:pt x="2429" y="503"/>
                  <a:pt x="2429" y="503"/>
                  <a:pt x="2429" y="503"/>
                </a:cubicBezTo>
                <a:cubicBezTo>
                  <a:pt x="2429" y="503"/>
                  <a:pt x="2429" y="503"/>
                  <a:pt x="2429" y="502"/>
                </a:cubicBezTo>
                <a:cubicBezTo>
                  <a:pt x="2429" y="502"/>
                  <a:pt x="2429" y="502"/>
                  <a:pt x="2429" y="502"/>
                </a:cubicBezTo>
                <a:cubicBezTo>
                  <a:pt x="2399" y="487"/>
                  <a:pt x="2399" y="487"/>
                  <a:pt x="2399" y="487"/>
                </a:cubicBezTo>
                <a:cubicBezTo>
                  <a:pt x="2399" y="459"/>
                  <a:pt x="2399" y="459"/>
                  <a:pt x="2399" y="459"/>
                </a:cubicBezTo>
                <a:cubicBezTo>
                  <a:pt x="2399" y="459"/>
                  <a:pt x="2399" y="459"/>
                  <a:pt x="2399" y="459"/>
                </a:cubicBezTo>
                <a:cubicBezTo>
                  <a:pt x="2384" y="428"/>
                  <a:pt x="2384" y="428"/>
                  <a:pt x="2384" y="428"/>
                </a:cubicBezTo>
                <a:cubicBezTo>
                  <a:pt x="2384" y="428"/>
                  <a:pt x="2383" y="428"/>
                  <a:pt x="2383" y="428"/>
                </a:cubicBezTo>
                <a:cubicBezTo>
                  <a:pt x="2342" y="432"/>
                  <a:pt x="2342" y="432"/>
                  <a:pt x="2342" y="432"/>
                </a:cubicBezTo>
                <a:cubicBezTo>
                  <a:pt x="2313" y="398"/>
                  <a:pt x="2313" y="398"/>
                  <a:pt x="2313" y="398"/>
                </a:cubicBezTo>
                <a:cubicBezTo>
                  <a:pt x="2287" y="362"/>
                  <a:pt x="2287" y="362"/>
                  <a:pt x="2287" y="362"/>
                </a:cubicBezTo>
                <a:cubicBezTo>
                  <a:pt x="2277" y="334"/>
                  <a:pt x="2277" y="334"/>
                  <a:pt x="2277" y="334"/>
                </a:cubicBezTo>
                <a:cubicBezTo>
                  <a:pt x="2329" y="334"/>
                  <a:pt x="2329" y="334"/>
                  <a:pt x="2329" y="334"/>
                </a:cubicBezTo>
                <a:cubicBezTo>
                  <a:pt x="2374" y="327"/>
                  <a:pt x="2374" y="327"/>
                  <a:pt x="2374" y="327"/>
                </a:cubicBezTo>
                <a:cubicBezTo>
                  <a:pt x="2374" y="327"/>
                  <a:pt x="2374" y="327"/>
                  <a:pt x="2374" y="327"/>
                </a:cubicBezTo>
                <a:cubicBezTo>
                  <a:pt x="2390" y="318"/>
                  <a:pt x="2390" y="318"/>
                  <a:pt x="2390" y="318"/>
                </a:cubicBezTo>
                <a:cubicBezTo>
                  <a:pt x="2398" y="313"/>
                  <a:pt x="2398" y="313"/>
                  <a:pt x="2398" y="313"/>
                </a:cubicBezTo>
                <a:cubicBezTo>
                  <a:pt x="2413" y="305"/>
                  <a:pt x="2413" y="305"/>
                  <a:pt x="2413" y="305"/>
                </a:cubicBezTo>
                <a:cubicBezTo>
                  <a:pt x="2413" y="305"/>
                  <a:pt x="2413" y="304"/>
                  <a:pt x="2413" y="304"/>
                </a:cubicBezTo>
                <a:cubicBezTo>
                  <a:pt x="2419" y="288"/>
                  <a:pt x="2419" y="288"/>
                  <a:pt x="2419" y="288"/>
                </a:cubicBezTo>
                <a:cubicBezTo>
                  <a:pt x="2421" y="282"/>
                  <a:pt x="2421" y="282"/>
                  <a:pt x="2421" y="282"/>
                </a:cubicBezTo>
                <a:cubicBezTo>
                  <a:pt x="2421" y="282"/>
                  <a:pt x="2421" y="282"/>
                  <a:pt x="2421" y="282"/>
                </a:cubicBezTo>
                <a:cubicBezTo>
                  <a:pt x="2420" y="282"/>
                  <a:pt x="2420" y="281"/>
                  <a:pt x="2420" y="281"/>
                </a:cubicBezTo>
                <a:cubicBezTo>
                  <a:pt x="2408" y="280"/>
                  <a:pt x="2408" y="280"/>
                  <a:pt x="2408" y="280"/>
                </a:cubicBezTo>
                <a:cubicBezTo>
                  <a:pt x="2376" y="276"/>
                  <a:pt x="2376" y="276"/>
                  <a:pt x="2376" y="276"/>
                </a:cubicBezTo>
                <a:cubicBezTo>
                  <a:pt x="2376" y="276"/>
                  <a:pt x="2376" y="276"/>
                  <a:pt x="2376" y="276"/>
                </a:cubicBezTo>
                <a:cubicBezTo>
                  <a:pt x="2344" y="286"/>
                  <a:pt x="2344" y="286"/>
                  <a:pt x="2344" y="286"/>
                </a:cubicBezTo>
                <a:cubicBezTo>
                  <a:pt x="2341" y="287"/>
                  <a:pt x="2341" y="287"/>
                  <a:pt x="2341" y="287"/>
                </a:cubicBezTo>
                <a:cubicBezTo>
                  <a:pt x="2305" y="288"/>
                  <a:pt x="2305" y="288"/>
                  <a:pt x="2305" y="288"/>
                </a:cubicBezTo>
                <a:cubicBezTo>
                  <a:pt x="2305" y="288"/>
                  <a:pt x="2305" y="288"/>
                  <a:pt x="2305" y="288"/>
                </a:cubicBezTo>
                <a:cubicBezTo>
                  <a:pt x="2310" y="270"/>
                  <a:pt x="2310" y="270"/>
                  <a:pt x="2310" y="270"/>
                </a:cubicBezTo>
                <a:cubicBezTo>
                  <a:pt x="2387" y="235"/>
                  <a:pt x="2387" y="235"/>
                  <a:pt x="2387" y="235"/>
                </a:cubicBezTo>
                <a:cubicBezTo>
                  <a:pt x="2388" y="235"/>
                  <a:pt x="2388" y="235"/>
                  <a:pt x="2388" y="234"/>
                </a:cubicBezTo>
                <a:cubicBezTo>
                  <a:pt x="2388" y="234"/>
                  <a:pt x="2388" y="234"/>
                  <a:pt x="2388" y="234"/>
                </a:cubicBezTo>
                <a:cubicBezTo>
                  <a:pt x="2382" y="231"/>
                  <a:pt x="2382" y="231"/>
                  <a:pt x="2382" y="231"/>
                </a:cubicBezTo>
                <a:cubicBezTo>
                  <a:pt x="2369" y="225"/>
                  <a:pt x="2369" y="225"/>
                  <a:pt x="2369" y="225"/>
                </a:cubicBezTo>
                <a:cubicBezTo>
                  <a:pt x="2349" y="217"/>
                  <a:pt x="2349" y="217"/>
                  <a:pt x="2349" y="217"/>
                </a:cubicBezTo>
                <a:cubicBezTo>
                  <a:pt x="2349" y="217"/>
                  <a:pt x="2349" y="217"/>
                  <a:pt x="2349" y="217"/>
                </a:cubicBezTo>
                <a:cubicBezTo>
                  <a:pt x="2326" y="224"/>
                  <a:pt x="2326" y="224"/>
                  <a:pt x="2326" y="224"/>
                </a:cubicBezTo>
                <a:cubicBezTo>
                  <a:pt x="2311" y="227"/>
                  <a:pt x="2311" y="227"/>
                  <a:pt x="2311" y="227"/>
                </a:cubicBezTo>
                <a:cubicBezTo>
                  <a:pt x="2306" y="229"/>
                  <a:pt x="2306" y="229"/>
                  <a:pt x="2306" y="229"/>
                </a:cubicBezTo>
                <a:cubicBezTo>
                  <a:pt x="2306" y="229"/>
                  <a:pt x="2306" y="229"/>
                  <a:pt x="2306" y="229"/>
                </a:cubicBezTo>
                <a:cubicBezTo>
                  <a:pt x="2242" y="277"/>
                  <a:pt x="2242" y="277"/>
                  <a:pt x="2242" y="277"/>
                </a:cubicBezTo>
                <a:cubicBezTo>
                  <a:pt x="2213" y="257"/>
                  <a:pt x="2213" y="257"/>
                  <a:pt x="2213" y="257"/>
                </a:cubicBezTo>
                <a:cubicBezTo>
                  <a:pt x="2234" y="237"/>
                  <a:pt x="2234" y="237"/>
                  <a:pt x="2234" y="237"/>
                </a:cubicBezTo>
                <a:cubicBezTo>
                  <a:pt x="2235" y="237"/>
                  <a:pt x="2235" y="237"/>
                  <a:pt x="2235" y="237"/>
                </a:cubicBezTo>
                <a:cubicBezTo>
                  <a:pt x="2231" y="215"/>
                  <a:pt x="2231" y="215"/>
                  <a:pt x="2231" y="215"/>
                </a:cubicBezTo>
                <a:cubicBezTo>
                  <a:pt x="2231" y="214"/>
                  <a:pt x="2230" y="214"/>
                  <a:pt x="2230" y="214"/>
                </a:cubicBezTo>
                <a:cubicBezTo>
                  <a:pt x="2185" y="220"/>
                  <a:pt x="2185" y="220"/>
                  <a:pt x="2185" y="220"/>
                </a:cubicBezTo>
                <a:cubicBezTo>
                  <a:pt x="2172" y="206"/>
                  <a:pt x="2172" y="206"/>
                  <a:pt x="2172" y="206"/>
                </a:cubicBezTo>
                <a:cubicBezTo>
                  <a:pt x="2171" y="205"/>
                  <a:pt x="2171" y="205"/>
                  <a:pt x="2171" y="205"/>
                </a:cubicBezTo>
                <a:cubicBezTo>
                  <a:pt x="2154" y="189"/>
                  <a:pt x="2154" y="189"/>
                  <a:pt x="2154" y="189"/>
                </a:cubicBezTo>
                <a:cubicBezTo>
                  <a:pt x="2138" y="174"/>
                  <a:pt x="2138" y="174"/>
                  <a:pt x="2138" y="174"/>
                </a:cubicBezTo>
                <a:cubicBezTo>
                  <a:pt x="2133" y="169"/>
                  <a:pt x="2133" y="169"/>
                  <a:pt x="2133" y="169"/>
                </a:cubicBezTo>
                <a:cubicBezTo>
                  <a:pt x="2137" y="137"/>
                  <a:pt x="2137" y="137"/>
                  <a:pt x="2137" y="137"/>
                </a:cubicBezTo>
                <a:cubicBezTo>
                  <a:pt x="2138" y="126"/>
                  <a:pt x="2138" y="126"/>
                  <a:pt x="2138" y="126"/>
                </a:cubicBezTo>
                <a:cubicBezTo>
                  <a:pt x="2139" y="126"/>
                  <a:pt x="2138" y="126"/>
                  <a:pt x="2138" y="125"/>
                </a:cubicBezTo>
                <a:cubicBezTo>
                  <a:pt x="2113" y="75"/>
                  <a:pt x="2113" y="75"/>
                  <a:pt x="2113" y="75"/>
                </a:cubicBezTo>
                <a:cubicBezTo>
                  <a:pt x="2102" y="39"/>
                  <a:pt x="2102" y="39"/>
                  <a:pt x="2102" y="39"/>
                </a:cubicBezTo>
                <a:cubicBezTo>
                  <a:pt x="2143" y="48"/>
                  <a:pt x="2143" y="48"/>
                  <a:pt x="2143" y="48"/>
                </a:cubicBezTo>
                <a:cubicBezTo>
                  <a:pt x="2183" y="85"/>
                  <a:pt x="2183" y="85"/>
                  <a:pt x="2183" y="85"/>
                </a:cubicBezTo>
                <a:cubicBezTo>
                  <a:pt x="2186" y="88"/>
                  <a:pt x="2186" y="88"/>
                  <a:pt x="2186" y="88"/>
                </a:cubicBezTo>
                <a:cubicBezTo>
                  <a:pt x="2187" y="88"/>
                  <a:pt x="2187" y="88"/>
                  <a:pt x="2187" y="88"/>
                </a:cubicBezTo>
                <a:cubicBezTo>
                  <a:pt x="2188" y="88"/>
                  <a:pt x="2188" y="88"/>
                  <a:pt x="2188" y="87"/>
                </a:cubicBezTo>
                <a:cubicBezTo>
                  <a:pt x="2182" y="29"/>
                  <a:pt x="2182" y="29"/>
                  <a:pt x="2182" y="29"/>
                </a:cubicBezTo>
                <a:cubicBezTo>
                  <a:pt x="2221" y="23"/>
                  <a:pt x="2221" y="23"/>
                  <a:pt x="2221" y="23"/>
                </a:cubicBezTo>
                <a:cubicBezTo>
                  <a:pt x="2232" y="21"/>
                  <a:pt x="2232" y="21"/>
                  <a:pt x="2232" y="21"/>
                </a:cubicBezTo>
                <a:cubicBezTo>
                  <a:pt x="2246" y="29"/>
                  <a:pt x="2246" y="29"/>
                  <a:pt x="2246" y="29"/>
                </a:cubicBezTo>
                <a:cubicBezTo>
                  <a:pt x="2265" y="41"/>
                  <a:pt x="2265" y="41"/>
                  <a:pt x="2265" y="41"/>
                </a:cubicBezTo>
                <a:cubicBezTo>
                  <a:pt x="2265" y="41"/>
                  <a:pt x="2265" y="41"/>
                  <a:pt x="2265" y="41"/>
                </a:cubicBezTo>
                <a:cubicBezTo>
                  <a:pt x="2305" y="47"/>
                  <a:pt x="2305" y="47"/>
                  <a:pt x="2305" y="47"/>
                </a:cubicBezTo>
                <a:cubicBezTo>
                  <a:pt x="2335" y="51"/>
                  <a:pt x="2335" y="51"/>
                  <a:pt x="2335" y="51"/>
                </a:cubicBezTo>
                <a:cubicBezTo>
                  <a:pt x="2349" y="63"/>
                  <a:pt x="2349" y="63"/>
                  <a:pt x="2349" y="63"/>
                </a:cubicBezTo>
                <a:cubicBezTo>
                  <a:pt x="2398" y="101"/>
                  <a:pt x="2398" y="101"/>
                  <a:pt x="2398" y="101"/>
                </a:cubicBezTo>
                <a:cubicBezTo>
                  <a:pt x="2398" y="102"/>
                  <a:pt x="2398" y="102"/>
                  <a:pt x="2398" y="101"/>
                </a:cubicBezTo>
                <a:cubicBezTo>
                  <a:pt x="2401" y="101"/>
                  <a:pt x="2401" y="101"/>
                  <a:pt x="2401" y="101"/>
                </a:cubicBezTo>
                <a:cubicBezTo>
                  <a:pt x="2423" y="90"/>
                  <a:pt x="2423" y="90"/>
                  <a:pt x="2423" y="90"/>
                </a:cubicBezTo>
                <a:cubicBezTo>
                  <a:pt x="2424" y="90"/>
                  <a:pt x="2424" y="89"/>
                  <a:pt x="2424" y="89"/>
                </a:cubicBezTo>
                <a:cubicBezTo>
                  <a:pt x="2424" y="89"/>
                  <a:pt x="2424" y="89"/>
                  <a:pt x="2424" y="88"/>
                </a:cubicBezTo>
                <a:cubicBezTo>
                  <a:pt x="2423" y="88"/>
                  <a:pt x="2423" y="88"/>
                  <a:pt x="2423" y="88"/>
                </a:cubicBezTo>
                <a:cubicBezTo>
                  <a:pt x="2394" y="29"/>
                  <a:pt x="2394" y="29"/>
                  <a:pt x="2394" y="29"/>
                </a:cubicBezTo>
                <a:cubicBezTo>
                  <a:pt x="2437" y="12"/>
                  <a:pt x="2437" y="12"/>
                  <a:pt x="2437" y="12"/>
                </a:cubicBezTo>
                <a:cubicBezTo>
                  <a:pt x="2518" y="2"/>
                  <a:pt x="2518" y="2"/>
                  <a:pt x="2518" y="2"/>
                </a:cubicBezTo>
                <a:cubicBezTo>
                  <a:pt x="2541" y="0"/>
                  <a:pt x="2541" y="0"/>
                  <a:pt x="2541" y="0"/>
                </a:cubicBezTo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41"/>
          <p:cNvSpPr>
            <a:spLocks/>
          </p:cNvSpPr>
          <p:nvPr/>
        </p:nvSpPr>
        <p:spPr bwMode="auto">
          <a:xfrm>
            <a:off x="9150351" y="373063"/>
            <a:ext cx="719138" cy="1049338"/>
          </a:xfrm>
          <a:custGeom>
            <a:avLst/>
            <a:gdLst>
              <a:gd name="T0" fmla="*/ 190 w 230"/>
              <a:gd name="T1" fmla="*/ 0 h 335"/>
              <a:gd name="T2" fmla="*/ 175 w 230"/>
              <a:gd name="T3" fmla="*/ 1 h 335"/>
              <a:gd name="T4" fmla="*/ 122 w 230"/>
              <a:gd name="T5" fmla="*/ 5 h 335"/>
              <a:gd name="T6" fmla="*/ 122 w 230"/>
              <a:gd name="T7" fmla="*/ 9 h 335"/>
              <a:gd name="T8" fmla="*/ 127 w 230"/>
              <a:gd name="T9" fmla="*/ 41 h 335"/>
              <a:gd name="T10" fmla="*/ 147 w 230"/>
              <a:gd name="T11" fmla="*/ 98 h 335"/>
              <a:gd name="T12" fmla="*/ 206 w 230"/>
              <a:gd name="T13" fmla="*/ 101 h 335"/>
              <a:gd name="T14" fmla="*/ 217 w 230"/>
              <a:gd name="T15" fmla="*/ 102 h 335"/>
              <a:gd name="T16" fmla="*/ 217 w 230"/>
              <a:gd name="T17" fmla="*/ 102 h 335"/>
              <a:gd name="T18" fmla="*/ 228 w 230"/>
              <a:gd name="T19" fmla="*/ 115 h 335"/>
              <a:gd name="T20" fmla="*/ 230 w 230"/>
              <a:gd name="T21" fmla="*/ 117 h 335"/>
              <a:gd name="T22" fmla="*/ 230 w 230"/>
              <a:gd name="T23" fmla="*/ 117 h 335"/>
              <a:gd name="T24" fmla="*/ 230 w 230"/>
              <a:gd name="T25" fmla="*/ 118 h 335"/>
              <a:gd name="T26" fmla="*/ 123 w 230"/>
              <a:gd name="T27" fmla="*/ 154 h 335"/>
              <a:gd name="T28" fmla="*/ 64 w 230"/>
              <a:gd name="T29" fmla="*/ 174 h 335"/>
              <a:gd name="T30" fmla="*/ 33 w 230"/>
              <a:gd name="T31" fmla="*/ 184 h 335"/>
              <a:gd name="T32" fmla="*/ 0 w 230"/>
              <a:gd name="T33" fmla="*/ 201 h 335"/>
              <a:gd name="T34" fmla="*/ 35 w 230"/>
              <a:gd name="T35" fmla="*/ 255 h 335"/>
              <a:gd name="T36" fmla="*/ 35 w 230"/>
              <a:gd name="T37" fmla="*/ 256 h 335"/>
              <a:gd name="T38" fmla="*/ 45 w 230"/>
              <a:gd name="T39" fmla="*/ 297 h 335"/>
              <a:gd name="T40" fmla="*/ 53 w 230"/>
              <a:gd name="T41" fmla="*/ 319 h 335"/>
              <a:gd name="T42" fmla="*/ 58 w 230"/>
              <a:gd name="T43" fmla="*/ 335 h 335"/>
              <a:gd name="T44" fmla="*/ 221 w 230"/>
              <a:gd name="T45" fmla="*/ 325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30" h="335">
                <a:moveTo>
                  <a:pt x="190" y="0"/>
                </a:moveTo>
                <a:cubicBezTo>
                  <a:pt x="175" y="1"/>
                  <a:pt x="175" y="1"/>
                  <a:pt x="175" y="1"/>
                </a:cubicBezTo>
                <a:cubicBezTo>
                  <a:pt x="122" y="5"/>
                  <a:pt x="122" y="5"/>
                  <a:pt x="122" y="5"/>
                </a:cubicBezTo>
                <a:cubicBezTo>
                  <a:pt x="122" y="9"/>
                  <a:pt x="122" y="9"/>
                  <a:pt x="122" y="9"/>
                </a:cubicBezTo>
                <a:cubicBezTo>
                  <a:pt x="127" y="41"/>
                  <a:pt x="127" y="41"/>
                  <a:pt x="127" y="41"/>
                </a:cubicBezTo>
                <a:cubicBezTo>
                  <a:pt x="147" y="98"/>
                  <a:pt x="147" y="98"/>
                  <a:pt x="147" y="98"/>
                </a:cubicBezTo>
                <a:cubicBezTo>
                  <a:pt x="206" y="101"/>
                  <a:pt x="206" y="101"/>
                  <a:pt x="206" y="101"/>
                </a:cubicBezTo>
                <a:cubicBezTo>
                  <a:pt x="217" y="102"/>
                  <a:pt x="217" y="102"/>
                  <a:pt x="217" y="102"/>
                </a:cubicBezTo>
                <a:cubicBezTo>
                  <a:pt x="217" y="102"/>
                  <a:pt x="217" y="102"/>
                  <a:pt x="217" y="102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30" y="117"/>
                  <a:pt x="230" y="117"/>
                  <a:pt x="230" y="117"/>
                </a:cubicBezTo>
                <a:cubicBezTo>
                  <a:pt x="230" y="117"/>
                  <a:pt x="230" y="117"/>
                  <a:pt x="230" y="117"/>
                </a:cubicBezTo>
                <a:cubicBezTo>
                  <a:pt x="230" y="118"/>
                  <a:pt x="230" y="118"/>
                  <a:pt x="230" y="118"/>
                </a:cubicBezTo>
                <a:cubicBezTo>
                  <a:pt x="123" y="154"/>
                  <a:pt x="123" y="154"/>
                  <a:pt x="123" y="154"/>
                </a:cubicBezTo>
                <a:cubicBezTo>
                  <a:pt x="64" y="174"/>
                  <a:pt x="64" y="174"/>
                  <a:pt x="64" y="174"/>
                </a:cubicBezTo>
                <a:cubicBezTo>
                  <a:pt x="33" y="184"/>
                  <a:pt x="33" y="184"/>
                  <a:pt x="33" y="184"/>
                </a:cubicBezTo>
                <a:cubicBezTo>
                  <a:pt x="0" y="201"/>
                  <a:pt x="0" y="201"/>
                  <a:pt x="0" y="201"/>
                </a:cubicBezTo>
                <a:cubicBezTo>
                  <a:pt x="35" y="255"/>
                  <a:pt x="35" y="255"/>
                  <a:pt x="35" y="255"/>
                </a:cubicBezTo>
                <a:cubicBezTo>
                  <a:pt x="35" y="255"/>
                  <a:pt x="35" y="255"/>
                  <a:pt x="35" y="256"/>
                </a:cubicBezTo>
                <a:cubicBezTo>
                  <a:pt x="45" y="297"/>
                  <a:pt x="45" y="297"/>
                  <a:pt x="45" y="297"/>
                </a:cubicBezTo>
                <a:cubicBezTo>
                  <a:pt x="53" y="319"/>
                  <a:pt x="53" y="319"/>
                  <a:pt x="53" y="319"/>
                </a:cubicBezTo>
                <a:cubicBezTo>
                  <a:pt x="58" y="335"/>
                  <a:pt x="58" y="335"/>
                  <a:pt x="58" y="335"/>
                </a:cubicBezTo>
                <a:cubicBezTo>
                  <a:pt x="221" y="325"/>
                  <a:pt x="221" y="325"/>
                  <a:pt x="221" y="325"/>
                </a:cubicBezTo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42"/>
          <p:cNvSpPr>
            <a:spLocks/>
          </p:cNvSpPr>
          <p:nvPr/>
        </p:nvSpPr>
        <p:spPr bwMode="auto">
          <a:xfrm>
            <a:off x="7353301" y="1700213"/>
            <a:ext cx="325438" cy="369888"/>
          </a:xfrm>
          <a:custGeom>
            <a:avLst/>
            <a:gdLst>
              <a:gd name="T0" fmla="*/ 0 w 205"/>
              <a:gd name="T1" fmla="*/ 225 h 233"/>
              <a:gd name="T2" fmla="*/ 13 w 205"/>
              <a:gd name="T3" fmla="*/ 233 h 233"/>
              <a:gd name="T4" fmla="*/ 31 w 205"/>
              <a:gd name="T5" fmla="*/ 221 h 233"/>
              <a:gd name="T6" fmla="*/ 55 w 205"/>
              <a:gd name="T7" fmla="*/ 207 h 233"/>
              <a:gd name="T8" fmla="*/ 173 w 205"/>
              <a:gd name="T9" fmla="*/ 136 h 233"/>
              <a:gd name="T10" fmla="*/ 205 w 205"/>
              <a:gd name="T11" fmla="*/ 0 h 233"/>
              <a:gd name="T12" fmla="*/ 13 w 205"/>
              <a:gd name="T13" fmla="*/ 32 h 233"/>
              <a:gd name="T14" fmla="*/ 6 w 205"/>
              <a:gd name="T15" fmla="*/ 152 h 233"/>
              <a:gd name="T16" fmla="*/ 0 w 205"/>
              <a:gd name="T17" fmla="*/ 225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5" h="233">
                <a:moveTo>
                  <a:pt x="0" y="225"/>
                </a:moveTo>
                <a:lnTo>
                  <a:pt x="13" y="233"/>
                </a:lnTo>
                <a:lnTo>
                  <a:pt x="31" y="221"/>
                </a:lnTo>
                <a:lnTo>
                  <a:pt x="55" y="207"/>
                </a:lnTo>
                <a:lnTo>
                  <a:pt x="173" y="136"/>
                </a:lnTo>
                <a:lnTo>
                  <a:pt x="205" y="0"/>
                </a:lnTo>
                <a:lnTo>
                  <a:pt x="13" y="32"/>
                </a:lnTo>
                <a:lnTo>
                  <a:pt x="6" y="152"/>
                </a:lnTo>
                <a:lnTo>
                  <a:pt x="0" y="225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43"/>
          <p:cNvSpPr>
            <a:spLocks/>
          </p:cNvSpPr>
          <p:nvPr/>
        </p:nvSpPr>
        <p:spPr bwMode="auto">
          <a:xfrm>
            <a:off x="7299326" y="1525588"/>
            <a:ext cx="366713" cy="134938"/>
          </a:xfrm>
          <a:custGeom>
            <a:avLst/>
            <a:gdLst>
              <a:gd name="T0" fmla="*/ 0 w 231"/>
              <a:gd name="T1" fmla="*/ 35 h 85"/>
              <a:gd name="T2" fmla="*/ 46 w 231"/>
              <a:gd name="T3" fmla="*/ 61 h 85"/>
              <a:gd name="T4" fmla="*/ 51 w 231"/>
              <a:gd name="T5" fmla="*/ 65 h 85"/>
              <a:gd name="T6" fmla="*/ 85 w 231"/>
              <a:gd name="T7" fmla="*/ 85 h 85"/>
              <a:gd name="T8" fmla="*/ 170 w 231"/>
              <a:gd name="T9" fmla="*/ 81 h 85"/>
              <a:gd name="T10" fmla="*/ 231 w 231"/>
              <a:gd name="T11" fmla="*/ 79 h 85"/>
              <a:gd name="T12" fmla="*/ 215 w 231"/>
              <a:gd name="T13" fmla="*/ 4 h 85"/>
              <a:gd name="T14" fmla="*/ 67 w 231"/>
              <a:gd name="T15" fmla="*/ 0 h 85"/>
              <a:gd name="T16" fmla="*/ 36 w 231"/>
              <a:gd name="T17" fmla="*/ 18 h 85"/>
              <a:gd name="T18" fmla="*/ 0 w 231"/>
              <a:gd name="T19" fmla="*/ 3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1" h="85">
                <a:moveTo>
                  <a:pt x="0" y="35"/>
                </a:moveTo>
                <a:lnTo>
                  <a:pt x="46" y="61"/>
                </a:lnTo>
                <a:lnTo>
                  <a:pt x="51" y="65"/>
                </a:lnTo>
                <a:lnTo>
                  <a:pt x="85" y="85"/>
                </a:lnTo>
                <a:lnTo>
                  <a:pt x="170" y="81"/>
                </a:lnTo>
                <a:lnTo>
                  <a:pt x="231" y="79"/>
                </a:lnTo>
                <a:lnTo>
                  <a:pt x="215" y="4"/>
                </a:lnTo>
                <a:lnTo>
                  <a:pt x="67" y="0"/>
                </a:lnTo>
                <a:lnTo>
                  <a:pt x="36" y="18"/>
                </a:lnTo>
                <a:lnTo>
                  <a:pt x="0" y="35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Freeform 44"/>
          <p:cNvSpPr>
            <a:spLocks/>
          </p:cNvSpPr>
          <p:nvPr/>
        </p:nvSpPr>
        <p:spPr bwMode="auto">
          <a:xfrm>
            <a:off x="6538913" y="1584325"/>
            <a:ext cx="679450" cy="768350"/>
          </a:xfrm>
          <a:custGeom>
            <a:avLst/>
            <a:gdLst>
              <a:gd name="T0" fmla="*/ 0 w 217"/>
              <a:gd name="T1" fmla="*/ 162 h 245"/>
              <a:gd name="T2" fmla="*/ 1 w 217"/>
              <a:gd name="T3" fmla="*/ 163 h 245"/>
              <a:gd name="T4" fmla="*/ 67 w 217"/>
              <a:gd name="T5" fmla="*/ 222 h 245"/>
              <a:gd name="T6" fmla="*/ 94 w 217"/>
              <a:gd name="T7" fmla="*/ 245 h 245"/>
              <a:gd name="T8" fmla="*/ 137 w 217"/>
              <a:gd name="T9" fmla="*/ 224 h 245"/>
              <a:gd name="T10" fmla="*/ 217 w 217"/>
              <a:gd name="T11" fmla="*/ 183 h 245"/>
              <a:gd name="T12" fmla="*/ 211 w 217"/>
              <a:gd name="T13" fmla="*/ 63 h 245"/>
              <a:gd name="T14" fmla="*/ 210 w 217"/>
              <a:gd name="T15" fmla="*/ 56 h 245"/>
              <a:gd name="T16" fmla="*/ 210 w 217"/>
              <a:gd name="T17" fmla="*/ 42 h 245"/>
              <a:gd name="T18" fmla="*/ 208 w 217"/>
              <a:gd name="T19" fmla="*/ 4 h 245"/>
              <a:gd name="T20" fmla="*/ 205 w 217"/>
              <a:gd name="T21" fmla="*/ 3 h 245"/>
              <a:gd name="T22" fmla="*/ 173 w 217"/>
              <a:gd name="T23" fmla="*/ 0 h 245"/>
              <a:gd name="T24" fmla="*/ 160 w 217"/>
              <a:gd name="T25" fmla="*/ 78 h 245"/>
              <a:gd name="T26" fmla="*/ 160 w 217"/>
              <a:gd name="T27" fmla="*/ 78 h 245"/>
              <a:gd name="T28" fmla="*/ 119 w 217"/>
              <a:gd name="T29" fmla="*/ 85 h 245"/>
              <a:gd name="T30" fmla="*/ 118 w 217"/>
              <a:gd name="T31" fmla="*/ 85 h 245"/>
              <a:gd name="T32" fmla="*/ 92 w 217"/>
              <a:gd name="T33" fmla="*/ 57 h 245"/>
              <a:gd name="T34" fmla="*/ 46 w 217"/>
              <a:gd name="T35" fmla="*/ 85 h 245"/>
              <a:gd name="T36" fmla="*/ 34 w 217"/>
              <a:gd name="T37" fmla="*/ 135 h 245"/>
              <a:gd name="T38" fmla="*/ 33 w 217"/>
              <a:gd name="T39" fmla="*/ 135 h 245"/>
              <a:gd name="T40" fmla="*/ 29 w 217"/>
              <a:gd name="T41" fmla="*/ 138 h 245"/>
              <a:gd name="T42" fmla="*/ 4 w 217"/>
              <a:gd name="T43" fmla="*/ 155 h 245"/>
              <a:gd name="T44" fmla="*/ 0 w 217"/>
              <a:gd name="T45" fmla="*/ 162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7" h="245">
                <a:moveTo>
                  <a:pt x="0" y="162"/>
                </a:moveTo>
                <a:cubicBezTo>
                  <a:pt x="1" y="163"/>
                  <a:pt x="1" y="163"/>
                  <a:pt x="1" y="163"/>
                </a:cubicBezTo>
                <a:cubicBezTo>
                  <a:pt x="67" y="222"/>
                  <a:pt x="67" y="222"/>
                  <a:pt x="67" y="222"/>
                </a:cubicBezTo>
                <a:cubicBezTo>
                  <a:pt x="94" y="245"/>
                  <a:pt x="94" y="245"/>
                  <a:pt x="94" y="245"/>
                </a:cubicBezTo>
                <a:cubicBezTo>
                  <a:pt x="137" y="224"/>
                  <a:pt x="137" y="224"/>
                  <a:pt x="137" y="224"/>
                </a:cubicBezTo>
                <a:cubicBezTo>
                  <a:pt x="217" y="183"/>
                  <a:pt x="217" y="183"/>
                  <a:pt x="217" y="183"/>
                </a:cubicBezTo>
                <a:cubicBezTo>
                  <a:pt x="211" y="63"/>
                  <a:pt x="211" y="63"/>
                  <a:pt x="211" y="63"/>
                </a:cubicBezTo>
                <a:cubicBezTo>
                  <a:pt x="210" y="56"/>
                  <a:pt x="210" y="56"/>
                  <a:pt x="210" y="56"/>
                </a:cubicBezTo>
                <a:cubicBezTo>
                  <a:pt x="210" y="42"/>
                  <a:pt x="210" y="42"/>
                  <a:pt x="210" y="42"/>
                </a:cubicBezTo>
                <a:cubicBezTo>
                  <a:pt x="208" y="4"/>
                  <a:pt x="208" y="4"/>
                  <a:pt x="208" y="4"/>
                </a:cubicBezTo>
                <a:cubicBezTo>
                  <a:pt x="205" y="3"/>
                  <a:pt x="205" y="3"/>
                  <a:pt x="205" y="3"/>
                </a:cubicBezTo>
                <a:cubicBezTo>
                  <a:pt x="173" y="0"/>
                  <a:pt x="173" y="0"/>
                  <a:pt x="173" y="0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19" y="85"/>
                  <a:pt x="119" y="85"/>
                  <a:pt x="118" y="85"/>
                </a:cubicBezTo>
                <a:cubicBezTo>
                  <a:pt x="92" y="57"/>
                  <a:pt x="92" y="57"/>
                  <a:pt x="92" y="57"/>
                </a:cubicBezTo>
                <a:cubicBezTo>
                  <a:pt x="46" y="85"/>
                  <a:pt x="46" y="85"/>
                  <a:pt x="46" y="85"/>
                </a:cubicBezTo>
                <a:cubicBezTo>
                  <a:pt x="34" y="135"/>
                  <a:pt x="34" y="135"/>
                  <a:pt x="34" y="135"/>
                </a:cubicBezTo>
                <a:cubicBezTo>
                  <a:pt x="34" y="135"/>
                  <a:pt x="34" y="135"/>
                  <a:pt x="33" y="135"/>
                </a:cubicBezTo>
                <a:cubicBezTo>
                  <a:pt x="29" y="138"/>
                  <a:pt x="29" y="138"/>
                  <a:pt x="29" y="138"/>
                </a:cubicBezTo>
                <a:cubicBezTo>
                  <a:pt x="4" y="155"/>
                  <a:pt x="4" y="155"/>
                  <a:pt x="4" y="155"/>
                </a:cubicBezTo>
                <a:lnTo>
                  <a:pt x="0" y="162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45"/>
          <p:cNvSpPr>
            <a:spLocks/>
          </p:cNvSpPr>
          <p:nvPr/>
        </p:nvSpPr>
        <p:spPr bwMode="auto">
          <a:xfrm>
            <a:off x="7637463" y="0"/>
            <a:ext cx="869950" cy="679450"/>
          </a:xfrm>
          <a:custGeom>
            <a:avLst/>
            <a:gdLst>
              <a:gd name="T0" fmla="*/ 126 w 278"/>
              <a:gd name="T1" fmla="*/ 204 h 217"/>
              <a:gd name="T2" fmla="*/ 207 w 278"/>
              <a:gd name="T3" fmla="*/ 217 h 217"/>
              <a:gd name="T4" fmla="*/ 278 w 278"/>
              <a:gd name="T5" fmla="*/ 163 h 217"/>
              <a:gd name="T6" fmla="*/ 237 w 278"/>
              <a:gd name="T7" fmla="*/ 0 h 217"/>
              <a:gd name="T8" fmla="*/ 74 w 278"/>
              <a:gd name="T9" fmla="*/ 29 h 217"/>
              <a:gd name="T10" fmla="*/ 25 w 278"/>
              <a:gd name="T11" fmla="*/ 54 h 217"/>
              <a:gd name="T12" fmla="*/ 0 w 278"/>
              <a:gd name="T13" fmla="*/ 118 h 217"/>
              <a:gd name="T14" fmla="*/ 4 w 278"/>
              <a:gd name="T15" fmla="*/ 122 h 217"/>
              <a:gd name="T16" fmla="*/ 98 w 278"/>
              <a:gd name="T17" fmla="*/ 159 h 217"/>
              <a:gd name="T18" fmla="*/ 99 w 278"/>
              <a:gd name="T19" fmla="*/ 159 h 217"/>
              <a:gd name="T20" fmla="*/ 126 w 278"/>
              <a:gd name="T21" fmla="*/ 204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8" h="217">
                <a:moveTo>
                  <a:pt x="126" y="204"/>
                </a:moveTo>
                <a:cubicBezTo>
                  <a:pt x="207" y="217"/>
                  <a:pt x="207" y="217"/>
                  <a:pt x="207" y="217"/>
                </a:cubicBezTo>
                <a:cubicBezTo>
                  <a:pt x="278" y="163"/>
                  <a:pt x="278" y="163"/>
                  <a:pt x="278" y="163"/>
                </a:cubicBezTo>
                <a:cubicBezTo>
                  <a:pt x="237" y="0"/>
                  <a:pt x="237" y="0"/>
                  <a:pt x="237" y="0"/>
                </a:cubicBezTo>
                <a:cubicBezTo>
                  <a:pt x="74" y="29"/>
                  <a:pt x="74" y="29"/>
                  <a:pt x="74" y="29"/>
                </a:cubicBezTo>
                <a:cubicBezTo>
                  <a:pt x="25" y="54"/>
                  <a:pt x="25" y="54"/>
                  <a:pt x="25" y="54"/>
                </a:cubicBezTo>
                <a:cubicBezTo>
                  <a:pt x="0" y="118"/>
                  <a:pt x="0" y="118"/>
                  <a:pt x="0" y="118"/>
                </a:cubicBezTo>
                <a:cubicBezTo>
                  <a:pt x="4" y="122"/>
                  <a:pt x="4" y="122"/>
                  <a:pt x="4" y="122"/>
                </a:cubicBezTo>
                <a:cubicBezTo>
                  <a:pt x="98" y="159"/>
                  <a:pt x="98" y="159"/>
                  <a:pt x="98" y="159"/>
                </a:cubicBezTo>
                <a:cubicBezTo>
                  <a:pt x="98" y="159"/>
                  <a:pt x="98" y="159"/>
                  <a:pt x="99" y="159"/>
                </a:cubicBezTo>
                <a:lnTo>
                  <a:pt x="126" y="204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46"/>
          <p:cNvSpPr>
            <a:spLocks/>
          </p:cNvSpPr>
          <p:nvPr/>
        </p:nvSpPr>
        <p:spPr bwMode="auto">
          <a:xfrm>
            <a:off x="7816851" y="1174750"/>
            <a:ext cx="763588" cy="379413"/>
          </a:xfrm>
          <a:custGeom>
            <a:avLst/>
            <a:gdLst>
              <a:gd name="T0" fmla="*/ 23 w 244"/>
              <a:gd name="T1" fmla="*/ 97 h 121"/>
              <a:gd name="T2" fmla="*/ 32 w 244"/>
              <a:gd name="T3" fmla="*/ 98 h 121"/>
              <a:gd name="T4" fmla="*/ 69 w 244"/>
              <a:gd name="T5" fmla="*/ 107 h 121"/>
              <a:gd name="T6" fmla="*/ 108 w 244"/>
              <a:gd name="T7" fmla="*/ 116 h 121"/>
              <a:gd name="T8" fmla="*/ 130 w 244"/>
              <a:gd name="T9" fmla="*/ 121 h 121"/>
              <a:gd name="T10" fmla="*/ 244 w 244"/>
              <a:gd name="T11" fmla="*/ 95 h 121"/>
              <a:gd name="T12" fmla="*/ 229 w 244"/>
              <a:gd name="T13" fmla="*/ 64 h 121"/>
              <a:gd name="T14" fmla="*/ 199 w 244"/>
              <a:gd name="T15" fmla="*/ 6 h 121"/>
              <a:gd name="T16" fmla="*/ 144 w 244"/>
              <a:gd name="T17" fmla="*/ 34 h 121"/>
              <a:gd name="T18" fmla="*/ 143 w 244"/>
              <a:gd name="T19" fmla="*/ 34 h 121"/>
              <a:gd name="T20" fmla="*/ 143 w 244"/>
              <a:gd name="T21" fmla="*/ 34 h 121"/>
              <a:gd name="T22" fmla="*/ 130 w 244"/>
              <a:gd name="T23" fmla="*/ 0 h 121"/>
              <a:gd name="T24" fmla="*/ 111 w 244"/>
              <a:gd name="T25" fmla="*/ 7 h 121"/>
              <a:gd name="T26" fmla="*/ 0 w 244"/>
              <a:gd name="T27" fmla="*/ 52 h 121"/>
              <a:gd name="T28" fmla="*/ 23 w 244"/>
              <a:gd name="T29" fmla="*/ 9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4" h="121">
                <a:moveTo>
                  <a:pt x="23" y="97"/>
                </a:moveTo>
                <a:cubicBezTo>
                  <a:pt x="32" y="98"/>
                  <a:pt x="32" y="98"/>
                  <a:pt x="32" y="98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108" y="116"/>
                  <a:pt x="108" y="116"/>
                  <a:pt x="108" y="116"/>
                </a:cubicBezTo>
                <a:cubicBezTo>
                  <a:pt x="130" y="121"/>
                  <a:pt x="130" y="121"/>
                  <a:pt x="130" y="121"/>
                </a:cubicBezTo>
                <a:cubicBezTo>
                  <a:pt x="244" y="95"/>
                  <a:pt x="244" y="95"/>
                  <a:pt x="244" y="95"/>
                </a:cubicBezTo>
                <a:cubicBezTo>
                  <a:pt x="229" y="64"/>
                  <a:pt x="229" y="64"/>
                  <a:pt x="229" y="64"/>
                </a:cubicBezTo>
                <a:cubicBezTo>
                  <a:pt x="199" y="6"/>
                  <a:pt x="199" y="6"/>
                  <a:pt x="199" y="6"/>
                </a:cubicBezTo>
                <a:cubicBezTo>
                  <a:pt x="144" y="34"/>
                  <a:pt x="144" y="34"/>
                  <a:pt x="144" y="34"/>
                </a:cubicBezTo>
                <a:cubicBezTo>
                  <a:pt x="143" y="34"/>
                  <a:pt x="143" y="34"/>
                  <a:pt x="143" y="34"/>
                </a:cubicBezTo>
                <a:cubicBezTo>
                  <a:pt x="143" y="34"/>
                  <a:pt x="143" y="34"/>
                  <a:pt x="143" y="34"/>
                </a:cubicBezTo>
                <a:cubicBezTo>
                  <a:pt x="130" y="0"/>
                  <a:pt x="130" y="0"/>
                  <a:pt x="130" y="0"/>
                </a:cubicBezTo>
                <a:cubicBezTo>
                  <a:pt x="111" y="7"/>
                  <a:pt x="111" y="7"/>
                  <a:pt x="111" y="7"/>
                </a:cubicBezTo>
                <a:cubicBezTo>
                  <a:pt x="0" y="52"/>
                  <a:pt x="0" y="52"/>
                  <a:pt x="0" y="52"/>
                </a:cubicBezTo>
                <a:lnTo>
                  <a:pt x="23" y="97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47"/>
          <p:cNvSpPr>
            <a:spLocks/>
          </p:cNvSpPr>
          <p:nvPr/>
        </p:nvSpPr>
        <p:spPr bwMode="auto">
          <a:xfrm>
            <a:off x="8577263" y="1033463"/>
            <a:ext cx="582613" cy="520700"/>
          </a:xfrm>
          <a:custGeom>
            <a:avLst/>
            <a:gdLst>
              <a:gd name="T0" fmla="*/ 32 w 186"/>
              <a:gd name="T1" fmla="*/ 137 h 166"/>
              <a:gd name="T2" fmla="*/ 85 w 186"/>
              <a:gd name="T3" fmla="*/ 166 h 166"/>
              <a:gd name="T4" fmla="*/ 183 w 186"/>
              <a:gd name="T5" fmla="*/ 131 h 166"/>
              <a:gd name="T6" fmla="*/ 186 w 186"/>
              <a:gd name="T7" fmla="*/ 87 h 166"/>
              <a:gd name="T8" fmla="*/ 177 w 186"/>
              <a:gd name="T9" fmla="*/ 82 h 166"/>
              <a:gd name="T10" fmla="*/ 150 w 186"/>
              <a:gd name="T11" fmla="*/ 70 h 166"/>
              <a:gd name="T12" fmla="*/ 150 w 186"/>
              <a:gd name="T13" fmla="*/ 70 h 166"/>
              <a:gd name="T14" fmla="*/ 135 w 186"/>
              <a:gd name="T15" fmla="*/ 19 h 166"/>
              <a:gd name="T16" fmla="*/ 129 w 186"/>
              <a:gd name="T17" fmla="*/ 0 h 166"/>
              <a:gd name="T18" fmla="*/ 15 w 186"/>
              <a:gd name="T19" fmla="*/ 7 h 166"/>
              <a:gd name="T20" fmla="*/ 0 w 186"/>
              <a:gd name="T21" fmla="*/ 57 h 166"/>
              <a:gd name="T22" fmla="*/ 31 w 186"/>
              <a:gd name="T23" fmla="*/ 104 h 166"/>
              <a:gd name="T24" fmla="*/ 32 w 186"/>
              <a:gd name="T25" fmla="*/ 105 h 166"/>
              <a:gd name="T26" fmla="*/ 32 w 186"/>
              <a:gd name="T27" fmla="*/ 13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6" h="166">
                <a:moveTo>
                  <a:pt x="32" y="137"/>
                </a:moveTo>
                <a:cubicBezTo>
                  <a:pt x="85" y="166"/>
                  <a:pt x="85" y="166"/>
                  <a:pt x="85" y="166"/>
                </a:cubicBezTo>
                <a:cubicBezTo>
                  <a:pt x="183" y="131"/>
                  <a:pt x="183" y="131"/>
                  <a:pt x="183" y="131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77" y="82"/>
                  <a:pt x="177" y="82"/>
                  <a:pt x="177" y="82"/>
                </a:cubicBezTo>
                <a:cubicBezTo>
                  <a:pt x="150" y="70"/>
                  <a:pt x="150" y="70"/>
                  <a:pt x="150" y="70"/>
                </a:cubicBezTo>
                <a:cubicBezTo>
                  <a:pt x="150" y="70"/>
                  <a:pt x="150" y="70"/>
                  <a:pt x="150" y="70"/>
                </a:cubicBezTo>
                <a:cubicBezTo>
                  <a:pt x="135" y="19"/>
                  <a:pt x="135" y="19"/>
                  <a:pt x="135" y="19"/>
                </a:cubicBezTo>
                <a:cubicBezTo>
                  <a:pt x="129" y="0"/>
                  <a:pt x="129" y="0"/>
                  <a:pt x="129" y="0"/>
                </a:cubicBezTo>
                <a:cubicBezTo>
                  <a:pt x="15" y="7"/>
                  <a:pt x="15" y="7"/>
                  <a:pt x="15" y="7"/>
                </a:cubicBezTo>
                <a:cubicBezTo>
                  <a:pt x="0" y="57"/>
                  <a:pt x="0" y="57"/>
                  <a:pt x="0" y="57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32" y="105"/>
                  <a:pt x="32" y="105"/>
                  <a:pt x="32" y="105"/>
                </a:cubicBezTo>
                <a:lnTo>
                  <a:pt x="32" y="137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Freeform 48"/>
          <p:cNvSpPr>
            <a:spLocks/>
          </p:cNvSpPr>
          <p:nvPr/>
        </p:nvSpPr>
        <p:spPr bwMode="auto">
          <a:xfrm>
            <a:off x="9037638" y="479425"/>
            <a:ext cx="431800" cy="306388"/>
          </a:xfrm>
          <a:custGeom>
            <a:avLst/>
            <a:gdLst>
              <a:gd name="T0" fmla="*/ 0 w 138"/>
              <a:gd name="T1" fmla="*/ 61 h 98"/>
              <a:gd name="T2" fmla="*/ 22 w 138"/>
              <a:gd name="T3" fmla="*/ 72 h 98"/>
              <a:gd name="T4" fmla="*/ 73 w 138"/>
              <a:gd name="T5" fmla="*/ 98 h 98"/>
              <a:gd name="T6" fmla="*/ 138 w 138"/>
              <a:gd name="T7" fmla="*/ 81 h 98"/>
              <a:gd name="T8" fmla="*/ 111 w 138"/>
              <a:gd name="T9" fmla="*/ 0 h 98"/>
              <a:gd name="T10" fmla="*/ 42 w 138"/>
              <a:gd name="T11" fmla="*/ 0 h 98"/>
              <a:gd name="T12" fmla="*/ 21 w 138"/>
              <a:gd name="T13" fmla="*/ 32 h 98"/>
              <a:gd name="T14" fmla="*/ 4 w 138"/>
              <a:gd name="T15" fmla="*/ 58 h 98"/>
              <a:gd name="T16" fmla="*/ 4 w 138"/>
              <a:gd name="T17" fmla="*/ 58 h 98"/>
              <a:gd name="T18" fmla="*/ 0 w 138"/>
              <a:gd name="T19" fmla="*/ 6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8" h="98">
                <a:moveTo>
                  <a:pt x="0" y="61"/>
                </a:moveTo>
                <a:cubicBezTo>
                  <a:pt x="22" y="72"/>
                  <a:pt x="22" y="72"/>
                  <a:pt x="22" y="72"/>
                </a:cubicBezTo>
                <a:cubicBezTo>
                  <a:pt x="73" y="98"/>
                  <a:pt x="73" y="98"/>
                  <a:pt x="73" y="98"/>
                </a:cubicBezTo>
                <a:cubicBezTo>
                  <a:pt x="138" y="81"/>
                  <a:pt x="138" y="81"/>
                  <a:pt x="138" y="81"/>
                </a:cubicBezTo>
                <a:cubicBezTo>
                  <a:pt x="111" y="0"/>
                  <a:pt x="111" y="0"/>
                  <a:pt x="111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21" y="32"/>
                  <a:pt x="21" y="32"/>
                  <a:pt x="21" y="32"/>
                </a:cubicBezTo>
                <a:cubicBezTo>
                  <a:pt x="4" y="58"/>
                  <a:pt x="4" y="58"/>
                  <a:pt x="4" y="58"/>
                </a:cubicBezTo>
                <a:cubicBezTo>
                  <a:pt x="4" y="58"/>
                  <a:pt x="4" y="58"/>
                  <a:pt x="4" y="58"/>
                </a:cubicBezTo>
                <a:lnTo>
                  <a:pt x="0" y="61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49"/>
          <p:cNvSpPr>
            <a:spLocks/>
          </p:cNvSpPr>
          <p:nvPr/>
        </p:nvSpPr>
        <p:spPr bwMode="auto">
          <a:xfrm>
            <a:off x="7399338" y="2179638"/>
            <a:ext cx="212725" cy="169863"/>
          </a:xfrm>
          <a:custGeom>
            <a:avLst/>
            <a:gdLst>
              <a:gd name="T0" fmla="*/ 21 w 68"/>
              <a:gd name="T1" fmla="*/ 54 h 54"/>
              <a:gd name="T2" fmla="*/ 20 w 68"/>
              <a:gd name="T3" fmla="*/ 54 h 54"/>
              <a:gd name="T4" fmla="*/ 7 w 68"/>
              <a:gd name="T5" fmla="*/ 41 h 54"/>
              <a:gd name="T6" fmla="*/ 1 w 68"/>
              <a:gd name="T7" fmla="*/ 35 h 54"/>
              <a:gd name="T8" fmla="*/ 0 w 68"/>
              <a:gd name="T9" fmla="*/ 34 h 54"/>
              <a:gd name="T10" fmla="*/ 9 w 68"/>
              <a:gd name="T11" fmla="*/ 15 h 54"/>
              <a:gd name="T12" fmla="*/ 9 w 68"/>
              <a:gd name="T13" fmla="*/ 15 h 54"/>
              <a:gd name="T14" fmla="*/ 19 w 68"/>
              <a:gd name="T15" fmla="*/ 8 h 54"/>
              <a:gd name="T16" fmla="*/ 24 w 68"/>
              <a:gd name="T17" fmla="*/ 4 h 54"/>
              <a:gd name="T18" fmla="*/ 24 w 68"/>
              <a:gd name="T19" fmla="*/ 4 h 54"/>
              <a:gd name="T20" fmla="*/ 46 w 68"/>
              <a:gd name="T21" fmla="*/ 0 h 54"/>
              <a:gd name="T22" fmla="*/ 47 w 68"/>
              <a:gd name="T23" fmla="*/ 0 h 54"/>
              <a:gd name="T24" fmla="*/ 67 w 68"/>
              <a:gd name="T25" fmla="*/ 32 h 54"/>
              <a:gd name="T26" fmla="*/ 67 w 68"/>
              <a:gd name="T27" fmla="*/ 34 h 54"/>
              <a:gd name="T28" fmla="*/ 49 w 68"/>
              <a:gd name="T29" fmla="*/ 48 h 54"/>
              <a:gd name="T30" fmla="*/ 49 w 68"/>
              <a:gd name="T31" fmla="*/ 49 h 54"/>
              <a:gd name="T32" fmla="*/ 21 w 68"/>
              <a:gd name="T33" fmla="*/ 54 h 54"/>
              <a:gd name="T34" fmla="*/ 21 w 68"/>
              <a:gd name="T3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8" h="54">
                <a:moveTo>
                  <a:pt x="21" y="54"/>
                </a:moveTo>
                <a:cubicBezTo>
                  <a:pt x="20" y="54"/>
                  <a:pt x="20" y="54"/>
                  <a:pt x="20" y="54"/>
                </a:cubicBezTo>
                <a:cubicBezTo>
                  <a:pt x="7" y="41"/>
                  <a:pt x="7" y="41"/>
                  <a:pt x="7" y="41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19" y="8"/>
                  <a:pt x="19" y="8"/>
                  <a:pt x="19" y="8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46" y="0"/>
                  <a:pt x="46" y="0"/>
                  <a:pt x="46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67" y="32"/>
                  <a:pt x="67" y="32"/>
                  <a:pt x="67" y="32"/>
                </a:cubicBezTo>
                <a:cubicBezTo>
                  <a:pt x="68" y="33"/>
                  <a:pt x="68" y="33"/>
                  <a:pt x="67" y="34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8"/>
                  <a:pt x="49" y="49"/>
                  <a:pt x="49" y="49"/>
                </a:cubicBezTo>
                <a:cubicBezTo>
                  <a:pt x="21" y="54"/>
                  <a:pt x="21" y="54"/>
                  <a:pt x="21" y="54"/>
                </a:cubicBezTo>
                <a:cubicBezTo>
                  <a:pt x="21" y="54"/>
                  <a:pt x="21" y="54"/>
                  <a:pt x="21" y="54"/>
                </a:cubicBez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50"/>
          <p:cNvSpPr>
            <a:spLocks/>
          </p:cNvSpPr>
          <p:nvPr/>
        </p:nvSpPr>
        <p:spPr bwMode="auto">
          <a:xfrm>
            <a:off x="3340101" y="4397375"/>
            <a:ext cx="569913" cy="200025"/>
          </a:xfrm>
          <a:custGeom>
            <a:avLst/>
            <a:gdLst>
              <a:gd name="T0" fmla="*/ 96 w 359"/>
              <a:gd name="T1" fmla="*/ 126 h 126"/>
              <a:gd name="T2" fmla="*/ 359 w 359"/>
              <a:gd name="T3" fmla="*/ 126 h 126"/>
              <a:gd name="T4" fmla="*/ 299 w 359"/>
              <a:gd name="T5" fmla="*/ 81 h 126"/>
              <a:gd name="T6" fmla="*/ 213 w 359"/>
              <a:gd name="T7" fmla="*/ 10 h 126"/>
              <a:gd name="T8" fmla="*/ 209 w 359"/>
              <a:gd name="T9" fmla="*/ 8 h 126"/>
              <a:gd name="T10" fmla="*/ 199 w 359"/>
              <a:gd name="T11" fmla="*/ 8 h 126"/>
              <a:gd name="T12" fmla="*/ 0 w 359"/>
              <a:gd name="T13" fmla="*/ 0 h 126"/>
              <a:gd name="T14" fmla="*/ 19 w 359"/>
              <a:gd name="T15" fmla="*/ 25 h 126"/>
              <a:gd name="T16" fmla="*/ 69 w 359"/>
              <a:gd name="T17" fmla="*/ 90 h 126"/>
              <a:gd name="T18" fmla="*/ 82 w 359"/>
              <a:gd name="T19" fmla="*/ 108 h 126"/>
              <a:gd name="T20" fmla="*/ 96 w 359"/>
              <a:gd name="T21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9" h="126">
                <a:moveTo>
                  <a:pt x="96" y="126"/>
                </a:moveTo>
                <a:lnTo>
                  <a:pt x="359" y="126"/>
                </a:lnTo>
                <a:lnTo>
                  <a:pt x="299" y="81"/>
                </a:lnTo>
                <a:lnTo>
                  <a:pt x="213" y="10"/>
                </a:lnTo>
                <a:lnTo>
                  <a:pt x="209" y="8"/>
                </a:lnTo>
                <a:lnTo>
                  <a:pt x="199" y="8"/>
                </a:lnTo>
                <a:lnTo>
                  <a:pt x="0" y="0"/>
                </a:lnTo>
                <a:lnTo>
                  <a:pt x="19" y="25"/>
                </a:lnTo>
                <a:lnTo>
                  <a:pt x="69" y="90"/>
                </a:lnTo>
                <a:lnTo>
                  <a:pt x="82" y="108"/>
                </a:lnTo>
                <a:lnTo>
                  <a:pt x="96" y="126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51"/>
          <p:cNvSpPr>
            <a:spLocks/>
          </p:cNvSpPr>
          <p:nvPr/>
        </p:nvSpPr>
        <p:spPr bwMode="auto">
          <a:xfrm>
            <a:off x="3614738" y="3225800"/>
            <a:ext cx="325438" cy="338138"/>
          </a:xfrm>
          <a:custGeom>
            <a:avLst/>
            <a:gdLst>
              <a:gd name="T0" fmla="*/ 0 w 104"/>
              <a:gd name="T1" fmla="*/ 40 h 108"/>
              <a:gd name="T2" fmla="*/ 94 w 104"/>
              <a:gd name="T3" fmla="*/ 108 h 108"/>
              <a:gd name="T4" fmla="*/ 104 w 104"/>
              <a:gd name="T5" fmla="*/ 98 h 108"/>
              <a:gd name="T6" fmla="*/ 77 w 104"/>
              <a:gd name="T7" fmla="*/ 33 h 108"/>
              <a:gd name="T8" fmla="*/ 56 w 104"/>
              <a:gd name="T9" fmla="*/ 41 h 108"/>
              <a:gd name="T10" fmla="*/ 55 w 104"/>
              <a:gd name="T11" fmla="*/ 40 h 108"/>
              <a:gd name="T12" fmla="*/ 36 w 104"/>
              <a:gd name="T13" fmla="*/ 0 h 108"/>
              <a:gd name="T14" fmla="*/ 4 w 104"/>
              <a:gd name="T15" fmla="*/ 32 h 108"/>
              <a:gd name="T16" fmla="*/ 0 w 104"/>
              <a:gd name="T17" fmla="*/ 4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" h="108">
                <a:moveTo>
                  <a:pt x="0" y="40"/>
                </a:moveTo>
                <a:cubicBezTo>
                  <a:pt x="94" y="108"/>
                  <a:pt x="94" y="108"/>
                  <a:pt x="94" y="108"/>
                </a:cubicBezTo>
                <a:cubicBezTo>
                  <a:pt x="104" y="98"/>
                  <a:pt x="104" y="98"/>
                  <a:pt x="104" y="98"/>
                </a:cubicBezTo>
                <a:cubicBezTo>
                  <a:pt x="77" y="33"/>
                  <a:pt x="77" y="33"/>
                  <a:pt x="77" y="33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1"/>
                  <a:pt x="56" y="41"/>
                  <a:pt x="55" y="40"/>
                </a:cubicBezTo>
                <a:cubicBezTo>
                  <a:pt x="36" y="0"/>
                  <a:pt x="36" y="0"/>
                  <a:pt x="36" y="0"/>
                </a:cubicBezTo>
                <a:cubicBezTo>
                  <a:pt x="4" y="32"/>
                  <a:pt x="4" y="32"/>
                  <a:pt x="4" y="32"/>
                </a:cubicBezTo>
                <a:lnTo>
                  <a:pt x="0" y="40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52"/>
          <p:cNvSpPr>
            <a:spLocks/>
          </p:cNvSpPr>
          <p:nvPr/>
        </p:nvSpPr>
        <p:spPr bwMode="auto">
          <a:xfrm>
            <a:off x="3875088" y="3184525"/>
            <a:ext cx="268288" cy="263525"/>
          </a:xfrm>
          <a:custGeom>
            <a:avLst/>
            <a:gdLst>
              <a:gd name="T0" fmla="*/ 27 w 169"/>
              <a:gd name="T1" fmla="*/ 103 h 166"/>
              <a:gd name="T2" fmla="*/ 118 w 169"/>
              <a:gd name="T3" fmla="*/ 166 h 166"/>
              <a:gd name="T4" fmla="*/ 169 w 169"/>
              <a:gd name="T5" fmla="*/ 46 h 166"/>
              <a:gd name="T6" fmla="*/ 35 w 169"/>
              <a:gd name="T7" fmla="*/ 0 h 166"/>
              <a:gd name="T8" fmla="*/ 0 w 169"/>
              <a:gd name="T9" fmla="*/ 2 h 166"/>
              <a:gd name="T10" fmla="*/ 0 w 169"/>
              <a:gd name="T11" fmla="*/ 36 h 166"/>
              <a:gd name="T12" fmla="*/ 27 w 169"/>
              <a:gd name="T13" fmla="*/ 10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166">
                <a:moveTo>
                  <a:pt x="27" y="103"/>
                </a:moveTo>
                <a:lnTo>
                  <a:pt x="118" y="166"/>
                </a:lnTo>
                <a:lnTo>
                  <a:pt x="169" y="46"/>
                </a:lnTo>
                <a:lnTo>
                  <a:pt x="35" y="0"/>
                </a:lnTo>
                <a:lnTo>
                  <a:pt x="0" y="2"/>
                </a:lnTo>
                <a:lnTo>
                  <a:pt x="0" y="36"/>
                </a:lnTo>
                <a:lnTo>
                  <a:pt x="27" y="103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Freeform 53"/>
          <p:cNvSpPr>
            <a:spLocks/>
          </p:cNvSpPr>
          <p:nvPr/>
        </p:nvSpPr>
        <p:spPr bwMode="auto">
          <a:xfrm>
            <a:off x="4767263" y="3125788"/>
            <a:ext cx="631825" cy="363538"/>
          </a:xfrm>
          <a:custGeom>
            <a:avLst/>
            <a:gdLst>
              <a:gd name="T0" fmla="*/ 0 w 202"/>
              <a:gd name="T1" fmla="*/ 107 h 116"/>
              <a:gd name="T2" fmla="*/ 27 w 202"/>
              <a:gd name="T3" fmla="*/ 116 h 116"/>
              <a:gd name="T4" fmla="*/ 46 w 202"/>
              <a:gd name="T5" fmla="*/ 106 h 116"/>
              <a:gd name="T6" fmla="*/ 46 w 202"/>
              <a:gd name="T7" fmla="*/ 106 h 116"/>
              <a:gd name="T8" fmla="*/ 202 w 202"/>
              <a:gd name="T9" fmla="*/ 85 h 116"/>
              <a:gd name="T10" fmla="*/ 193 w 202"/>
              <a:gd name="T11" fmla="*/ 16 h 116"/>
              <a:gd name="T12" fmla="*/ 104 w 202"/>
              <a:gd name="T13" fmla="*/ 20 h 116"/>
              <a:gd name="T14" fmla="*/ 99 w 202"/>
              <a:gd name="T15" fmla="*/ 20 h 116"/>
              <a:gd name="T16" fmla="*/ 99 w 202"/>
              <a:gd name="T17" fmla="*/ 20 h 116"/>
              <a:gd name="T18" fmla="*/ 38 w 202"/>
              <a:gd name="T19" fmla="*/ 0 h 116"/>
              <a:gd name="T20" fmla="*/ 32 w 202"/>
              <a:gd name="T21" fmla="*/ 54 h 116"/>
              <a:gd name="T22" fmla="*/ 32 w 202"/>
              <a:gd name="T23" fmla="*/ 54 h 116"/>
              <a:gd name="T24" fmla="*/ 5 w 202"/>
              <a:gd name="T25" fmla="*/ 82 h 116"/>
              <a:gd name="T26" fmla="*/ 0 w 202"/>
              <a:gd name="T27" fmla="*/ 10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2" h="116">
                <a:moveTo>
                  <a:pt x="0" y="107"/>
                </a:moveTo>
                <a:cubicBezTo>
                  <a:pt x="27" y="116"/>
                  <a:pt x="27" y="116"/>
                  <a:pt x="27" y="116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202" y="85"/>
                  <a:pt x="202" y="85"/>
                  <a:pt x="202" y="85"/>
                </a:cubicBezTo>
                <a:cubicBezTo>
                  <a:pt x="193" y="16"/>
                  <a:pt x="193" y="16"/>
                  <a:pt x="193" y="16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99" y="20"/>
                  <a:pt x="99" y="20"/>
                  <a:pt x="99" y="20"/>
                </a:cubicBezTo>
                <a:cubicBezTo>
                  <a:pt x="99" y="20"/>
                  <a:pt x="99" y="20"/>
                  <a:pt x="99" y="20"/>
                </a:cubicBezTo>
                <a:cubicBezTo>
                  <a:pt x="38" y="0"/>
                  <a:pt x="38" y="0"/>
                  <a:pt x="38" y="0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5" y="82"/>
                  <a:pt x="5" y="82"/>
                  <a:pt x="5" y="82"/>
                </a:cubicBezTo>
                <a:lnTo>
                  <a:pt x="0" y="107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54"/>
          <p:cNvSpPr>
            <a:spLocks/>
          </p:cNvSpPr>
          <p:nvPr/>
        </p:nvSpPr>
        <p:spPr bwMode="auto">
          <a:xfrm>
            <a:off x="1768476" y="4916488"/>
            <a:ext cx="174625" cy="231775"/>
          </a:xfrm>
          <a:custGeom>
            <a:avLst/>
            <a:gdLst>
              <a:gd name="T0" fmla="*/ 0 w 110"/>
              <a:gd name="T1" fmla="*/ 138 h 146"/>
              <a:gd name="T2" fmla="*/ 8 w 110"/>
              <a:gd name="T3" fmla="*/ 146 h 146"/>
              <a:gd name="T4" fmla="*/ 94 w 110"/>
              <a:gd name="T5" fmla="*/ 136 h 146"/>
              <a:gd name="T6" fmla="*/ 110 w 110"/>
              <a:gd name="T7" fmla="*/ 49 h 146"/>
              <a:gd name="T8" fmla="*/ 53 w 110"/>
              <a:gd name="T9" fmla="*/ 6 h 146"/>
              <a:gd name="T10" fmla="*/ 33 w 110"/>
              <a:gd name="T11" fmla="*/ 0 h 146"/>
              <a:gd name="T12" fmla="*/ 0 w 110"/>
              <a:gd name="T13" fmla="*/ 18 h 146"/>
              <a:gd name="T14" fmla="*/ 0 w 110"/>
              <a:gd name="T15" fmla="*/ 13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" h="146">
                <a:moveTo>
                  <a:pt x="0" y="138"/>
                </a:moveTo>
                <a:lnTo>
                  <a:pt x="8" y="146"/>
                </a:lnTo>
                <a:lnTo>
                  <a:pt x="94" y="136"/>
                </a:lnTo>
                <a:lnTo>
                  <a:pt x="110" y="49"/>
                </a:lnTo>
                <a:lnTo>
                  <a:pt x="53" y="6"/>
                </a:lnTo>
                <a:lnTo>
                  <a:pt x="33" y="0"/>
                </a:lnTo>
                <a:lnTo>
                  <a:pt x="0" y="18"/>
                </a:lnTo>
                <a:lnTo>
                  <a:pt x="0" y="138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55"/>
          <p:cNvSpPr>
            <a:spLocks/>
          </p:cNvSpPr>
          <p:nvPr/>
        </p:nvSpPr>
        <p:spPr bwMode="auto">
          <a:xfrm>
            <a:off x="5108576" y="2598738"/>
            <a:ext cx="377825" cy="457200"/>
          </a:xfrm>
          <a:custGeom>
            <a:avLst/>
            <a:gdLst>
              <a:gd name="T0" fmla="*/ 0 w 238"/>
              <a:gd name="T1" fmla="*/ 111 h 288"/>
              <a:gd name="T2" fmla="*/ 14 w 238"/>
              <a:gd name="T3" fmla="*/ 127 h 288"/>
              <a:gd name="T4" fmla="*/ 175 w 238"/>
              <a:gd name="T5" fmla="*/ 288 h 288"/>
              <a:gd name="T6" fmla="*/ 217 w 238"/>
              <a:gd name="T7" fmla="*/ 213 h 288"/>
              <a:gd name="T8" fmla="*/ 238 w 238"/>
              <a:gd name="T9" fmla="*/ 64 h 288"/>
              <a:gd name="T10" fmla="*/ 55 w 238"/>
              <a:gd name="T11" fmla="*/ 0 h 288"/>
              <a:gd name="T12" fmla="*/ 0 w 238"/>
              <a:gd name="T13" fmla="*/ 11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8" h="288">
                <a:moveTo>
                  <a:pt x="0" y="111"/>
                </a:moveTo>
                <a:lnTo>
                  <a:pt x="14" y="127"/>
                </a:lnTo>
                <a:lnTo>
                  <a:pt x="175" y="288"/>
                </a:lnTo>
                <a:lnTo>
                  <a:pt x="217" y="213"/>
                </a:lnTo>
                <a:lnTo>
                  <a:pt x="238" y="64"/>
                </a:lnTo>
                <a:lnTo>
                  <a:pt x="55" y="0"/>
                </a:lnTo>
                <a:lnTo>
                  <a:pt x="0" y="111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Freeform 56"/>
          <p:cNvSpPr>
            <a:spLocks/>
          </p:cNvSpPr>
          <p:nvPr/>
        </p:nvSpPr>
        <p:spPr bwMode="auto">
          <a:xfrm>
            <a:off x="3343276" y="3660775"/>
            <a:ext cx="261938" cy="419100"/>
          </a:xfrm>
          <a:custGeom>
            <a:avLst/>
            <a:gdLst>
              <a:gd name="T0" fmla="*/ 0 w 84"/>
              <a:gd name="T1" fmla="*/ 60 h 134"/>
              <a:gd name="T2" fmla="*/ 43 w 84"/>
              <a:gd name="T3" fmla="*/ 64 h 134"/>
              <a:gd name="T4" fmla="*/ 44 w 84"/>
              <a:gd name="T5" fmla="*/ 65 h 134"/>
              <a:gd name="T6" fmla="*/ 46 w 84"/>
              <a:gd name="T7" fmla="*/ 96 h 134"/>
              <a:gd name="T8" fmla="*/ 49 w 84"/>
              <a:gd name="T9" fmla="*/ 134 h 134"/>
              <a:gd name="T10" fmla="*/ 66 w 84"/>
              <a:gd name="T11" fmla="*/ 132 h 134"/>
              <a:gd name="T12" fmla="*/ 74 w 84"/>
              <a:gd name="T13" fmla="*/ 132 h 134"/>
              <a:gd name="T14" fmla="*/ 84 w 84"/>
              <a:gd name="T15" fmla="*/ 1 h 134"/>
              <a:gd name="T16" fmla="*/ 45 w 84"/>
              <a:gd name="T17" fmla="*/ 0 h 134"/>
              <a:gd name="T18" fmla="*/ 38 w 84"/>
              <a:gd name="T19" fmla="*/ 29 h 134"/>
              <a:gd name="T20" fmla="*/ 37 w 84"/>
              <a:gd name="T21" fmla="*/ 29 h 134"/>
              <a:gd name="T22" fmla="*/ 4 w 84"/>
              <a:gd name="T23" fmla="*/ 29 h 134"/>
              <a:gd name="T24" fmla="*/ 0 w 84"/>
              <a:gd name="T25" fmla="*/ 6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4" h="134">
                <a:moveTo>
                  <a:pt x="0" y="60"/>
                </a:moveTo>
                <a:cubicBezTo>
                  <a:pt x="43" y="64"/>
                  <a:pt x="43" y="64"/>
                  <a:pt x="43" y="64"/>
                </a:cubicBezTo>
                <a:cubicBezTo>
                  <a:pt x="43" y="64"/>
                  <a:pt x="44" y="65"/>
                  <a:pt x="44" y="65"/>
                </a:cubicBezTo>
                <a:cubicBezTo>
                  <a:pt x="46" y="96"/>
                  <a:pt x="46" y="96"/>
                  <a:pt x="46" y="96"/>
                </a:cubicBezTo>
                <a:cubicBezTo>
                  <a:pt x="49" y="134"/>
                  <a:pt x="49" y="134"/>
                  <a:pt x="49" y="134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74" y="132"/>
                  <a:pt x="74" y="132"/>
                  <a:pt x="74" y="132"/>
                </a:cubicBezTo>
                <a:cubicBezTo>
                  <a:pt x="84" y="1"/>
                  <a:pt x="84" y="1"/>
                  <a:pt x="84" y="1"/>
                </a:cubicBezTo>
                <a:cubicBezTo>
                  <a:pt x="45" y="0"/>
                  <a:pt x="45" y="0"/>
                  <a:pt x="45" y="0"/>
                </a:cubicBezTo>
                <a:cubicBezTo>
                  <a:pt x="38" y="29"/>
                  <a:pt x="38" y="29"/>
                  <a:pt x="38" y="29"/>
                </a:cubicBezTo>
                <a:cubicBezTo>
                  <a:pt x="37" y="29"/>
                  <a:pt x="37" y="29"/>
                  <a:pt x="37" y="29"/>
                </a:cubicBezTo>
                <a:cubicBezTo>
                  <a:pt x="4" y="29"/>
                  <a:pt x="4" y="29"/>
                  <a:pt x="4" y="29"/>
                </a:cubicBezTo>
                <a:lnTo>
                  <a:pt x="0" y="60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57"/>
          <p:cNvSpPr>
            <a:spLocks/>
          </p:cNvSpPr>
          <p:nvPr/>
        </p:nvSpPr>
        <p:spPr bwMode="auto">
          <a:xfrm>
            <a:off x="4281488" y="2787650"/>
            <a:ext cx="196850" cy="315913"/>
          </a:xfrm>
          <a:custGeom>
            <a:avLst/>
            <a:gdLst>
              <a:gd name="T0" fmla="*/ 0 w 124"/>
              <a:gd name="T1" fmla="*/ 144 h 199"/>
              <a:gd name="T2" fmla="*/ 55 w 124"/>
              <a:gd name="T3" fmla="*/ 199 h 199"/>
              <a:gd name="T4" fmla="*/ 77 w 124"/>
              <a:gd name="T5" fmla="*/ 177 h 199"/>
              <a:gd name="T6" fmla="*/ 113 w 124"/>
              <a:gd name="T7" fmla="*/ 134 h 199"/>
              <a:gd name="T8" fmla="*/ 124 w 124"/>
              <a:gd name="T9" fmla="*/ 0 h 199"/>
              <a:gd name="T10" fmla="*/ 26 w 124"/>
              <a:gd name="T11" fmla="*/ 71 h 199"/>
              <a:gd name="T12" fmla="*/ 0 w 124"/>
              <a:gd name="T13" fmla="*/ 144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" h="199">
                <a:moveTo>
                  <a:pt x="0" y="144"/>
                </a:moveTo>
                <a:lnTo>
                  <a:pt x="55" y="199"/>
                </a:lnTo>
                <a:lnTo>
                  <a:pt x="77" y="177"/>
                </a:lnTo>
                <a:lnTo>
                  <a:pt x="113" y="134"/>
                </a:lnTo>
                <a:lnTo>
                  <a:pt x="124" y="0"/>
                </a:lnTo>
                <a:lnTo>
                  <a:pt x="26" y="71"/>
                </a:lnTo>
                <a:lnTo>
                  <a:pt x="0" y="144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58"/>
          <p:cNvSpPr>
            <a:spLocks/>
          </p:cNvSpPr>
          <p:nvPr/>
        </p:nvSpPr>
        <p:spPr bwMode="auto">
          <a:xfrm>
            <a:off x="2043113" y="4891088"/>
            <a:ext cx="647700" cy="498475"/>
          </a:xfrm>
          <a:custGeom>
            <a:avLst/>
            <a:gdLst>
              <a:gd name="T0" fmla="*/ 149 w 207"/>
              <a:gd name="T1" fmla="*/ 153 h 159"/>
              <a:gd name="T2" fmla="*/ 146 w 207"/>
              <a:gd name="T3" fmla="*/ 159 h 159"/>
              <a:gd name="T4" fmla="*/ 52 w 207"/>
              <a:gd name="T5" fmla="*/ 158 h 159"/>
              <a:gd name="T6" fmla="*/ 6 w 207"/>
              <a:gd name="T7" fmla="*/ 158 h 159"/>
              <a:gd name="T8" fmla="*/ 6 w 207"/>
              <a:gd name="T9" fmla="*/ 157 h 159"/>
              <a:gd name="T10" fmla="*/ 0 w 207"/>
              <a:gd name="T11" fmla="*/ 126 h 159"/>
              <a:gd name="T12" fmla="*/ 68 w 207"/>
              <a:gd name="T13" fmla="*/ 116 h 159"/>
              <a:gd name="T14" fmla="*/ 69 w 207"/>
              <a:gd name="T15" fmla="*/ 116 h 159"/>
              <a:gd name="T16" fmla="*/ 68 w 207"/>
              <a:gd name="T17" fmla="*/ 115 h 159"/>
              <a:gd name="T18" fmla="*/ 11 w 207"/>
              <a:gd name="T19" fmla="*/ 83 h 159"/>
              <a:gd name="T20" fmla="*/ 36 w 207"/>
              <a:gd name="T21" fmla="*/ 13 h 159"/>
              <a:gd name="T22" fmla="*/ 44 w 207"/>
              <a:gd name="T23" fmla="*/ 10 h 159"/>
              <a:gd name="T24" fmla="*/ 46 w 207"/>
              <a:gd name="T25" fmla="*/ 10 h 159"/>
              <a:gd name="T26" fmla="*/ 71 w 207"/>
              <a:gd name="T27" fmla="*/ 0 h 159"/>
              <a:gd name="T28" fmla="*/ 153 w 207"/>
              <a:gd name="T29" fmla="*/ 16 h 159"/>
              <a:gd name="T30" fmla="*/ 207 w 207"/>
              <a:gd name="T31" fmla="*/ 50 h 159"/>
              <a:gd name="T32" fmla="*/ 150 w 207"/>
              <a:gd name="T33" fmla="*/ 151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7" h="159">
                <a:moveTo>
                  <a:pt x="149" y="153"/>
                </a:moveTo>
                <a:cubicBezTo>
                  <a:pt x="146" y="159"/>
                  <a:pt x="146" y="159"/>
                  <a:pt x="146" y="159"/>
                </a:cubicBezTo>
                <a:cubicBezTo>
                  <a:pt x="52" y="158"/>
                  <a:pt x="52" y="158"/>
                  <a:pt x="52" y="158"/>
                </a:cubicBezTo>
                <a:cubicBezTo>
                  <a:pt x="6" y="158"/>
                  <a:pt x="6" y="158"/>
                  <a:pt x="6" y="158"/>
                </a:cubicBezTo>
                <a:cubicBezTo>
                  <a:pt x="6" y="157"/>
                  <a:pt x="6" y="157"/>
                  <a:pt x="6" y="157"/>
                </a:cubicBezTo>
                <a:cubicBezTo>
                  <a:pt x="0" y="126"/>
                  <a:pt x="0" y="126"/>
                  <a:pt x="0" y="126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68" y="116"/>
                  <a:pt x="69" y="116"/>
                  <a:pt x="69" y="116"/>
                </a:cubicBezTo>
                <a:cubicBezTo>
                  <a:pt x="69" y="115"/>
                  <a:pt x="69" y="115"/>
                  <a:pt x="68" y="115"/>
                </a:cubicBezTo>
                <a:cubicBezTo>
                  <a:pt x="11" y="83"/>
                  <a:pt x="11" y="83"/>
                  <a:pt x="11" y="83"/>
                </a:cubicBezTo>
                <a:cubicBezTo>
                  <a:pt x="36" y="13"/>
                  <a:pt x="36" y="13"/>
                  <a:pt x="36" y="13"/>
                </a:cubicBezTo>
                <a:cubicBezTo>
                  <a:pt x="44" y="10"/>
                  <a:pt x="44" y="10"/>
                  <a:pt x="44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71" y="0"/>
                  <a:pt x="71" y="0"/>
                  <a:pt x="71" y="0"/>
                </a:cubicBezTo>
                <a:cubicBezTo>
                  <a:pt x="153" y="16"/>
                  <a:pt x="153" y="16"/>
                  <a:pt x="153" y="16"/>
                </a:cubicBezTo>
                <a:cubicBezTo>
                  <a:pt x="207" y="50"/>
                  <a:pt x="207" y="50"/>
                  <a:pt x="207" y="50"/>
                </a:cubicBezTo>
                <a:cubicBezTo>
                  <a:pt x="150" y="151"/>
                  <a:pt x="150" y="151"/>
                  <a:pt x="150" y="151"/>
                </a:cubicBezTo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59"/>
          <p:cNvSpPr>
            <a:spLocks/>
          </p:cNvSpPr>
          <p:nvPr/>
        </p:nvSpPr>
        <p:spPr bwMode="auto">
          <a:xfrm>
            <a:off x="2055813" y="4491038"/>
            <a:ext cx="547688" cy="319088"/>
          </a:xfrm>
          <a:custGeom>
            <a:avLst/>
            <a:gdLst>
              <a:gd name="T0" fmla="*/ 95 w 175"/>
              <a:gd name="T1" fmla="*/ 96 h 102"/>
              <a:gd name="T2" fmla="*/ 162 w 175"/>
              <a:gd name="T3" fmla="*/ 102 h 102"/>
              <a:gd name="T4" fmla="*/ 167 w 175"/>
              <a:gd name="T5" fmla="*/ 74 h 102"/>
              <a:gd name="T6" fmla="*/ 168 w 175"/>
              <a:gd name="T7" fmla="*/ 70 h 102"/>
              <a:gd name="T8" fmla="*/ 175 w 175"/>
              <a:gd name="T9" fmla="*/ 34 h 102"/>
              <a:gd name="T10" fmla="*/ 168 w 175"/>
              <a:gd name="T11" fmla="*/ 7 h 102"/>
              <a:gd name="T12" fmla="*/ 101 w 175"/>
              <a:gd name="T13" fmla="*/ 10 h 102"/>
              <a:gd name="T14" fmla="*/ 8 w 175"/>
              <a:gd name="T15" fmla="*/ 0 h 102"/>
              <a:gd name="T16" fmla="*/ 0 w 175"/>
              <a:gd name="T17" fmla="*/ 71 h 102"/>
              <a:gd name="T18" fmla="*/ 52 w 175"/>
              <a:gd name="T19" fmla="*/ 72 h 102"/>
              <a:gd name="T20" fmla="*/ 53 w 175"/>
              <a:gd name="T21" fmla="*/ 72 h 102"/>
              <a:gd name="T22" fmla="*/ 95 w 175"/>
              <a:gd name="T23" fmla="*/ 96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5" h="102">
                <a:moveTo>
                  <a:pt x="95" y="96"/>
                </a:moveTo>
                <a:cubicBezTo>
                  <a:pt x="162" y="102"/>
                  <a:pt x="162" y="102"/>
                  <a:pt x="162" y="102"/>
                </a:cubicBezTo>
                <a:cubicBezTo>
                  <a:pt x="167" y="74"/>
                  <a:pt x="167" y="74"/>
                  <a:pt x="167" y="74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75" y="34"/>
                  <a:pt x="175" y="34"/>
                  <a:pt x="175" y="34"/>
                </a:cubicBezTo>
                <a:cubicBezTo>
                  <a:pt x="168" y="7"/>
                  <a:pt x="168" y="7"/>
                  <a:pt x="168" y="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8" y="0"/>
                  <a:pt x="8" y="0"/>
                  <a:pt x="8" y="0"/>
                </a:cubicBezTo>
                <a:cubicBezTo>
                  <a:pt x="0" y="71"/>
                  <a:pt x="0" y="71"/>
                  <a:pt x="0" y="71"/>
                </a:cubicBezTo>
                <a:cubicBezTo>
                  <a:pt x="52" y="72"/>
                  <a:pt x="52" y="72"/>
                  <a:pt x="52" y="72"/>
                </a:cubicBezTo>
                <a:cubicBezTo>
                  <a:pt x="52" y="72"/>
                  <a:pt x="52" y="72"/>
                  <a:pt x="53" y="72"/>
                </a:cubicBezTo>
                <a:lnTo>
                  <a:pt x="95" y="96"/>
                </a:lnTo>
                <a:close/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60"/>
          <p:cNvSpPr>
            <a:spLocks/>
          </p:cNvSpPr>
          <p:nvPr/>
        </p:nvSpPr>
        <p:spPr bwMode="auto">
          <a:xfrm>
            <a:off x="2732088" y="4446588"/>
            <a:ext cx="601663" cy="776288"/>
          </a:xfrm>
          <a:custGeom>
            <a:avLst/>
            <a:gdLst>
              <a:gd name="T0" fmla="*/ 78 w 192"/>
              <a:gd name="T1" fmla="*/ 203 h 248"/>
              <a:gd name="T2" fmla="*/ 192 w 192"/>
              <a:gd name="T3" fmla="*/ 119 h 248"/>
              <a:gd name="T4" fmla="*/ 187 w 192"/>
              <a:gd name="T5" fmla="*/ 114 h 248"/>
              <a:gd name="T6" fmla="*/ 151 w 192"/>
              <a:gd name="T7" fmla="*/ 78 h 248"/>
              <a:gd name="T8" fmla="*/ 151 w 192"/>
              <a:gd name="T9" fmla="*/ 78 h 248"/>
              <a:gd name="T10" fmla="*/ 151 w 192"/>
              <a:gd name="T11" fmla="*/ 0 h 248"/>
              <a:gd name="T12" fmla="*/ 114 w 192"/>
              <a:gd name="T13" fmla="*/ 4 h 248"/>
              <a:gd name="T14" fmla="*/ 113 w 192"/>
              <a:gd name="T15" fmla="*/ 4 h 248"/>
              <a:gd name="T16" fmla="*/ 25 w 192"/>
              <a:gd name="T17" fmla="*/ 13 h 248"/>
              <a:gd name="T18" fmla="*/ 0 w 192"/>
              <a:gd name="T19" fmla="*/ 81 h 248"/>
              <a:gd name="T20" fmla="*/ 29 w 192"/>
              <a:gd name="T21" fmla="*/ 110 h 248"/>
              <a:gd name="T22" fmla="*/ 29 w 192"/>
              <a:gd name="T23" fmla="*/ 111 h 248"/>
              <a:gd name="T24" fmla="*/ 13 w 192"/>
              <a:gd name="T25" fmla="*/ 176 h 248"/>
              <a:gd name="T26" fmla="*/ 10 w 192"/>
              <a:gd name="T27" fmla="*/ 189 h 248"/>
              <a:gd name="T28" fmla="*/ 9 w 192"/>
              <a:gd name="T29" fmla="*/ 191 h 248"/>
              <a:gd name="T30" fmla="*/ 9 w 192"/>
              <a:gd name="T31" fmla="*/ 191 h 248"/>
              <a:gd name="T32" fmla="*/ 8 w 192"/>
              <a:gd name="T33" fmla="*/ 195 h 248"/>
              <a:gd name="T34" fmla="*/ 7 w 192"/>
              <a:gd name="T35" fmla="*/ 198 h 248"/>
              <a:gd name="T36" fmla="*/ 0 w 192"/>
              <a:gd name="T37" fmla="*/ 225 h 248"/>
              <a:gd name="T38" fmla="*/ 20 w 192"/>
              <a:gd name="T39" fmla="*/ 248 h 248"/>
              <a:gd name="T40" fmla="*/ 20 w 192"/>
              <a:gd name="T41" fmla="*/ 246 h 248"/>
              <a:gd name="T42" fmla="*/ 20 w 192"/>
              <a:gd name="T43" fmla="*/ 246 h 248"/>
              <a:gd name="T44" fmla="*/ 29 w 192"/>
              <a:gd name="T45" fmla="*/ 239 h 248"/>
              <a:gd name="T46" fmla="*/ 66 w 192"/>
              <a:gd name="T47" fmla="*/ 211 h 248"/>
              <a:gd name="T48" fmla="*/ 76 w 192"/>
              <a:gd name="T49" fmla="*/ 204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2" h="248">
                <a:moveTo>
                  <a:pt x="78" y="203"/>
                </a:moveTo>
                <a:cubicBezTo>
                  <a:pt x="192" y="119"/>
                  <a:pt x="192" y="119"/>
                  <a:pt x="192" y="119"/>
                </a:cubicBezTo>
                <a:cubicBezTo>
                  <a:pt x="187" y="114"/>
                  <a:pt x="187" y="114"/>
                  <a:pt x="187" y="114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51" y="0"/>
                  <a:pt x="151" y="0"/>
                  <a:pt x="151" y="0"/>
                </a:cubicBezTo>
                <a:cubicBezTo>
                  <a:pt x="114" y="4"/>
                  <a:pt x="114" y="4"/>
                  <a:pt x="114" y="4"/>
                </a:cubicBezTo>
                <a:cubicBezTo>
                  <a:pt x="113" y="4"/>
                  <a:pt x="113" y="4"/>
                  <a:pt x="113" y="4"/>
                </a:cubicBezTo>
                <a:cubicBezTo>
                  <a:pt x="25" y="13"/>
                  <a:pt x="25" y="13"/>
                  <a:pt x="25" y="13"/>
                </a:cubicBezTo>
                <a:cubicBezTo>
                  <a:pt x="0" y="81"/>
                  <a:pt x="0" y="81"/>
                  <a:pt x="0" y="81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29" y="110"/>
                  <a:pt x="29" y="110"/>
                  <a:pt x="29" y="111"/>
                </a:cubicBezTo>
                <a:cubicBezTo>
                  <a:pt x="13" y="176"/>
                  <a:pt x="13" y="176"/>
                  <a:pt x="13" y="176"/>
                </a:cubicBezTo>
                <a:cubicBezTo>
                  <a:pt x="10" y="189"/>
                  <a:pt x="10" y="189"/>
                  <a:pt x="10" y="189"/>
                </a:cubicBezTo>
                <a:cubicBezTo>
                  <a:pt x="9" y="191"/>
                  <a:pt x="9" y="191"/>
                  <a:pt x="9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9" y="192"/>
                  <a:pt x="9" y="195"/>
                  <a:pt x="8" y="195"/>
                </a:cubicBezTo>
                <a:cubicBezTo>
                  <a:pt x="7" y="198"/>
                  <a:pt x="7" y="198"/>
                  <a:pt x="7" y="198"/>
                </a:cubicBezTo>
                <a:cubicBezTo>
                  <a:pt x="0" y="225"/>
                  <a:pt x="0" y="225"/>
                  <a:pt x="0" y="225"/>
                </a:cubicBezTo>
                <a:cubicBezTo>
                  <a:pt x="20" y="248"/>
                  <a:pt x="20" y="248"/>
                  <a:pt x="20" y="248"/>
                </a:cubicBezTo>
                <a:cubicBezTo>
                  <a:pt x="20" y="246"/>
                  <a:pt x="20" y="246"/>
                  <a:pt x="20" y="246"/>
                </a:cubicBezTo>
                <a:cubicBezTo>
                  <a:pt x="20" y="246"/>
                  <a:pt x="20" y="246"/>
                  <a:pt x="20" y="246"/>
                </a:cubicBezTo>
                <a:cubicBezTo>
                  <a:pt x="29" y="239"/>
                  <a:pt x="29" y="239"/>
                  <a:pt x="29" y="239"/>
                </a:cubicBezTo>
                <a:cubicBezTo>
                  <a:pt x="66" y="211"/>
                  <a:pt x="66" y="211"/>
                  <a:pt x="66" y="211"/>
                </a:cubicBezTo>
                <a:cubicBezTo>
                  <a:pt x="76" y="204"/>
                  <a:pt x="76" y="204"/>
                  <a:pt x="76" y="204"/>
                </a:cubicBezTo>
              </a:path>
            </a:pathLst>
          </a:custGeom>
          <a:noFill/>
          <a:ln w="9525" cap="flat">
            <a:solidFill>
              <a:srgbClr val="6DCFF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61"/>
          <p:cNvSpPr>
            <a:spLocks/>
          </p:cNvSpPr>
          <p:nvPr/>
        </p:nvSpPr>
        <p:spPr bwMode="auto">
          <a:xfrm>
            <a:off x="2293938" y="5480050"/>
            <a:ext cx="406400" cy="952500"/>
          </a:xfrm>
          <a:custGeom>
            <a:avLst/>
            <a:gdLst>
              <a:gd name="T0" fmla="*/ 0 w 130"/>
              <a:gd name="T1" fmla="*/ 304 h 304"/>
              <a:gd name="T2" fmla="*/ 21 w 130"/>
              <a:gd name="T3" fmla="*/ 245 h 304"/>
              <a:gd name="T4" fmla="*/ 21 w 130"/>
              <a:gd name="T5" fmla="*/ 245 h 304"/>
              <a:gd name="T6" fmla="*/ 86 w 130"/>
              <a:gd name="T7" fmla="*/ 235 h 304"/>
              <a:gd name="T8" fmla="*/ 108 w 130"/>
              <a:gd name="T9" fmla="*/ 207 h 304"/>
              <a:gd name="T10" fmla="*/ 119 w 130"/>
              <a:gd name="T11" fmla="*/ 146 h 304"/>
              <a:gd name="T12" fmla="*/ 88 w 130"/>
              <a:gd name="T13" fmla="*/ 83 h 304"/>
              <a:gd name="T14" fmla="*/ 88 w 130"/>
              <a:gd name="T15" fmla="*/ 82 h 304"/>
              <a:gd name="T16" fmla="*/ 126 w 130"/>
              <a:gd name="T17" fmla="*/ 53 h 304"/>
              <a:gd name="T18" fmla="*/ 130 w 130"/>
              <a:gd name="T19" fmla="*/ 0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0" h="304">
                <a:moveTo>
                  <a:pt x="0" y="304"/>
                </a:moveTo>
                <a:cubicBezTo>
                  <a:pt x="21" y="245"/>
                  <a:pt x="21" y="245"/>
                  <a:pt x="21" y="245"/>
                </a:cubicBezTo>
                <a:cubicBezTo>
                  <a:pt x="21" y="245"/>
                  <a:pt x="21" y="245"/>
                  <a:pt x="21" y="245"/>
                </a:cubicBezTo>
                <a:cubicBezTo>
                  <a:pt x="86" y="235"/>
                  <a:pt x="86" y="235"/>
                  <a:pt x="86" y="235"/>
                </a:cubicBezTo>
                <a:cubicBezTo>
                  <a:pt x="108" y="207"/>
                  <a:pt x="108" y="207"/>
                  <a:pt x="108" y="207"/>
                </a:cubicBezTo>
                <a:cubicBezTo>
                  <a:pt x="119" y="146"/>
                  <a:pt x="119" y="146"/>
                  <a:pt x="119" y="146"/>
                </a:cubicBezTo>
                <a:cubicBezTo>
                  <a:pt x="88" y="83"/>
                  <a:pt x="88" y="83"/>
                  <a:pt x="88" y="83"/>
                </a:cubicBezTo>
                <a:cubicBezTo>
                  <a:pt x="88" y="82"/>
                  <a:pt x="88" y="82"/>
                  <a:pt x="88" y="82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30" y="0"/>
                  <a:pt x="130" y="0"/>
                  <a:pt x="130" y="0"/>
                </a:cubicBezTo>
              </a:path>
            </a:pathLst>
          </a:custGeom>
          <a:noFill/>
          <a:ln w="1270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Freeform 62"/>
          <p:cNvSpPr>
            <a:spLocks/>
          </p:cNvSpPr>
          <p:nvPr/>
        </p:nvSpPr>
        <p:spPr bwMode="auto">
          <a:xfrm>
            <a:off x="3005138" y="5418138"/>
            <a:ext cx="1028700" cy="982663"/>
          </a:xfrm>
          <a:custGeom>
            <a:avLst/>
            <a:gdLst>
              <a:gd name="T0" fmla="*/ 329 w 329"/>
              <a:gd name="T1" fmla="*/ 314 h 314"/>
              <a:gd name="T2" fmla="*/ 315 w 329"/>
              <a:gd name="T3" fmla="*/ 300 h 314"/>
              <a:gd name="T4" fmla="*/ 281 w 329"/>
              <a:gd name="T5" fmla="*/ 267 h 314"/>
              <a:gd name="T6" fmla="*/ 281 w 329"/>
              <a:gd name="T7" fmla="*/ 267 h 314"/>
              <a:gd name="T8" fmla="*/ 280 w 329"/>
              <a:gd name="T9" fmla="*/ 264 h 314"/>
              <a:gd name="T10" fmla="*/ 269 w 329"/>
              <a:gd name="T11" fmla="*/ 228 h 314"/>
              <a:gd name="T12" fmla="*/ 269 w 329"/>
              <a:gd name="T13" fmla="*/ 227 h 314"/>
              <a:gd name="T14" fmla="*/ 290 w 329"/>
              <a:gd name="T15" fmla="*/ 199 h 314"/>
              <a:gd name="T16" fmla="*/ 267 w 329"/>
              <a:gd name="T17" fmla="*/ 188 h 314"/>
              <a:gd name="T18" fmla="*/ 232 w 329"/>
              <a:gd name="T19" fmla="*/ 206 h 314"/>
              <a:gd name="T20" fmla="*/ 231 w 329"/>
              <a:gd name="T21" fmla="*/ 206 h 314"/>
              <a:gd name="T22" fmla="*/ 231 w 329"/>
              <a:gd name="T23" fmla="*/ 206 h 314"/>
              <a:gd name="T24" fmla="*/ 226 w 329"/>
              <a:gd name="T25" fmla="*/ 185 h 314"/>
              <a:gd name="T26" fmla="*/ 202 w 329"/>
              <a:gd name="T27" fmla="*/ 193 h 314"/>
              <a:gd name="T28" fmla="*/ 201 w 329"/>
              <a:gd name="T29" fmla="*/ 193 h 314"/>
              <a:gd name="T30" fmla="*/ 172 w 329"/>
              <a:gd name="T31" fmla="*/ 177 h 314"/>
              <a:gd name="T32" fmla="*/ 154 w 329"/>
              <a:gd name="T33" fmla="*/ 167 h 314"/>
              <a:gd name="T34" fmla="*/ 153 w 329"/>
              <a:gd name="T35" fmla="*/ 167 h 314"/>
              <a:gd name="T36" fmla="*/ 129 w 329"/>
              <a:gd name="T37" fmla="*/ 90 h 314"/>
              <a:gd name="T38" fmla="*/ 59 w 329"/>
              <a:gd name="T39" fmla="*/ 76 h 314"/>
              <a:gd name="T40" fmla="*/ 58 w 329"/>
              <a:gd name="T41" fmla="*/ 76 h 314"/>
              <a:gd name="T42" fmla="*/ 49 w 329"/>
              <a:gd name="T43" fmla="*/ 64 h 314"/>
              <a:gd name="T44" fmla="*/ 0 w 329"/>
              <a:gd name="T45" fmla="*/ 0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29" h="314">
                <a:moveTo>
                  <a:pt x="329" y="314"/>
                </a:moveTo>
                <a:cubicBezTo>
                  <a:pt x="315" y="300"/>
                  <a:pt x="315" y="300"/>
                  <a:pt x="315" y="300"/>
                </a:cubicBezTo>
                <a:cubicBezTo>
                  <a:pt x="281" y="267"/>
                  <a:pt x="281" y="267"/>
                  <a:pt x="281" y="267"/>
                </a:cubicBezTo>
                <a:cubicBezTo>
                  <a:pt x="281" y="267"/>
                  <a:pt x="281" y="267"/>
                  <a:pt x="281" y="267"/>
                </a:cubicBezTo>
                <a:cubicBezTo>
                  <a:pt x="280" y="264"/>
                  <a:pt x="280" y="264"/>
                  <a:pt x="280" y="264"/>
                </a:cubicBezTo>
                <a:cubicBezTo>
                  <a:pt x="269" y="228"/>
                  <a:pt x="269" y="228"/>
                  <a:pt x="269" y="228"/>
                </a:cubicBezTo>
                <a:cubicBezTo>
                  <a:pt x="269" y="227"/>
                  <a:pt x="269" y="227"/>
                  <a:pt x="269" y="227"/>
                </a:cubicBezTo>
                <a:cubicBezTo>
                  <a:pt x="290" y="199"/>
                  <a:pt x="290" y="199"/>
                  <a:pt x="290" y="199"/>
                </a:cubicBezTo>
                <a:cubicBezTo>
                  <a:pt x="267" y="188"/>
                  <a:pt x="267" y="188"/>
                  <a:pt x="267" y="188"/>
                </a:cubicBezTo>
                <a:cubicBezTo>
                  <a:pt x="232" y="206"/>
                  <a:pt x="232" y="206"/>
                  <a:pt x="232" y="206"/>
                </a:cubicBezTo>
                <a:cubicBezTo>
                  <a:pt x="232" y="206"/>
                  <a:pt x="231" y="206"/>
                  <a:pt x="231" y="206"/>
                </a:cubicBezTo>
                <a:cubicBezTo>
                  <a:pt x="231" y="206"/>
                  <a:pt x="231" y="206"/>
                  <a:pt x="231" y="206"/>
                </a:cubicBezTo>
                <a:cubicBezTo>
                  <a:pt x="226" y="185"/>
                  <a:pt x="226" y="185"/>
                  <a:pt x="226" y="185"/>
                </a:cubicBezTo>
                <a:cubicBezTo>
                  <a:pt x="202" y="193"/>
                  <a:pt x="202" y="193"/>
                  <a:pt x="202" y="193"/>
                </a:cubicBezTo>
                <a:cubicBezTo>
                  <a:pt x="202" y="193"/>
                  <a:pt x="202" y="193"/>
                  <a:pt x="201" y="193"/>
                </a:cubicBezTo>
                <a:cubicBezTo>
                  <a:pt x="172" y="177"/>
                  <a:pt x="172" y="177"/>
                  <a:pt x="172" y="177"/>
                </a:cubicBezTo>
                <a:cubicBezTo>
                  <a:pt x="154" y="167"/>
                  <a:pt x="154" y="167"/>
                  <a:pt x="154" y="167"/>
                </a:cubicBezTo>
                <a:cubicBezTo>
                  <a:pt x="154" y="167"/>
                  <a:pt x="153" y="167"/>
                  <a:pt x="153" y="167"/>
                </a:cubicBezTo>
                <a:cubicBezTo>
                  <a:pt x="129" y="90"/>
                  <a:pt x="129" y="90"/>
                  <a:pt x="129" y="90"/>
                </a:cubicBezTo>
                <a:cubicBezTo>
                  <a:pt x="59" y="76"/>
                  <a:pt x="59" y="76"/>
                  <a:pt x="59" y="76"/>
                </a:cubicBezTo>
                <a:cubicBezTo>
                  <a:pt x="58" y="76"/>
                  <a:pt x="58" y="76"/>
                  <a:pt x="58" y="76"/>
                </a:cubicBezTo>
                <a:cubicBezTo>
                  <a:pt x="49" y="64"/>
                  <a:pt x="49" y="64"/>
                  <a:pt x="49" y="64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270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Freeform 63"/>
          <p:cNvSpPr>
            <a:spLocks/>
          </p:cNvSpPr>
          <p:nvPr/>
        </p:nvSpPr>
        <p:spPr bwMode="auto">
          <a:xfrm>
            <a:off x="4387851" y="3602038"/>
            <a:ext cx="739775" cy="493713"/>
          </a:xfrm>
          <a:custGeom>
            <a:avLst/>
            <a:gdLst>
              <a:gd name="T0" fmla="*/ 141 w 236"/>
              <a:gd name="T1" fmla="*/ 0 h 158"/>
              <a:gd name="T2" fmla="*/ 142 w 236"/>
              <a:gd name="T3" fmla="*/ 0 h 158"/>
              <a:gd name="T4" fmla="*/ 145 w 236"/>
              <a:gd name="T5" fmla="*/ 15 h 158"/>
              <a:gd name="T6" fmla="*/ 193 w 236"/>
              <a:gd name="T7" fmla="*/ 49 h 158"/>
              <a:gd name="T8" fmla="*/ 193 w 236"/>
              <a:gd name="T9" fmla="*/ 50 h 158"/>
              <a:gd name="T10" fmla="*/ 193 w 236"/>
              <a:gd name="T11" fmla="*/ 50 h 158"/>
              <a:gd name="T12" fmla="*/ 169 w 236"/>
              <a:gd name="T13" fmla="*/ 70 h 158"/>
              <a:gd name="T14" fmla="*/ 236 w 236"/>
              <a:gd name="T15" fmla="*/ 130 h 158"/>
              <a:gd name="T16" fmla="*/ 236 w 236"/>
              <a:gd name="T17" fmla="*/ 131 h 158"/>
              <a:gd name="T18" fmla="*/ 235 w 236"/>
              <a:gd name="T19" fmla="*/ 132 h 158"/>
              <a:gd name="T20" fmla="*/ 235 w 236"/>
              <a:gd name="T21" fmla="*/ 132 h 158"/>
              <a:gd name="T22" fmla="*/ 235 w 236"/>
              <a:gd name="T23" fmla="*/ 132 h 158"/>
              <a:gd name="T24" fmla="*/ 162 w 236"/>
              <a:gd name="T25" fmla="*/ 129 h 158"/>
              <a:gd name="T26" fmla="*/ 129 w 236"/>
              <a:gd name="T27" fmla="*/ 127 h 158"/>
              <a:gd name="T28" fmla="*/ 93 w 236"/>
              <a:gd name="T29" fmla="*/ 158 h 158"/>
              <a:gd name="T30" fmla="*/ 92 w 236"/>
              <a:gd name="T31" fmla="*/ 158 h 158"/>
              <a:gd name="T32" fmla="*/ 92 w 236"/>
              <a:gd name="T33" fmla="*/ 158 h 158"/>
              <a:gd name="T34" fmla="*/ 1 w 236"/>
              <a:gd name="T35" fmla="*/ 154 h 158"/>
              <a:gd name="T36" fmla="*/ 0 w 236"/>
              <a:gd name="T37" fmla="*/ 153 h 158"/>
              <a:gd name="T38" fmla="*/ 1 w 236"/>
              <a:gd name="T39" fmla="*/ 152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6" h="158">
                <a:moveTo>
                  <a:pt x="141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45" y="15"/>
                  <a:pt x="145" y="15"/>
                  <a:pt x="145" y="15"/>
                </a:cubicBezTo>
                <a:cubicBezTo>
                  <a:pt x="193" y="49"/>
                  <a:pt x="193" y="49"/>
                  <a:pt x="193" y="49"/>
                </a:cubicBezTo>
                <a:cubicBezTo>
                  <a:pt x="193" y="49"/>
                  <a:pt x="193" y="49"/>
                  <a:pt x="193" y="50"/>
                </a:cubicBezTo>
                <a:cubicBezTo>
                  <a:pt x="193" y="50"/>
                  <a:pt x="193" y="50"/>
                  <a:pt x="193" y="50"/>
                </a:cubicBezTo>
                <a:cubicBezTo>
                  <a:pt x="169" y="70"/>
                  <a:pt x="169" y="70"/>
                  <a:pt x="169" y="70"/>
                </a:cubicBezTo>
                <a:cubicBezTo>
                  <a:pt x="236" y="130"/>
                  <a:pt x="236" y="130"/>
                  <a:pt x="236" y="130"/>
                </a:cubicBezTo>
                <a:cubicBezTo>
                  <a:pt x="236" y="130"/>
                  <a:pt x="236" y="131"/>
                  <a:pt x="236" y="131"/>
                </a:cubicBezTo>
                <a:cubicBezTo>
                  <a:pt x="236" y="131"/>
                  <a:pt x="236" y="132"/>
                  <a:pt x="235" y="132"/>
                </a:cubicBezTo>
                <a:cubicBezTo>
                  <a:pt x="235" y="132"/>
                  <a:pt x="235" y="132"/>
                  <a:pt x="235" y="132"/>
                </a:cubicBezTo>
                <a:cubicBezTo>
                  <a:pt x="235" y="132"/>
                  <a:pt x="235" y="132"/>
                  <a:pt x="235" y="132"/>
                </a:cubicBezTo>
                <a:cubicBezTo>
                  <a:pt x="162" y="129"/>
                  <a:pt x="162" y="129"/>
                  <a:pt x="162" y="129"/>
                </a:cubicBezTo>
                <a:cubicBezTo>
                  <a:pt x="129" y="127"/>
                  <a:pt x="129" y="127"/>
                  <a:pt x="129" y="127"/>
                </a:cubicBezTo>
                <a:cubicBezTo>
                  <a:pt x="93" y="158"/>
                  <a:pt x="93" y="158"/>
                  <a:pt x="93" y="158"/>
                </a:cubicBezTo>
                <a:cubicBezTo>
                  <a:pt x="93" y="158"/>
                  <a:pt x="92" y="158"/>
                  <a:pt x="92" y="158"/>
                </a:cubicBezTo>
                <a:cubicBezTo>
                  <a:pt x="92" y="158"/>
                  <a:pt x="92" y="158"/>
                  <a:pt x="92" y="158"/>
                </a:cubicBezTo>
                <a:cubicBezTo>
                  <a:pt x="1" y="154"/>
                  <a:pt x="1" y="154"/>
                  <a:pt x="1" y="154"/>
                </a:cubicBezTo>
                <a:cubicBezTo>
                  <a:pt x="0" y="154"/>
                  <a:pt x="0" y="153"/>
                  <a:pt x="0" y="153"/>
                </a:cubicBezTo>
                <a:cubicBezTo>
                  <a:pt x="0" y="153"/>
                  <a:pt x="0" y="152"/>
                  <a:pt x="1" y="152"/>
                </a:cubicBezTo>
              </a:path>
            </a:pathLst>
          </a:custGeom>
          <a:noFill/>
          <a:ln w="1270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64"/>
          <p:cNvSpPr>
            <a:spLocks/>
          </p:cNvSpPr>
          <p:nvPr/>
        </p:nvSpPr>
        <p:spPr bwMode="auto">
          <a:xfrm>
            <a:off x="2922588" y="4459288"/>
            <a:ext cx="166688" cy="623888"/>
          </a:xfrm>
          <a:custGeom>
            <a:avLst/>
            <a:gdLst>
              <a:gd name="T0" fmla="*/ 53 w 53"/>
              <a:gd name="T1" fmla="*/ 0 h 199"/>
              <a:gd name="T2" fmla="*/ 50 w 53"/>
              <a:gd name="T3" fmla="*/ 31 h 199"/>
              <a:gd name="T4" fmla="*/ 49 w 53"/>
              <a:gd name="T5" fmla="*/ 32 h 199"/>
              <a:gd name="T6" fmla="*/ 10 w 53"/>
              <a:gd name="T7" fmla="*/ 39 h 199"/>
              <a:gd name="T8" fmla="*/ 3 w 53"/>
              <a:gd name="T9" fmla="*/ 77 h 199"/>
              <a:gd name="T10" fmla="*/ 2 w 53"/>
              <a:gd name="T11" fmla="*/ 99 h 199"/>
              <a:gd name="T12" fmla="*/ 0 w 53"/>
              <a:gd name="T13" fmla="*/ 123 h 199"/>
              <a:gd name="T14" fmla="*/ 30 w 53"/>
              <a:gd name="T15" fmla="*/ 176 h 199"/>
              <a:gd name="T16" fmla="*/ 30 w 53"/>
              <a:gd name="T17" fmla="*/ 177 h 199"/>
              <a:gd name="T18" fmla="*/ 18 w 53"/>
              <a:gd name="T19" fmla="*/ 191 h 199"/>
              <a:gd name="T20" fmla="*/ 13 w 53"/>
              <a:gd name="T21" fmla="*/ 197 h 199"/>
              <a:gd name="T22" fmla="*/ 17 w 53"/>
              <a:gd name="T23" fmla="*/ 1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3" h="199">
                <a:moveTo>
                  <a:pt x="53" y="0"/>
                </a:moveTo>
                <a:cubicBezTo>
                  <a:pt x="50" y="31"/>
                  <a:pt x="50" y="31"/>
                  <a:pt x="50" y="31"/>
                </a:cubicBezTo>
                <a:cubicBezTo>
                  <a:pt x="50" y="32"/>
                  <a:pt x="49" y="32"/>
                  <a:pt x="49" y="32"/>
                </a:cubicBezTo>
                <a:cubicBezTo>
                  <a:pt x="10" y="39"/>
                  <a:pt x="10" y="39"/>
                  <a:pt x="10" y="39"/>
                </a:cubicBezTo>
                <a:cubicBezTo>
                  <a:pt x="3" y="77"/>
                  <a:pt x="3" y="77"/>
                  <a:pt x="3" y="77"/>
                </a:cubicBezTo>
                <a:cubicBezTo>
                  <a:pt x="2" y="99"/>
                  <a:pt x="2" y="99"/>
                  <a:pt x="2" y="99"/>
                </a:cubicBezTo>
                <a:cubicBezTo>
                  <a:pt x="0" y="123"/>
                  <a:pt x="0" y="123"/>
                  <a:pt x="0" y="123"/>
                </a:cubicBezTo>
                <a:cubicBezTo>
                  <a:pt x="30" y="176"/>
                  <a:pt x="30" y="176"/>
                  <a:pt x="30" y="176"/>
                </a:cubicBezTo>
                <a:cubicBezTo>
                  <a:pt x="30" y="176"/>
                  <a:pt x="30" y="176"/>
                  <a:pt x="30" y="177"/>
                </a:cubicBezTo>
                <a:cubicBezTo>
                  <a:pt x="18" y="191"/>
                  <a:pt x="18" y="191"/>
                  <a:pt x="18" y="191"/>
                </a:cubicBezTo>
                <a:cubicBezTo>
                  <a:pt x="13" y="197"/>
                  <a:pt x="13" y="197"/>
                  <a:pt x="13" y="197"/>
                </a:cubicBezTo>
                <a:cubicBezTo>
                  <a:pt x="17" y="199"/>
                  <a:pt x="17" y="199"/>
                  <a:pt x="17" y="199"/>
                </a:cubicBezTo>
              </a:path>
            </a:pathLst>
          </a:custGeom>
          <a:noFill/>
          <a:ln w="1270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65"/>
          <p:cNvSpPr>
            <a:spLocks noEditPoints="1"/>
          </p:cNvSpPr>
          <p:nvPr/>
        </p:nvSpPr>
        <p:spPr bwMode="auto">
          <a:xfrm>
            <a:off x="7027863" y="2971800"/>
            <a:ext cx="2159000" cy="2479675"/>
          </a:xfrm>
          <a:custGeom>
            <a:avLst/>
            <a:gdLst>
              <a:gd name="T0" fmla="*/ 0 w 690"/>
              <a:gd name="T1" fmla="*/ 149 h 792"/>
              <a:gd name="T2" fmla="*/ 19 w 690"/>
              <a:gd name="T3" fmla="*/ 129 h 792"/>
              <a:gd name="T4" fmla="*/ 57 w 690"/>
              <a:gd name="T5" fmla="*/ 94 h 792"/>
              <a:gd name="T6" fmla="*/ 97 w 690"/>
              <a:gd name="T7" fmla="*/ 98 h 792"/>
              <a:gd name="T8" fmla="*/ 93 w 690"/>
              <a:gd name="T9" fmla="*/ 56 h 792"/>
              <a:gd name="T10" fmla="*/ 120 w 690"/>
              <a:gd name="T11" fmla="*/ 9 h 792"/>
              <a:gd name="T12" fmla="*/ 151 w 690"/>
              <a:gd name="T13" fmla="*/ 0 h 792"/>
              <a:gd name="T14" fmla="*/ 160 w 690"/>
              <a:gd name="T15" fmla="*/ 6 h 792"/>
              <a:gd name="T16" fmla="*/ 270 w 690"/>
              <a:gd name="T17" fmla="*/ 11 h 792"/>
              <a:gd name="T18" fmla="*/ 286 w 690"/>
              <a:gd name="T19" fmla="*/ 14 h 792"/>
              <a:gd name="T20" fmla="*/ 304 w 690"/>
              <a:gd name="T21" fmla="*/ 10 h 792"/>
              <a:gd name="T22" fmla="*/ 309 w 690"/>
              <a:gd name="T23" fmla="*/ 7 h 792"/>
              <a:gd name="T24" fmla="*/ 333 w 690"/>
              <a:gd name="T25" fmla="*/ 0 h 792"/>
              <a:gd name="T26" fmla="*/ 54 w 690"/>
              <a:gd name="T27" fmla="*/ 191 h 792"/>
              <a:gd name="T28" fmla="*/ 105 w 690"/>
              <a:gd name="T29" fmla="*/ 239 h 792"/>
              <a:gd name="T30" fmla="*/ 87 w 690"/>
              <a:gd name="T31" fmla="*/ 296 h 792"/>
              <a:gd name="T32" fmla="*/ 134 w 690"/>
              <a:gd name="T33" fmla="*/ 323 h 792"/>
              <a:gd name="T34" fmla="*/ 150 w 690"/>
              <a:gd name="T35" fmla="*/ 344 h 792"/>
              <a:gd name="T36" fmla="*/ 213 w 690"/>
              <a:gd name="T37" fmla="*/ 350 h 792"/>
              <a:gd name="T38" fmla="*/ 266 w 690"/>
              <a:gd name="T39" fmla="*/ 401 h 792"/>
              <a:gd name="T40" fmla="*/ 240 w 690"/>
              <a:gd name="T41" fmla="*/ 424 h 792"/>
              <a:gd name="T42" fmla="*/ 271 w 690"/>
              <a:gd name="T43" fmla="*/ 472 h 792"/>
              <a:gd name="T44" fmla="*/ 227 w 690"/>
              <a:gd name="T45" fmla="*/ 475 h 792"/>
              <a:gd name="T46" fmla="*/ 206 w 690"/>
              <a:gd name="T47" fmla="*/ 596 h 792"/>
              <a:gd name="T48" fmla="*/ 314 w 690"/>
              <a:gd name="T49" fmla="*/ 718 h 792"/>
              <a:gd name="T50" fmla="*/ 690 w 690"/>
              <a:gd name="T51" fmla="*/ 760 h 792"/>
              <a:gd name="T52" fmla="*/ 627 w 690"/>
              <a:gd name="T53" fmla="*/ 710 h 792"/>
              <a:gd name="T54" fmla="*/ 593 w 690"/>
              <a:gd name="T55" fmla="*/ 704 h 792"/>
              <a:gd name="T56" fmla="*/ 551 w 690"/>
              <a:gd name="T57" fmla="*/ 658 h 792"/>
              <a:gd name="T58" fmla="*/ 439 w 690"/>
              <a:gd name="T59" fmla="*/ 535 h 792"/>
              <a:gd name="T60" fmla="*/ 458 w 690"/>
              <a:gd name="T61" fmla="*/ 502 h 792"/>
              <a:gd name="T62" fmla="*/ 389 w 690"/>
              <a:gd name="T63" fmla="*/ 424 h 792"/>
              <a:gd name="T64" fmla="*/ 381 w 690"/>
              <a:gd name="T65" fmla="*/ 439 h 792"/>
              <a:gd name="T66" fmla="*/ 360 w 690"/>
              <a:gd name="T67" fmla="*/ 420 h 792"/>
              <a:gd name="T68" fmla="*/ 427 w 690"/>
              <a:gd name="T69" fmla="*/ 274 h 792"/>
              <a:gd name="T70" fmla="*/ 378 w 690"/>
              <a:gd name="T71" fmla="*/ 173 h 792"/>
              <a:gd name="T72" fmla="*/ 437 w 690"/>
              <a:gd name="T73" fmla="*/ 130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90" h="792">
                <a:moveTo>
                  <a:pt x="1" y="150"/>
                </a:moveTo>
                <a:cubicBezTo>
                  <a:pt x="0" y="150"/>
                  <a:pt x="0" y="150"/>
                  <a:pt x="0" y="149"/>
                </a:cubicBezTo>
                <a:cubicBezTo>
                  <a:pt x="0" y="149"/>
                  <a:pt x="0" y="149"/>
                  <a:pt x="0" y="148"/>
                </a:cubicBezTo>
                <a:cubicBezTo>
                  <a:pt x="19" y="129"/>
                  <a:pt x="19" y="129"/>
                  <a:pt x="19" y="129"/>
                </a:cubicBezTo>
                <a:cubicBezTo>
                  <a:pt x="56" y="94"/>
                  <a:pt x="56" y="94"/>
                  <a:pt x="56" y="94"/>
                </a:cubicBezTo>
                <a:cubicBezTo>
                  <a:pt x="56" y="94"/>
                  <a:pt x="57" y="94"/>
                  <a:pt x="57" y="94"/>
                </a:cubicBezTo>
                <a:cubicBezTo>
                  <a:pt x="67" y="96"/>
                  <a:pt x="67" y="96"/>
                  <a:pt x="67" y="96"/>
                </a:cubicBezTo>
                <a:cubicBezTo>
                  <a:pt x="97" y="98"/>
                  <a:pt x="97" y="98"/>
                  <a:pt x="97" y="98"/>
                </a:cubicBezTo>
                <a:cubicBezTo>
                  <a:pt x="93" y="57"/>
                  <a:pt x="93" y="57"/>
                  <a:pt x="93" y="57"/>
                </a:cubicBezTo>
                <a:cubicBezTo>
                  <a:pt x="93" y="57"/>
                  <a:pt x="93" y="56"/>
                  <a:pt x="93" y="56"/>
                </a:cubicBezTo>
                <a:cubicBezTo>
                  <a:pt x="109" y="28"/>
                  <a:pt x="109" y="28"/>
                  <a:pt x="109" y="28"/>
                </a:cubicBezTo>
                <a:cubicBezTo>
                  <a:pt x="120" y="9"/>
                  <a:pt x="120" y="9"/>
                  <a:pt x="120" y="9"/>
                </a:cubicBezTo>
                <a:cubicBezTo>
                  <a:pt x="120" y="8"/>
                  <a:pt x="120" y="8"/>
                  <a:pt x="121" y="8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0"/>
                  <a:pt x="152" y="0"/>
                  <a:pt x="152" y="1"/>
                </a:cubicBezTo>
                <a:cubicBezTo>
                  <a:pt x="160" y="6"/>
                  <a:pt x="160" y="6"/>
                  <a:pt x="160" y="6"/>
                </a:cubicBezTo>
                <a:cubicBezTo>
                  <a:pt x="193" y="25"/>
                  <a:pt x="193" y="25"/>
                  <a:pt x="193" y="25"/>
                </a:cubicBezTo>
                <a:cubicBezTo>
                  <a:pt x="270" y="11"/>
                  <a:pt x="270" y="11"/>
                  <a:pt x="270" y="11"/>
                </a:cubicBezTo>
                <a:cubicBezTo>
                  <a:pt x="270" y="11"/>
                  <a:pt x="270" y="11"/>
                  <a:pt x="270" y="11"/>
                </a:cubicBezTo>
                <a:cubicBezTo>
                  <a:pt x="286" y="14"/>
                  <a:pt x="286" y="14"/>
                  <a:pt x="286" y="14"/>
                </a:cubicBezTo>
                <a:cubicBezTo>
                  <a:pt x="304" y="10"/>
                  <a:pt x="304" y="10"/>
                  <a:pt x="304" y="10"/>
                </a:cubicBezTo>
                <a:cubicBezTo>
                  <a:pt x="304" y="10"/>
                  <a:pt x="304" y="10"/>
                  <a:pt x="304" y="10"/>
                </a:cubicBezTo>
                <a:cubicBezTo>
                  <a:pt x="304" y="10"/>
                  <a:pt x="304" y="10"/>
                  <a:pt x="304" y="10"/>
                </a:cubicBezTo>
                <a:cubicBezTo>
                  <a:pt x="309" y="7"/>
                  <a:pt x="309" y="7"/>
                  <a:pt x="309" y="7"/>
                </a:cubicBezTo>
                <a:cubicBezTo>
                  <a:pt x="309" y="7"/>
                  <a:pt x="309" y="7"/>
                  <a:pt x="309" y="7"/>
                </a:cubicBezTo>
                <a:cubicBezTo>
                  <a:pt x="333" y="0"/>
                  <a:pt x="333" y="0"/>
                  <a:pt x="333" y="0"/>
                </a:cubicBezTo>
                <a:moveTo>
                  <a:pt x="50" y="178"/>
                </a:moveTo>
                <a:cubicBezTo>
                  <a:pt x="54" y="191"/>
                  <a:pt x="54" y="191"/>
                  <a:pt x="54" y="191"/>
                </a:cubicBezTo>
                <a:cubicBezTo>
                  <a:pt x="59" y="213"/>
                  <a:pt x="59" y="213"/>
                  <a:pt x="59" y="213"/>
                </a:cubicBezTo>
                <a:cubicBezTo>
                  <a:pt x="105" y="239"/>
                  <a:pt x="105" y="239"/>
                  <a:pt x="105" y="239"/>
                </a:cubicBezTo>
                <a:cubicBezTo>
                  <a:pt x="105" y="239"/>
                  <a:pt x="105" y="240"/>
                  <a:pt x="105" y="240"/>
                </a:cubicBezTo>
                <a:cubicBezTo>
                  <a:pt x="87" y="296"/>
                  <a:pt x="87" y="296"/>
                  <a:pt x="87" y="296"/>
                </a:cubicBezTo>
                <a:cubicBezTo>
                  <a:pt x="110" y="334"/>
                  <a:pt x="110" y="334"/>
                  <a:pt x="110" y="334"/>
                </a:cubicBezTo>
                <a:cubicBezTo>
                  <a:pt x="134" y="323"/>
                  <a:pt x="134" y="323"/>
                  <a:pt x="134" y="323"/>
                </a:cubicBezTo>
                <a:cubicBezTo>
                  <a:pt x="134" y="323"/>
                  <a:pt x="135" y="323"/>
                  <a:pt x="135" y="324"/>
                </a:cubicBezTo>
                <a:cubicBezTo>
                  <a:pt x="150" y="344"/>
                  <a:pt x="150" y="344"/>
                  <a:pt x="150" y="344"/>
                </a:cubicBezTo>
                <a:cubicBezTo>
                  <a:pt x="212" y="350"/>
                  <a:pt x="212" y="350"/>
                  <a:pt x="212" y="350"/>
                </a:cubicBezTo>
                <a:cubicBezTo>
                  <a:pt x="213" y="350"/>
                  <a:pt x="213" y="350"/>
                  <a:pt x="213" y="350"/>
                </a:cubicBezTo>
                <a:cubicBezTo>
                  <a:pt x="266" y="400"/>
                  <a:pt x="266" y="400"/>
                  <a:pt x="266" y="400"/>
                </a:cubicBezTo>
                <a:cubicBezTo>
                  <a:pt x="266" y="400"/>
                  <a:pt x="266" y="401"/>
                  <a:pt x="266" y="401"/>
                </a:cubicBezTo>
                <a:cubicBezTo>
                  <a:pt x="266" y="401"/>
                  <a:pt x="266" y="401"/>
                  <a:pt x="266" y="401"/>
                </a:cubicBezTo>
                <a:cubicBezTo>
                  <a:pt x="240" y="424"/>
                  <a:pt x="240" y="424"/>
                  <a:pt x="240" y="424"/>
                </a:cubicBezTo>
                <a:cubicBezTo>
                  <a:pt x="271" y="472"/>
                  <a:pt x="271" y="472"/>
                  <a:pt x="271" y="472"/>
                </a:cubicBezTo>
                <a:cubicBezTo>
                  <a:pt x="271" y="472"/>
                  <a:pt x="271" y="472"/>
                  <a:pt x="271" y="472"/>
                </a:cubicBezTo>
                <a:cubicBezTo>
                  <a:pt x="271" y="473"/>
                  <a:pt x="271" y="473"/>
                  <a:pt x="270" y="473"/>
                </a:cubicBezTo>
                <a:cubicBezTo>
                  <a:pt x="227" y="475"/>
                  <a:pt x="227" y="475"/>
                  <a:pt x="227" y="475"/>
                </a:cubicBezTo>
                <a:cubicBezTo>
                  <a:pt x="201" y="520"/>
                  <a:pt x="201" y="520"/>
                  <a:pt x="201" y="520"/>
                </a:cubicBezTo>
                <a:cubicBezTo>
                  <a:pt x="206" y="596"/>
                  <a:pt x="206" y="596"/>
                  <a:pt x="206" y="596"/>
                </a:cubicBezTo>
                <a:cubicBezTo>
                  <a:pt x="314" y="718"/>
                  <a:pt x="314" y="718"/>
                  <a:pt x="314" y="718"/>
                </a:cubicBezTo>
                <a:cubicBezTo>
                  <a:pt x="314" y="718"/>
                  <a:pt x="314" y="718"/>
                  <a:pt x="314" y="718"/>
                </a:cubicBezTo>
                <a:cubicBezTo>
                  <a:pt x="314" y="792"/>
                  <a:pt x="314" y="792"/>
                  <a:pt x="314" y="792"/>
                </a:cubicBezTo>
                <a:moveTo>
                  <a:pt x="690" y="760"/>
                </a:moveTo>
                <a:cubicBezTo>
                  <a:pt x="650" y="715"/>
                  <a:pt x="650" y="715"/>
                  <a:pt x="650" y="715"/>
                </a:cubicBezTo>
                <a:cubicBezTo>
                  <a:pt x="627" y="710"/>
                  <a:pt x="627" y="710"/>
                  <a:pt x="627" y="710"/>
                </a:cubicBezTo>
                <a:cubicBezTo>
                  <a:pt x="594" y="704"/>
                  <a:pt x="594" y="704"/>
                  <a:pt x="594" y="704"/>
                </a:cubicBezTo>
                <a:cubicBezTo>
                  <a:pt x="594" y="704"/>
                  <a:pt x="593" y="704"/>
                  <a:pt x="593" y="704"/>
                </a:cubicBezTo>
                <a:cubicBezTo>
                  <a:pt x="551" y="659"/>
                  <a:pt x="551" y="659"/>
                  <a:pt x="551" y="659"/>
                </a:cubicBezTo>
                <a:cubicBezTo>
                  <a:pt x="551" y="658"/>
                  <a:pt x="551" y="658"/>
                  <a:pt x="551" y="658"/>
                </a:cubicBezTo>
                <a:cubicBezTo>
                  <a:pt x="549" y="622"/>
                  <a:pt x="549" y="622"/>
                  <a:pt x="549" y="622"/>
                </a:cubicBezTo>
                <a:cubicBezTo>
                  <a:pt x="439" y="535"/>
                  <a:pt x="439" y="535"/>
                  <a:pt x="439" y="535"/>
                </a:cubicBezTo>
                <a:cubicBezTo>
                  <a:pt x="439" y="535"/>
                  <a:pt x="439" y="534"/>
                  <a:pt x="439" y="534"/>
                </a:cubicBezTo>
                <a:cubicBezTo>
                  <a:pt x="458" y="502"/>
                  <a:pt x="458" y="502"/>
                  <a:pt x="458" y="502"/>
                </a:cubicBezTo>
                <a:cubicBezTo>
                  <a:pt x="429" y="432"/>
                  <a:pt x="429" y="432"/>
                  <a:pt x="429" y="432"/>
                </a:cubicBezTo>
                <a:cubicBezTo>
                  <a:pt x="389" y="424"/>
                  <a:pt x="389" y="424"/>
                  <a:pt x="389" y="424"/>
                </a:cubicBezTo>
                <a:cubicBezTo>
                  <a:pt x="381" y="439"/>
                  <a:pt x="381" y="439"/>
                  <a:pt x="381" y="439"/>
                </a:cubicBezTo>
                <a:cubicBezTo>
                  <a:pt x="381" y="439"/>
                  <a:pt x="381" y="439"/>
                  <a:pt x="381" y="439"/>
                </a:cubicBezTo>
                <a:cubicBezTo>
                  <a:pt x="380" y="439"/>
                  <a:pt x="380" y="439"/>
                  <a:pt x="380" y="439"/>
                </a:cubicBezTo>
                <a:cubicBezTo>
                  <a:pt x="360" y="420"/>
                  <a:pt x="360" y="420"/>
                  <a:pt x="360" y="420"/>
                </a:cubicBezTo>
                <a:cubicBezTo>
                  <a:pt x="360" y="420"/>
                  <a:pt x="360" y="420"/>
                  <a:pt x="360" y="419"/>
                </a:cubicBezTo>
                <a:cubicBezTo>
                  <a:pt x="427" y="274"/>
                  <a:pt x="427" y="274"/>
                  <a:pt x="427" y="274"/>
                </a:cubicBezTo>
                <a:cubicBezTo>
                  <a:pt x="377" y="174"/>
                  <a:pt x="377" y="174"/>
                  <a:pt x="377" y="174"/>
                </a:cubicBezTo>
                <a:cubicBezTo>
                  <a:pt x="377" y="174"/>
                  <a:pt x="377" y="174"/>
                  <a:pt x="378" y="173"/>
                </a:cubicBezTo>
                <a:cubicBezTo>
                  <a:pt x="418" y="144"/>
                  <a:pt x="418" y="144"/>
                  <a:pt x="418" y="144"/>
                </a:cubicBezTo>
                <a:cubicBezTo>
                  <a:pt x="437" y="130"/>
                  <a:pt x="437" y="130"/>
                  <a:pt x="437" y="130"/>
                </a:cubicBezTo>
                <a:cubicBezTo>
                  <a:pt x="443" y="126"/>
                  <a:pt x="443" y="126"/>
                  <a:pt x="443" y="126"/>
                </a:cubicBezTo>
              </a:path>
            </a:pathLst>
          </a:custGeom>
          <a:noFill/>
          <a:ln w="1270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66"/>
          <p:cNvSpPr>
            <a:spLocks/>
          </p:cNvSpPr>
          <p:nvPr/>
        </p:nvSpPr>
        <p:spPr bwMode="auto">
          <a:xfrm>
            <a:off x="4799013" y="4095750"/>
            <a:ext cx="869950" cy="682625"/>
          </a:xfrm>
          <a:custGeom>
            <a:avLst/>
            <a:gdLst>
              <a:gd name="T0" fmla="*/ 1 w 278"/>
              <a:gd name="T1" fmla="*/ 85 h 218"/>
              <a:gd name="T2" fmla="*/ 0 w 278"/>
              <a:gd name="T3" fmla="*/ 84 h 218"/>
              <a:gd name="T4" fmla="*/ 1 w 278"/>
              <a:gd name="T5" fmla="*/ 83 h 218"/>
              <a:gd name="T6" fmla="*/ 32 w 278"/>
              <a:gd name="T7" fmla="*/ 80 h 218"/>
              <a:gd name="T8" fmla="*/ 40 w 278"/>
              <a:gd name="T9" fmla="*/ 79 h 218"/>
              <a:gd name="T10" fmla="*/ 63 w 278"/>
              <a:gd name="T11" fmla="*/ 31 h 218"/>
              <a:gd name="T12" fmla="*/ 63 w 278"/>
              <a:gd name="T13" fmla="*/ 31 h 218"/>
              <a:gd name="T14" fmla="*/ 114 w 278"/>
              <a:gd name="T15" fmla="*/ 0 h 218"/>
              <a:gd name="T16" fmla="*/ 115 w 278"/>
              <a:gd name="T17" fmla="*/ 0 h 218"/>
              <a:gd name="T18" fmla="*/ 141 w 278"/>
              <a:gd name="T19" fmla="*/ 13 h 218"/>
              <a:gd name="T20" fmla="*/ 172 w 278"/>
              <a:gd name="T21" fmla="*/ 27 h 218"/>
              <a:gd name="T22" fmla="*/ 186 w 278"/>
              <a:gd name="T23" fmla="*/ 34 h 218"/>
              <a:gd name="T24" fmla="*/ 186 w 278"/>
              <a:gd name="T25" fmla="*/ 35 h 218"/>
              <a:gd name="T26" fmla="*/ 212 w 278"/>
              <a:gd name="T27" fmla="*/ 125 h 218"/>
              <a:gd name="T28" fmla="*/ 277 w 278"/>
              <a:gd name="T29" fmla="*/ 165 h 218"/>
              <a:gd name="T30" fmla="*/ 278 w 278"/>
              <a:gd name="T31" fmla="*/ 166 h 218"/>
              <a:gd name="T32" fmla="*/ 275 w 278"/>
              <a:gd name="T33" fmla="*/ 197 h 218"/>
              <a:gd name="T34" fmla="*/ 275 w 278"/>
              <a:gd name="T35" fmla="*/ 197 h 218"/>
              <a:gd name="T36" fmla="*/ 236 w 278"/>
              <a:gd name="T37" fmla="*/ 218 h 218"/>
              <a:gd name="T38" fmla="*/ 236 w 278"/>
              <a:gd name="T39" fmla="*/ 218 h 218"/>
              <a:gd name="T40" fmla="*/ 235 w 278"/>
              <a:gd name="T41" fmla="*/ 217 h 218"/>
              <a:gd name="T42" fmla="*/ 203 w 278"/>
              <a:gd name="T43" fmla="*/ 177 h 218"/>
              <a:gd name="T44" fmla="*/ 171 w 278"/>
              <a:gd name="T45" fmla="*/ 175 h 218"/>
              <a:gd name="T46" fmla="*/ 146 w 278"/>
              <a:gd name="T47" fmla="*/ 173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78" h="218">
                <a:moveTo>
                  <a:pt x="1" y="85"/>
                </a:moveTo>
                <a:cubicBezTo>
                  <a:pt x="0" y="85"/>
                  <a:pt x="0" y="84"/>
                  <a:pt x="0" y="84"/>
                </a:cubicBezTo>
                <a:cubicBezTo>
                  <a:pt x="0" y="84"/>
                  <a:pt x="1" y="83"/>
                  <a:pt x="1" y="83"/>
                </a:cubicBezTo>
                <a:cubicBezTo>
                  <a:pt x="32" y="80"/>
                  <a:pt x="32" y="80"/>
                  <a:pt x="32" y="80"/>
                </a:cubicBezTo>
                <a:cubicBezTo>
                  <a:pt x="40" y="79"/>
                  <a:pt x="40" y="79"/>
                  <a:pt x="40" y="79"/>
                </a:cubicBezTo>
                <a:cubicBezTo>
                  <a:pt x="63" y="31"/>
                  <a:pt x="63" y="31"/>
                  <a:pt x="63" y="31"/>
                </a:cubicBezTo>
                <a:cubicBezTo>
                  <a:pt x="63" y="31"/>
                  <a:pt x="63" y="31"/>
                  <a:pt x="63" y="31"/>
                </a:cubicBezTo>
                <a:cubicBezTo>
                  <a:pt x="114" y="0"/>
                  <a:pt x="114" y="0"/>
                  <a:pt x="114" y="0"/>
                </a:cubicBezTo>
                <a:cubicBezTo>
                  <a:pt x="114" y="0"/>
                  <a:pt x="114" y="0"/>
                  <a:pt x="115" y="0"/>
                </a:cubicBezTo>
                <a:cubicBezTo>
                  <a:pt x="141" y="13"/>
                  <a:pt x="141" y="13"/>
                  <a:pt x="141" y="13"/>
                </a:cubicBezTo>
                <a:cubicBezTo>
                  <a:pt x="172" y="27"/>
                  <a:pt x="172" y="27"/>
                  <a:pt x="172" y="27"/>
                </a:cubicBezTo>
                <a:cubicBezTo>
                  <a:pt x="186" y="34"/>
                  <a:pt x="186" y="34"/>
                  <a:pt x="186" y="34"/>
                </a:cubicBezTo>
                <a:cubicBezTo>
                  <a:pt x="186" y="34"/>
                  <a:pt x="186" y="34"/>
                  <a:pt x="186" y="35"/>
                </a:cubicBezTo>
                <a:cubicBezTo>
                  <a:pt x="212" y="125"/>
                  <a:pt x="212" y="125"/>
                  <a:pt x="212" y="125"/>
                </a:cubicBezTo>
                <a:cubicBezTo>
                  <a:pt x="277" y="165"/>
                  <a:pt x="277" y="165"/>
                  <a:pt x="277" y="165"/>
                </a:cubicBezTo>
                <a:cubicBezTo>
                  <a:pt x="278" y="166"/>
                  <a:pt x="278" y="166"/>
                  <a:pt x="278" y="166"/>
                </a:cubicBezTo>
                <a:cubicBezTo>
                  <a:pt x="275" y="197"/>
                  <a:pt x="275" y="197"/>
                  <a:pt x="275" y="197"/>
                </a:cubicBezTo>
                <a:cubicBezTo>
                  <a:pt x="275" y="197"/>
                  <a:pt x="275" y="197"/>
                  <a:pt x="275" y="197"/>
                </a:cubicBezTo>
                <a:cubicBezTo>
                  <a:pt x="236" y="218"/>
                  <a:pt x="236" y="218"/>
                  <a:pt x="236" y="218"/>
                </a:cubicBezTo>
                <a:cubicBezTo>
                  <a:pt x="236" y="218"/>
                  <a:pt x="236" y="218"/>
                  <a:pt x="236" y="218"/>
                </a:cubicBezTo>
                <a:cubicBezTo>
                  <a:pt x="235" y="218"/>
                  <a:pt x="235" y="218"/>
                  <a:pt x="235" y="217"/>
                </a:cubicBezTo>
                <a:cubicBezTo>
                  <a:pt x="203" y="177"/>
                  <a:pt x="203" y="177"/>
                  <a:pt x="203" y="177"/>
                </a:cubicBezTo>
                <a:cubicBezTo>
                  <a:pt x="171" y="175"/>
                  <a:pt x="171" y="175"/>
                  <a:pt x="171" y="175"/>
                </a:cubicBezTo>
                <a:cubicBezTo>
                  <a:pt x="146" y="173"/>
                  <a:pt x="146" y="173"/>
                  <a:pt x="146" y="173"/>
                </a:cubicBezTo>
              </a:path>
            </a:pathLst>
          </a:custGeom>
          <a:noFill/>
          <a:ln w="1270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67"/>
          <p:cNvSpPr>
            <a:spLocks/>
          </p:cNvSpPr>
          <p:nvPr/>
        </p:nvSpPr>
        <p:spPr bwMode="auto">
          <a:xfrm>
            <a:off x="2187576" y="4922838"/>
            <a:ext cx="325438" cy="441325"/>
          </a:xfrm>
          <a:custGeom>
            <a:avLst/>
            <a:gdLst>
              <a:gd name="T0" fmla="*/ 0 w 104"/>
              <a:gd name="T1" fmla="*/ 0 h 141"/>
              <a:gd name="T2" fmla="*/ 23 w 104"/>
              <a:gd name="T3" fmla="*/ 52 h 141"/>
              <a:gd name="T4" fmla="*/ 98 w 104"/>
              <a:gd name="T5" fmla="*/ 95 h 141"/>
              <a:gd name="T6" fmla="*/ 103 w 104"/>
              <a:gd name="T7" fmla="*/ 98 h 141"/>
              <a:gd name="T8" fmla="*/ 103 w 104"/>
              <a:gd name="T9" fmla="*/ 98 h 141"/>
              <a:gd name="T10" fmla="*/ 103 w 104"/>
              <a:gd name="T11" fmla="*/ 99 h 141"/>
              <a:gd name="T12" fmla="*/ 83 w 104"/>
              <a:gd name="T13" fmla="*/ 137 h 141"/>
              <a:gd name="T14" fmla="*/ 104 w 104"/>
              <a:gd name="T15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4" h="141">
                <a:moveTo>
                  <a:pt x="0" y="0"/>
                </a:moveTo>
                <a:cubicBezTo>
                  <a:pt x="23" y="52"/>
                  <a:pt x="23" y="52"/>
                  <a:pt x="23" y="52"/>
                </a:cubicBezTo>
                <a:cubicBezTo>
                  <a:pt x="98" y="95"/>
                  <a:pt x="98" y="95"/>
                  <a:pt x="98" y="95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03" y="98"/>
                  <a:pt x="103" y="99"/>
                  <a:pt x="103" y="99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104" y="141"/>
                  <a:pt x="104" y="141"/>
                  <a:pt x="104" y="141"/>
                </a:cubicBezTo>
              </a:path>
            </a:pathLst>
          </a:custGeom>
          <a:noFill/>
          <a:ln w="1270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68"/>
          <p:cNvSpPr>
            <a:spLocks noEditPoints="1"/>
          </p:cNvSpPr>
          <p:nvPr/>
        </p:nvSpPr>
        <p:spPr bwMode="auto">
          <a:xfrm>
            <a:off x="4999038" y="4481513"/>
            <a:ext cx="1136650" cy="776288"/>
          </a:xfrm>
          <a:custGeom>
            <a:avLst/>
            <a:gdLst>
              <a:gd name="T0" fmla="*/ 222 w 363"/>
              <a:gd name="T1" fmla="*/ 247 h 248"/>
              <a:gd name="T2" fmla="*/ 222 w 363"/>
              <a:gd name="T3" fmla="*/ 247 h 248"/>
              <a:gd name="T4" fmla="*/ 195 w 363"/>
              <a:gd name="T5" fmla="*/ 236 h 248"/>
              <a:gd name="T6" fmla="*/ 168 w 363"/>
              <a:gd name="T7" fmla="*/ 224 h 248"/>
              <a:gd name="T8" fmla="*/ 168 w 363"/>
              <a:gd name="T9" fmla="*/ 224 h 248"/>
              <a:gd name="T10" fmla="*/ 152 w 363"/>
              <a:gd name="T11" fmla="*/ 194 h 248"/>
              <a:gd name="T12" fmla="*/ 143 w 363"/>
              <a:gd name="T13" fmla="*/ 174 h 248"/>
              <a:gd name="T14" fmla="*/ 97 w 363"/>
              <a:gd name="T15" fmla="*/ 189 h 248"/>
              <a:gd name="T16" fmla="*/ 302 w 363"/>
              <a:gd name="T17" fmla="*/ 0 h 248"/>
              <a:gd name="T18" fmla="*/ 363 w 363"/>
              <a:gd name="T19" fmla="*/ 45 h 248"/>
              <a:gd name="T20" fmla="*/ 363 w 363"/>
              <a:gd name="T21" fmla="*/ 45 h 248"/>
              <a:gd name="T22" fmla="*/ 362 w 363"/>
              <a:gd name="T23" fmla="*/ 93 h 248"/>
              <a:gd name="T24" fmla="*/ 362 w 363"/>
              <a:gd name="T25" fmla="*/ 111 h 248"/>
              <a:gd name="T26" fmla="*/ 362 w 363"/>
              <a:gd name="T27" fmla="*/ 112 h 248"/>
              <a:gd name="T28" fmla="*/ 329 w 363"/>
              <a:gd name="T29" fmla="*/ 116 h 248"/>
              <a:gd name="T30" fmla="*/ 329 w 363"/>
              <a:gd name="T31" fmla="*/ 123 h 248"/>
              <a:gd name="T32" fmla="*/ 334 w 363"/>
              <a:gd name="T33" fmla="*/ 184 h 248"/>
              <a:gd name="T34" fmla="*/ 334 w 363"/>
              <a:gd name="T35" fmla="*/ 184 h 248"/>
              <a:gd name="T36" fmla="*/ 305 w 363"/>
              <a:gd name="T37" fmla="*/ 227 h 248"/>
              <a:gd name="T38" fmla="*/ 304 w 363"/>
              <a:gd name="T39" fmla="*/ 227 h 248"/>
              <a:gd name="T40" fmla="*/ 272 w 363"/>
              <a:gd name="T41" fmla="*/ 212 h 248"/>
              <a:gd name="T42" fmla="*/ 250 w 363"/>
              <a:gd name="T43" fmla="*/ 248 h 248"/>
              <a:gd name="T44" fmla="*/ 250 w 363"/>
              <a:gd name="T45" fmla="*/ 248 h 248"/>
              <a:gd name="T46" fmla="*/ 250 w 363"/>
              <a:gd name="T47" fmla="*/ 248 h 248"/>
              <a:gd name="T48" fmla="*/ 222 w 363"/>
              <a:gd name="T49" fmla="*/ 247 h 248"/>
              <a:gd name="T50" fmla="*/ 213 w 363"/>
              <a:gd name="T51" fmla="*/ 42 h 248"/>
              <a:gd name="T52" fmla="*/ 213 w 363"/>
              <a:gd name="T53" fmla="*/ 42 h 248"/>
              <a:gd name="T54" fmla="*/ 248 w 363"/>
              <a:gd name="T55" fmla="*/ 51 h 248"/>
              <a:gd name="T56" fmla="*/ 301 w 363"/>
              <a:gd name="T57" fmla="*/ 0 h 248"/>
              <a:gd name="T58" fmla="*/ 302 w 363"/>
              <a:gd name="T59" fmla="*/ 0 h 248"/>
              <a:gd name="T60" fmla="*/ 39 w 363"/>
              <a:gd name="T61" fmla="*/ 149 h 248"/>
              <a:gd name="T62" fmla="*/ 39 w 363"/>
              <a:gd name="T63" fmla="*/ 150 h 248"/>
              <a:gd name="T64" fmla="*/ 39 w 363"/>
              <a:gd name="T65" fmla="*/ 150 h 248"/>
              <a:gd name="T66" fmla="*/ 38 w 363"/>
              <a:gd name="T67" fmla="*/ 150 h 248"/>
              <a:gd name="T68" fmla="*/ 10 w 363"/>
              <a:gd name="T69" fmla="*/ 138 h 248"/>
              <a:gd name="T70" fmla="*/ 10 w 363"/>
              <a:gd name="T71" fmla="*/ 138 h 248"/>
              <a:gd name="T72" fmla="*/ 5 w 363"/>
              <a:gd name="T73" fmla="*/ 116 h 248"/>
              <a:gd name="T74" fmla="*/ 0 w 363"/>
              <a:gd name="T75" fmla="*/ 93 h 248"/>
              <a:gd name="T76" fmla="*/ 0 w 363"/>
              <a:gd name="T77" fmla="*/ 92 h 248"/>
              <a:gd name="T78" fmla="*/ 23 w 363"/>
              <a:gd name="T79" fmla="*/ 71 h 248"/>
              <a:gd name="T80" fmla="*/ 24 w 363"/>
              <a:gd name="T81" fmla="*/ 71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63" h="248">
                <a:moveTo>
                  <a:pt x="222" y="247"/>
                </a:moveTo>
                <a:cubicBezTo>
                  <a:pt x="222" y="247"/>
                  <a:pt x="222" y="247"/>
                  <a:pt x="222" y="247"/>
                </a:cubicBezTo>
                <a:cubicBezTo>
                  <a:pt x="195" y="236"/>
                  <a:pt x="195" y="236"/>
                  <a:pt x="195" y="236"/>
                </a:cubicBezTo>
                <a:cubicBezTo>
                  <a:pt x="168" y="224"/>
                  <a:pt x="168" y="224"/>
                  <a:pt x="168" y="224"/>
                </a:cubicBezTo>
                <a:cubicBezTo>
                  <a:pt x="168" y="224"/>
                  <a:pt x="168" y="224"/>
                  <a:pt x="168" y="224"/>
                </a:cubicBezTo>
                <a:cubicBezTo>
                  <a:pt x="152" y="194"/>
                  <a:pt x="152" y="194"/>
                  <a:pt x="152" y="194"/>
                </a:cubicBezTo>
                <a:cubicBezTo>
                  <a:pt x="143" y="174"/>
                  <a:pt x="143" y="174"/>
                  <a:pt x="143" y="174"/>
                </a:cubicBezTo>
                <a:cubicBezTo>
                  <a:pt x="97" y="189"/>
                  <a:pt x="97" y="189"/>
                  <a:pt x="97" y="189"/>
                </a:cubicBezTo>
                <a:moveTo>
                  <a:pt x="302" y="0"/>
                </a:moveTo>
                <a:cubicBezTo>
                  <a:pt x="363" y="45"/>
                  <a:pt x="363" y="45"/>
                  <a:pt x="363" y="45"/>
                </a:cubicBezTo>
                <a:cubicBezTo>
                  <a:pt x="363" y="45"/>
                  <a:pt x="363" y="45"/>
                  <a:pt x="363" y="45"/>
                </a:cubicBezTo>
                <a:cubicBezTo>
                  <a:pt x="362" y="93"/>
                  <a:pt x="362" y="93"/>
                  <a:pt x="362" y="93"/>
                </a:cubicBezTo>
                <a:cubicBezTo>
                  <a:pt x="362" y="111"/>
                  <a:pt x="362" y="111"/>
                  <a:pt x="362" y="111"/>
                </a:cubicBezTo>
                <a:cubicBezTo>
                  <a:pt x="362" y="112"/>
                  <a:pt x="362" y="112"/>
                  <a:pt x="362" y="112"/>
                </a:cubicBezTo>
                <a:cubicBezTo>
                  <a:pt x="329" y="116"/>
                  <a:pt x="329" y="116"/>
                  <a:pt x="329" y="116"/>
                </a:cubicBezTo>
                <a:cubicBezTo>
                  <a:pt x="329" y="123"/>
                  <a:pt x="329" y="123"/>
                  <a:pt x="329" y="123"/>
                </a:cubicBezTo>
                <a:cubicBezTo>
                  <a:pt x="334" y="184"/>
                  <a:pt x="334" y="184"/>
                  <a:pt x="334" y="184"/>
                </a:cubicBezTo>
                <a:cubicBezTo>
                  <a:pt x="334" y="184"/>
                  <a:pt x="334" y="184"/>
                  <a:pt x="334" y="184"/>
                </a:cubicBezTo>
                <a:cubicBezTo>
                  <a:pt x="305" y="227"/>
                  <a:pt x="305" y="227"/>
                  <a:pt x="305" y="227"/>
                </a:cubicBezTo>
                <a:cubicBezTo>
                  <a:pt x="305" y="227"/>
                  <a:pt x="304" y="227"/>
                  <a:pt x="304" y="227"/>
                </a:cubicBezTo>
                <a:cubicBezTo>
                  <a:pt x="272" y="212"/>
                  <a:pt x="272" y="212"/>
                  <a:pt x="272" y="212"/>
                </a:cubicBezTo>
                <a:cubicBezTo>
                  <a:pt x="250" y="248"/>
                  <a:pt x="250" y="248"/>
                  <a:pt x="250" y="248"/>
                </a:cubicBezTo>
                <a:cubicBezTo>
                  <a:pt x="250" y="248"/>
                  <a:pt x="250" y="248"/>
                  <a:pt x="250" y="248"/>
                </a:cubicBezTo>
                <a:cubicBezTo>
                  <a:pt x="250" y="248"/>
                  <a:pt x="250" y="248"/>
                  <a:pt x="250" y="248"/>
                </a:cubicBezTo>
                <a:cubicBezTo>
                  <a:pt x="222" y="247"/>
                  <a:pt x="222" y="247"/>
                  <a:pt x="222" y="247"/>
                </a:cubicBezTo>
                <a:moveTo>
                  <a:pt x="213" y="42"/>
                </a:moveTo>
                <a:cubicBezTo>
                  <a:pt x="213" y="42"/>
                  <a:pt x="213" y="42"/>
                  <a:pt x="213" y="42"/>
                </a:cubicBezTo>
                <a:cubicBezTo>
                  <a:pt x="248" y="51"/>
                  <a:pt x="248" y="51"/>
                  <a:pt x="248" y="51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0"/>
                  <a:pt x="301" y="0"/>
                  <a:pt x="302" y="0"/>
                </a:cubicBezTo>
                <a:moveTo>
                  <a:pt x="39" y="149"/>
                </a:moveTo>
                <a:cubicBezTo>
                  <a:pt x="39" y="150"/>
                  <a:pt x="39" y="150"/>
                  <a:pt x="39" y="150"/>
                </a:cubicBezTo>
                <a:cubicBezTo>
                  <a:pt x="39" y="150"/>
                  <a:pt x="39" y="150"/>
                  <a:pt x="39" y="150"/>
                </a:cubicBezTo>
                <a:cubicBezTo>
                  <a:pt x="39" y="150"/>
                  <a:pt x="38" y="150"/>
                  <a:pt x="38" y="150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5" y="116"/>
                  <a:pt x="5" y="116"/>
                  <a:pt x="5" y="116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2"/>
                  <a:pt x="0" y="92"/>
                  <a:pt x="0" y="92"/>
                </a:cubicBezTo>
                <a:cubicBezTo>
                  <a:pt x="23" y="71"/>
                  <a:pt x="23" y="71"/>
                  <a:pt x="23" y="71"/>
                </a:cubicBezTo>
                <a:cubicBezTo>
                  <a:pt x="23" y="70"/>
                  <a:pt x="24" y="70"/>
                  <a:pt x="24" y="71"/>
                </a:cubicBezTo>
              </a:path>
            </a:pathLst>
          </a:custGeom>
          <a:noFill/>
          <a:ln w="1270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69"/>
          <p:cNvSpPr>
            <a:spLocks/>
          </p:cNvSpPr>
          <p:nvPr/>
        </p:nvSpPr>
        <p:spPr bwMode="auto">
          <a:xfrm>
            <a:off x="5614988" y="2787650"/>
            <a:ext cx="1793875" cy="363538"/>
          </a:xfrm>
          <a:custGeom>
            <a:avLst/>
            <a:gdLst>
              <a:gd name="T0" fmla="*/ 0 w 573"/>
              <a:gd name="T1" fmla="*/ 114 h 116"/>
              <a:gd name="T2" fmla="*/ 25 w 573"/>
              <a:gd name="T3" fmla="*/ 116 h 116"/>
              <a:gd name="T4" fmla="*/ 44 w 573"/>
              <a:gd name="T5" fmla="*/ 110 h 116"/>
              <a:gd name="T6" fmla="*/ 131 w 573"/>
              <a:gd name="T7" fmla="*/ 81 h 116"/>
              <a:gd name="T8" fmla="*/ 132 w 573"/>
              <a:gd name="T9" fmla="*/ 81 h 116"/>
              <a:gd name="T10" fmla="*/ 143 w 573"/>
              <a:gd name="T11" fmla="*/ 81 h 116"/>
              <a:gd name="T12" fmla="*/ 173 w 573"/>
              <a:gd name="T13" fmla="*/ 79 h 116"/>
              <a:gd name="T14" fmla="*/ 220 w 573"/>
              <a:gd name="T15" fmla="*/ 77 h 116"/>
              <a:gd name="T16" fmla="*/ 256 w 573"/>
              <a:gd name="T17" fmla="*/ 76 h 116"/>
              <a:gd name="T18" fmla="*/ 263 w 573"/>
              <a:gd name="T19" fmla="*/ 75 h 116"/>
              <a:gd name="T20" fmla="*/ 280 w 573"/>
              <a:gd name="T21" fmla="*/ 60 h 116"/>
              <a:gd name="T22" fmla="*/ 304 w 573"/>
              <a:gd name="T23" fmla="*/ 35 h 116"/>
              <a:gd name="T24" fmla="*/ 305 w 573"/>
              <a:gd name="T25" fmla="*/ 35 h 116"/>
              <a:gd name="T26" fmla="*/ 322 w 573"/>
              <a:gd name="T27" fmla="*/ 36 h 116"/>
              <a:gd name="T28" fmla="*/ 348 w 573"/>
              <a:gd name="T29" fmla="*/ 38 h 116"/>
              <a:gd name="T30" fmla="*/ 458 w 573"/>
              <a:gd name="T31" fmla="*/ 45 h 116"/>
              <a:gd name="T32" fmla="*/ 523 w 573"/>
              <a:gd name="T33" fmla="*/ 25 h 116"/>
              <a:gd name="T34" fmla="*/ 523 w 573"/>
              <a:gd name="T35" fmla="*/ 23 h 116"/>
              <a:gd name="T36" fmla="*/ 525 w 573"/>
              <a:gd name="T37" fmla="*/ 1 h 116"/>
              <a:gd name="T38" fmla="*/ 525 w 573"/>
              <a:gd name="T39" fmla="*/ 0 h 116"/>
              <a:gd name="T40" fmla="*/ 526 w 573"/>
              <a:gd name="T41" fmla="*/ 0 h 116"/>
              <a:gd name="T42" fmla="*/ 548 w 573"/>
              <a:gd name="T43" fmla="*/ 7 h 116"/>
              <a:gd name="T44" fmla="*/ 551 w 573"/>
              <a:gd name="T45" fmla="*/ 8 h 116"/>
              <a:gd name="T46" fmla="*/ 551 w 573"/>
              <a:gd name="T47" fmla="*/ 8 h 116"/>
              <a:gd name="T48" fmla="*/ 569 w 573"/>
              <a:gd name="T49" fmla="*/ 51 h 116"/>
              <a:gd name="T50" fmla="*/ 573 w 573"/>
              <a:gd name="T51" fmla="*/ 68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73" h="116">
                <a:moveTo>
                  <a:pt x="0" y="114"/>
                </a:moveTo>
                <a:cubicBezTo>
                  <a:pt x="25" y="116"/>
                  <a:pt x="25" y="116"/>
                  <a:pt x="25" y="116"/>
                </a:cubicBezTo>
                <a:cubicBezTo>
                  <a:pt x="44" y="110"/>
                  <a:pt x="44" y="110"/>
                  <a:pt x="44" y="110"/>
                </a:cubicBezTo>
                <a:cubicBezTo>
                  <a:pt x="131" y="81"/>
                  <a:pt x="131" y="81"/>
                  <a:pt x="131" y="81"/>
                </a:cubicBezTo>
                <a:cubicBezTo>
                  <a:pt x="132" y="81"/>
                  <a:pt x="132" y="81"/>
                  <a:pt x="132" y="81"/>
                </a:cubicBezTo>
                <a:cubicBezTo>
                  <a:pt x="143" y="81"/>
                  <a:pt x="143" y="81"/>
                  <a:pt x="143" y="81"/>
                </a:cubicBezTo>
                <a:cubicBezTo>
                  <a:pt x="173" y="79"/>
                  <a:pt x="173" y="79"/>
                  <a:pt x="173" y="79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56" y="76"/>
                  <a:pt x="256" y="76"/>
                  <a:pt x="256" y="76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80" y="60"/>
                  <a:pt x="280" y="60"/>
                  <a:pt x="280" y="60"/>
                </a:cubicBezTo>
                <a:cubicBezTo>
                  <a:pt x="304" y="35"/>
                  <a:pt x="304" y="35"/>
                  <a:pt x="304" y="35"/>
                </a:cubicBezTo>
                <a:cubicBezTo>
                  <a:pt x="304" y="35"/>
                  <a:pt x="304" y="35"/>
                  <a:pt x="305" y="35"/>
                </a:cubicBezTo>
                <a:cubicBezTo>
                  <a:pt x="322" y="36"/>
                  <a:pt x="322" y="36"/>
                  <a:pt x="322" y="36"/>
                </a:cubicBezTo>
                <a:cubicBezTo>
                  <a:pt x="348" y="38"/>
                  <a:pt x="348" y="38"/>
                  <a:pt x="348" y="38"/>
                </a:cubicBezTo>
                <a:cubicBezTo>
                  <a:pt x="458" y="45"/>
                  <a:pt x="458" y="45"/>
                  <a:pt x="458" y="45"/>
                </a:cubicBezTo>
                <a:cubicBezTo>
                  <a:pt x="523" y="25"/>
                  <a:pt x="523" y="25"/>
                  <a:pt x="523" y="25"/>
                </a:cubicBezTo>
                <a:cubicBezTo>
                  <a:pt x="523" y="23"/>
                  <a:pt x="523" y="23"/>
                  <a:pt x="523" y="23"/>
                </a:cubicBezTo>
                <a:cubicBezTo>
                  <a:pt x="525" y="1"/>
                  <a:pt x="525" y="1"/>
                  <a:pt x="525" y="1"/>
                </a:cubicBezTo>
                <a:cubicBezTo>
                  <a:pt x="525" y="0"/>
                  <a:pt x="525" y="0"/>
                  <a:pt x="525" y="0"/>
                </a:cubicBezTo>
                <a:cubicBezTo>
                  <a:pt x="525" y="0"/>
                  <a:pt x="526" y="0"/>
                  <a:pt x="526" y="0"/>
                </a:cubicBezTo>
                <a:cubicBezTo>
                  <a:pt x="548" y="7"/>
                  <a:pt x="548" y="7"/>
                  <a:pt x="548" y="7"/>
                </a:cubicBezTo>
                <a:cubicBezTo>
                  <a:pt x="551" y="8"/>
                  <a:pt x="551" y="8"/>
                  <a:pt x="551" y="8"/>
                </a:cubicBezTo>
                <a:cubicBezTo>
                  <a:pt x="551" y="8"/>
                  <a:pt x="551" y="8"/>
                  <a:pt x="551" y="8"/>
                </a:cubicBezTo>
                <a:cubicBezTo>
                  <a:pt x="569" y="51"/>
                  <a:pt x="569" y="51"/>
                  <a:pt x="569" y="51"/>
                </a:cubicBezTo>
                <a:cubicBezTo>
                  <a:pt x="573" y="68"/>
                  <a:pt x="573" y="68"/>
                  <a:pt x="573" y="68"/>
                </a:cubicBezTo>
              </a:path>
            </a:pathLst>
          </a:custGeom>
          <a:noFill/>
          <a:ln w="1270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70"/>
          <p:cNvSpPr>
            <a:spLocks/>
          </p:cNvSpPr>
          <p:nvPr/>
        </p:nvSpPr>
        <p:spPr bwMode="auto">
          <a:xfrm>
            <a:off x="8497888" y="1797050"/>
            <a:ext cx="1203325" cy="376238"/>
          </a:xfrm>
          <a:custGeom>
            <a:avLst/>
            <a:gdLst>
              <a:gd name="T0" fmla="*/ 0 w 384"/>
              <a:gd name="T1" fmla="*/ 120 h 120"/>
              <a:gd name="T2" fmla="*/ 42 w 384"/>
              <a:gd name="T3" fmla="*/ 92 h 120"/>
              <a:gd name="T4" fmla="*/ 43 w 384"/>
              <a:gd name="T5" fmla="*/ 92 h 120"/>
              <a:gd name="T6" fmla="*/ 43 w 384"/>
              <a:gd name="T7" fmla="*/ 92 h 120"/>
              <a:gd name="T8" fmla="*/ 48 w 384"/>
              <a:gd name="T9" fmla="*/ 105 h 120"/>
              <a:gd name="T10" fmla="*/ 95 w 384"/>
              <a:gd name="T11" fmla="*/ 78 h 120"/>
              <a:gd name="T12" fmla="*/ 96 w 384"/>
              <a:gd name="T13" fmla="*/ 78 h 120"/>
              <a:gd name="T14" fmla="*/ 110 w 384"/>
              <a:gd name="T15" fmla="*/ 94 h 120"/>
              <a:gd name="T16" fmla="*/ 112 w 384"/>
              <a:gd name="T17" fmla="*/ 91 h 120"/>
              <a:gd name="T18" fmla="*/ 126 w 384"/>
              <a:gd name="T19" fmla="*/ 77 h 120"/>
              <a:gd name="T20" fmla="*/ 153 w 384"/>
              <a:gd name="T21" fmla="*/ 49 h 120"/>
              <a:gd name="T22" fmla="*/ 154 w 384"/>
              <a:gd name="T23" fmla="*/ 49 h 120"/>
              <a:gd name="T24" fmla="*/ 154 w 384"/>
              <a:gd name="T25" fmla="*/ 49 h 120"/>
              <a:gd name="T26" fmla="*/ 163 w 384"/>
              <a:gd name="T27" fmla="*/ 96 h 120"/>
              <a:gd name="T28" fmla="*/ 178 w 384"/>
              <a:gd name="T29" fmla="*/ 78 h 120"/>
              <a:gd name="T30" fmla="*/ 179 w 384"/>
              <a:gd name="T31" fmla="*/ 78 h 120"/>
              <a:gd name="T32" fmla="*/ 269 w 384"/>
              <a:gd name="T33" fmla="*/ 84 h 120"/>
              <a:gd name="T34" fmla="*/ 281 w 384"/>
              <a:gd name="T35" fmla="*/ 75 h 120"/>
              <a:gd name="T36" fmla="*/ 305 w 384"/>
              <a:gd name="T37" fmla="*/ 57 h 120"/>
              <a:gd name="T38" fmla="*/ 384 w 384"/>
              <a:gd name="T3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84" h="120">
                <a:moveTo>
                  <a:pt x="0" y="120"/>
                </a:moveTo>
                <a:cubicBezTo>
                  <a:pt x="42" y="92"/>
                  <a:pt x="42" y="92"/>
                  <a:pt x="42" y="92"/>
                </a:cubicBezTo>
                <a:cubicBezTo>
                  <a:pt x="42" y="92"/>
                  <a:pt x="43" y="92"/>
                  <a:pt x="43" y="92"/>
                </a:cubicBezTo>
                <a:cubicBezTo>
                  <a:pt x="43" y="92"/>
                  <a:pt x="43" y="92"/>
                  <a:pt x="43" y="92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95" y="78"/>
                  <a:pt x="95" y="78"/>
                  <a:pt x="95" y="78"/>
                </a:cubicBezTo>
                <a:cubicBezTo>
                  <a:pt x="96" y="77"/>
                  <a:pt x="96" y="77"/>
                  <a:pt x="96" y="78"/>
                </a:cubicBezTo>
                <a:cubicBezTo>
                  <a:pt x="110" y="94"/>
                  <a:pt x="110" y="94"/>
                  <a:pt x="110" y="94"/>
                </a:cubicBezTo>
                <a:cubicBezTo>
                  <a:pt x="112" y="91"/>
                  <a:pt x="112" y="91"/>
                  <a:pt x="112" y="91"/>
                </a:cubicBezTo>
                <a:cubicBezTo>
                  <a:pt x="126" y="77"/>
                  <a:pt x="126" y="77"/>
                  <a:pt x="126" y="77"/>
                </a:cubicBezTo>
                <a:cubicBezTo>
                  <a:pt x="153" y="49"/>
                  <a:pt x="153" y="49"/>
                  <a:pt x="153" y="49"/>
                </a:cubicBezTo>
                <a:cubicBezTo>
                  <a:pt x="153" y="49"/>
                  <a:pt x="154" y="49"/>
                  <a:pt x="154" y="49"/>
                </a:cubicBezTo>
                <a:cubicBezTo>
                  <a:pt x="154" y="49"/>
                  <a:pt x="154" y="49"/>
                  <a:pt x="154" y="49"/>
                </a:cubicBezTo>
                <a:cubicBezTo>
                  <a:pt x="163" y="96"/>
                  <a:pt x="163" y="96"/>
                  <a:pt x="163" y="96"/>
                </a:cubicBezTo>
                <a:cubicBezTo>
                  <a:pt x="178" y="78"/>
                  <a:pt x="178" y="78"/>
                  <a:pt x="178" y="78"/>
                </a:cubicBezTo>
                <a:cubicBezTo>
                  <a:pt x="178" y="78"/>
                  <a:pt x="178" y="77"/>
                  <a:pt x="179" y="78"/>
                </a:cubicBezTo>
                <a:cubicBezTo>
                  <a:pt x="269" y="84"/>
                  <a:pt x="269" y="84"/>
                  <a:pt x="269" y="84"/>
                </a:cubicBezTo>
                <a:cubicBezTo>
                  <a:pt x="281" y="75"/>
                  <a:pt x="281" y="75"/>
                  <a:pt x="281" y="75"/>
                </a:cubicBezTo>
                <a:cubicBezTo>
                  <a:pt x="305" y="57"/>
                  <a:pt x="305" y="57"/>
                  <a:pt x="305" y="57"/>
                </a:cubicBezTo>
                <a:cubicBezTo>
                  <a:pt x="384" y="0"/>
                  <a:pt x="384" y="0"/>
                  <a:pt x="384" y="0"/>
                </a:cubicBezTo>
              </a:path>
            </a:pathLst>
          </a:custGeom>
          <a:noFill/>
          <a:ln w="1270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71"/>
          <p:cNvSpPr>
            <a:spLocks/>
          </p:cNvSpPr>
          <p:nvPr/>
        </p:nvSpPr>
        <p:spPr bwMode="auto">
          <a:xfrm>
            <a:off x="9083676" y="3144838"/>
            <a:ext cx="676275" cy="650875"/>
          </a:xfrm>
          <a:custGeom>
            <a:avLst/>
            <a:gdLst>
              <a:gd name="T0" fmla="*/ 18 w 216"/>
              <a:gd name="T1" fmla="*/ 0 h 208"/>
              <a:gd name="T2" fmla="*/ 0 w 216"/>
              <a:gd name="T3" fmla="*/ 11 h 208"/>
              <a:gd name="T4" fmla="*/ 17 w 216"/>
              <a:gd name="T5" fmla="*/ 87 h 208"/>
              <a:gd name="T6" fmla="*/ 78 w 216"/>
              <a:gd name="T7" fmla="*/ 133 h 208"/>
              <a:gd name="T8" fmla="*/ 165 w 216"/>
              <a:gd name="T9" fmla="*/ 160 h 208"/>
              <a:gd name="T10" fmla="*/ 165 w 216"/>
              <a:gd name="T11" fmla="*/ 160 h 208"/>
              <a:gd name="T12" fmla="*/ 216 w 216"/>
              <a:gd name="T13" fmla="*/ 20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208">
                <a:moveTo>
                  <a:pt x="18" y="0"/>
                </a:moveTo>
                <a:cubicBezTo>
                  <a:pt x="0" y="11"/>
                  <a:pt x="0" y="11"/>
                  <a:pt x="0" y="11"/>
                </a:cubicBezTo>
                <a:cubicBezTo>
                  <a:pt x="17" y="87"/>
                  <a:pt x="17" y="87"/>
                  <a:pt x="17" y="87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165" y="160"/>
                  <a:pt x="165" y="160"/>
                  <a:pt x="165" y="160"/>
                </a:cubicBezTo>
                <a:cubicBezTo>
                  <a:pt x="165" y="160"/>
                  <a:pt x="165" y="160"/>
                  <a:pt x="165" y="160"/>
                </a:cubicBezTo>
                <a:cubicBezTo>
                  <a:pt x="216" y="208"/>
                  <a:pt x="216" y="208"/>
                  <a:pt x="216" y="208"/>
                </a:cubicBezTo>
              </a:path>
            </a:pathLst>
          </a:custGeom>
          <a:noFill/>
          <a:ln w="1270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72"/>
          <p:cNvSpPr>
            <a:spLocks/>
          </p:cNvSpPr>
          <p:nvPr/>
        </p:nvSpPr>
        <p:spPr bwMode="auto">
          <a:xfrm>
            <a:off x="8545513" y="2952750"/>
            <a:ext cx="193675" cy="401638"/>
          </a:xfrm>
          <a:custGeom>
            <a:avLst/>
            <a:gdLst>
              <a:gd name="T0" fmla="*/ 0 w 62"/>
              <a:gd name="T1" fmla="*/ 107 h 128"/>
              <a:gd name="T2" fmla="*/ 25 w 62"/>
              <a:gd name="T3" fmla="*/ 97 h 128"/>
              <a:gd name="T4" fmla="*/ 26 w 62"/>
              <a:gd name="T5" fmla="*/ 97 h 128"/>
              <a:gd name="T6" fmla="*/ 62 w 62"/>
              <a:gd name="T7" fmla="*/ 128 h 128"/>
              <a:gd name="T8" fmla="*/ 41 w 62"/>
              <a:gd name="T9" fmla="*/ 63 h 128"/>
              <a:gd name="T10" fmla="*/ 28 w 62"/>
              <a:gd name="T11" fmla="*/ 20 h 128"/>
              <a:gd name="T12" fmla="*/ 28 w 62"/>
              <a:gd name="T13" fmla="*/ 19 h 128"/>
              <a:gd name="T14" fmla="*/ 39 w 62"/>
              <a:gd name="T15" fmla="*/ 8 h 128"/>
              <a:gd name="T16" fmla="*/ 46 w 62"/>
              <a:gd name="T1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2" h="128">
                <a:moveTo>
                  <a:pt x="0" y="107"/>
                </a:moveTo>
                <a:cubicBezTo>
                  <a:pt x="25" y="97"/>
                  <a:pt x="25" y="97"/>
                  <a:pt x="25" y="97"/>
                </a:cubicBezTo>
                <a:cubicBezTo>
                  <a:pt x="25" y="97"/>
                  <a:pt x="26" y="97"/>
                  <a:pt x="26" y="97"/>
                </a:cubicBezTo>
                <a:cubicBezTo>
                  <a:pt x="62" y="128"/>
                  <a:pt x="62" y="128"/>
                  <a:pt x="62" y="128"/>
                </a:cubicBezTo>
                <a:cubicBezTo>
                  <a:pt x="41" y="63"/>
                  <a:pt x="41" y="63"/>
                  <a:pt x="41" y="63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19"/>
                  <a:pt x="28" y="19"/>
                </a:cubicBezTo>
                <a:cubicBezTo>
                  <a:pt x="39" y="8"/>
                  <a:pt x="39" y="8"/>
                  <a:pt x="39" y="8"/>
                </a:cubicBezTo>
                <a:cubicBezTo>
                  <a:pt x="46" y="0"/>
                  <a:pt x="46" y="0"/>
                  <a:pt x="46" y="0"/>
                </a:cubicBezTo>
              </a:path>
            </a:pathLst>
          </a:custGeom>
          <a:noFill/>
          <a:ln w="1270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73"/>
          <p:cNvSpPr>
            <a:spLocks/>
          </p:cNvSpPr>
          <p:nvPr/>
        </p:nvSpPr>
        <p:spPr bwMode="auto">
          <a:xfrm>
            <a:off x="5937251" y="3843338"/>
            <a:ext cx="1252538" cy="2193925"/>
          </a:xfrm>
          <a:custGeom>
            <a:avLst/>
            <a:gdLst>
              <a:gd name="T0" fmla="*/ 16 w 400"/>
              <a:gd name="T1" fmla="*/ 0 h 701"/>
              <a:gd name="T2" fmla="*/ 12 w 400"/>
              <a:gd name="T3" fmla="*/ 10 h 701"/>
              <a:gd name="T4" fmla="*/ 0 w 400"/>
              <a:gd name="T5" fmla="*/ 51 h 701"/>
              <a:gd name="T6" fmla="*/ 35 w 400"/>
              <a:gd name="T7" fmla="*/ 96 h 701"/>
              <a:gd name="T8" fmla="*/ 58 w 400"/>
              <a:gd name="T9" fmla="*/ 125 h 701"/>
              <a:gd name="T10" fmla="*/ 58 w 400"/>
              <a:gd name="T11" fmla="*/ 126 h 701"/>
              <a:gd name="T12" fmla="*/ 58 w 400"/>
              <a:gd name="T13" fmla="*/ 127 h 701"/>
              <a:gd name="T14" fmla="*/ 43 w 400"/>
              <a:gd name="T15" fmla="*/ 137 h 701"/>
              <a:gd name="T16" fmla="*/ 42 w 400"/>
              <a:gd name="T17" fmla="*/ 138 h 701"/>
              <a:gd name="T18" fmla="*/ 1 w 400"/>
              <a:gd name="T19" fmla="*/ 169 h 701"/>
              <a:gd name="T20" fmla="*/ 2 w 400"/>
              <a:gd name="T21" fmla="*/ 204 h 701"/>
              <a:gd name="T22" fmla="*/ 63 w 400"/>
              <a:gd name="T23" fmla="*/ 249 h 701"/>
              <a:gd name="T24" fmla="*/ 63 w 400"/>
              <a:gd name="T25" fmla="*/ 249 h 701"/>
              <a:gd name="T26" fmla="*/ 62 w 400"/>
              <a:gd name="T27" fmla="*/ 297 h 701"/>
              <a:gd name="T28" fmla="*/ 62 w 400"/>
              <a:gd name="T29" fmla="*/ 315 h 701"/>
              <a:gd name="T30" fmla="*/ 79 w 400"/>
              <a:gd name="T31" fmla="*/ 357 h 701"/>
              <a:gd name="T32" fmla="*/ 116 w 400"/>
              <a:gd name="T33" fmla="*/ 369 h 701"/>
              <a:gd name="T34" fmla="*/ 182 w 400"/>
              <a:gd name="T35" fmla="*/ 330 h 701"/>
              <a:gd name="T36" fmla="*/ 183 w 400"/>
              <a:gd name="T37" fmla="*/ 330 h 701"/>
              <a:gd name="T38" fmla="*/ 253 w 400"/>
              <a:gd name="T39" fmla="*/ 333 h 701"/>
              <a:gd name="T40" fmla="*/ 248 w 400"/>
              <a:gd name="T41" fmla="*/ 313 h 701"/>
              <a:gd name="T42" fmla="*/ 249 w 400"/>
              <a:gd name="T43" fmla="*/ 312 h 701"/>
              <a:gd name="T44" fmla="*/ 249 w 400"/>
              <a:gd name="T45" fmla="*/ 312 h 701"/>
              <a:gd name="T46" fmla="*/ 268 w 400"/>
              <a:gd name="T47" fmla="*/ 308 h 701"/>
              <a:gd name="T48" fmla="*/ 268 w 400"/>
              <a:gd name="T49" fmla="*/ 308 h 701"/>
              <a:gd name="T50" fmla="*/ 291 w 400"/>
              <a:gd name="T51" fmla="*/ 318 h 701"/>
              <a:gd name="T52" fmla="*/ 297 w 400"/>
              <a:gd name="T53" fmla="*/ 321 h 701"/>
              <a:gd name="T54" fmla="*/ 352 w 400"/>
              <a:gd name="T55" fmla="*/ 343 h 701"/>
              <a:gd name="T56" fmla="*/ 352 w 400"/>
              <a:gd name="T57" fmla="*/ 343 h 701"/>
              <a:gd name="T58" fmla="*/ 383 w 400"/>
              <a:gd name="T59" fmla="*/ 387 h 701"/>
              <a:gd name="T60" fmla="*/ 383 w 400"/>
              <a:gd name="T61" fmla="*/ 388 h 701"/>
              <a:gd name="T62" fmla="*/ 396 w 400"/>
              <a:gd name="T63" fmla="*/ 425 h 701"/>
              <a:gd name="T64" fmla="*/ 400 w 400"/>
              <a:gd name="T65" fmla="*/ 438 h 701"/>
              <a:gd name="T66" fmla="*/ 400 w 400"/>
              <a:gd name="T67" fmla="*/ 438 h 701"/>
              <a:gd name="T68" fmla="*/ 400 w 400"/>
              <a:gd name="T69" fmla="*/ 439 h 701"/>
              <a:gd name="T70" fmla="*/ 374 w 400"/>
              <a:gd name="T71" fmla="*/ 446 h 701"/>
              <a:gd name="T72" fmla="*/ 365 w 400"/>
              <a:gd name="T73" fmla="*/ 449 h 701"/>
              <a:gd name="T74" fmla="*/ 352 w 400"/>
              <a:gd name="T75" fmla="*/ 485 h 701"/>
              <a:gd name="T76" fmla="*/ 351 w 400"/>
              <a:gd name="T77" fmla="*/ 485 h 701"/>
              <a:gd name="T78" fmla="*/ 313 w 400"/>
              <a:gd name="T79" fmla="*/ 509 h 701"/>
              <a:gd name="T80" fmla="*/ 298 w 400"/>
              <a:gd name="T81" fmla="*/ 559 h 701"/>
              <a:gd name="T82" fmla="*/ 297 w 400"/>
              <a:gd name="T83" fmla="*/ 560 h 701"/>
              <a:gd name="T84" fmla="*/ 247 w 400"/>
              <a:gd name="T85" fmla="*/ 570 h 701"/>
              <a:gd name="T86" fmla="*/ 291 w 400"/>
              <a:gd name="T87" fmla="*/ 635 h 701"/>
              <a:gd name="T88" fmla="*/ 291 w 400"/>
              <a:gd name="T89" fmla="*/ 635 h 701"/>
              <a:gd name="T90" fmla="*/ 270 w 400"/>
              <a:gd name="T91" fmla="*/ 675 h 701"/>
              <a:gd name="T92" fmla="*/ 303 w 400"/>
              <a:gd name="T93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00" h="701">
                <a:moveTo>
                  <a:pt x="16" y="0"/>
                </a:moveTo>
                <a:cubicBezTo>
                  <a:pt x="12" y="10"/>
                  <a:pt x="12" y="10"/>
                  <a:pt x="12" y="10"/>
                </a:cubicBezTo>
                <a:cubicBezTo>
                  <a:pt x="0" y="51"/>
                  <a:pt x="0" y="51"/>
                  <a:pt x="0" y="51"/>
                </a:cubicBezTo>
                <a:cubicBezTo>
                  <a:pt x="35" y="96"/>
                  <a:pt x="35" y="96"/>
                  <a:pt x="35" y="96"/>
                </a:cubicBezTo>
                <a:cubicBezTo>
                  <a:pt x="58" y="125"/>
                  <a:pt x="58" y="125"/>
                  <a:pt x="58" y="125"/>
                </a:cubicBezTo>
                <a:cubicBezTo>
                  <a:pt x="58" y="126"/>
                  <a:pt x="58" y="126"/>
                  <a:pt x="58" y="126"/>
                </a:cubicBezTo>
                <a:cubicBezTo>
                  <a:pt x="58" y="126"/>
                  <a:pt x="58" y="126"/>
                  <a:pt x="58" y="127"/>
                </a:cubicBezTo>
                <a:cubicBezTo>
                  <a:pt x="43" y="137"/>
                  <a:pt x="43" y="137"/>
                  <a:pt x="43" y="137"/>
                </a:cubicBezTo>
                <a:cubicBezTo>
                  <a:pt x="42" y="138"/>
                  <a:pt x="42" y="138"/>
                  <a:pt x="42" y="138"/>
                </a:cubicBezTo>
                <a:cubicBezTo>
                  <a:pt x="1" y="169"/>
                  <a:pt x="1" y="169"/>
                  <a:pt x="1" y="169"/>
                </a:cubicBezTo>
                <a:cubicBezTo>
                  <a:pt x="2" y="204"/>
                  <a:pt x="2" y="204"/>
                  <a:pt x="2" y="204"/>
                </a:cubicBezTo>
                <a:cubicBezTo>
                  <a:pt x="63" y="249"/>
                  <a:pt x="63" y="249"/>
                  <a:pt x="63" y="249"/>
                </a:cubicBezTo>
                <a:cubicBezTo>
                  <a:pt x="63" y="249"/>
                  <a:pt x="63" y="249"/>
                  <a:pt x="63" y="249"/>
                </a:cubicBezTo>
                <a:cubicBezTo>
                  <a:pt x="62" y="297"/>
                  <a:pt x="62" y="297"/>
                  <a:pt x="62" y="297"/>
                </a:cubicBezTo>
                <a:cubicBezTo>
                  <a:pt x="62" y="315"/>
                  <a:pt x="62" y="315"/>
                  <a:pt x="62" y="315"/>
                </a:cubicBezTo>
                <a:cubicBezTo>
                  <a:pt x="79" y="357"/>
                  <a:pt x="79" y="357"/>
                  <a:pt x="79" y="357"/>
                </a:cubicBezTo>
                <a:cubicBezTo>
                  <a:pt x="116" y="369"/>
                  <a:pt x="116" y="369"/>
                  <a:pt x="116" y="369"/>
                </a:cubicBezTo>
                <a:cubicBezTo>
                  <a:pt x="182" y="330"/>
                  <a:pt x="182" y="330"/>
                  <a:pt x="182" y="330"/>
                </a:cubicBezTo>
                <a:cubicBezTo>
                  <a:pt x="182" y="330"/>
                  <a:pt x="183" y="330"/>
                  <a:pt x="183" y="330"/>
                </a:cubicBezTo>
                <a:cubicBezTo>
                  <a:pt x="253" y="333"/>
                  <a:pt x="253" y="333"/>
                  <a:pt x="253" y="333"/>
                </a:cubicBezTo>
                <a:cubicBezTo>
                  <a:pt x="248" y="313"/>
                  <a:pt x="248" y="313"/>
                  <a:pt x="248" y="313"/>
                </a:cubicBezTo>
                <a:cubicBezTo>
                  <a:pt x="248" y="313"/>
                  <a:pt x="248" y="313"/>
                  <a:pt x="249" y="312"/>
                </a:cubicBezTo>
                <a:cubicBezTo>
                  <a:pt x="249" y="312"/>
                  <a:pt x="249" y="312"/>
                  <a:pt x="249" y="312"/>
                </a:cubicBezTo>
                <a:cubicBezTo>
                  <a:pt x="268" y="308"/>
                  <a:pt x="268" y="308"/>
                  <a:pt x="268" y="308"/>
                </a:cubicBezTo>
                <a:cubicBezTo>
                  <a:pt x="268" y="308"/>
                  <a:pt x="268" y="308"/>
                  <a:pt x="268" y="308"/>
                </a:cubicBezTo>
                <a:cubicBezTo>
                  <a:pt x="291" y="318"/>
                  <a:pt x="291" y="318"/>
                  <a:pt x="291" y="318"/>
                </a:cubicBezTo>
                <a:cubicBezTo>
                  <a:pt x="297" y="321"/>
                  <a:pt x="297" y="321"/>
                  <a:pt x="297" y="321"/>
                </a:cubicBezTo>
                <a:cubicBezTo>
                  <a:pt x="352" y="343"/>
                  <a:pt x="352" y="343"/>
                  <a:pt x="352" y="343"/>
                </a:cubicBezTo>
                <a:cubicBezTo>
                  <a:pt x="352" y="343"/>
                  <a:pt x="352" y="343"/>
                  <a:pt x="352" y="343"/>
                </a:cubicBezTo>
                <a:cubicBezTo>
                  <a:pt x="383" y="387"/>
                  <a:pt x="383" y="387"/>
                  <a:pt x="383" y="387"/>
                </a:cubicBezTo>
                <a:cubicBezTo>
                  <a:pt x="383" y="387"/>
                  <a:pt x="383" y="388"/>
                  <a:pt x="383" y="388"/>
                </a:cubicBezTo>
                <a:cubicBezTo>
                  <a:pt x="396" y="425"/>
                  <a:pt x="396" y="425"/>
                  <a:pt x="396" y="425"/>
                </a:cubicBezTo>
                <a:cubicBezTo>
                  <a:pt x="400" y="438"/>
                  <a:pt x="400" y="438"/>
                  <a:pt x="400" y="438"/>
                </a:cubicBezTo>
                <a:cubicBezTo>
                  <a:pt x="400" y="438"/>
                  <a:pt x="400" y="438"/>
                  <a:pt x="400" y="438"/>
                </a:cubicBezTo>
                <a:cubicBezTo>
                  <a:pt x="400" y="438"/>
                  <a:pt x="400" y="439"/>
                  <a:pt x="400" y="439"/>
                </a:cubicBezTo>
                <a:cubicBezTo>
                  <a:pt x="374" y="446"/>
                  <a:pt x="374" y="446"/>
                  <a:pt x="374" y="446"/>
                </a:cubicBezTo>
                <a:cubicBezTo>
                  <a:pt x="365" y="449"/>
                  <a:pt x="365" y="449"/>
                  <a:pt x="365" y="449"/>
                </a:cubicBezTo>
                <a:cubicBezTo>
                  <a:pt x="352" y="485"/>
                  <a:pt x="352" y="485"/>
                  <a:pt x="352" y="485"/>
                </a:cubicBezTo>
                <a:cubicBezTo>
                  <a:pt x="351" y="485"/>
                  <a:pt x="351" y="485"/>
                  <a:pt x="351" y="485"/>
                </a:cubicBezTo>
                <a:cubicBezTo>
                  <a:pt x="313" y="509"/>
                  <a:pt x="313" y="509"/>
                  <a:pt x="313" y="509"/>
                </a:cubicBezTo>
                <a:cubicBezTo>
                  <a:pt x="298" y="559"/>
                  <a:pt x="298" y="559"/>
                  <a:pt x="298" y="559"/>
                </a:cubicBezTo>
                <a:cubicBezTo>
                  <a:pt x="298" y="560"/>
                  <a:pt x="297" y="560"/>
                  <a:pt x="297" y="560"/>
                </a:cubicBezTo>
                <a:cubicBezTo>
                  <a:pt x="247" y="570"/>
                  <a:pt x="247" y="570"/>
                  <a:pt x="247" y="570"/>
                </a:cubicBezTo>
                <a:cubicBezTo>
                  <a:pt x="291" y="635"/>
                  <a:pt x="291" y="635"/>
                  <a:pt x="291" y="635"/>
                </a:cubicBezTo>
                <a:cubicBezTo>
                  <a:pt x="291" y="635"/>
                  <a:pt x="291" y="635"/>
                  <a:pt x="291" y="635"/>
                </a:cubicBezTo>
                <a:cubicBezTo>
                  <a:pt x="270" y="675"/>
                  <a:pt x="270" y="675"/>
                  <a:pt x="270" y="675"/>
                </a:cubicBezTo>
                <a:cubicBezTo>
                  <a:pt x="303" y="701"/>
                  <a:pt x="303" y="701"/>
                  <a:pt x="303" y="701"/>
                </a:cubicBezTo>
              </a:path>
            </a:pathLst>
          </a:custGeom>
          <a:noFill/>
          <a:ln w="1270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74"/>
          <p:cNvSpPr>
            <a:spLocks noEditPoints="1"/>
          </p:cNvSpPr>
          <p:nvPr/>
        </p:nvSpPr>
        <p:spPr bwMode="auto">
          <a:xfrm>
            <a:off x="5624513" y="2017713"/>
            <a:ext cx="946150" cy="1139825"/>
          </a:xfrm>
          <a:custGeom>
            <a:avLst/>
            <a:gdLst>
              <a:gd name="T0" fmla="*/ 21 w 302"/>
              <a:gd name="T1" fmla="*/ 364 h 364"/>
              <a:gd name="T2" fmla="*/ 7 w 302"/>
              <a:gd name="T3" fmla="*/ 319 h 364"/>
              <a:gd name="T4" fmla="*/ 1 w 302"/>
              <a:gd name="T5" fmla="*/ 316 h 364"/>
              <a:gd name="T6" fmla="*/ 0 w 302"/>
              <a:gd name="T7" fmla="*/ 315 h 364"/>
              <a:gd name="T8" fmla="*/ 203 w 302"/>
              <a:gd name="T9" fmla="*/ 0 h 364"/>
              <a:gd name="T10" fmla="*/ 222 w 302"/>
              <a:gd name="T11" fmla="*/ 32 h 364"/>
              <a:gd name="T12" fmla="*/ 222 w 302"/>
              <a:gd name="T13" fmla="*/ 33 h 364"/>
              <a:gd name="T14" fmla="*/ 192 w 302"/>
              <a:gd name="T15" fmla="*/ 83 h 364"/>
              <a:gd name="T16" fmla="*/ 199 w 302"/>
              <a:gd name="T17" fmla="*/ 111 h 364"/>
              <a:gd name="T18" fmla="*/ 212 w 302"/>
              <a:gd name="T19" fmla="*/ 168 h 364"/>
              <a:gd name="T20" fmla="*/ 222 w 302"/>
              <a:gd name="T21" fmla="*/ 201 h 364"/>
              <a:gd name="T22" fmla="*/ 233 w 302"/>
              <a:gd name="T23" fmla="*/ 233 h 364"/>
              <a:gd name="T24" fmla="*/ 233 w 302"/>
              <a:gd name="T25" fmla="*/ 237 h 364"/>
              <a:gd name="T26" fmla="*/ 288 w 302"/>
              <a:gd name="T27" fmla="*/ 243 h 364"/>
              <a:gd name="T28" fmla="*/ 289 w 302"/>
              <a:gd name="T29" fmla="*/ 243 h 364"/>
              <a:gd name="T30" fmla="*/ 289 w 302"/>
              <a:gd name="T31" fmla="*/ 244 h 364"/>
              <a:gd name="T32" fmla="*/ 274 w 302"/>
              <a:gd name="T33" fmla="*/ 259 h 364"/>
              <a:gd name="T34" fmla="*/ 302 w 302"/>
              <a:gd name="T35" fmla="*/ 281 h 364"/>
              <a:gd name="T36" fmla="*/ 302 w 302"/>
              <a:gd name="T37" fmla="*/ 282 h 364"/>
              <a:gd name="T38" fmla="*/ 302 w 302"/>
              <a:gd name="T39" fmla="*/ 283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02" h="364">
                <a:moveTo>
                  <a:pt x="21" y="364"/>
                </a:moveTo>
                <a:cubicBezTo>
                  <a:pt x="7" y="319"/>
                  <a:pt x="7" y="319"/>
                  <a:pt x="7" y="319"/>
                </a:cubicBezTo>
                <a:cubicBezTo>
                  <a:pt x="1" y="316"/>
                  <a:pt x="1" y="316"/>
                  <a:pt x="1" y="316"/>
                </a:cubicBezTo>
                <a:cubicBezTo>
                  <a:pt x="1" y="316"/>
                  <a:pt x="0" y="316"/>
                  <a:pt x="0" y="315"/>
                </a:cubicBezTo>
                <a:moveTo>
                  <a:pt x="203" y="0"/>
                </a:moveTo>
                <a:cubicBezTo>
                  <a:pt x="222" y="32"/>
                  <a:pt x="222" y="32"/>
                  <a:pt x="222" y="32"/>
                </a:cubicBezTo>
                <a:cubicBezTo>
                  <a:pt x="223" y="32"/>
                  <a:pt x="223" y="33"/>
                  <a:pt x="222" y="33"/>
                </a:cubicBezTo>
                <a:cubicBezTo>
                  <a:pt x="192" y="83"/>
                  <a:pt x="192" y="83"/>
                  <a:pt x="192" y="83"/>
                </a:cubicBezTo>
                <a:cubicBezTo>
                  <a:pt x="199" y="111"/>
                  <a:pt x="199" y="111"/>
                  <a:pt x="199" y="111"/>
                </a:cubicBezTo>
                <a:cubicBezTo>
                  <a:pt x="212" y="168"/>
                  <a:pt x="212" y="168"/>
                  <a:pt x="212" y="168"/>
                </a:cubicBezTo>
                <a:cubicBezTo>
                  <a:pt x="222" y="201"/>
                  <a:pt x="222" y="201"/>
                  <a:pt x="222" y="201"/>
                </a:cubicBezTo>
                <a:cubicBezTo>
                  <a:pt x="233" y="233"/>
                  <a:pt x="233" y="233"/>
                  <a:pt x="233" y="233"/>
                </a:cubicBezTo>
                <a:cubicBezTo>
                  <a:pt x="233" y="237"/>
                  <a:pt x="233" y="237"/>
                  <a:pt x="233" y="237"/>
                </a:cubicBezTo>
                <a:cubicBezTo>
                  <a:pt x="288" y="243"/>
                  <a:pt x="288" y="243"/>
                  <a:pt x="288" y="243"/>
                </a:cubicBezTo>
                <a:cubicBezTo>
                  <a:pt x="289" y="243"/>
                  <a:pt x="289" y="243"/>
                  <a:pt x="289" y="243"/>
                </a:cubicBezTo>
                <a:cubicBezTo>
                  <a:pt x="289" y="244"/>
                  <a:pt x="289" y="244"/>
                  <a:pt x="289" y="244"/>
                </a:cubicBezTo>
                <a:cubicBezTo>
                  <a:pt x="274" y="259"/>
                  <a:pt x="274" y="259"/>
                  <a:pt x="274" y="259"/>
                </a:cubicBezTo>
                <a:cubicBezTo>
                  <a:pt x="302" y="281"/>
                  <a:pt x="302" y="281"/>
                  <a:pt x="302" y="281"/>
                </a:cubicBezTo>
                <a:cubicBezTo>
                  <a:pt x="302" y="281"/>
                  <a:pt x="302" y="282"/>
                  <a:pt x="302" y="282"/>
                </a:cubicBezTo>
                <a:cubicBezTo>
                  <a:pt x="302" y="282"/>
                  <a:pt x="302" y="282"/>
                  <a:pt x="302" y="283"/>
                </a:cubicBezTo>
              </a:path>
            </a:pathLst>
          </a:custGeom>
          <a:noFill/>
          <a:ln w="1270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75"/>
          <p:cNvSpPr>
            <a:spLocks noEditPoints="1"/>
          </p:cNvSpPr>
          <p:nvPr/>
        </p:nvSpPr>
        <p:spPr bwMode="auto">
          <a:xfrm>
            <a:off x="4425951" y="4916488"/>
            <a:ext cx="1693863" cy="1481138"/>
          </a:xfrm>
          <a:custGeom>
            <a:avLst/>
            <a:gdLst>
              <a:gd name="T0" fmla="*/ 221 w 541"/>
              <a:gd name="T1" fmla="*/ 11 h 473"/>
              <a:gd name="T2" fmla="*/ 194 w 541"/>
              <a:gd name="T3" fmla="*/ 0 h 473"/>
              <a:gd name="T4" fmla="*/ 165 w 541"/>
              <a:gd name="T5" fmla="*/ 33 h 473"/>
              <a:gd name="T6" fmla="*/ 167 w 541"/>
              <a:gd name="T7" fmla="*/ 41 h 473"/>
              <a:gd name="T8" fmla="*/ 176 w 541"/>
              <a:gd name="T9" fmla="*/ 89 h 473"/>
              <a:gd name="T10" fmla="*/ 175 w 541"/>
              <a:gd name="T11" fmla="*/ 90 h 473"/>
              <a:gd name="T12" fmla="*/ 152 w 541"/>
              <a:gd name="T13" fmla="*/ 97 h 473"/>
              <a:gd name="T14" fmla="*/ 131 w 541"/>
              <a:gd name="T15" fmla="*/ 103 h 473"/>
              <a:gd name="T16" fmla="*/ 123 w 541"/>
              <a:gd name="T17" fmla="*/ 113 h 473"/>
              <a:gd name="T18" fmla="*/ 91 w 541"/>
              <a:gd name="T19" fmla="*/ 157 h 473"/>
              <a:gd name="T20" fmla="*/ 96 w 541"/>
              <a:gd name="T21" fmla="*/ 196 h 473"/>
              <a:gd name="T22" fmla="*/ 95 w 541"/>
              <a:gd name="T23" fmla="*/ 196 h 473"/>
              <a:gd name="T24" fmla="*/ 63 w 541"/>
              <a:gd name="T25" fmla="*/ 216 h 473"/>
              <a:gd name="T26" fmla="*/ 111 w 541"/>
              <a:gd name="T27" fmla="*/ 277 h 473"/>
              <a:gd name="T28" fmla="*/ 111 w 541"/>
              <a:gd name="T29" fmla="*/ 278 h 473"/>
              <a:gd name="T30" fmla="*/ 80 w 541"/>
              <a:gd name="T31" fmla="*/ 353 h 473"/>
              <a:gd name="T32" fmla="*/ 80 w 541"/>
              <a:gd name="T33" fmla="*/ 354 h 473"/>
              <a:gd name="T34" fmla="*/ 16 w 541"/>
              <a:gd name="T35" fmla="*/ 371 h 473"/>
              <a:gd name="T36" fmla="*/ 38 w 541"/>
              <a:gd name="T37" fmla="*/ 418 h 473"/>
              <a:gd name="T38" fmla="*/ 37 w 541"/>
              <a:gd name="T39" fmla="*/ 419 h 473"/>
              <a:gd name="T40" fmla="*/ 0 w 541"/>
              <a:gd name="T41" fmla="*/ 437 h 473"/>
              <a:gd name="T42" fmla="*/ 541 w 541"/>
              <a:gd name="T43" fmla="*/ 473 h 473"/>
              <a:gd name="T44" fmla="*/ 513 w 541"/>
              <a:gd name="T45" fmla="*/ 466 h 473"/>
              <a:gd name="T46" fmla="*/ 513 w 541"/>
              <a:gd name="T47" fmla="*/ 466 h 473"/>
              <a:gd name="T48" fmla="*/ 477 w 541"/>
              <a:gd name="T49" fmla="*/ 384 h 473"/>
              <a:gd name="T50" fmla="*/ 454 w 541"/>
              <a:gd name="T51" fmla="*/ 357 h 473"/>
              <a:gd name="T52" fmla="*/ 422 w 541"/>
              <a:gd name="T53" fmla="*/ 358 h 473"/>
              <a:gd name="T54" fmla="*/ 421 w 541"/>
              <a:gd name="T55" fmla="*/ 358 h 473"/>
              <a:gd name="T56" fmla="*/ 417 w 541"/>
              <a:gd name="T57" fmla="*/ 331 h 473"/>
              <a:gd name="T58" fmla="*/ 386 w 541"/>
              <a:gd name="T59" fmla="*/ 364 h 473"/>
              <a:gd name="T60" fmla="*/ 385 w 541"/>
              <a:gd name="T61" fmla="*/ 364 h 473"/>
              <a:gd name="T62" fmla="*/ 324 w 541"/>
              <a:gd name="T63" fmla="*/ 330 h 473"/>
              <a:gd name="T64" fmla="*/ 323 w 541"/>
              <a:gd name="T65" fmla="*/ 330 h 473"/>
              <a:gd name="T66" fmla="*/ 307 w 541"/>
              <a:gd name="T67" fmla="*/ 296 h 473"/>
              <a:gd name="T68" fmla="*/ 406 w 541"/>
              <a:gd name="T69" fmla="*/ 108 h 473"/>
              <a:gd name="T70" fmla="*/ 400 w 541"/>
              <a:gd name="T71" fmla="*/ 120 h 473"/>
              <a:gd name="T72" fmla="*/ 389 w 541"/>
              <a:gd name="T73" fmla="*/ 143 h 473"/>
              <a:gd name="T74" fmla="*/ 388 w 541"/>
              <a:gd name="T75" fmla="*/ 143 h 473"/>
              <a:gd name="T76" fmla="*/ 388 w 541"/>
              <a:gd name="T77" fmla="*/ 143 h 473"/>
              <a:gd name="T78" fmla="*/ 388 w 541"/>
              <a:gd name="T79" fmla="*/ 143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41" h="473">
                <a:moveTo>
                  <a:pt x="221" y="11"/>
                </a:moveTo>
                <a:cubicBezTo>
                  <a:pt x="194" y="0"/>
                  <a:pt x="194" y="0"/>
                  <a:pt x="194" y="0"/>
                </a:cubicBezTo>
                <a:cubicBezTo>
                  <a:pt x="165" y="33"/>
                  <a:pt x="165" y="33"/>
                  <a:pt x="165" y="33"/>
                </a:cubicBezTo>
                <a:cubicBezTo>
                  <a:pt x="167" y="41"/>
                  <a:pt x="167" y="41"/>
                  <a:pt x="167" y="41"/>
                </a:cubicBezTo>
                <a:cubicBezTo>
                  <a:pt x="176" y="89"/>
                  <a:pt x="176" y="89"/>
                  <a:pt x="176" y="89"/>
                </a:cubicBezTo>
                <a:cubicBezTo>
                  <a:pt x="176" y="90"/>
                  <a:pt x="175" y="90"/>
                  <a:pt x="175" y="90"/>
                </a:cubicBezTo>
                <a:cubicBezTo>
                  <a:pt x="152" y="97"/>
                  <a:pt x="152" y="97"/>
                  <a:pt x="152" y="97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23" y="113"/>
                  <a:pt x="123" y="113"/>
                  <a:pt x="123" y="113"/>
                </a:cubicBezTo>
                <a:cubicBezTo>
                  <a:pt x="91" y="157"/>
                  <a:pt x="91" y="157"/>
                  <a:pt x="91" y="157"/>
                </a:cubicBezTo>
                <a:cubicBezTo>
                  <a:pt x="96" y="196"/>
                  <a:pt x="96" y="196"/>
                  <a:pt x="96" y="196"/>
                </a:cubicBezTo>
                <a:cubicBezTo>
                  <a:pt x="96" y="196"/>
                  <a:pt x="96" y="196"/>
                  <a:pt x="95" y="196"/>
                </a:cubicBezTo>
                <a:cubicBezTo>
                  <a:pt x="63" y="216"/>
                  <a:pt x="63" y="216"/>
                  <a:pt x="63" y="216"/>
                </a:cubicBezTo>
                <a:cubicBezTo>
                  <a:pt x="111" y="277"/>
                  <a:pt x="111" y="277"/>
                  <a:pt x="111" y="277"/>
                </a:cubicBezTo>
                <a:cubicBezTo>
                  <a:pt x="111" y="278"/>
                  <a:pt x="111" y="278"/>
                  <a:pt x="111" y="278"/>
                </a:cubicBezTo>
                <a:cubicBezTo>
                  <a:pt x="80" y="353"/>
                  <a:pt x="80" y="353"/>
                  <a:pt x="80" y="353"/>
                </a:cubicBezTo>
                <a:cubicBezTo>
                  <a:pt x="80" y="353"/>
                  <a:pt x="80" y="354"/>
                  <a:pt x="80" y="354"/>
                </a:cubicBezTo>
                <a:cubicBezTo>
                  <a:pt x="16" y="371"/>
                  <a:pt x="16" y="371"/>
                  <a:pt x="16" y="371"/>
                </a:cubicBezTo>
                <a:cubicBezTo>
                  <a:pt x="38" y="418"/>
                  <a:pt x="38" y="418"/>
                  <a:pt x="38" y="418"/>
                </a:cubicBezTo>
                <a:cubicBezTo>
                  <a:pt x="38" y="418"/>
                  <a:pt x="38" y="418"/>
                  <a:pt x="37" y="419"/>
                </a:cubicBezTo>
                <a:cubicBezTo>
                  <a:pt x="0" y="437"/>
                  <a:pt x="0" y="437"/>
                  <a:pt x="0" y="437"/>
                </a:cubicBezTo>
                <a:moveTo>
                  <a:pt x="541" y="473"/>
                </a:moveTo>
                <a:cubicBezTo>
                  <a:pt x="513" y="466"/>
                  <a:pt x="513" y="466"/>
                  <a:pt x="513" y="466"/>
                </a:cubicBezTo>
                <a:cubicBezTo>
                  <a:pt x="513" y="466"/>
                  <a:pt x="513" y="466"/>
                  <a:pt x="513" y="466"/>
                </a:cubicBezTo>
                <a:cubicBezTo>
                  <a:pt x="477" y="384"/>
                  <a:pt x="477" y="384"/>
                  <a:pt x="477" y="384"/>
                </a:cubicBezTo>
                <a:cubicBezTo>
                  <a:pt x="454" y="357"/>
                  <a:pt x="454" y="357"/>
                  <a:pt x="454" y="357"/>
                </a:cubicBezTo>
                <a:cubicBezTo>
                  <a:pt x="422" y="358"/>
                  <a:pt x="422" y="358"/>
                  <a:pt x="422" y="358"/>
                </a:cubicBezTo>
                <a:cubicBezTo>
                  <a:pt x="421" y="359"/>
                  <a:pt x="421" y="358"/>
                  <a:pt x="421" y="358"/>
                </a:cubicBezTo>
                <a:cubicBezTo>
                  <a:pt x="417" y="331"/>
                  <a:pt x="417" y="331"/>
                  <a:pt x="417" y="331"/>
                </a:cubicBezTo>
                <a:cubicBezTo>
                  <a:pt x="386" y="364"/>
                  <a:pt x="386" y="364"/>
                  <a:pt x="386" y="364"/>
                </a:cubicBezTo>
                <a:cubicBezTo>
                  <a:pt x="385" y="364"/>
                  <a:pt x="385" y="364"/>
                  <a:pt x="385" y="364"/>
                </a:cubicBezTo>
                <a:cubicBezTo>
                  <a:pt x="324" y="330"/>
                  <a:pt x="324" y="330"/>
                  <a:pt x="324" y="330"/>
                </a:cubicBezTo>
                <a:cubicBezTo>
                  <a:pt x="324" y="330"/>
                  <a:pt x="323" y="330"/>
                  <a:pt x="323" y="330"/>
                </a:cubicBezTo>
                <a:cubicBezTo>
                  <a:pt x="307" y="296"/>
                  <a:pt x="307" y="296"/>
                  <a:pt x="307" y="296"/>
                </a:cubicBezTo>
                <a:moveTo>
                  <a:pt x="406" y="108"/>
                </a:moveTo>
                <a:cubicBezTo>
                  <a:pt x="400" y="120"/>
                  <a:pt x="400" y="120"/>
                  <a:pt x="400" y="120"/>
                </a:cubicBezTo>
                <a:cubicBezTo>
                  <a:pt x="389" y="143"/>
                  <a:pt x="389" y="143"/>
                  <a:pt x="389" y="143"/>
                </a:cubicBezTo>
                <a:cubicBezTo>
                  <a:pt x="389" y="143"/>
                  <a:pt x="389" y="143"/>
                  <a:pt x="388" y="143"/>
                </a:cubicBezTo>
                <a:cubicBezTo>
                  <a:pt x="388" y="143"/>
                  <a:pt x="388" y="143"/>
                  <a:pt x="388" y="143"/>
                </a:cubicBezTo>
                <a:cubicBezTo>
                  <a:pt x="388" y="143"/>
                  <a:pt x="388" y="143"/>
                  <a:pt x="388" y="143"/>
                </a:cubicBezTo>
              </a:path>
            </a:pathLst>
          </a:custGeom>
          <a:noFill/>
          <a:ln w="1270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76"/>
          <p:cNvSpPr>
            <a:spLocks/>
          </p:cNvSpPr>
          <p:nvPr/>
        </p:nvSpPr>
        <p:spPr bwMode="auto">
          <a:xfrm>
            <a:off x="4200526" y="4202113"/>
            <a:ext cx="234950" cy="285750"/>
          </a:xfrm>
          <a:custGeom>
            <a:avLst/>
            <a:gdLst>
              <a:gd name="T0" fmla="*/ 0 w 75"/>
              <a:gd name="T1" fmla="*/ 0 h 91"/>
              <a:gd name="T2" fmla="*/ 0 w 75"/>
              <a:gd name="T3" fmla="*/ 1 h 91"/>
              <a:gd name="T4" fmla="*/ 1 w 75"/>
              <a:gd name="T5" fmla="*/ 23 h 91"/>
              <a:gd name="T6" fmla="*/ 1 w 75"/>
              <a:gd name="T7" fmla="*/ 36 h 91"/>
              <a:gd name="T8" fmla="*/ 52 w 75"/>
              <a:gd name="T9" fmla="*/ 32 h 91"/>
              <a:gd name="T10" fmla="*/ 53 w 75"/>
              <a:gd name="T11" fmla="*/ 33 h 91"/>
              <a:gd name="T12" fmla="*/ 75 w 75"/>
              <a:gd name="T13" fmla="*/ 90 h 91"/>
              <a:gd name="T14" fmla="*/ 74 w 75"/>
              <a:gd name="T15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91">
                <a:moveTo>
                  <a:pt x="0" y="0"/>
                </a:moveTo>
                <a:cubicBezTo>
                  <a:pt x="0" y="0"/>
                  <a:pt x="0" y="0"/>
                  <a:pt x="0" y="1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36"/>
                  <a:pt x="1" y="36"/>
                  <a:pt x="1" y="36"/>
                </a:cubicBezTo>
                <a:cubicBezTo>
                  <a:pt x="52" y="32"/>
                  <a:pt x="52" y="32"/>
                  <a:pt x="52" y="32"/>
                </a:cubicBezTo>
                <a:cubicBezTo>
                  <a:pt x="52" y="32"/>
                  <a:pt x="53" y="32"/>
                  <a:pt x="53" y="33"/>
                </a:cubicBezTo>
                <a:cubicBezTo>
                  <a:pt x="75" y="90"/>
                  <a:pt x="75" y="90"/>
                  <a:pt x="75" y="90"/>
                </a:cubicBezTo>
                <a:cubicBezTo>
                  <a:pt x="75" y="91"/>
                  <a:pt x="75" y="91"/>
                  <a:pt x="74" y="91"/>
                </a:cubicBezTo>
              </a:path>
            </a:pathLst>
          </a:custGeom>
          <a:noFill/>
          <a:ln w="1270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77"/>
          <p:cNvSpPr>
            <a:spLocks/>
          </p:cNvSpPr>
          <p:nvPr/>
        </p:nvSpPr>
        <p:spPr bwMode="auto">
          <a:xfrm>
            <a:off x="4129088" y="4913313"/>
            <a:ext cx="903288" cy="679450"/>
          </a:xfrm>
          <a:custGeom>
            <a:avLst/>
            <a:gdLst>
              <a:gd name="T0" fmla="*/ 289 w 289"/>
              <a:gd name="T1" fmla="*/ 0 h 217"/>
              <a:gd name="T2" fmla="*/ 260 w 289"/>
              <a:gd name="T3" fmla="*/ 34 h 217"/>
              <a:gd name="T4" fmla="*/ 262 w 289"/>
              <a:gd name="T5" fmla="*/ 42 h 217"/>
              <a:gd name="T6" fmla="*/ 271 w 289"/>
              <a:gd name="T7" fmla="*/ 90 h 217"/>
              <a:gd name="T8" fmla="*/ 270 w 289"/>
              <a:gd name="T9" fmla="*/ 91 h 217"/>
              <a:gd name="T10" fmla="*/ 247 w 289"/>
              <a:gd name="T11" fmla="*/ 98 h 217"/>
              <a:gd name="T12" fmla="*/ 226 w 289"/>
              <a:gd name="T13" fmla="*/ 104 h 217"/>
              <a:gd name="T14" fmla="*/ 218 w 289"/>
              <a:gd name="T15" fmla="*/ 114 h 217"/>
              <a:gd name="T16" fmla="*/ 186 w 289"/>
              <a:gd name="T17" fmla="*/ 158 h 217"/>
              <a:gd name="T18" fmla="*/ 191 w 289"/>
              <a:gd name="T19" fmla="*/ 197 h 217"/>
              <a:gd name="T20" fmla="*/ 190 w 289"/>
              <a:gd name="T21" fmla="*/ 197 h 217"/>
              <a:gd name="T22" fmla="*/ 157 w 289"/>
              <a:gd name="T23" fmla="*/ 217 h 217"/>
              <a:gd name="T24" fmla="*/ 156 w 289"/>
              <a:gd name="T25" fmla="*/ 217 h 217"/>
              <a:gd name="T26" fmla="*/ 156 w 289"/>
              <a:gd name="T27" fmla="*/ 217 h 217"/>
              <a:gd name="T28" fmla="*/ 108 w 289"/>
              <a:gd name="T29" fmla="*/ 150 h 217"/>
              <a:gd name="T30" fmla="*/ 84 w 289"/>
              <a:gd name="T31" fmla="*/ 150 h 217"/>
              <a:gd name="T32" fmla="*/ 83 w 289"/>
              <a:gd name="T33" fmla="*/ 149 h 217"/>
              <a:gd name="T34" fmla="*/ 67 w 289"/>
              <a:gd name="T35" fmla="*/ 79 h 217"/>
              <a:gd name="T36" fmla="*/ 19 w 289"/>
              <a:gd name="T37" fmla="*/ 74 h 217"/>
              <a:gd name="T38" fmla="*/ 19 w 289"/>
              <a:gd name="T39" fmla="*/ 73 h 217"/>
              <a:gd name="T40" fmla="*/ 15 w 289"/>
              <a:gd name="T41" fmla="*/ 21 h 217"/>
              <a:gd name="T42" fmla="*/ 1 w 289"/>
              <a:gd name="T43" fmla="*/ 23 h 217"/>
              <a:gd name="T44" fmla="*/ 0 w 289"/>
              <a:gd name="T45" fmla="*/ 23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9" h="217">
                <a:moveTo>
                  <a:pt x="289" y="0"/>
                </a:moveTo>
                <a:cubicBezTo>
                  <a:pt x="260" y="34"/>
                  <a:pt x="260" y="34"/>
                  <a:pt x="260" y="34"/>
                </a:cubicBezTo>
                <a:cubicBezTo>
                  <a:pt x="262" y="42"/>
                  <a:pt x="262" y="42"/>
                  <a:pt x="262" y="42"/>
                </a:cubicBezTo>
                <a:cubicBezTo>
                  <a:pt x="271" y="90"/>
                  <a:pt x="271" y="90"/>
                  <a:pt x="271" y="90"/>
                </a:cubicBezTo>
                <a:cubicBezTo>
                  <a:pt x="271" y="91"/>
                  <a:pt x="270" y="91"/>
                  <a:pt x="270" y="91"/>
                </a:cubicBezTo>
                <a:cubicBezTo>
                  <a:pt x="247" y="98"/>
                  <a:pt x="247" y="98"/>
                  <a:pt x="247" y="98"/>
                </a:cubicBezTo>
                <a:cubicBezTo>
                  <a:pt x="226" y="104"/>
                  <a:pt x="226" y="104"/>
                  <a:pt x="226" y="104"/>
                </a:cubicBezTo>
                <a:cubicBezTo>
                  <a:pt x="218" y="114"/>
                  <a:pt x="218" y="114"/>
                  <a:pt x="218" y="114"/>
                </a:cubicBezTo>
                <a:cubicBezTo>
                  <a:pt x="186" y="158"/>
                  <a:pt x="186" y="158"/>
                  <a:pt x="186" y="158"/>
                </a:cubicBezTo>
                <a:cubicBezTo>
                  <a:pt x="191" y="197"/>
                  <a:pt x="191" y="197"/>
                  <a:pt x="191" y="197"/>
                </a:cubicBezTo>
                <a:cubicBezTo>
                  <a:pt x="191" y="197"/>
                  <a:pt x="191" y="197"/>
                  <a:pt x="190" y="197"/>
                </a:cubicBezTo>
                <a:cubicBezTo>
                  <a:pt x="157" y="217"/>
                  <a:pt x="157" y="217"/>
                  <a:pt x="157" y="217"/>
                </a:cubicBezTo>
                <a:cubicBezTo>
                  <a:pt x="157" y="217"/>
                  <a:pt x="157" y="217"/>
                  <a:pt x="156" y="217"/>
                </a:cubicBezTo>
                <a:cubicBezTo>
                  <a:pt x="156" y="217"/>
                  <a:pt x="156" y="217"/>
                  <a:pt x="156" y="217"/>
                </a:cubicBezTo>
                <a:cubicBezTo>
                  <a:pt x="108" y="150"/>
                  <a:pt x="108" y="150"/>
                  <a:pt x="108" y="150"/>
                </a:cubicBezTo>
                <a:cubicBezTo>
                  <a:pt x="84" y="150"/>
                  <a:pt x="84" y="150"/>
                  <a:pt x="84" y="150"/>
                </a:cubicBezTo>
                <a:cubicBezTo>
                  <a:pt x="83" y="150"/>
                  <a:pt x="83" y="150"/>
                  <a:pt x="83" y="149"/>
                </a:cubicBezTo>
                <a:cubicBezTo>
                  <a:pt x="67" y="79"/>
                  <a:pt x="67" y="79"/>
                  <a:pt x="67" y="79"/>
                </a:cubicBezTo>
                <a:cubicBezTo>
                  <a:pt x="19" y="74"/>
                  <a:pt x="19" y="74"/>
                  <a:pt x="19" y="74"/>
                </a:cubicBezTo>
                <a:cubicBezTo>
                  <a:pt x="19" y="74"/>
                  <a:pt x="19" y="74"/>
                  <a:pt x="19" y="73"/>
                </a:cubicBezTo>
                <a:cubicBezTo>
                  <a:pt x="15" y="21"/>
                  <a:pt x="15" y="21"/>
                  <a:pt x="15" y="21"/>
                </a:cubicBezTo>
                <a:cubicBezTo>
                  <a:pt x="1" y="23"/>
                  <a:pt x="1" y="23"/>
                  <a:pt x="1" y="23"/>
                </a:cubicBezTo>
                <a:cubicBezTo>
                  <a:pt x="0" y="23"/>
                  <a:pt x="0" y="23"/>
                  <a:pt x="0" y="23"/>
                </a:cubicBezTo>
              </a:path>
            </a:pathLst>
          </a:custGeom>
          <a:noFill/>
          <a:ln w="1270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78"/>
          <p:cNvSpPr>
            <a:spLocks/>
          </p:cNvSpPr>
          <p:nvPr/>
        </p:nvSpPr>
        <p:spPr bwMode="auto">
          <a:xfrm>
            <a:off x="5124451" y="4008438"/>
            <a:ext cx="33338" cy="90488"/>
          </a:xfrm>
          <a:custGeom>
            <a:avLst/>
            <a:gdLst>
              <a:gd name="T0" fmla="*/ 0 w 11"/>
              <a:gd name="T1" fmla="*/ 0 h 29"/>
              <a:gd name="T2" fmla="*/ 1 w 11"/>
              <a:gd name="T3" fmla="*/ 1 h 29"/>
              <a:gd name="T4" fmla="*/ 5 w 11"/>
              <a:gd name="T5" fmla="*/ 12 h 29"/>
              <a:gd name="T6" fmla="*/ 11 w 11"/>
              <a:gd name="T7" fmla="*/ 28 h 29"/>
              <a:gd name="T8" fmla="*/ 11 w 11"/>
              <a:gd name="T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29">
                <a:moveTo>
                  <a:pt x="0" y="0"/>
                </a:moveTo>
                <a:cubicBezTo>
                  <a:pt x="1" y="0"/>
                  <a:pt x="1" y="0"/>
                  <a:pt x="1" y="1"/>
                </a:cubicBezTo>
                <a:cubicBezTo>
                  <a:pt x="5" y="12"/>
                  <a:pt x="5" y="12"/>
                  <a:pt x="5" y="12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8"/>
                  <a:pt x="11" y="29"/>
                  <a:pt x="11" y="29"/>
                </a:cubicBezTo>
              </a:path>
            </a:pathLst>
          </a:custGeom>
          <a:noFill/>
          <a:ln w="1270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79"/>
          <p:cNvSpPr>
            <a:spLocks/>
          </p:cNvSpPr>
          <p:nvPr/>
        </p:nvSpPr>
        <p:spPr bwMode="auto">
          <a:xfrm>
            <a:off x="6526213" y="2459038"/>
            <a:ext cx="485775" cy="322263"/>
          </a:xfrm>
          <a:custGeom>
            <a:avLst/>
            <a:gdLst>
              <a:gd name="T0" fmla="*/ 135 w 155"/>
              <a:gd name="T1" fmla="*/ 0 h 103"/>
              <a:gd name="T2" fmla="*/ 136 w 155"/>
              <a:gd name="T3" fmla="*/ 0 h 103"/>
              <a:gd name="T4" fmla="*/ 147 w 155"/>
              <a:gd name="T5" fmla="*/ 11 h 103"/>
              <a:gd name="T6" fmla="*/ 155 w 155"/>
              <a:gd name="T7" fmla="*/ 18 h 103"/>
              <a:gd name="T8" fmla="*/ 155 w 155"/>
              <a:gd name="T9" fmla="*/ 19 h 103"/>
              <a:gd name="T10" fmla="*/ 133 w 155"/>
              <a:gd name="T11" fmla="*/ 77 h 103"/>
              <a:gd name="T12" fmla="*/ 132 w 155"/>
              <a:gd name="T13" fmla="*/ 78 h 103"/>
              <a:gd name="T14" fmla="*/ 0 w 155"/>
              <a:gd name="T15" fmla="*/ 103 h 103"/>
              <a:gd name="T16" fmla="*/ 0 w 155"/>
              <a:gd name="T17" fmla="*/ 103 h 103"/>
              <a:gd name="T18" fmla="*/ 0 w 155"/>
              <a:gd name="T19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5" h="103">
                <a:moveTo>
                  <a:pt x="135" y="0"/>
                </a:moveTo>
                <a:cubicBezTo>
                  <a:pt x="135" y="0"/>
                  <a:pt x="136" y="0"/>
                  <a:pt x="136" y="0"/>
                </a:cubicBezTo>
                <a:cubicBezTo>
                  <a:pt x="147" y="11"/>
                  <a:pt x="147" y="11"/>
                  <a:pt x="147" y="11"/>
                </a:cubicBezTo>
                <a:cubicBezTo>
                  <a:pt x="155" y="18"/>
                  <a:pt x="155" y="18"/>
                  <a:pt x="155" y="18"/>
                </a:cubicBezTo>
                <a:cubicBezTo>
                  <a:pt x="155" y="19"/>
                  <a:pt x="155" y="19"/>
                  <a:pt x="155" y="19"/>
                </a:cubicBezTo>
                <a:cubicBezTo>
                  <a:pt x="133" y="77"/>
                  <a:pt x="133" y="77"/>
                  <a:pt x="133" y="77"/>
                </a:cubicBezTo>
                <a:cubicBezTo>
                  <a:pt x="133" y="77"/>
                  <a:pt x="133" y="78"/>
                  <a:pt x="132" y="78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</a:path>
            </a:pathLst>
          </a:custGeom>
          <a:noFill/>
          <a:ln w="12700" cap="flat">
            <a:solidFill>
              <a:srgbClr val="8779B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80"/>
          <p:cNvSpPr>
            <a:spLocks/>
          </p:cNvSpPr>
          <p:nvPr/>
        </p:nvSpPr>
        <p:spPr bwMode="auto">
          <a:xfrm>
            <a:off x="1701801" y="373063"/>
            <a:ext cx="9063038" cy="6475413"/>
          </a:xfrm>
          <a:custGeom>
            <a:avLst/>
            <a:gdLst>
              <a:gd name="T0" fmla="*/ 2586 w 2895"/>
              <a:gd name="T1" fmla="*/ 82 h 2068"/>
              <a:gd name="T2" fmla="*/ 2633 w 2895"/>
              <a:gd name="T3" fmla="*/ 88 h 2068"/>
              <a:gd name="T4" fmla="*/ 2621 w 2895"/>
              <a:gd name="T5" fmla="*/ 202 h 2068"/>
              <a:gd name="T6" fmla="*/ 2582 w 2895"/>
              <a:gd name="T7" fmla="*/ 244 h 2068"/>
              <a:gd name="T8" fmla="*/ 2588 w 2895"/>
              <a:gd name="T9" fmla="*/ 343 h 2068"/>
              <a:gd name="T10" fmla="*/ 2547 w 2895"/>
              <a:gd name="T11" fmla="*/ 382 h 2068"/>
              <a:gd name="T12" fmla="*/ 2555 w 2895"/>
              <a:gd name="T13" fmla="*/ 455 h 2068"/>
              <a:gd name="T14" fmla="*/ 2631 w 2895"/>
              <a:gd name="T15" fmla="*/ 480 h 2068"/>
              <a:gd name="T16" fmla="*/ 2681 w 2895"/>
              <a:gd name="T17" fmla="*/ 502 h 2068"/>
              <a:gd name="T18" fmla="*/ 2660 w 2895"/>
              <a:gd name="T19" fmla="*/ 549 h 2068"/>
              <a:gd name="T20" fmla="*/ 2720 w 2895"/>
              <a:gd name="T21" fmla="*/ 535 h 2068"/>
              <a:gd name="T22" fmla="*/ 2746 w 2895"/>
              <a:gd name="T23" fmla="*/ 623 h 2068"/>
              <a:gd name="T24" fmla="*/ 2779 w 2895"/>
              <a:gd name="T25" fmla="*/ 651 h 2068"/>
              <a:gd name="T26" fmla="*/ 2769 w 2895"/>
              <a:gd name="T27" fmla="*/ 671 h 2068"/>
              <a:gd name="T28" fmla="*/ 2746 w 2895"/>
              <a:gd name="T29" fmla="*/ 706 h 2068"/>
              <a:gd name="T30" fmla="*/ 2779 w 2895"/>
              <a:gd name="T31" fmla="*/ 798 h 2068"/>
              <a:gd name="T32" fmla="*/ 2870 w 2895"/>
              <a:gd name="T33" fmla="*/ 824 h 2068"/>
              <a:gd name="T34" fmla="*/ 2880 w 2895"/>
              <a:gd name="T35" fmla="*/ 892 h 2068"/>
              <a:gd name="T36" fmla="*/ 2868 w 2895"/>
              <a:gd name="T37" fmla="*/ 971 h 2068"/>
              <a:gd name="T38" fmla="*/ 2738 w 2895"/>
              <a:gd name="T39" fmla="*/ 1040 h 2068"/>
              <a:gd name="T40" fmla="*/ 2690 w 2895"/>
              <a:gd name="T41" fmla="*/ 1031 h 2068"/>
              <a:gd name="T42" fmla="*/ 2709 w 2895"/>
              <a:gd name="T43" fmla="*/ 1309 h 2068"/>
              <a:gd name="T44" fmla="*/ 2719 w 2895"/>
              <a:gd name="T45" fmla="*/ 1321 h 2068"/>
              <a:gd name="T46" fmla="*/ 2773 w 2895"/>
              <a:gd name="T47" fmla="*/ 1340 h 2068"/>
              <a:gd name="T48" fmla="*/ 2747 w 2895"/>
              <a:gd name="T49" fmla="*/ 1403 h 2068"/>
              <a:gd name="T50" fmla="*/ 2719 w 2895"/>
              <a:gd name="T51" fmla="*/ 1539 h 2068"/>
              <a:gd name="T52" fmla="*/ 2531 w 2895"/>
              <a:gd name="T53" fmla="*/ 1640 h 2068"/>
              <a:gd name="T54" fmla="*/ 2393 w 2895"/>
              <a:gd name="T55" fmla="*/ 1591 h 2068"/>
              <a:gd name="T56" fmla="*/ 2149 w 2895"/>
              <a:gd name="T57" fmla="*/ 1586 h 2068"/>
              <a:gd name="T58" fmla="*/ 2013 w 2895"/>
              <a:gd name="T59" fmla="*/ 1622 h 2068"/>
              <a:gd name="T60" fmla="*/ 1955 w 2895"/>
              <a:gd name="T61" fmla="*/ 1691 h 2068"/>
              <a:gd name="T62" fmla="*/ 1918 w 2895"/>
              <a:gd name="T63" fmla="*/ 1735 h 2068"/>
              <a:gd name="T64" fmla="*/ 1723 w 2895"/>
              <a:gd name="T65" fmla="*/ 1809 h 2068"/>
              <a:gd name="T66" fmla="*/ 1654 w 2895"/>
              <a:gd name="T67" fmla="*/ 1809 h 2068"/>
              <a:gd name="T68" fmla="*/ 1585 w 2895"/>
              <a:gd name="T69" fmla="*/ 1856 h 2068"/>
              <a:gd name="T70" fmla="*/ 1564 w 2895"/>
              <a:gd name="T71" fmla="*/ 1952 h 2068"/>
              <a:gd name="T72" fmla="*/ 1483 w 2895"/>
              <a:gd name="T73" fmla="*/ 1924 h 2068"/>
              <a:gd name="T74" fmla="*/ 1397 w 2895"/>
              <a:gd name="T75" fmla="*/ 1971 h 2068"/>
              <a:gd name="T76" fmla="*/ 1350 w 2895"/>
              <a:gd name="T77" fmla="*/ 2028 h 2068"/>
              <a:gd name="T78" fmla="*/ 1271 w 2895"/>
              <a:gd name="T79" fmla="*/ 1997 h 2068"/>
              <a:gd name="T80" fmla="*/ 1223 w 2895"/>
              <a:gd name="T81" fmla="*/ 2024 h 2068"/>
              <a:gd name="T82" fmla="*/ 1130 w 2895"/>
              <a:gd name="T83" fmla="*/ 2056 h 2068"/>
              <a:gd name="T84" fmla="*/ 978 w 2895"/>
              <a:gd name="T85" fmla="*/ 2068 h 2068"/>
              <a:gd name="T86" fmla="*/ 889 w 2895"/>
              <a:gd name="T87" fmla="*/ 1929 h 2068"/>
              <a:gd name="T88" fmla="*/ 868 w 2895"/>
              <a:gd name="T89" fmla="*/ 1887 h 2068"/>
              <a:gd name="T90" fmla="*/ 779 w 2895"/>
              <a:gd name="T91" fmla="*/ 1901 h 2068"/>
              <a:gd name="T92" fmla="*/ 742 w 2895"/>
              <a:gd name="T93" fmla="*/ 1958 h 2068"/>
              <a:gd name="T94" fmla="*/ 671 w 2895"/>
              <a:gd name="T95" fmla="*/ 1994 h 2068"/>
              <a:gd name="T96" fmla="*/ 553 w 2895"/>
              <a:gd name="T97" fmla="*/ 1970 h 2068"/>
              <a:gd name="T98" fmla="*/ 571 w 2895"/>
              <a:gd name="T99" fmla="*/ 1950 h 2068"/>
              <a:gd name="T100" fmla="*/ 483 w 2895"/>
              <a:gd name="T101" fmla="*/ 1961 h 2068"/>
              <a:gd name="T102" fmla="*/ 476 w 2895"/>
              <a:gd name="T103" fmla="*/ 1967 h 2068"/>
              <a:gd name="T104" fmla="*/ 469 w 2895"/>
              <a:gd name="T105" fmla="*/ 1989 h 2068"/>
              <a:gd name="T106" fmla="*/ 371 w 2895"/>
              <a:gd name="T107" fmla="*/ 1956 h 2068"/>
              <a:gd name="T108" fmla="*/ 238 w 2895"/>
              <a:gd name="T109" fmla="*/ 1965 h 2068"/>
              <a:gd name="T110" fmla="*/ 163 w 2895"/>
              <a:gd name="T111" fmla="*/ 1951 h 2068"/>
              <a:gd name="T112" fmla="*/ 10 w 2895"/>
              <a:gd name="T113" fmla="*/ 1900 h 2068"/>
              <a:gd name="T114" fmla="*/ 21 w 2895"/>
              <a:gd name="T115" fmla="*/ 1883 h 20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95" h="2068">
                <a:moveTo>
                  <a:pt x="2569" y="0"/>
                </a:moveTo>
                <a:cubicBezTo>
                  <a:pt x="2586" y="61"/>
                  <a:pt x="2586" y="61"/>
                  <a:pt x="2586" y="61"/>
                </a:cubicBezTo>
                <a:cubicBezTo>
                  <a:pt x="2586" y="82"/>
                  <a:pt x="2586" y="82"/>
                  <a:pt x="2586" y="82"/>
                </a:cubicBezTo>
                <a:cubicBezTo>
                  <a:pt x="2586" y="82"/>
                  <a:pt x="2586" y="83"/>
                  <a:pt x="2586" y="83"/>
                </a:cubicBezTo>
                <a:cubicBezTo>
                  <a:pt x="2604" y="84"/>
                  <a:pt x="2604" y="84"/>
                  <a:pt x="2604" y="84"/>
                </a:cubicBezTo>
                <a:cubicBezTo>
                  <a:pt x="2633" y="88"/>
                  <a:pt x="2633" y="88"/>
                  <a:pt x="2633" y="88"/>
                </a:cubicBezTo>
                <a:cubicBezTo>
                  <a:pt x="2643" y="118"/>
                  <a:pt x="2643" y="118"/>
                  <a:pt x="2643" y="118"/>
                </a:cubicBezTo>
                <a:cubicBezTo>
                  <a:pt x="2646" y="127"/>
                  <a:pt x="2646" y="127"/>
                  <a:pt x="2646" y="127"/>
                </a:cubicBezTo>
                <a:cubicBezTo>
                  <a:pt x="2621" y="202"/>
                  <a:pt x="2621" y="202"/>
                  <a:pt x="2621" y="202"/>
                </a:cubicBezTo>
                <a:cubicBezTo>
                  <a:pt x="2617" y="206"/>
                  <a:pt x="2617" y="206"/>
                  <a:pt x="2617" y="206"/>
                </a:cubicBezTo>
                <a:cubicBezTo>
                  <a:pt x="2582" y="243"/>
                  <a:pt x="2582" y="243"/>
                  <a:pt x="2582" y="243"/>
                </a:cubicBezTo>
                <a:cubicBezTo>
                  <a:pt x="2582" y="244"/>
                  <a:pt x="2582" y="244"/>
                  <a:pt x="2582" y="244"/>
                </a:cubicBezTo>
                <a:cubicBezTo>
                  <a:pt x="2606" y="317"/>
                  <a:pt x="2606" y="317"/>
                  <a:pt x="2606" y="317"/>
                </a:cubicBezTo>
                <a:cubicBezTo>
                  <a:pt x="2600" y="325"/>
                  <a:pt x="2600" y="325"/>
                  <a:pt x="2600" y="325"/>
                </a:cubicBezTo>
                <a:cubicBezTo>
                  <a:pt x="2588" y="343"/>
                  <a:pt x="2588" y="343"/>
                  <a:pt x="2588" y="343"/>
                </a:cubicBezTo>
                <a:cubicBezTo>
                  <a:pt x="2534" y="352"/>
                  <a:pt x="2534" y="352"/>
                  <a:pt x="2534" y="352"/>
                </a:cubicBezTo>
                <a:cubicBezTo>
                  <a:pt x="2541" y="370"/>
                  <a:pt x="2541" y="370"/>
                  <a:pt x="2541" y="370"/>
                </a:cubicBezTo>
                <a:cubicBezTo>
                  <a:pt x="2547" y="382"/>
                  <a:pt x="2547" y="382"/>
                  <a:pt x="2547" y="382"/>
                </a:cubicBezTo>
                <a:cubicBezTo>
                  <a:pt x="2557" y="398"/>
                  <a:pt x="2557" y="398"/>
                  <a:pt x="2557" y="398"/>
                </a:cubicBezTo>
                <a:cubicBezTo>
                  <a:pt x="2568" y="420"/>
                  <a:pt x="2568" y="420"/>
                  <a:pt x="2568" y="420"/>
                </a:cubicBezTo>
                <a:cubicBezTo>
                  <a:pt x="2555" y="455"/>
                  <a:pt x="2555" y="455"/>
                  <a:pt x="2555" y="455"/>
                </a:cubicBezTo>
                <a:cubicBezTo>
                  <a:pt x="2556" y="456"/>
                  <a:pt x="2556" y="456"/>
                  <a:pt x="2556" y="456"/>
                </a:cubicBezTo>
                <a:cubicBezTo>
                  <a:pt x="2630" y="480"/>
                  <a:pt x="2630" y="480"/>
                  <a:pt x="2630" y="480"/>
                </a:cubicBezTo>
                <a:cubicBezTo>
                  <a:pt x="2630" y="480"/>
                  <a:pt x="2630" y="480"/>
                  <a:pt x="2631" y="480"/>
                </a:cubicBezTo>
                <a:cubicBezTo>
                  <a:pt x="2667" y="459"/>
                  <a:pt x="2667" y="459"/>
                  <a:pt x="2667" y="459"/>
                </a:cubicBezTo>
                <a:cubicBezTo>
                  <a:pt x="2676" y="483"/>
                  <a:pt x="2676" y="483"/>
                  <a:pt x="2676" y="483"/>
                </a:cubicBezTo>
                <a:cubicBezTo>
                  <a:pt x="2681" y="502"/>
                  <a:pt x="2681" y="502"/>
                  <a:pt x="2681" y="502"/>
                </a:cubicBezTo>
                <a:cubicBezTo>
                  <a:pt x="2656" y="515"/>
                  <a:pt x="2656" y="515"/>
                  <a:pt x="2656" y="515"/>
                </a:cubicBezTo>
                <a:cubicBezTo>
                  <a:pt x="2656" y="515"/>
                  <a:pt x="2656" y="515"/>
                  <a:pt x="2656" y="515"/>
                </a:cubicBezTo>
                <a:cubicBezTo>
                  <a:pt x="2660" y="549"/>
                  <a:pt x="2660" y="549"/>
                  <a:pt x="2660" y="549"/>
                </a:cubicBezTo>
                <a:cubicBezTo>
                  <a:pt x="2660" y="549"/>
                  <a:pt x="2660" y="549"/>
                  <a:pt x="2660" y="550"/>
                </a:cubicBezTo>
                <a:cubicBezTo>
                  <a:pt x="2660" y="550"/>
                  <a:pt x="2661" y="550"/>
                  <a:pt x="2661" y="550"/>
                </a:cubicBezTo>
                <a:cubicBezTo>
                  <a:pt x="2720" y="535"/>
                  <a:pt x="2720" y="535"/>
                  <a:pt x="2720" y="535"/>
                </a:cubicBezTo>
                <a:cubicBezTo>
                  <a:pt x="2741" y="530"/>
                  <a:pt x="2741" y="530"/>
                  <a:pt x="2741" y="530"/>
                </a:cubicBezTo>
                <a:cubicBezTo>
                  <a:pt x="2744" y="573"/>
                  <a:pt x="2744" y="573"/>
                  <a:pt x="2744" y="573"/>
                </a:cubicBezTo>
                <a:cubicBezTo>
                  <a:pt x="2746" y="623"/>
                  <a:pt x="2746" y="623"/>
                  <a:pt x="2746" y="623"/>
                </a:cubicBezTo>
                <a:cubicBezTo>
                  <a:pt x="2746" y="623"/>
                  <a:pt x="2746" y="624"/>
                  <a:pt x="2746" y="624"/>
                </a:cubicBezTo>
                <a:cubicBezTo>
                  <a:pt x="2748" y="625"/>
                  <a:pt x="2748" y="625"/>
                  <a:pt x="2748" y="625"/>
                </a:cubicBezTo>
                <a:cubicBezTo>
                  <a:pt x="2779" y="651"/>
                  <a:pt x="2779" y="651"/>
                  <a:pt x="2779" y="651"/>
                </a:cubicBezTo>
                <a:cubicBezTo>
                  <a:pt x="2769" y="670"/>
                  <a:pt x="2769" y="670"/>
                  <a:pt x="2769" y="670"/>
                </a:cubicBezTo>
                <a:cubicBezTo>
                  <a:pt x="2769" y="670"/>
                  <a:pt x="2769" y="670"/>
                  <a:pt x="2769" y="670"/>
                </a:cubicBezTo>
                <a:cubicBezTo>
                  <a:pt x="2769" y="671"/>
                  <a:pt x="2769" y="671"/>
                  <a:pt x="2769" y="671"/>
                </a:cubicBezTo>
                <a:cubicBezTo>
                  <a:pt x="2791" y="683"/>
                  <a:pt x="2791" y="683"/>
                  <a:pt x="2791" y="683"/>
                </a:cubicBezTo>
                <a:cubicBezTo>
                  <a:pt x="2746" y="705"/>
                  <a:pt x="2746" y="705"/>
                  <a:pt x="2746" y="705"/>
                </a:cubicBezTo>
                <a:cubicBezTo>
                  <a:pt x="2746" y="706"/>
                  <a:pt x="2746" y="706"/>
                  <a:pt x="2746" y="706"/>
                </a:cubicBezTo>
                <a:cubicBezTo>
                  <a:pt x="2747" y="772"/>
                  <a:pt x="2747" y="772"/>
                  <a:pt x="2747" y="772"/>
                </a:cubicBezTo>
                <a:cubicBezTo>
                  <a:pt x="2747" y="772"/>
                  <a:pt x="2747" y="772"/>
                  <a:pt x="2747" y="772"/>
                </a:cubicBezTo>
                <a:cubicBezTo>
                  <a:pt x="2779" y="798"/>
                  <a:pt x="2779" y="798"/>
                  <a:pt x="2779" y="798"/>
                </a:cubicBezTo>
                <a:cubicBezTo>
                  <a:pt x="2779" y="798"/>
                  <a:pt x="2779" y="798"/>
                  <a:pt x="2780" y="798"/>
                </a:cubicBezTo>
                <a:cubicBezTo>
                  <a:pt x="2845" y="791"/>
                  <a:pt x="2845" y="791"/>
                  <a:pt x="2845" y="791"/>
                </a:cubicBezTo>
                <a:cubicBezTo>
                  <a:pt x="2870" y="824"/>
                  <a:pt x="2870" y="824"/>
                  <a:pt x="2870" y="824"/>
                </a:cubicBezTo>
                <a:cubicBezTo>
                  <a:pt x="2852" y="865"/>
                  <a:pt x="2852" y="865"/>
                  <a:pt x="2852" y="865"/>
                </a:cubicBezTo>
                <a:cubicBezTo>
                  <a:pt x="2851" y="866"/>
                  <a:pt x="2852" y="866"/>
                  <a:pt x="2852" y="866"/>
                </a:cubicBezTo>
                <a:cubicBezTo>
                  <a:pt x="2880" y="892"/>
                  <a:pt x="2880" y="892"/>
                  <a:pt x="2880" y="892"/>
                </a:cubicBezTo>
                <a:cubicBezTo>
                  <a:pt x="2877" y="914"/>
                  <a:pt x="2877" y="914"/>
                  <a:pt x="2877" y="914"/>
                </a:cubicBezTo>
                <a:cubicBezTo>
                  <a:pt x="2872" y="947"/>
                  <a:pt x="2872" y="947"/>
                  <a:pt x="2872" y="947"/>
                </a:cubicBezTo>
                <a:cubicBezTo>
                  <a:pt x="2868" y="971"/>
                  <a:pt x="2868" y="971"/>
                  <a:pt x="2868" y="971"/>
                </a:cubicBezTo>
                <a:cubicBezTo>
                  <a:pt x="2868" y="971"/>
                  <a:pt x="2868" y="972"/>
                  <a:pt x="2868" y="972"/>
                </a:cubicBezTo>
                <a:cubicBezTo>
                  <a:pt x="2895" y="997"/>
                  <a:pt x="2895" y="997"/>
                  <a:pt x="2895" y="997"/>
                </a:cubicBezTo>
                <a:cubicBezTo>
                  <a:pt x="2738" y="1040"/>
                  <a:pt x="2738" y="1040"/>
                  <a:pt x="2738" y="1040"/>
                </a:cubicBezTo>
                <a:cubicBezTo>
                  <a:pt x="2720" y="1037"/>
                  <a:pt x="2720" y="1037"/>
                  <a:pt x="2720" y="1037"/>
                </a:cubicBezTo>
                <a:cubicBezTo>
                  <a:pt x="2691" y="1031"/>
                  <a:pt x="2691" y="1031"/>
                  <a:pt x="2691" y="1031"/>
                </a:cubicBezTo>
                <a:cubicBezTo>
                  <a:pt x="2690" y="1031"/>
                  <a:pt x="2690" y="1031"/>
                  <a:pt x="2690" y="1031"/>
                </a:cubicBezTo>
                <a:cubicBezTo>
                  <a:pt x="2574" y="1093"/>
                  <a:pt x="2574" y="1093"/>
                  <a:pt x="2574" y="1093"/>
                </a:cubicBezTo>
                <a:cubicBezTo>
                  <a:pt x="2573" y="1094"/>
                  <a:pt x="2573" y="1094"/>
                  <a:pt x="2573" y="1094"/>
                </a:cubicBezTo>
                <a:cubicBezTo>
                  <a:pt x="2709" y="1309"/>
                  <a:pt x="2709" y="1309"/>
                  <a:pt x="2709" y="1309"/>
                </a:cubicBezTo>
                <a:cubicBezTo>
                  <a:pt x="2716" y="1321"/>
                  <a:pt x="2716" y="1321"/>
                  <a:pt x="2716" y="1321"/>
                </a:cubicBezTo>
                <a:cubicBezTo>
                  <a:pt x="2717" y="1321"/>
                  <a:pt x="2717" y="1321"/>
                  <a:pt x="2717" y="1321"/>
                </a:cubicBezTo>
                <a:cubicBezTo>
                  <a:pt x="2719" y="1321"/>
                  <a:pt x="2719" y="1321"/>
                  <a:pt x="2719" y="1321"/>
                </a:cubicBezTo>
                <a:cubicBezTo>
                  <a:pt x="2755" y="1323"/>
                  <a:pt x="2755" y="1323"/>
                  <a:pt x="2755" y="1323"/>
                </a:cubicBezTo>
                <a:cubicBezTo>
                  <a:pt x="2765" y="1323"/>
                  <a:pt x="2765" y="1323"/>
                  <a:pt x="2765" y="1323"/>
                </a:cubicBezTo>
                <a:cubicBezTo>
                  <a:pt x="2773" y="1340"/>
                  <a:pt x="2773" y="1340"/>
                  <a:pt x="2773" y="1340"/>
                </a:cubicBezTo>
                <a:cubicBezTo>
                  <a:pt x="2778" y="1352"/>
                  <a:pt x="2778" y="1352"/>
                  <a:pt x="2778" y="1352"/>
                </a:cubicBezTo>
                <a:cubicBezTo>
                  <a:pt x="2747" y="1403"/>
                  <a:pt x="2747" y="1403"/>
                  <a:pt x="2747" y="1403"/>
                </a:cubicBezTo>
                <a:cubicBezTo>
                  <a:pt x="2747" y="1403"/>
                  <a:pt x="2747" y="1403"/>
                  <a:pt x="2747" y="1403"/>
                </a:cubicBezTo>
                <a:cubicBezTo>
                  <a:pt x="2738" y="1446"/>
                  <a:pt x="2738" y="1446"/>
                  <a:pt x="2738" y="1446"/>
                </a:cubicBezTo>
                <a:cubicBezTo>
                  <a:pt x="2736" y="1459"/>
                  <a:pt x="2736" y="1459"/>
                  <a:pt x="2736" y="1459"/>
                </a:cubicBezTo>
                <a:cubicBezTo>
                  <a:pt x="2719" y="1539"/>
                  <a:pt x="2719" y="1539"/>
                  <a:pt x="2719" y="1539"/>
                </a:cubicBezTo>
                <a:cubicBezTo>
                  <a:pt x="2718" y="1545"/>
                  <a:pt x="2718" y="1545"/>
                  <a:pt x="2718" y="1545"/>
                </a:cubicBezTo>
                <a:cubicBezTo>
                  <a:pt x="2625" y="1619"/>
                  <a:pt x="2625" y="1619"/>
                  <a:pt x="2625" y="1619"/>
                </a:cubicBezTo>
                <a:cubicBezTo>
                  <a:pt x="2531" y="1640"/>
                  <a:pt x="2531" y="1640"/>
                  <a:pt x="2531" y="1640"/>
                </a:cubicBezTo>
                <a:cubicBezTo>
                  <a:pt x="2504" y="1603"/>
                  <a:pt x="2504" y="1603"/>
                  <a:pt x="2504" y="1603"/>
                </a:cubicBezTo>
                <a:cubicBezTo>
                  <a:pt x="2504" y="1603"/>
                  <a:pt x="2504" y="1603"/>
                  <a:pt x="2504" y="1603"/>
                </a:cubicBezTo>
                <a:cubicBezTo>
                  <a:pt x="2393" y="1591"/>
                  <a:pt x="2393" y="1591"/>
                  <a:pt x="2393" y="1591"/>
                </a:cubicBezTo>
                <a:cubicBezTo>
                  <a:pt x="2391" y="1590"/>
                  <a:pt x="2391" y="1590"/>
                  <a:pt x="2391" y="1590"/>
                </a:cubicBezTo>
                <a:cubicBezTo>
                  <a:pt x="2335" y="1590"/>
                  <a:pt x="2335" y="1590"/>
                  <a:pt x="2335" y="1590"/>
                </a:cubicBezTo>
                <a:cubicBezTo>
                  <a:pt x="2149" y="1586"/>
                  <a:pt x="2149" y="1586"/>
                  <a:pt x="2149" y="1586"/>
                </a:cubicBezTo>
                <a:cubicBezTo>
                  <a:pt x="2149" y="1586"/>
                  <a:pt x="2149" y="1586"/>
                  <a:pt x="2148" y="1586"/>
                </a:cubicBezTo>
                <a:cubicBezTo>
                  <a:pt x="2015" y="1622"/>
                  <a:pt x="2015" y="1622"/>
                  <a:pt x="2015" y="1622"/>
                </a:cubicBezTo>
                <a:cubicBezTo>
                  <a:pt x="2013" y="1622"/>
                  <a:pt x="2013" y="1622"/>
                  <a:pt x="2013" y="1622"/>
                </a:cubicBezTo>
                <a:cubicBezTo>
                  <a:pt x="1975" y="1667"/>
                  <a:pt x="1975" y="1667"/>
                  <a:pt x="1975" y="1667"/>
                </a:cubicBezTo>
                <a:cubicBezTo>
                  <a:pt x="1971" y="1671"/>
                  <a:pt x="1971" y="1671"/>
                  <a:pt x="1971" y="1671"/>
                </a:cubicBezTo>
                <a:cubicBezTo>
                  <a:pt x="1955" y="1691"/>
                  <a:pt x="1955" y="1691"/>
                  <a:pt x="1955" y="1691"/>
                </a:cubicBezTo>
                <a:cubicBezTo>
                  <a:pt x="1949" y="1698"/>
                  <a:pt x="1949" y="1698"/>
                  <a:pt x="1949" y="1698"/>
                </a:cubicBezTo>
                <a:cubicBezTo>
                  <a:pt x="1921" y="1732"/>
                  <a:pt x="1921" y="1732"/>
                  <a:pt x="1921" y="1732"/>
                </a:cubicBezTo>
                <a:cubicBezTo>
                  <a:pt x="1918" y="1735"/>
                  <a:pt x="1918" y="1735"/>
                  <a:pt x="1918" y="1735"/>
                </a:cubicBezTo>
                <a:cubicBezTo>
                  <a:pt x="1831" y="1839"/>
                  <a:pt x="1831" y="1839"/>
                  <a:pt x="1831" y="1839"/>
                </a:cubicBezTo>
                <a:cubicBezTo>
                  <a:pt x="1746" y="1840"/>
                  <a:pt x="1746" y="1840"/>
                  <a:pt x="1746" y="1840"/>
                </a:cubicBezTo>
                <a:cubicBezTo>
                  <a:pt x="1723" y="1809"/>
                  <a:pt x="1723" y="1809"/>
                  <a:pt x="1723" y="1809"/>
                </a:cubicBezTo>
                <a:cubicBezTo>
                  <a:pt x="1723" y="1809"/>
                  <a:pt x="1723" y="1809"/>
                  <a:pt x="1723" y="1809"/>
                </a:cubicBezTo>
                <a:cubicBezTo>
                  <a:pt x="1656" y="1809"/>
                  <a:pt x="1656" y="1809"/>
                  <a:pt x="1656" y="1809"/>
                </a:cubicBezTo>
                <a:cubicBezTo>
                  <a:pt x="1654" y="1809"/>
                  <a:pt x="1654" y="1809"/>
                  <a:pt x="1654" y="1809"/>
                </a:cubicBezTo>
                <a:cubicBezTo>
                  <a:pt x="1631" y="1825"/>
                  <a:pt x="1631" y="1825"/>
                  <a:pt x="1631" y="1825"/>
                </a:cubicBezTo>
                <a:cubicBezTo>
                  <a:pt x="1609" y="1840"/>
                  <a:pt x="1609" y="1840"/>
                  <a:pt x="1609" y="1840"/>
                </a:cubicBezTo>
                <a:cubicBezTo>
                  <a:pt x="1585" y="1856"/>
                  <a:pt x="1585" y="1856"/>
                  <a:pt x="1585" y="1856"/>
                </a:cubicBezTo>
                <a:cubicBezTo>
                  <a:pt x="1534" y="1892"/>
                  <a:pt x="1534" y="1892"/>
                  <a:pt x="1534" y="1892"/>
                </a:cubicBezTo>
                <a:cubicBezTo>
                  <a:pt x="1533" y="1892"/>
                  <a:pt x="1533" y="1892"/>
                  <a:pt x="1533" y="1893"/>
                </a:cubicBezTo>
                <a:cubicBezTo>
                  <a:pt x="1564" y="1952"/>
                  <a:pt x="1564" y="1952"/>
                  <a:pt x="1564" y="1952"/>
                </a:cubicBezTo>
                <a:cubicBezTo>
                  <a:pt x="1528" y="1977"/>
                  <a:pt x="1528" y="1977"/>
                  <a:pt x="1528" y="1977"/>
                </a:cubicBezTo>
                <a:cubicBezTo>
                  <a:pt x="1484" y="1924"/>
                  <a:pt x="1484" y="1924"/>
                  <a:pt x="1484" y="1924"/>
                </a:cubicBezTo>
                <a:cubicBezTo>
                  <a:pt x="1484" y="1924"/>
                  <a:pt x="1484" y="1924"/>
                  <a:pt x="1483" y="1924"/>
                </a:cubicBezTo>
                <a:cubicBezTo>
                  <a:pt x="1412" y="1923"/>
                  <a:pt x="1412" y="1923"/>
                  <a:pt x="1412" y="1923"/>
                </a:cubicBezTo>
                <a:cubicBezTo>
                  <a:pt x="1411" y="1924"/>
                  <a:pt x="1411" y="1924"/>
                  <a:pt x="1411" y="1924"/>
                </a:cubicBezTo>
                <a:cubicBezTo>
                  <a:pt x="1397" y="1971"/>
                  <a:pt x="1397" y="1971"/>
                  <a:pt x="1397" y="1971"/>
                </a:cubicBezTo>
                <a:cubicBezTo>
                  <a:pt x="1350" y="2003"/>
                  <a:pt x="1350" y="2003"/>
                  <a:pt x="1350" y="2003"/>
                </a:cubicBezTo>
                <a:cubicBezTo>
                  <a:pt x="1350" y="2004"/>
                  <a:pt x="1350" y="2004"/>
                  <a:pt x="1350" y="2004"/>
                </a:cubicBezTo>
                <a:cubicBezTo>
                  <a:pt x="1350" y="2028"/>
                  <a:pt x="1350" y="2028"/>
                  <a:pt x="1350" y="2028"/>
                </a:cubicBezTo>
                <a:cubicBezTo>
                  <a:pt x="1349" y="2045"/>
                  <a:pt x="1349" y="2045"/>
                  <a:pt x="1349" y="2045"/>
                </a:cubicBezTo>
                <a:cubicBezTo>
                  <a:pt x="1275" y="2020"/>
                  <a:pt x="1275" y="2020"/>
                  <a:pt x="1275" y="2020"/>
                </a:cubicBezTo>
                <a:cubicBezTo>
                  <a:pt x="1271" y="1997"/>
                  <a:pt x="1271" y="1997"/>
                  <a:pt x="1271" y="1997"/>
                </a:cubicBezTo>
                <a:cubicBezTo>
                  <a:pt x="1271" y="1997"/>
                  <a:pt x="1271" y="1996"/>
                  <a:pt x="1271" y="1996"/>
                </a:cubicBezTo>
                <a:cubicBezTo>
                  <a:pt x="1271" y="1996"/>
                  <a:pt x="1271" y="1996"/>
                  <a:pt x="1270" y="1996"/>
                </a:cubicBezTo>
                <a:cubicBezTo>
                  <a:pt x="1223" y="2024"/>
                  <a:pt x="1223" y="2024"/>
                  <a:pt x="1223" y="2024"/>
                </a:cubicBezTo>
                <a:cubicBezTo>
                  <a:pt x="1153" y="2020"/>
                  <a:pt x="1153" y="2020"/>
                  <a:pt x="1153" y="2020"/>
                </a:cubicBezTo>
                <a:cubicBezTo>
                  <a:pt x="1153" y="2020"/>
                  <a:pt x="1153" y="2020"/>
                  <a:pt x="1153" y="2020"/>
                </a:cubicBezTo>
                <a:cubicBezTo>
                  <a:pt x="1130" y="2056"/>
                  <a:pt x="1130" y="2056"/>
                  <a:pt x="1130" y="2056"/>
                </a:cubicBezTo>
                <a:cubicBezTo>
                  <a:pt x="1063" y="2040"/>
                  <a:pt x="1063" y="2040"/>
                  <a:pt x="1063" y="2040"/>
                </a:cubicBezTo>
                <a:cubicBezTo>
                  <a:pt x="1063" y="2040"/>
                  <a:pt x="1063" y="2040"/>
                  <a:pt x="1062" y="2040"/>
                </a:cubicBezTo>
                <a:cubicBezTo>
                  <a:pt x="978" y="2068"/>
                  <a:pt x="978" y="2068"/>
                  <a:pt x="978" y="2068"/>
                </a:cubicBezTo>
                <a:cubicBezTo>
                  <a:pt x="947" y="2054"/>
                  <a:pt x="947" y="2054"/>
                  <a:pt x="947" y="2054"/>
                </a:cubicBezTo>
                <a:cubicBezTo>
                  <a:pt x="922" y="2001"/>
                  <a:pt x="922" y="2001"/>
                  <a:pt x="922" y="2001"/>
                </a:cubicBezTo>
                <a:cubicBezTo>
                  <a:pt x="889" y="1929"/>
                  <a:pt x="889" y="1929"/>
                  <a:pt x="889" y="1929"/>
                </a:cubicBezTo>
                <a:cubicBezTo>
                  <a:pt x="870" y="1888"/>
                  <a:pt x="870" y="1888"/>
                  <a:pt x="870" y="1888"/>
                </a:cubicBezTo>
                <a:cubicBezTo>
                  <a:pt x="868" y="1887"/>
                  <a:pt x="868" y="1887"/>
                  <a:pt x="868" y="1887"/>
                </a:cubicBezTo>
                <a:cubicBezTo>
                  <a:pt x="868" y="1887"/>
                  <a:pt x="868" y="1887"/>
                  <a:pt x="868" y="1887"/>
                </a:cubicBezTo>
                <a:cubicBezTo>
                  <a:pt x="839" y="1914"/>
                  <a:pt x="839" y="1914"/>
                  <a:pt x="839" y="1914"/>
                </a:cubicBezTo>
                <a:cubicBezTo>
                  <a:pt x="780" y="1901"/>
                  <a:pt x="780" y="1901"/>
                  <a:pt x="780" y="1901"/>
                </a:cubicBezTo>
                <a:cubicBezTo>
                  <a:pt x="780" y="1901"/>
                  <a:pt x="779" y="1901"/>
                  <a:pt x="779" y="1901"/>
                </a:cubicBezTo>
                <a:cubicBezTo>
                  <a:pt x="746" y="1923"/>
                  <a:pt x="746" y="1923"/>
                  <a:pt x="746" y="1923"/>
                </a:cubicBezTo>
                <a:cubicBezTo>
                  <a:pt x="745" y="1925"/>
                  <a:pt x="745" y="1925"/>
                  <a:pt x="745" y="1925"/>
                </a:cubicBezTo>
                <a:cubicBezTo>
                  <a:pt x="742" y="1958"/>
                  <a:pt x="742" y="1958"/>
                  <a:pt x="742" y="1958"/>
                </a:cubicBezTo>
                <a:cubicBezTo>
                  <a:pt x="689" y="1953"/>
                  <a:pt x="689" y="1953"/>
                  <a:pt x="689" y="1953"/>
                </a:cubicBezTo>
                <a:cubicBezTo>
                  <a:pt x="689" y="1952"/>
                  <a:pt x="688" y="1953"/>
                  <a:pt x="688" y="1953"/>
                </a:cubicBezTo>
                <a:cubicBezTo>
                  <a:pt x="671" y="1994"/>
                  <a:pt x="671" y="1994"/>
                  <a:pt x="671" y="1994"/>
                </a:cubicBezTo>
                <a:cubicBezTo>
                  <a:pt x="657" y="2001"/>
                  <a:pt x="657" y="2001"/>
                  <a:pt x="657" y="2001"/>
                </a:cubicBezTo>
                <a:cubicBezTo>
                  <a:pt x="599" y="2026"/>
                  <a:pt x="599" y="2026"/>
                  <a:pt x="599" y="2026"/>
                </a:cubicBezTo>
                <a:cubicBezTo>
                  <a:pt x="553" y="1970"/>
                  <a:pt x="553" y="1970"/>
                  <a:pt x="553" y="1970"/>
                </a:cubicBezTo>
                <a:cubicBezTo>
                  <a:pt x="572" y="1952"/>
                  <a:pt x="572" y="1952"/>
                  <a:pt x="572" y="1952"/>
                </a:cubicBezTo>
                <a:cubicBezTo>
                  <a:pt x="572" y="1951"/>
                  <a:pt x="572" y="1951"/>
                  <a:pt x="572" y="1951"/>
                </a:cubicBezTo>
                <a:cubicBezTo>
                  <a:pt x="572" y="1950"/>
                  <a:pt x="571" y="1950"/>
                  <a:pt x="571" y="1950"/>
                </a:cubicBezTo>
                <a:cubicBezTo>
                  <a:pt x="518" y="1935"/>
                  <a:pt x="518" y="1935"/>
                  <a:pt x="518" y="1935"/>
                </a:cubicBezTo>
                <a:cubicBezTo>
                  <a:pt x="518" y="1935"/>
                  <a:pt x="518" y="1935"/>
                  <a:pt x="517" y="1935"/>
                </a:cubicBezTo>
                <a:cubicBezTo>
                  <a:pt x="483" y="1961"/>
                  <a:pt x="483" y="1961"/>
                  <a:pt x="483" y="1961"/>
                </a:cubicBezTo>
                <a:cubicBezTo>
                  <a:pt x="478" y="1964"/>
                  <a:pt x="478" y="1964"/>
                  <a:pt x="478" y="1964"/>
                </a:cubicBezTo>
                <a:cubicBezTo>
                  <a:pt x="477" y="1966"/>
                  <a:pt x="477" y="1966"/>
                  <a:pt x="477" y="1966"/>
                </a:cubicBezTo>
                <a:cubicBezTo>
                  <a:pt x="476" y="1966"/>
                  <a:pt x="476" y="1967"/>
                  <a:pt x="476" y="1967"/>
                </a:cubicBezTo>
                <a:cubicBezTo>
                  <a:pt x="478" y="1973"/>
                  <a:pt x="478" y="1973"/>
                  <a:pt x="478" y="1973"/>
                </a:cubicBezTo>
                <a:cubicBezTo>
                  <a:pt x="481" y="1987"/>
                  <a:pt x="481" y="1987"/>
                  <a:pt x="481" y="1987"/>
                </a:cubicBezTo>
                <a:cubicBezTo>
                  <a:pt x="469" y="1989"/>
                  <a:pt x="469" y="1989"/>
                  <a:pt x="469" y="1989"/>
                </a:cubicBezTo>
                <a:cubicBezTo>
                  <a:pt x="402" y="2002"/>
                  <a:pt x="402" y="2002"/>
                  <a:pt x="402" y="2002"/>
                </a:cubicBezTo>
                <a:cubicBezTo>
                  <a:pt x="393" y="1987"/>
                  <a:pt x="393" y="1987"/>
                  <a:pt x="393" y="1987"/>
                </a:cubicBezTo>
                <a:cubicBezTo>
                  <a:pt x="371" y="1956"/>
                  <a:pt x="371" y="1956"/>
                  <a:pt x="371" y="1956"/>
                </a:cubicBezTo>
                <a:cubicBezTo>
                  <a:pt x="361" y="1939"/>
                  <a:pt x="361" y="1939"/>
                  <a:pt x="361" y="1939"/>
                </a:cubicBezTo>
                <a:cubicBezTo>
                  <a:pt x="360" y="1939"/>
                  <a:pt x="360" y="1938"/>
                  <a:pt x="360" y="1938"/>
                </a:cubicBezTo>
                <a:cubicBezTo>
                  <a:pt x="238" y="1965"/>
                  <a:pt x="238" y="1965"/>
                  <a:pt x="238" y="1965"/>
                </a:cubicBezTo>
                <a:cubicBezTo>
                  <a:pt x="190" y="1935"/>
                  <a:pt x="190" y="1935"/>
                  <a:pt x="190" y="1935"/>
                </a:cubicBezTo>
                <a:cubicBezTo>
                  <a:pt x="189" y="1935"/>
                  <a:pt x="189" y="1935"/>
                  <a:pt x="189" y="1935"/>
                </a:cubicBezTo>
                <a:cubicBezTo>
                  <a:pt x="163" y="1951"/>
                  <a:pt x="163" y="1951"/>
                  <a:pt x="163" y="1951"/>
                </a:cubicBezTo>
                <a:cubicBezTo>
                  <a:pt x="49" y="1938"/>
                  <a:pt x="49" y="1938"/>
                  <a:pt x="49" y="1938"/>
                </a:cubicBezTo>
                <a:cubicBezTo>
                  <a:pt x="33" y="1923"/>
                  <a:pt x="33" y="1923"/>
                  <a:pt x="33" y="1923"/>
                </a:cubicBezTo>
                <a:cubicBezTo>
                  <a:pt x="10" y="1900"/>
                  <a:pt x="10" y="1900"/>
                  <a:pt x="10" y="1900"/>
                </a:cubicBezTo>
                <a:cubicBezTo>
                  <a:pt x="10" y="1900"/>
                  <a:pt x="10" y="1900"/>
                  <a:pt x="9" y="1900"/>
                </a:cubicBezTo>
                <a:cubicBezTo>
                  <a:pt x="0" y="1903"/>
                  <a:pt x="0" y="1903"/>
                  <a:pt x="0" y="1903"/>
                </a:cubicBezTo>
                <a:cubicBezTo>
                  <a:pt x="21" y="1883"/>
                  <a:pt x="21" y="1883"/>
                  <a:pt x="21" y="1883"/>
                </a:cubicBezTo>
                <a:cubicBezTo>
                  <a:pt x="34" y="1872"/>
                  <a:pt x="34" y="1872"/>
                  <a:pt x="34" y="1872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Rectangle 81"/>
          <p:cNvSpPr>
            <a:spLocks noChangeArrowheads="1"/>
          </p:cNvSpPr>
          <p:nvPr/>
        </p:nvSpPr>
        <p:spPr bwMode="auto">
          <a:xfrm>
            <a:off x="1452563" y="5057775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1514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Rectangle 82"/>
          <p:cNvSpPr>
            <a:spLocks noChangeArrowheads="1"/>
          </p:cNvSpPr>
          <p:nvPr/>
        </p:nvSpPr>
        <p:spPr bwMode="auto">
          <a:xfrm>
            <a:off x="2136776" y="6138863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1511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Rectangle 83"/>
          <p:cNvSpPr>
            <a:spLocks noChangeArrowheads="1"/>
          </p:cNvSpPr>
          <p:nvPr/>
        </p:nvSpPr>
        <p:spPr bwMode="auto">
          <a:xfrm>
            <a:off x="3186113" y="6307138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1519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Rectangle 84"/>
          <p:cNvSpPr>
            <a:spLocks noChangeArrowheads="1"/>
          </p:cNvSpPr>
          <p:nvPr/>
        </p:nvSpPr>
        <p:spPr bwMode="auto">
          <a:xfrm>
            <a:off x="1881188" y="4375150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1515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85"/>
          <p:cNvSpPr>
            <a:spLocks noChangeArrowheads="1"/>
          </p:cNvSpPr>
          <p:nvPr/>
        </p:nvSpPr>
        <p:spPr bwMode="auto">
          <a:xfrm>
            <a:off x="2716213" y="4362450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1516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86"/>
          <p:cNvSpPr>
            <a:spLocks noChangeArrowheads="1"/>
          </p:cNvSpPr>
          <p:nvPr/>
        </p:nvSpPr>
        <p:spPr bwMode="auto">
          <a:xfrm>
            <a:off x="3028951" y="4757738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1517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Rectangle 87"/>
          <p:cNvSpPr>
            <a:spLocks noChangeArrowheads="1"/>
          </p:cNvSpPr>
          <p:nvPr/>
        </p:nvSpPr>
        <p:spPr bwMode="auto">
          <a:xfrm>
            <a:off x="3759201" y="5502275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1520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Rectangle 88"/>
          <p:cNvSpPr>
            <a:spLocks noChangeArrowheads="1"/>
          </p:cNvSpPr>
          <p:nvPr/>
        </p:nvSpPr>
        <p:spPr bwMode="auto">
          <a:xfrm>
            <a:off x="4457701" y="5022850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1528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Rectangle 89"/>
          <p:cNvSpPr>
            <a:spLocks noChangeArrowheads="1"/>
          </p:cNvSpPr>
          <p:nvPr/>
        </p:nvSpPr>
        <p:spPr bwMode="auto">
          <a:xfrm>
            <a:off x="4902201" y="6461125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1525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Rectangle 90"/>
          <p:cNvSpPr>
            <a:spLocks noChangeArrowheads="1"/>
          </p:cNvSpPr>
          <p:nvPr/>
        </p:nvSpPr>
        <p:spPr bwMode="auto">
          <a:xfrm>
            <a:off x="5602288" y="4926013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1526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91"/>
          <p:cNvSpPr>
            <a:spLocks noChangeArrowheads="1"/>
          </p:cNvSpPr>
          <p:nvPr/>
        </p:nvSpPr>
        <p:spPr bwMode="auto">
          <a:xfrm>
            <a:off x="6294438" y="5476875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1524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Rectangle 92"/>
          <p:cNvSpPr>
            <a:spLocks noChangeArrowheads="1"/>
          </p:cNvSpPr>
          <p:nvPr/>
        </p:nvSpPr>
        <p:spPr bwMode="auto">
          <a:xfrm>
            <a:off x="5386388" y="4011613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1535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Rectangle 93"/>
          <p:cNvSpPr>
            <a:spLocks noChangeArrowheads="1"/>
          </p:cNvSpPr>
          <p:nvPr/>
        </p:nvSpPr>
        <p:spPr bwMode="auto">
          <a:xfrm>
            <a:off x="5067301" y="4375150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1523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Rectangle 94"/>
          <p:cNvSpPr>
            <a:spLocks noChangeArrowheads="1"/>
          </p:cNvSpPr>
          <p:nvPr/>
        </p:nvSpPr>
        <p:spPr bwMode="auto">
          <a:xfrm>
            <a:off x="4487863" y="4259263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1529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Rectangle 95"/>
          <p:cNvSpPr>
            <a:spLocks noChangeArrowheads="1"/>
          </p:cNvSpPr>
          <p:nvPr/>
        </p:nvSpPr>
        <p:spPr bwMode="auto">
          <a:xfrm>
            <a:off x="4081463" y="3867150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1534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Rectangle 96"/>
          <p:cNvSpPr>
            <a:spLocks noChangeArrowheads="1"/>
          </p:cNvSpPr>
          <p:nvPr/>
        </p:nvSpPr>
        <p:spPr bwMode="auto">
          <a:xfrm>
            <a:off x="3124201" y="3763963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1532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Rectangle 97"/>
          <p:cNvSpPr>
            <a:spLocks noChangeArrowheads="1"/>
          </p:cNvSpPr>
          <p:nvPr/>
        </p:nvSpPr>
        <p:spPr bwMode="auto">
          <a:xfrm>
            <a:off x="5005388" y="3313113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1545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Rectangle 98"/>
          <p:cNvSpPr>
            <a:spLocks noChangeArrowheads="1"/>
          </p:cNvSpPr>
          <p:nvPr/>
        </p:nvSpPr>
        <p:spPr bwMode="auto">
          <a:xfrm>
            <a:off x="3894138" y="4349750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1504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Rectangle 99"/>
          <p:cNvSpPr>
            <a:spLocks noChangeArrowheads="1"/>
          </p:cNvSpPr>
          <p:nvPr/>
        </p:nvSpPr>
        <p:spPr bwMode="auto">
          <a:xfrm>
            <a:off x="3473451" y="4468813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1531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Rectangle 100"/>
          <p:cNvSpPr>
            <a:spLocks noChangeArrowheads="1"/>
          </p:cNvSpPr>
          <p:nvPr/>
        </p:nvSpPr>
        <p:spPr bwMode="auto">
          <a:xfrm>
            <a:off x="4024313" y="2859088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1546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Rectangle 101"/>
          <p:cNvSpPr>
            <a:spLocks noChangeArrowheads="1"/>
          </p:cNvSpPr>
          <p:nvPr/>
        </p:nvSpPr>
        <p:spPr bwMode="auto">
          <a:xfrm>
            <a:off x="5195888" y="2784475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1547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Rectangle 102"/>
          <p:cNvSpPr>
            <a:spLocks noChangeArrowheads="1"/>
          </p:cNvSpPr>
          <p:nvPr/>
        </p:nvSpPr>
        <p:spPr bwMode="auto">
          <a:xfrm>
            <a:off x="5843588" y="2565400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1548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Rectangle 103"/>
          <p:cNvSpPr>
            <a:spLocks noChangeArrowheads="1"/>
          </p:cNvSpPr>
          <p:nvPr/>
        </p:nvSpPr>
        <p:spPr bwMode="auto">
          <a:xfrm>
            <a:off x="6378576" y="2627313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1551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Rectangle 104"/>
          <p:cNvSpPr>
            <a:spLocks noChangeArrowheads="1"/>
          </p:cNvSpPr>
          <p:nvPr/>
        </p:nvSpPr>
        <p:spPr bwMode="auto">
          <a:xfrm>
            <a:off x="6745288" y="3116263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1502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Rectangle 105"/>
          <p:cNvSpPr>
            <a:spLocks noChangeArrowheads="1"/>
          </p:cNvSpPr>
          <p:nvPr/>
        </p:nvSpPr>
        <p:spPr bwMode="auto">
          <a:xfrm>
            <a:off x="6964363" y="4519613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1539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Rectangle 106"/>
          <p:cNvSpPr>
            <a:spLocks noChangeArrowheads="1"/>
          </p:cNvSpPr>
          <p:nvPr/>
        </p:nvSpPr>
        <p:spPr bwMode="auto">
          <a:xfrm>
            <a:off x="7850188" y="3978275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1543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Rectangle 107"/>
          <p:cNvSpPr>
            <a:spLocks noChangeArrowheads="1"/>
          </p:cNvSpPr>
          <p:nvPr/>
        </p:nvSpPr>
        <p:spPr bwMode="auto">
          <a:xfrm>
            <a:off x="7493001" y="2665413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1557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Rectangle 108"/>
          <p:cNvSpPr>
            <a:spLocks noChangeArrowheads="1"/>
          </p:cNvSpPr>
          <p:nvPr/>
        </p:nvSpPr>
        <p:spPr bwMode="auto">
          <a:xfrm>
            <a:off x="6815138" y="2036763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1554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Rectangle 109"/>
          <p:cNvSpPr>
            <a:spLocks noChangeArrowheads="1"/>
          </p:cNvSpPr>
          <p:nvPr/>
        </p:nvSpPr>
        <p:spPr bwMode="auto">
          <a:xfrm>
            <a:off x="9134476" y="4316413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1563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Rectangle 110"/>
          <p:cNvSpPr>
            <a:spLocks noChangeArrowheads="1"/>
          </p:cNvSpPr>
          <p:nvPr/>
        </p:nvSpPr>
        <p:spPr bwMode="auto">
          <a:xfrm>
            <a:off x="7859713" y="2143125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1560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Rectangle 111"/>
          <p:cNvSpPr>
            <a:spLocks noChangeArrowheads="1"/>
          </p:cNvSpPr>
          <p:nvPr/>
        </p:nvSpPr>
        <p:spPr bwMode="auto">
          <a:xfrm>
            <a:off x="9634538" y="2819400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1566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Rectangle 112"/>
          <p:cNvSpPr>
            <a:spLocks noChangeArrowheads="1"/>
          </p:cNvSpPr>
          <p:nvPr/>
        </p:nvSpPr>
        <p:spPr bwMode="auto">
          <a:xfrm>
            <a:off x="8767763" y="1835150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1571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Rectangle 113"/>
          <p:cNvSpPr>
            <a:spLocks noChangeArrowheads="1"/>
          </p:cNvSpPr>
          <p:nvPr/>
        </p:nvSpPr>
        <p:spPr bwMode="auto">
          <a:xfrm>
            <a:off x="8736013" y="1222375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1576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Rectangle 114"/>
          <p:cNvSpPr>
            <a:spLocks noChangeArrowheads="1"/>
          </p:cNvSpPr>
          <p:nvPr/>
        </p:nvSpPr>
        <p:spPr bwMode="auto">
          <a:xfrm>
            <a:off x="7324726" y="1387475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1505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Rectangle 115"/>
          <p:cNvSpPr>
            <a:spLocks noChangeArrowheads="1"/>
          </p:cNvSpPr>
          <p:nvPr/>
        </p:nvSpPr>
        <p:spPr bwMode="auto">
          <a:xfrm>
            <a:off x="8032751" y="338138"/>
            <a:ext cx="25717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1573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Rectangle 116"/>
          <p:cNvSpPr>
            <a:spLocks noChangeArrowheads="1"/>
          </p:cNvSpPr>
          <p:nvPr/>
        </p:nvSpPr>
        <p:spPr bwMode="auto">
          <a:xfrm>
            <a:off x="1827213" y="4227513"/>
            <a:ext cx="2095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Rectangle 117"/>
          <p:cNvSpPr>
            <a:spLocks noChangeArrowheads="1"/>
          </p:cNvSpPr>
          <p:nvPr/>
        </p:nvSpPr>
        <p:spPr bwMode="auto">
          <a:xfrm>
            <a:off x="1968501" y="4227513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Rectangle 118"/>
          <p:cNvSpPr>
            <a:spLocks noChangeArrowheads="1"/>
          </p:cNvSpPr>
          <p:nvPr/>
        </p:nvSpPr>
        <p:spPr bwMode="auto">
          <a:xfrm>
            <a:off x="2012951" y="4227513"/>
            <a:ext cx="134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Rectangle 119"/>
          <p:cNvSpPr>
            <a:spLocks noChangeArrowheads="1"/>
          </p:cNvSpPr>
          <p:nvPr/>
        </p:nvSpPr>
        <p:spPr bwMode="auto">
          <a:xfrm>
            <a:off x="2078038" y="4227513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Rectangle 120"/>
          <p:cNvSpPr>
            <a:spLocks noChangeArrowheads="1"/>
          </p:cNvSpPr>
          <p:nvPr/>
        </p:nvSpPr>
        <p:spPr bwMode="auto">
          <a:xfrm>
            <a:off x="1401763" y="4910138"/>
            <a:ext cx="382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Sande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Rectangle 121"/>
          <p:cNvSpPr>
            <a:spLocks noChangeArrowheads="1"/>
          </p:cNvSpPr>
          <p:nvPr/>
        </p:nvSpPr>
        <p:spPr bwMode="auto">
          <a:xfrm>
            <a:off x="2641601" y="4214813"/>
            <a:ext cx="1778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Rectangle 122"/>
          <p:cNvSpPr>
            <a:spLocks noChangeArrowheads="1"/>
          </p:cNvSpPr>
          <p:nvPr/>
        </p:nvSpPr>
        <p:spPr bwMode="auto">
          <a:xfrm>
            <a:off x="2751138" y="4214813"/>
            <a:ext cx="1603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Rectangle 123"/>
          <p:cNvSpPr>
            <a:spLocks noChangeArrowheads="1"/>
          </p:cNvSpPr>
          <p:nvPr/>
        </p:nvSpPr>
        <p:spPr bwMode="auto">
          <a:xfrm>
            <a:off x="2838451" y="4214813"/>
            <a:ext cx="2254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Rectangle 124"/>
          <p:cNvSpPr>
            <a:spLocks noChangeArrowheads="1"/>
          </p:cNvSpPr>
          <p:nvPr/>
        </p:nvSpPr>
        <p:spPr bwMode="auto">
          <a:xfrm>
            <a:off x="2963863" y="4610100"/>
            <a:ext cx="2063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Rectangle 125"/>
          <p:cNvSpPr>
            <a:spLocks noChangeArrowheads="1"/>
          </p:cNvSpPr>
          <p:nvPr/>
        </p:nvSpPr>
        <p:spPr bwMode="auto">
          <a:xfrm>
            <a:off x="3101976" y="4610100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Rectangle 126"/>
          <p:cNvSpPr>
            <a:spLocks noChangeArrowheads="1"/>
          </p:cNvSpPr>
          <p:nvPr/>
        </p:nvSpPr>
        <p:spPr bwMode="auto">
          <a:xfrm>
            <a:off x="3141663" y="4610100"/>
            <a:ext cx="2254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Rectangle 127"/>
          <p:cNvSpPr>
            <a:spLocks noChangeArrowheads="1"/>
          </p:cNvSpPr>
          <p:nvPr/>
        </p:nvSpPr>
        <p:spPr bwMode="auto">
          <a:xfrm>
            <a:off x="3476626" y="4333875"/>
            <a:ext cx="2809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Sula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Rectangle 128"/>
          <p:cNvSpPr>
            <a:spLocks noChangeArrowheads="1"/>
          </p:cNvSpPr>
          <p:nvPr/>
        </p:nvSpPr>
        <p:spPr bwMode="auto">
          <a:xfrm>
            <a:off x="3687763" y="4205288"/>
            <a:ext cx="4857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Ålesund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Rectangle 129"/>
          <p:cNvSpPr>
            <a:spLocks noChangeArrowheads="1"/>
          </p:cNvSpPr>
          <p:nvPr/>
        </p:nvSpPr>
        <p:spPr bwMode="auto">
          <a:xfrm>
            <a:off x="3089276" y="3619500"/>
            <a:ext cx="2286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Gis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7" name="Rectangle 130"/>
          <p:cNvSpPr>
            <a:spLocks noChangeArrowheads="1"/>
          </p:cNvSpPr>
          <p:nvPr/>
        </p:nvSpPr>
        <p:spPr bwMode="auto">
          <a:xfrm>
            <a:off x="3244851" y="3619500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8" name="Rectangle 131"/>
          <p:cNvSpPr>
            <a:spLocks noChangeArrowheads="1"/>
          </p:cNvSpPr>
          <p:nvPr/>
        </p:nvSpPr>
        <p:spPr bwMode="auto">
          <a:xfrm>
            <a:off x="3298826" y="3619500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9" name="Rectangle 132"/>
          <p:cNvSpPr>
            <a:spLocks noChangeArrowheads="1"/>
          </p:cNvSpPr>
          <p:nvPr/>
        </p:nvSpPr>
        <p:spPr bwMode="auto">
          <a:xfrm>
            <a:off x="4013201" y="3724275"/>
            <a:ext cx="2063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0" name="Rectangle 133"/>
          <p:cNvSpPr>
            <a:spLocks noChangeArrowheads="1"/>
          </p:cNvSpPr>
          <p:nvPr/>
        </p:nvSpPr>
        <p:spPr bwMode="auto">
          <a:xfrm>
            <a:off x="4149726" y="3724275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1" name="Rectangle 134"/>
          <p:cNvSpPr>
            <a:spLocks noChangeArrowheads="1"/>
          </p:cNvSpPr>
          <p:nvPr/>
        </p:nvSpPr>
        <p:spPr bwMode="auto">
          <a:xfrm>
            <a:off x="4191001" y="3724275"/>
            <a:ext cx="2317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2" name="Rectangle 135"/>
          <p:cNvSpPr>
            <a:spLocks noChangeArrowheads="1"/>
          </p:cNvSpPr>
          <p:nvPr/>
        </p:nvSpPr>
        <p:spPr bwMode="auto">
          <a:xfrm>
            <a:off x="2012951" y="5991225"/>
            <a:ext cx="1381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3" name="Rectangle 136"/>
          <p:cNvSpPr>
            <a:spLocks noChangeArrowheads="1"/>
          </p:cNvSpPr>
          <p:nvPr/>
        </p:nvSpPr>
        <p:spPr bwMode="auto">
          <a:xfrm>
            <a:off x="2074863" y="5991225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4" name="Rectangle 137"/>
          <p:cNvSpPr>
            <a:spLocks noChangeArrowheads="1"/>
          </p:cNvSpPr>
          <p:nvPr/>
        </p:nvSpPr>
        <p:spPr bwMode="auto">
          <a:xfrm>
            <a:off x="2133601" y="5991225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5" name="Rectangle 138"/>
          <p:cNvSpPr>
            <a:spLocks noChangeArrowheads="1"/>
          </p:cNvSpPr>
          <p:nvPr/>
        </p:nvSpPr>
        <p:spPr bwMode="auto">
          <a:xfrm>
            <a:off x="2200276" y="5991225"/>
            <a:ext cx="1539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6" name="Rectangle 139"/>
          <p:cNvSpPr>
            <a:spLocks noChangeArrowheads="1"/>
          </p:cNvSpPr>
          <p:nvPr/>
        </p:nvSpPr>
        <p:spPr bwMode="auto">
          <a:xfrm>
            <a:off x="2284413" y="5991225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7" name="Rectangle 140"/>
          <p:cNvSpPr>
            <a:spLocks noChangeArrowheads="1"/>
          </p:cNvSpPr>
          <p:nvPr/>
        </p:nvSpPr>
        <p:spPr bwMode="auto">
          <a:xfrm>
            <a:off x="2341563" y="5991225"/>
            <a:ext cx="1968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8" name="Rectangle 141"/>
          <p:cNvSpPr>
            <a:spLocks noChangeArrowheads="1"/>
          </p:cNvSpPr>
          <p:nvPr/>
        </p:nvSpPr>
        <p:spPr bwMode="auto">
          <a:xfrm>
            <a:off x="3144838" y="6159500"/>
            <a:ext cx="1381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9" name="Rectangle 142"/>
          <p:cNvSpPr>
            <a:spLocks noChangeArrowheads="1"/>
          </p:cNvSpPr>
          <p:nvPr/>
        </p:nvSpPr>
        <p:spPr bwMode="auto">
          <a:xfrm>
            <a:off x="3211513" y="6159500"/>
            <a:ext cx="2936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olda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0" name="Rectangle 143"/>
          <p:cNvSpPr>
            <a:spLocks noChangeArrowheads="1"/>
          </p:cNvSpPr>
          <p:nvPr/>
        </p:nvSpPr>
        <p:spPr bwMode="auto">
          <a:xfrm>
            <a:off x="3727451" y="5367338"/>
            <a:ext cx="1508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1" name="Rectangle 144"/>
          <p:cNvSpPr>
            <a:spLocks noChangeArrowheads="1"/>
          </p:cNvSpPr>
          <p:nvPr/>
        </p:nvSpPr>
        <p:spPr bwMode="auto">
          <a:xfrm>
            <a:off x="3808413" y="536733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2" name="Rectangle 145"/>
          <p:cNvSpPr>
            <a:spLocks noChangeArrowheads="1"/>
          </p:cNvSpPr>
          <p:nvPr/>
        </p:nvSpPr>
        <p:spPr bwMode="auto">
          <a:xfrm>
            <a:off x="3852863" y="5367338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3" name="Rectangle 146"/>
          <p:cNvSpPr>
            <a:spLocks noChangeArrowheads="1"/>
          </p:cNvSpPr>
          <p:nvPr/>
        </p:nvSpPr>
        <p:spPr bwMode="auto">
          <a:xfrm>
            <a:off x="3900488" y="536733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4" name="Rectangle 147"/>
          <p:cNvSpPr>
            <a:spLocks noChangeArrowheads="1"/>
          </p:cNvSpPr>
          <p:nvPr/>
        </p:nvSpPr>
        <p:spPr bwMode="auto">
          <a:xfrm>
            <a:off x="3940176" y="5367338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5" name="Rectangle 148"/>
          <p:cNvSpPr>
            <a:spLocks noChangeArrowheads="1"/>
          </p:cNvSpPr>
          <p:nvPr/>
        </p:nvSpPr>
        <p:spPr bwMode="auto">
          <a:xfrm>
            <a:off x="4310063" y="488473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6" name="Rectangle 149"/>
          <p:cNvSpPr>
            <a:spLocks noChangeArrowheads="1"/>
          </p:cNvSpPr>
          <p:nvPr/>
        </p:nvSpPr>
        <p:spPr bwMode="auto">
          <a:xfrm>
            <a:off x="4365626" y="4884738"/>
            <a:ext cx="3317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ykkyl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7" name="Rectangle 150"/>
          <p:cNvSpPr>
            <a:spLocks noChangeArrowheads="1"/>
          </p:cNvSpPr>
          <p:nvPr/>
        </p:nvSpPr>
        <p:spPr bwMode="auto">
          <a:xfrm>
            <a:off x="4619626" y="488473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8" name="Rectangle 151"/>
          <p:cNvSpPr>
            <a:spLocks noChangeArrowheads="1"/>
          </p:cNvSpPr>
          <p:nvPr/>
        </p:nvSpPr>
        <p:spPr bwMode="auto">
          <a:xfrm>
            <a:off x="4676776" y="4884738"/>
            <a:ext cx="1968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9" name="Rectangle 152"/>
          <p:cNvSpPr>
            <a:spLocks noChangeArrowheads="1"/>
          </p:cNvSpPr>
          <p:nvPr/>
        </p:nvSpPr>
        <p:spPr bwMode="auto">
          <a:xfrm>
            <a:off x="4422776" y="4111625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0" name="Rectangle 153"/>
          <p:cNvSpPr>
            <a:spLocks noChangeArrowheads="1"/>
          </p:cNvSpPr>
          <p:nvPr/>
        </p:nvSpPr>
        <p:spPr bwMode="auto">
          <a:xfrm>
            <a:off x="4478338" y="4111625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1" name="Rectangle 154"/>
          <p:cNvSpPr>
            <a:spLocks noChangeArrowheads="1"/>
          </p:cNvSpPr>
          <p:nvPr/>
        </p:nvSpPr>
        <p:spPr bwMode="auto">
          <a:xfrm>
            <a:off x="4532313" y="4111625"/>
            <a:ext cx="2936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odje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2" name="Rectangle 155"/>
          <p:cNvSpPr>
            <a:spLocks noChangeArrowheads="1"/>
          </p:cNvSpPr>
          <p:nvPr/>
        </p:nvSpPr>
        <p:spPr bwMode="auto">
          <a:xfrm>
            <a:off x="4995863" y="4227513"/>
            <a:ext cx="1508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3" name="Rectangle 156"/>
          <p:cNvSpPr>
            <a:spLocks noChangeArrowheads="1"/>
          </p:cNvSpPr>
          <p:nvPr/>
        </p:nvSpPr>
        <p:spPr bwMode="auto">
          <a:xfrm>
            <a:off x="5076826" y="4227513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4" name="Rectangle 157"/>
          <p:cNvSpPr>
            <a:spLocks noChangeArrowheads="1"/>
          </p:cNvSpPr>
          <p:nvPr/>
        </p:nvSpPr>
        <p:spPr bwMode="auto">
          <a:xfrm>
            <a:off x="5121276" y="4227513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5" name="Rectangle 158"/>
          <p:cNvSpPr>
            <a:spLocks noChangeArrowheads="1"/>
          </p:cNvSpPr>
          <p:nvPr/>
        </p:nvSpPr>
        <p:spPr bwMode="auto">
          <a:xfrm>
            <a:off x="5167313" y="4227513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6" name="Rectangle 159"/>
          <p:cNvSpPr>
            <a:spLocks noChangeArrowheads="1"/>
          </p:cNvSpPr>
          <p:nvPr/>
        </p:nvSpPr>
        <p:spPr bwMode="auto">
          <a:xfrm>
            <a:off x="5221288" y="4227513"/>
            <a:ext cx="1936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7" name="Rectangle 160"/>
          <p:cNvSpPr>
            <a:spLocks noChangeArrowheads="1"/>
          </p:cNvSpPr>
          <p:nvPr/>
        </p:nvSpPr>
        <p:spPr bwMode="auto">
          <a:xfrm>
            <a:off x="5289551" y="3867150"/>
            <a:ext cx="1381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8" name="Rectangle 161"/>
          <p:cNvSpPr>
            <a:spLocks noChangeArrowheads="1"/>
          </p:cNvSpPr>
          <p:nvPr/>
        </p:nvSpPr>
        <p:spPr bwMode="auto">
          <a:xfrm>
            <a:off x="5356226" y="3867150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9" name="Rectangle 162"/>
          <p:cNvSpPr>
            <a:spLocks noChangeArrowheads="1"/>
          </p:cNvSpPr>
          <p:nvPr/>
        </p:nvSpPr>
        <p:spPr bwMode="auto">
          <a:xfrm>
            <a:off x="5418138" y="3867150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0" name="Rectangle 163"/>
          <p:cNvSpPr>
            <a:spLocks noChangeArrowheads="1"/>
          </p:cNvSpPr>
          <p:nvPr/>
        </p:nvSpPr>
        <p:spPr bwMode="auto">
          <a:xfrm>
            <a:off x="5465763" y="3867150"/>
            <a:ext cx="2905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1" name="Rectangle 164"/>
          <p:cNvSpPr>
            <a:spLocks noChangeArrowheads="1"/>
          </p:cNvSpPr>
          <p:nvPr/>
        </p:nvSpPr>
        <p:spPr bwMode="auto">
          <a:xfrm>
            <a:off x="4883151" y="3165475"/>
            <a:ext cx="5222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Midsund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2" name="Rectangle 165"/>
          <p:cNvSpPr>
            <a:spLocks noChangeArrowheads="1"/>
          </p:cNvSpPr>
          <p:nvPr/>
        </p:nvSpPr>
        <p:spPr bwMode="auto">
          <a:xfrm>
            <a:off x="4805363" y="6313488"/>
            <a:ext cx="1666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3" name="Rectangle 166"/>
          <p:cNvSpPr>
            <a:spLocks noChangeArrowheads="1"/>
          </p:cNvSpPr>
          <p:nvPr/>
        </p:nvSpPr>
        <p:spPr bwMode="auto">
          <a:xfrm>
            <a:off x="4905376" y="631348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4" name="Rectangle 167"/>
          <p:cNvSpPr>
            <a:spLocks noChangeArrowheads="1"/>
          </p:cNvSpPr>
          <p:nvPr/>
        </p:nvSpPr>
        <p:spPr bwMode="auto">
          <a:xfrm>
            <a:off x="4945063" y="6313488"/>
            <a:ext cx="3222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anda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5" name="Rectangle 168"/>
          <p:cNvSpPr>
            <a:spLocks noChangeArrowheads="1"/>
          </p:cNvSpPr>
          <p:nvPr/>
        </p:nvSpPr>
        <p:spPr bwMode="auto">
          <a:xfrm>
            <a:off x="6191251" y="5332413"/>
            <a:ext cx="2159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6" name="Rectangle 169"/>
          <p:cNvSpPr>
            <a:spLocks noChangeArrowheads="1"/>
          </p:cNvSpPr>
          <p:nvPr/>
        </p:nvSpPr>
        <p:spPr bwMode="auto">
          <a:xfrm>
            <a:off x="6338888" y="5332413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7" name="Rectangle 170"/>
          <p:cNvSpPr>
            <a:spLocks noChangeArrowheads="1"/>
          </p:cNvSpPr>
          <p:nvPr/>
        </p:nvSpPr>
        <p:spPr bwMode="auto">
          <a:xfrm>
            <a:off x="6378576" y="5332413"/>
            <a:ext cx="2905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8" name="Rectangle 171"/>
          <p:cNvSpPr>
            <a:spLocks noChangeArrowheads="1"/>
          </p:cNvSpPr>
          <p:nvPr/>
        </p:nvSpPr>
        <p:spPr bwMode="auto">
          <a:xfrm>
            <a:off x="5524501" y="4791075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9" name="Rectangle 172"/>
          <p:cNvSpPr>
            <a:spLocks noChangeArrowheads="1"/>
          </p:cNvSpPr>
          <p:nvPr/>
        </p:nvSpPr>
        <p:spPr bwMode="auto">
          <a:xfrm>
            <a:off x="5581651" y="4791075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0" name="Rectangle 173"/>
          <p:cNvSpPr>
            <a:spLocks noChangeArrowheads="1"/>
          </p:cNvSpPr>
          <p:nvPr/>
        </p:nvSpPr>
        <p:spPr bwMode="auto">
          <a:xfrm>
            <a:off x="5621338" y="4791075"/>
            <a:ext cx="134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1" name="Rectangle 174"/>
          <p:cNvSpPr>
            <a:spLocks noChangeArrowheads="1"/>
          </p:cNvSpPr>
          <p:nvPr/>
        </p:nvSpPr>
        <p:spPr bwMode="auto">
          <a:xfrm>
            <a:off x="5688013" y="4791075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2" name="Rectangle 175"/>
          <p:cNvSpPr>
            <a:spLocks noChangeArrowheads="1"/>
          </p:cNvSpPr>
          <p:nvPr/>
        </p:nvSpPr>
        <p:spPr bwMode="auto">
          <a:xfrm>
            <a:off x="5730876" y="4791075"/>
            <a:ext cx="2254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3" name="Rectangle 176"/>
          <p:cNvSpPr>
            <a:spLocks noChangeArrowheads="1"/>
          </p:cNvSpPr>
          <p:nvPr/>
        </p:nvSpPr>
        <p:spPr bwMode="auto">
          <a:xfrm>
            <a:off x="5148263" y="2636838"/>
            <a:ext cx="2667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4" name="Rectangle 177"/>
          <p:cNvSpPr>
            <a:spLocks noChangeArrowheads="1"/>
          </p:cNvSpPr>
          <p:nvPr/>
        </p:nvSpPr>
        <p:spPr bwMode="auto">
          <a:xfrm>
            <a:off x="5346701" y="263683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5" name="Rectangle 178"/>
          <p:cNvSpPr>
            <a:spLocks noChangeArrowheads="1"/>
          </p:cNvSpPr>
          <p:nvPr/>
        </p:nvSpPr>
        <p:spPr bwMode="auto">
          <a:xfrm>
            <a:off x="5386388" y="2636838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6" name="Rectangle 179"/>
          <p:cNvSpPr>
            <a:spLocks noChangeArrowheads="1"/>
          </p:cNvSpPr>
          <p:nvPr/>
        </p:nvSpPr>
        <p:spPr bwMode="auto">
          <a:xfrm>
            <a:off x="5788026" y="2427288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7" name="Rectangle 180"/>
          <p:cNvSpPr>
            <a:spLocks noChangeArrowheads="1"/>
          </p:cNvSpPr>
          <p:nvPr/>
        </p:nvSpPr>
        <p:spPr bwMode="auto">
          <a:xfrm>
            <a:off x="5843588" y="242728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8" name="Rectangle 181"/>
          <p:cNvSpPr>
            <a:spLocks noChangeArrowheads="1"/>
          </p:cNvSpPr>
          <p:nvPr/>
        </p:nvSpPr>
        <p:spPr bwMode="auto">
          <a:xfrm>
            <a:off x="5884863" y="2427288"/>
            <a:ext cx="2936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æna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9" name="Rectangle 182"/>
          <p:cNvSpPr>
            <a:spLocks noChangeArrowheads="1"/>
          </p:cNvSpPr>
          <p:nvPr/>
        </p:nvSpPr>
        <p:spPr bwMode="auto">
          <a:xfrm>
            <a:off x="6369051" y="2479675"/>
            <a:ext cx="2873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Eide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0" name="Rectangle 183"/>
          <p:cNvSpPr>
            <a:spLocks noChangeArrowheads="1"/>
          </p:cNvSpPr>
          <p:nvPr/>
        </p:nvSpPr>
        <p:spPr bwMode="auto">
          <a:xfrm>
            <a:off x="6680201" y="2971800"/>
            <a:ext cx="403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Molde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1" name="Rectangle 184"/>
          <p:cNvSpPr>
            <a:spLocks noChangeArrowheads="1"/>
          </p:cNvSpPr>
          <p:nvPr/>
        </p:nvSpPr>
        <p:spPr bwMode="auto">
          <a:xfrm>
            <a:off x="7372351" y="2530475"/>
            <a:ext cx="5254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Gjemnes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2" name="Rectangle 185"/>
          <p:cNvSpPr>
            <a:spLocks noChangeArrowheads="1"/>
          </p:cNvSpPr>
          <p:nvPr/>
        </p:nvSpPr>
        <p:spPr bwMode="auto">
          <a:xfrm>
            <a:off x="6742113" y="1892300"/>
            <a:ext cx="1412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3" name="Rectangle 186"/>
          <p:cNvSpPr>
            <a:spLocks noChangeArrowheads="1"/>
          </p:cNvSpPr>
          <p:nvPr/>
        </p:nvSpPr>
        <p:spPr bwMode="auto">
          <a:xfrm>
            <a:off x="6811963" y="1892300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4" name="Rectangle 187"/>
          <p:cNvSpPr>
            <a:spLocks noChangeArrowheads="1"/>
          </p:cNvSpPr>
          <p:nvPr/>
        </p:nvSpPr>
        <p:spPr bwMode="auto">
          <a:xfrm>
            <a:off x="6867526" y="1892300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5" name="Rectangle 188"/>
          <p:cNvSpPr>
            <a:spLocks noChangeArrowheads="1"/>
          </p:cNvSpPr>
          <p:nvPr/>
        </p:nvSpPr>
        <p:spPr bwMode="auto">
          <a:xfrm>
            <a:off x="6929438" y="1892300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6" name="Rectangle 189"/>
          <p:cNvSpPr>
            <a:spLocks noChangeArrowheads="1"/>
          </p:cNvSpPr>
          <p:nvPr/>
        </p:nvSpPr>
        <p:spPr bwMode="auto">
          <a:xfrm>
            <a:off x="6970713" y="1892300"/>
            <a:ext cx="134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7" name="Rectangle 190"/>
          <p:cNvSpPr>
            <a:spLocks noChangeArrowheads="1"/>
          </p:cNvSpPr>
          <p:nvPr/>
        </p:nvSpPr>
        <p:spPr bwMode="auto">
          <a:xfrm>
            <a:off x="7037388" y="1892300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8" name="Rectangle 191"/>
          <p:cNvSpPr>
            <a:spLocks noChangeArrowheads="1"/>
          </p:cNvSpPr>
          <p:nvPr/>
        </p:nvSpPr>
        <p:spPr bwMode="auto">
          <a:xfrm>
            <a:off x="7112001" y="1243013"/>
            <a:ext cx="1317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9" name="Rectangle 192"/>
          <p:cNvSpPr>
            <a:spLocks noChangeArrowheads="1"/>
          </p:cNvSpPr>
          <p:nvPr/>
        </p:nvSpPr>
        <p:spPr bwMode="auto">
          <a:xfrm>
            <a:off x="7173913" y="1243013"/>
            <a:ext cx="1412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0" name="Rectangle 193"/>
          <p:cNvSpPr>
            <a:spLocks noChangeArrowheads="1"/>
          </p:cNvSpPr>
          <p:nvPr/>
        </p:nvSpPr>
        <p:spPr bwMode="auto">
          <a:xfrm>
            <a:off x="7250113" y="1243013"/>
            <a:ext cx="1158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1" name="Rectangle 194"/>
          <p:cNvSpPr>
            <a:spLocks noChangeArrowheads="1"/>
          </p:cNvSpPr>
          <p:nvPr/>
        </p:nvSpPr>
        <p:spPr bwMode="auto">
          <a:xfrm>
            <a:off x="7296151" y="1243013"/>
            <a:ext cx="5191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tiansund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2" name="Rectangle 195"/>
          <p:cNvSpPr>
            <a:spLocks noChangeArrowheads="1"/>
          </p:cNvSpPr>
          <p:nvPr/>
        </p:nvSpPr>
        <p:spPr bwMode="auto">
          <a:xfrm>
            <a:off x="7766051" y="1998663"/>
            <a:ext cx="28416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Ting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3" name="Rectangle 196"/>
          <p:cNvSpPr>
            <a:spLocks noChangeArrowheads="1"/>
          </p:cNvSpPr>
          <p:nvPr/>
        </p:nvSpPr>
        <p:spPr bwMode="auto">
          <a:xfrm>
            <a:off x="7981951" y="1998663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4" name="Rectangle 197"/>
          <p:cNvSpPr>
            <a:spLocks noChangeArrowheads="1"/>
          </p:cNvSpPr>
          <p:nvPr/>
        </p:nvSpPr>
        <p:spPr bwMode="auto">
          <a:xfrm>
            <a:off x="8035926" y="1998663"/>
            <a:ext cx="1936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5" name="Rectangle 198"/>
          <p:cNvSpPr>
            <a:spLocks noChangeArrowheads="1"/>
          </p:cNvSpPr>
          <p:nvPr/>
        </p:nvSpPr>
        <p:spPr bwMode="auto">
          <a:xfrm>
            <a:off x="6889751" y="4375150"/>
            <a:ext cx="4286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Rauma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6" name="Rectangle 199"/>
          <p:cNvSpPr>
            <a:spLocks noChangeArrowheads="1"/>
          </p:cNvSpPr>
          <p:nvPr/>
        </p:nvSpPr>
        <p:spPr bwMode="auto">
          <a:xfrm>
            <a:off x="7778751" y="3830638"/>
            <a:ext cx="3127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Ness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7" name="Rectangle 200"/>
          <p:cNvSpPr>
            <a:spLocks noChangeArrowheads="1"/>
          </p:cNvSpPr>
          <p:nvPr/>
        </p:nvSpPr>
        <p:spPr bwMode="auto">
          <a:xfrm>
            <a:off x="8020051" y="3830638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8" name="Rectangle 201"/>
          <p:cNvSpPr>
            <a:spLocks noChangeArrowheads="1"/>
          </p:cNvSpPr>
          <p:nvPr/>
        </p:nvSpPr>
        <p:spPr bwMode="auto">
          <a:xfrm>
            <a:off x="8081963" y="383063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9" name="Rectangle 202"/>
          <p:cNvSpPr>
            <a:spLocks noChangeArrowheads="1"/>
          </p:cNvSpPr>
          <p:nvPr/>
        </p:nvSpPr>
        <p:spPr bwMode="auto">
          <a:xfrm>
            <a:off x="9031288" y="4168775"/>
            <a:ext cx="4826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Sunndal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0" name="Rectangle 203"/>
          <p:cNvSpPr>
            <a:spLocks noChangeArrowheads="1"/>
          </p:cNvSpPr>
          <p:nvPr/>
        </p:nvSpPr>
        <p:spPr bwMode="auto">
          <a:xfrm>
            <a:off x="9512301" y="2671763"/>
            <a:ext cx="5222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Surnadal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1" name="Rectangle 204"/>
          <p:cNvSpPr>
            <a:spLocks noChangeArrowheads="1"/>
          </p:cNvSpPr>
          <p:nvPr/>
        </p:nvSpPr>
        <p:spPr bwMode="auto">
          <a:xfrm>
            <a:off x="8729663" y="1687513"/>
            <a:ext cx="3508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Halsa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06"/>
          <p:cNvSpPr>
            <a:spLocks noChangeArrowheads="1"/>
          </p:cNvSpPr>
          <p:nvPr/>
        </p:nvSpPr>
        <p:spPr bwMode="auto">
          <a:xfrm>
            <a:off x="8713788" y="1074738"/>
            <a:ext cx="2063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07"/>
          <p:cNvSpPr>
            <a:spLocks noChangeArrowheads="1"/>
          </p:cNvSpPr>
          <p:nvPr/>
        </p:nvSpPr>
        <p:spPr bwMode="auto">
          <a:xfrm>
            <a:off x="8855076" y="1074738"/>
            <a:ext cx="1095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08"/>
          <p:cNvSpPr>
            <a:spLocks noChangeArrowheads="1"/>
          </p:cNvSpPr>
          <p:nvPr/>
        </p:nvSpPr>
        <p:spPr bwMode="auto">
          <a:xfrm>
            <a:off x="8896351" y="1074738"/>
            <a:ext cx="1285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209"/>
          <p:cNvSpPr>
            <a:spLocks noChangeArrowheads="1"/>
          </p:cNvSpPr>
          <p:nvPr/>
        </p:nvSpPr>
        <p:spPr bwMode="auto">
          <a:xfrm>
            <a:off x="7978776" y="193675"/>
            <a:ext cx="388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Smøla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210"/>
          <p:cNvSpPr>
            <a:spLocks noChangeArrowheads="1"/>
          </p:cNvSpPr>
          <p:nvPr/>
        </p:nvSpPr>
        <p:spPr bwMode="auto">
          <a:xfrm>
            <a:off x="3940176" y="2714625"/>
            <a:ext cx="3190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211"/>
          <p:cNvSpPr>
            <a:spLocks noChangeArrowheads="1"/>
          </p:cNvSpPr>
          <p:nvPr/>
        </p:nvSpPr>
        <p:spPr bwMode="auto">
          <a:xfrm>
            <a:off x="4191001" y="2714625"/>
            <a:ext cx="13493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12"/>
          <p:cNvSpPr>
            <a:spLocks noChangeArrowheads="1"/>
          </p:cNvSpPr>
          <p:nvPr/>
        </p:nvSpPr>
        <p:spPr bwMode="auto">
          <a:xfrm>
            <a:off x="4252913" y="2714625"/>
            <a:ext cx="1254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Line 213"/>
          <p:cNvSpPr>
            <a:spLocks noChangeShapeType="1"/>
          </p:cNvSpPr>
          <p:nvPr/>
        </p:nvSpPr>
        <p:spPr bwMode="auto">
          <a:xfrm flipV="1">
            <a:off x="8264526" y="6532563"/>
            <a:ext cx="0" cy="682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Line 214"/>
          <p:cNvSpPr>
            <a:spLocks noChangeShapeType="1"/>
          </p:cNvSpPr>
          <p:nvPr/>
        </p:nvSpPr>
        <p:spPr bwMode="auto">
          <a:xfrm flipV="1">
            <a:off x="9083676" y="6532563"/>
            <a:ext cx="0" cy="682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Line 215"/>
          <p:cNvSpPr>
            <a:spLocks noChangeShapeType="1"/>
          </p:cNvSpPr>
          <p:nvPr/>
        </p:nvSpPr>
        <p:spPr bwMode="auto">
          <a:xfrm flipV="1">
            <a:off x="9494838" y="6532563"/>
            <a:ext cx="0" cy="650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Line 216"/>
          <p:cNvSpPr>
            <a:spLocks noChangeShapeType="1"/>
          </p:cNvSpPr>
          <p:nvPr/>
        </p:nvSpPr>
        <p:spPr bwMode="auto">
          <a:xfrm flipV="1">
            <a:off x="8470901" y="6564313"/>
            <a:ext cx="0" cy="3651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Line 217"/>
          <p:cNvSpPr>
            <a:spLocks noChangeShapeType="1"/>
          </p:cNvSpPr>
          <p:nvPr/>
        </p:nvSpPr>
        <p:spPr bwMode="auto">
          <a:xfrm flipV="1">
            <a:off x="8674101" y="6532563"/>
            <a:ext cx="0" cy="682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Line 218"/>
          <p:cNvSpPr>
            <a:spLocks noChangeShapeType="1"/>
          </p:cNvSpPr>
          <p:nvPr/>
        </p:nvSpPr>
        <p:spPr bwMode="auto">
          <a:xfrm flipV="1">
            <a:off x="8880476" y="6564313"/>
            <a:ext cx="0" cy="3651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Line 219"/>
          <p:cNvSpPr>
            <a:spLocks noChangeShapeType="1"/>
          </p:cNvSpPr>
          <p:nvPr/>
        </p:nvSpPr>
        <p:spPr bwMode="auto">
          <a:xfrm flipV="1">
            <a:off x="9290051" y="6564313"/>
            <a:ext cx="0" cy="3651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Line 220"/>
          <p:cNvSpPr>
            <a:spLocks noChangeShapeType="1"/>
          </p:cNvSpPr>
          <p:nvPr/>
        </p:nvSpPr>
        <p:spPr bwMode="auto">
          <a:xfrm>
            <a:off x="8264526" y="6600825"/>
            <a:ext cx="1230313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221"/>
          <p:cNvSpPr>
            <a:spLocks noEditPoints="1"/>
          </p:cNvSpPr>
          <p:nvPr/>
        </p:nvSpPr>
        <p:spPr bwMode="auto">
          <a:xfrm>
            <a:off x="8239126" y="6423025"/>
            <a:ext cx="49213" cy="7461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4 h 24"/>
              <a:gd name="T12" fmla="*/ 1 w 16"/>
              <a:gd name="T13" fmla="*/ 7 h 24"/>
              <a:gd name="T14" fmla="*/ 0 w 16"/>
              <a:gd name="T15" fmla="*/ 12 h 24"/>
              <a:gd name="T16" fmla="*/ 1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2 w 16"/>
              <a:gd name="T25" fmla="*/ 23 h 24"/>
              <a:gd name="T26" fmla="*/ 14 w 16"/>
              <a:gd name="T27" fmla="*/ 21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5 h 24"/>
              <a:gd name="T36" fmla="*/ 12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6 h 24"/>
              <a:gd name="T58" fmla="*/ 6 w 16"/>
              <a:gd name="T59" fmla="*/ 4 h 24"/>
              <a:gd name="T60" fmla="*/ 8 w 16"/>
              <a:gd name="T61" fmla="*/ 3 h 24"/>
              <a:gd name="T62" fmla="*/ 10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6"/>
                  <a:pt x="15" y="4"/>
                  <a:pt x="14" y="3"/>
                </a:cubicBezTo>
                <a:cubicBezTo>
                  <a:pt x="14" y="2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5" y="1"/>
                  <a:pt x="4" y="1"/>
                </a:cubicBezTo>
                <a:cubicBezTo>
                  <a:pt x="3" y="2"/>
                  <a:pt x="3" y="3"/>
                  <a:pt x="2" y="4"/>
                </a:cubicBezTo>
                <a:cubicBezTo>
                  <a:pt x="1" y="5"/>
                  <a:pt x="1" y="6"/>
                  <a:pt x="1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1" y="17"/>
                </a:cubicBezTo>
                <a:cubicBezTo>
                  <a:pt x="1" y="19"/>
                  <a:pt x="1" y="20"/>
                  <a:pt x="2" y="21"/>
                </a:cubicBezTo>
                <a:cubicBezTo>
                  <a:pt x="2" y="22"/>
                  <a:pt x="3" y="23"/>
                  <a:pt x="4" y="23"/>
                </a:cubicBezTo>
                <a:cubicBezTo>
                  <a:pt x="5" y="24"/>
                  <a:pt x="6" y="24"/>
                  <a:pt x="8" y="24"/>
                </a:cubicBezTo>
                <a:cubicBezTo>
                  <a:pt x="9" y="24"/>
                  <a:pt x="11" y="24"/>
                  <a:pt x="12" y="23"/>
                </a:cubicBezTo>
                <a:cubicBezTo>
                  <a:pt x="13" y="22"/>
                  <a:pt x="13" y="22"/>
                  <a:pt x="14" y="21"/>
                </a:cubicBezTo>
                <a:cubicBezTo>
                  <a:pt x="15" y="20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9"/>
                  <a:pt x="15" y="7"/>
                </a:cubicBezTo>
                <a:close/>
                <a:moveTo>
                  <a:pt x="13" y="15"/>
                </a:moveTo>
                <a:cubicBezTo>
                  <a:pt x="13" y="15"/>
                  <a:pt x="13" y="16"/>
                  <a:pt x="12" y="17"/>
                </a:cubicBezTo>
                <a:cubicBezTo>
                  <a:pt x="12" y="18"/>
                  <a:pt x="12" y="18"/>
                  <a:pt x="12" y="19"/>
                </a:cubicBezTo>
                <a:cubicBezTo>
                  <a:pt x="12" y="19"/>
                  <a:pt x="11" y="20"/>
                  <a:pt x="11" y="20"/>
                </a:cubicBezTo>
                <a:cubicBezTo>
                  <a:pt x="11" y="20"/>
                  <a:pt x="10" y="21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9"/>
                  <a:pt x="3" y="8"/>
                </a:cubicBezTo>
                <a:cubicBezTo>
                  <a:pt x="4" y="7"/>
                  <a:pt x="4" y="6"/>
                  <a:pt x="4" y="6"/>
                </a:cubicBezTo>
                <a:cubicBezTo>
                  <a:pt x="5" y="5"/>
                  <a:pt x="5" y="4"/>
                  <a:pt x="6" y="4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3"/>
                  <a:pt x="10" y="3"/>
                  <a:pt x="11" y="4"/>
                </a:cubicBezTo>
                <a:cubicBezTo>
                  <a:pt x="11" y="4"/>
                  <a:pt x="11" y="5"/>
                  <a:pt x="12" y="5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7"/>
                  <a:pt x="13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222"/>
          <p:cNvSpPr>
            <a:spLocks/>
          </p:cNvSpPr>
          <p:nvPr/>
        </p:nvSpPr>
        <p:spPr bwMode="auto">
          <a:xfrm>
            <a:off x="9031288" y="6423025"/>
            <a:ext cx="46038" cy="71438"/>
          </a:xfrm>
          <a:custGeom>
            <a:avLst/>
            <a:gdLst>
              <a:gd name="T0" fmla="*/ 15 w 15"/>
              <a:gd name="T1" fmla="*/ 22 h 23"/>
              <a:gd name="T2" fmla="*/ 15 w 15"/>
              <a:gd name="T3" fmla="*/ 21 h 23"/>
              <a:gd name="T4" fmla="*/ 14 w 15"/>
              <a:gd name="T5" fmla="*/ 21 h 23"/>
              <a:gd name="T6" fmla="*/ 14 w 15"/>
              <a:gd name="T7" fmla="*/ 21 h 23"/>
              <a:gd name="T8" fmla="*/ 4 w 15"/>
              <a:gd name="T9" fmla="*/ 21 h 23"/>
              <a:gd name="T10" fmla="*/ 8 w 15"/>
              <a:gd name="T11" fmla="*/ 17 h 23"/>
              <a:gd name="T12" fmla="*/ 11 w 15"/>
              <a:gd name="T13" fmla="*/ 14 h 23"/>
              <a:gd name="T14" fmla="*/ 13 w 15"/>
              <a:gd name="T15" fmla="*/ 11 h 23"/>
              <a:gd name="T16" fmla="*/ 13 w 15"/>
              <a:gd name="T17" fmla="*/ 8 h 23"/>
              <a:gd name="T18" fmla="*/ 14 w 15"/>
              <a:gd name="T19" fmla="*/ 6 h 23"/>
              <a:gd name="T20" fmla="*/ 13 w 15"/>
              <a:gd name="T21" fmla="*/ 4 h 23"/>
              <a:gd name="T22" fmla="*/ 12 w 15"/>
              <a:gd name="T23" fmla="*/ 2 h 23"/>
              <a:gd name="T24" fmla="*/ 10 w 15"/>
              <a:gd name="T25" fmla="*/ 1 h 23"/>
              <a:gd name="T26" fmla="*/ 7 w 15"/>
              <a:gd name="T27" fmla="*/ 0 h 23"/>
              <a:gd name="T28" fmla="*/ 5 w 15"/>
              <a:gd name="T29" fmla="*/ 1 h 23"/>
              <a:gd name="T30" fmla="*/ 3 w 15"/>
              <a:gd name="T31" fmla="*/ 1 h 23"/>
              <a:gd name="T32" fmla="*/ 2 w 15"/>
              <a:gd name="T33" fmla="*/ 2 h 23"/>
              <a:gd name="T34" fmla="*/ 1 w 15"/>
              <a:gd name="T35" fmla="*/ 2 h 23"/>
              <a:gd name="T36" fmla="*/ 1 w 15"/>
              <a:gd name="T37" fmla="*/ 3 h 23"/>
              <a:gd name="T38" fmla="*/ 1 w 15"/>
              <a:gd name="T39" fmla="*/ 3 h 23"/>
              <a:gd name="T40" fmla="*/ 1 w 15"/>
              <a:gd name="T41" fmla="*/ 3 h 23"/>
              <a:gd name="T42" fmla="*/ 1 w 15"/>
              <a:gd name="T43" fmla="*/ 4 h 23"/>
              <a:gd name="T44" fmla="*/ 1 w 15"/>
              <a:gd name="T45" fmla="*/ 4 h 23"/>
              <a:gd name="T46" fmla="*/ 1 w 15"/>
              <a:gd name="T47" fmla="*/ 5 h 23"/>
              <a:gd name="T48" fmla="*/ 1 w 15"/>
              <a:gd name="T49" fmla="*/ 5 h 23"/>
              <a:gd name="T50" fmla="*/ 1 w 15"/>
              <a:gd name="T51" fmla="*/ 5 h 23"/>
              <a:gd name="T52" fmla="*/ 2 w 15"/>
              <a:gd name="T53" fmla="*/ 5 h 23"/>
              <a:gd name="T54" fmla="*/ 3 w 15"/>
              <a:gd name="T55" fmla="*/ 4 h 23"/>
              <a:gd name="T56" fmla="*/ 5 w 15"/>
              <a:gd name="T57" fmla="*/ 3 h 23"/>
              <a:gd name="T58" fmla="*/ 7 w 15"/>
              <a:gd name="T59" fmla="*/ 3 h 23"/>
              <a:gd name="T60" fmla="*/ 8 w 15"/>
              <a:gd name="T61" fmla="*/ 3 h 23"/>
              <a:gd name="T62" fmla="*/ 10 w 15"/>
              <a:gd name="T63" fmla="*/ 4 h 23"/>
              <a:gd name="T64" fmla="*/ 10 w 15"/>
              <a:gd name="T65" fmla="*/ 5 h 23"/>
              <a:gd name="T66" fmla="*/ 11 w 15"/>
              <a:gd name="T67" fmla="*/ 7 h 23"/>
              <a:gd name="T68" fmla="*/ 10 w 15"/>
              <a:gd name="T69" fmla="*/ 8 h 23"/>
              <a:gd name="T70" fmla="*/ 10 w 15"/>
              <a:gd name="T71" fmla="*/ 10 h 23"/>
              <a:gd name="T72" fmla="*/ 8 w 15"/>
              <a:gd name="T73" fmla="*/ 13 h 23"/>
              <a:gd name="T74" fmla="*/ 6 w 15"/>
              <a:gd name="T75" fmla="*/ 16 h 23"/>
              <a:gd name="T76" fmla="*/ 1 w 15"/>
              <a:gd name="T77" fmla="*/ 20 h 23"/>
              <a:gd name="T78" fmla="*/ 1 w 15"/>
              <a:gd name="T79" fmla="*/ 21 h 23"/>
              <a:gd name="T80" fmla="*/ 1 w 15"/>
              <a:gd name="T81" fmla="*/ 21 h 23"/>
              <a:gd name="T82" fmla="*/ 1 w 15"/>
              <a:gd name="T83" fmla="*/ 22 h 23"/>
              <a:gd name="T84" fmla="*/ 0 w 15"/>
              <a:gd name="T85" fmla="*/ 22 h 23"/>
              <a:gd name="T86" fmla="*/ 1 w 15"/>
              <a:gd name="T87" fmla="*/ 23 h 23"/>
              <a:gd name="T88" fmla="*/ 1 w 15"/>
              <a:gd name="T89" fmla="*/ 23 h 23"/>
              <a:gd name="T90" fmla="*/ 1 w 15"/>
              <a:gd name="T91" fmla="*/ 23 h 23"/>
              <a:gd name="T92" fmla="*/ 1 w 15"/>
              <a:gd name="T93" fmla="*/ 23 h 23"/>
              <a:gd name="T94" fmla="*/ 14 w 15"/>
              <a:gd name="T95" fmla="*/ 23 h 23"/>
              <a:gd name="T96" fmla="*/ 14 w 15"/>
              <a:gd name="T97" fmla="*/ 23 h 23"/>
              <a:gd name="T98" fmla="*/ 15 w 15"/>
              <a:gd name="T99" fmla="*/ 23 h 23"/>
              <a:gd name="T100" fmla="*/ 15 w 15"/>
              <a:gd name="T101" fmla="*/ 23 h 23"/>
              <a:gd name="T102" fmla="*/ 15 w 15"/>
              <a:gd name="T103" fmla="*/ 22 h 23"/>
              <a:gd name="T104" fmla="*/ 15 w 15"/>
              <a:gd name="T105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" h="23">
                <a:moveTo>
                  <a:pt x="15" y="22"/>
                </a:moveTo>
                <a:cubicBezTo>
                  <a:pt x="15" y="21"/>
                  <a:pt x="15" y="21"/>
                  <a:pt x="15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6"/>
                  <a:pt x="10" y="15"/>
                  <a:pt x="11" y="14"/>
                </a:cubicBezTo>
                <a:cubicBezTo>
                  <a:pt x="12" y="13"/>
                  <a:pt x="12" y="12"/>
                  <a:pt x="13" y="11"/>
                </a:cubicBezTo>
                <a:cubicBezTo>
                  <a:pt x="13" y="10"/>
                  <a:pt x="13" y="9"/>
                  <a:pt x="13" y="8"/>
                </a:cubicBezTo>
                <a:cubicBezTo>
                  <a:pt x="14" y="8"/>
                  <a:pt x="14" y="7"/>
                  <a:pt x="14" y="6"/>
                </a:cubicBezTo>
                <a:cubicBezTo>
                  <a:pt x="14" y="5"/>
                  <a:pt x="14" y="5"/>
                  <a:pt x="13" y="4"/>
                </a:cubicBezTo>
                <a:cubicBezTo>
                  <a:pt x="13" y="3"/>
                  <a:pt x="13" y="3"/>
                  <a:pt x="12" y="2"/>
                </a:cubicBezTo>
                <a:cubicBezTo>
                  <a:pt x="12" y="2"/>
                  <a:pt x="11" y="1"/>
                  <a:pt x="10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6" y="0"/>
                  <a:pt x="5" y="1"/>
                </a:cubicBezTo>
                <a:cubicBezTo>
                  <a:pt x="4" y="1"/>
                  <a:pt x="4" y="1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2" y="2"/>
                  <a:pt x="2" y="2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4"/>
                  <a:pt x="3" y="4"/>
                </a:cubicBezTo>
                <a:cubicBezTo>
                  <a:pt x="4" y="4"/>
                  <a:pt x="4" y="4"/>
                  <a:pt x="5" y="3"/>
                </a:cubicBezTo>
                <a:cubicBezTo>
                  <a:pt x="5" y="3"/>
                  <a:pt x="6" y="3"/>
                  <a:pt x="7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4"/>
                  <a:pt x="9" y="4"/>
                  <a:pt x="10" y="4"/>
                </a:cubicBezTo>
                <a:cubicBezTo>
                  <a:pt x="10" y="5"/>
                  <a:pt x="10" y="5"/>
                  <a:pt x="10" y="5"/>
                </a:cubicBezTo>
                <a:cubicBezTo>
                  <a:pt x="11" y="6"/>
                  <a:pt x="11" y="6"/>
                  <a:pt x="11" y="7"/>
                </a:cubicBezTo>
                <a:cubicBezTo>
                  <a:pt x="11" y="7"/>
                  <a:pt x="11" y="8"/>
                  <a:pt x="10" y="8"/>
                </a:cubicBezTo>
                <a:cubicBezTo>
                  <a:pt x="10" y="9"/>
                  <a:pt x="10" y="10"/>
                  <a:pt x="10" y="10"/>
                </a:cubicBezTo>
                <a:cubicBezTo>
                  <a:pt x="9" y="11"/>
                  <a:pt x="9" y="12"/>
                  <a:pt x="8" y="13"/>
                </a:cubicBezTo>
                <a:cubicBezTo>
                  <a:pt x="8" y="14"/>
                  <a:pt x="7" y="14"/>
                  <a:pt x="6" y="16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1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1" y="21"/>
                  <a:pt x="1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223"/>
          <p:cNvSpPr>
            <a:spLocks noEditPoints="1"/>
          </p:cNvSpPr>
          <p:nvPr/>
        </p:nvSpPr>
        <p:spPr bwMode="auto">
          <a:xfrm>
            <a:off x="9086851" y="6423025"/>
            <a:ext cx="50800" cy="7461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4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1 w 16"/>
              <a:gd name="T25" fmla="*/ 23 h 24"/>
              <a:gd name="T26" fmla="*/ 14 w 16"/>
              <a:gd name="T27" fmla="*/ 21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5 h 24"/>
              <a:gd name="T36" fmla="*/ 12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6 h 24"/>
              <a:gd name="T58" fmla="*/ 5 w 16"/>
              <a:gd name="T59" fmla="*/ 4 h 24"/>
              <a:gd name="T60" fmla="*/ 8 w 16"/>
              <a:gd name="T61" fmla="*/ 3 h 24"/>
              <a:gd name="T62" fmla="*/ 9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6"/>
                  <a:pt x="15" y="4"/>
                  <a:pt x="14" y="3"/>
                </a:cubicBezTo>
                <a:cubicBezTo>
                  <a:pt x="13" y="2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5" y="1"/>
                  <a:pt x="4" y="1"/>
                </a:cubicBezTo>
                <a:cubicBezTo>
                  <a:pt x="3" y="2"/>
                  <a:pt x="2" y="3"/>
                  <a:pt x="2" y="4"/>
                </a:cubicBezTo>
                <a:cubicBezTo>
                  <a:pt x="1" y="5"/>
                  <a:pt x="1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0" y="17"/>
                </a:cubicBezTo>
                <a:cubicBezTo>
                  <a:pt x="1" y="19"/>
                  <a:pt x="1" y="20"/>
                  <a:pt x="2" y="21"/>
                </a:cubicBezTo>
                <a:cubicBezTo>
                  <a:pt x="2" y="22"/>
                  <a:pt x="3" y="23"/>
                  <a:pt x="4" y="23"/>
                </a:cubicBezTo>
                <a:cubicBezTo>
                  <a:pt x="5" y="24"/>
                  <a:pt x="6" y="24"/>
                  <a:pt x="8" y="24"/>
                </a:cubicBezTo>
                <a:cubicBezTo>
                  <a:pt x="9" y="24"/>
                  <a:pt x="10" y="24"/>
                  <a:pt x="11" y="23"/>
                </a:cubicBezTo>
                <a:cubicBezTo>
                  <a:pt x="12" y="22"/>
                  <a:pt x="13" y="22"/>
                  <a:pt x="14" y="21"/>
                </a:cubicBezTo>
                <a:cubicBezTo>
                  <a:pt x="15" y="20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9"/>
                  <a:pt x="15" y="7"/>
                </a:cubicBezTo>
                <a:close/>
                <a:moveTo>
                  <a:pt x="13" y="15"/>
                </a:moveTo>
                <a:cubicBezTo>
                  <a:pt x="12" y="15"/>
                  <a:pt x="12" y="16"/>
                  <a:pt x="12" y="17"/>
                </a:cubicBezTo>
                <a:cubicBezTo>
                  <a:pt x="12" y="18"/>
                  <a:pt x="12" y="18"/>
                  <a:pt x="12" y="19"/>
                </a:cubicBezTo>
                <a:cubicBezTo>
                  <a:pt x="11" y="19"/>
                  <a:pt x="11" y="20"/>
                  <a:pt x="11" y="20"/>
                </a:cubicBezTo>
                <a:cubicBezTo>
                  <a:pt x="10" y="20"/>
                  <a:pt x="10" y="21"/>
                  <a:pt x="10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9"/>
                  <a:pt x="3" y="8"/>
                </a:cubicBezTo>
                <a:cubicBezTo>
                  <a:pt x="3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1" y="4"/>
                </a:cubicBezTo>
                <a:cubicBezTo>
                  <a:pt x="11" y="4"/>
                  <a:pt x="11" y="5"/>
                  <a:pt x="12" y="5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7"/>
                  <a:pt x="12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224"/>
          <p:cNvSpPr>
            <a:spLocks/>
          </p:cNvSpPr>
          <p:nvPr/>
        </p:nvSpPr>
        <p:spPr bwMode="auto">
          <a:xfrm>
            <a:off x="9444038" y="6426200"/>
            <a:ext cx="44450" cy="74613"/>
          </a:xfrm>
          <a:custGeom>
            <a:avLst/>
            <a:gdLst>
              <a:gd name="T0" fmla="*/ 13 w 14"/>
              <a:gd name="T1" fmla="*/ 13 h 24"/>
              <a:gd name="T2" fmla="*/ 9 w 14"/>
              <a:gd name="T3" fmla="*/ 11 h 24"/>
              <a:gd name="T4" fmla="*/ 11 w 14"/>
              <a:gd name="T5" fmla="*/ 11 h 24"/>
              <a:gd name="T6" fmla="*/ 13 w 14"/>
              <a:gd name="T7" fmla="*/ 8 h 24"/>
              <a:gd name="T8" fmla="*/ 13 w 14"/>
              <a:gd name="T9" fmla="*/ 3 h 24"/>
              <a:gd name="T10" fmla="*/ 10 w 14"/>
              <a:gd name="T11" fmla="*/ 0 h 24"/>
              <a:gd name="T12" fmla="*/ 5 w 14"/>
              <a:gd name="T13" fmla="*/ 0 h 24"/>
              <a:gd name="T14" fmla="*/ 2 w 14"/>
              <a:gd name="T15" fmla="*/ 1 h 24"/>
              <a:gd name="T16" fmla="*/ 1 w 14"/>
              <a:gd name="T17" fmla="*/ 2 h 24"/>
              <a:gd name="T18" fmla="*/ 1 w 14"/>
              <a:gd name="T19" fmla="*/ 3 h 24"/>
              <a:gd name="T20" fmla="*/ 1 w 14"/>
              <a:gd name="T21" fmla="*/ 4 h 24"/>
              <a:gd name="T22" fmla="*/ 1 w 14"/>
              <a:gd name="T23" fmla="*/ 4 h 24"/>
              <a:gd name="T24" fmla="*/ 2 w 14"/>
              <a:gd name="T25" fmla="*/ 4 h 24"/>
              <a:gd name="T26" fmla="*/ 5 w 14"/>
              <a:gd name="T27" fmla="*/ 3 h 24"/>
              <a:gd name="T28" fmla="*/ 8 w 14"/>
              <a:gd name="T29" fmla="*/ 3 h 24"/>
              <a:gd name="T30" fmla="*/ 10 w 14"/>
              <a:gd name="T31" fmla="*/ 5 h 24"/>
              <a:gd name="T32" fmla="*/ 10 w 14"/>
              <a:gd name="T33" fmla="*/ 8 h 24"/>
              <a:gd name="T34" fmla="*/ 7 w 14"/>
              <a:gd name="T35" fmla="*/ 10 h 24"/>
              <a:gd name="T36" fmla="*/ 3 w 14"/>
              <a:gd name="T37" fmla="*/ 10 h 24"/>
              <a:gd name="T38" fmla="*/ 3 w 14"/>
              <a:gd name="T39" fmla="*/ 11 h 24"/>
              <a:gd name="T40" fmla="*/ 2 w 14"/>
              <a:gd name="T41" fmla="*/ 11 h 24"/>
              <a:gd name="T42" fmla="*/ 3 w 14"/>
              <a:gd name="T43" fmla="*/ 12 h 24"/>
              <a:gd name="T44" fmla="*/ 3 w 14"/>
              <a:gd name="T45" fmla="*/ 13 h 24"/>
              <a:gd name="T46" fmla="*/ 8 w 14"/>
              <a:gd name="T47" fmla="*/ 13 h 24"/>
              <a:gd name="T48" fmla="*/ 11 w 14"/>
              <a:gd name="T49" fmla="*/ 15 h 24"/>
              <a:gd name="T50" fmla="*/ 11 w 14"/>
              <a:gd name="T51" fmla="*/ 19 h 24"/>
              <a:gd name="T52" fmla="*/ 9 w 14"/>
              <a:gd name="T53" fmla="*/ 21 h 24"/>
              <a:gd name="T54" fmla="*/ 4 w 14"/>
              <a:gd name="T55" fmla="*/ 21 h 24"/>
              <a:gd name="T56" fmla="*/ 1 w 14"/>
              <a:gd name="T57" fmla="*/ 20 h 24"/>
              <a:gd name="T58" fmla="*/ 0 w 14"/>
              <a:gd name="T59" fmla="*/ 19 h 24"/>
              <a:gd name="T60" fmla="*/ 0 w 14"/>
              <a:gd name="T61" fmla="*/ 21 h 24"/>
              <a:gd name="T62" fmla="*/ 0 w 14"/>
              <a:gd name="T63" fmla="*/ 22 h 24"/>
              <a:gd name="T64" fmla="*/ 1 w 14"/>
              <a:gd name="T65" fmla="*/ 22 h 24"/>
              <a:gd name="T66" fmla="*/ 4 w 14"/>
              <a:gd name="T67" fmla="*/ 23 h 24"/>
              <a:gd name="T68" fmla="*/ 10 w 14"/>
              <a:gd name="T69" fmla="*/ 23 h 24"/>
              <a:gd name="T70" fmla="*/ 14 w 14"/>
              <a:gd name="T71" fmla="*/ 19 h 24"/>
              <a:gd name="T72" fmla="*/ 14 w 14"/>
              <a:gd name="T73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4">
                <a:moveTo>
                  <a:pt x="14" y="15"/>
                </a:moveTo>
                <a:cubicBezTo>
                  <a:pt x="14" y="14"/>
                  <a:pt x="13" y="13"/>
                  <a:pt x="13" y="13"/>
                </a:cubicBezTo>
                <a:cubicBezTo>
                  <a:pt x="12" y="13"/>
                  <a:pt x="12" y="12"/>
                  <a:pt x="11" y="12"/>
                </a:cubicBezTo>
                <a:cubicBezTo>
                  <a:pt x="11" y="12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1"/>
                  <a:pt x="11" y="11"/>
                </a:cubicBezTo>
                <a:cubicBezTo>
                  <a:pt x="11" y="10"/>
                  <a:pt x="12" y="10"/>
                  <a:pt x="12" y="9"/>
                </a:cubicBezTo>
                <a:cubicBezTo>
                  <a:pt x="13" y="9"/>
                  <a:pt x="13" y="8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3" y="3"/>
                  <a:pt x="12" y="2"/>
                  <a:pt x="12" y="2"/>
                </a:cubicBezTo>
                <a:cubicBezTo>
                  <a:pt x="11" y="1"/>
                  <a:pt x="11" y="1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1"/>
                  <a:pt x="3" y="1"/>
                </a:cubicBezTo>
                <a:cubicBezTo>
                  <a:pt x="3" y="1"/>
                  <a:pt x="2" y="1"/>
                  <a:pt x="2" y="1"/>
                </a:cubicBezTo>
                <a:cubicBezTo>
                  <a:pt x="2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2" y="4"/>
                  <a:pt x="2" y="4"/>
                </a:cubicBezTo>
                <a:cubicBezTo>
                  <a:pt x="2" y="4"/>
                  <a:pt x="3" y="4"/>
                  <a:pt x="3" y="4"/>
                </a:cubicBezTo>
                <a:cubicBezTo>
                  <a:pt x="3" y="3"/>
                  <a:pt x="4" y="3"/>
                  <a:pt x="5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3"/>
                  <a:pt x="9" y="3"/>
                  <a:pt x="9" y="4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8"/>
                  <a:pt x="9" y="9"/>
                  <a:pt x="9" y="9"/>
                </a:cubicBezTo>
                <a:cubicBezTo>
                  <a:pt x="8" y="10"/>
                  <a:pt x="8" y="10"/>
                  <a:pt x="7" y="10"/>
                </a:cubicBezTo>
                <a:cubicBezTo>
                  <a:pt x="7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2"/>
                  <a:pt x="2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13"/>
                  <a:pt x="7" y="13"/>
                  <a:pt x="8" y="13"/>
                </a:cubicBez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1" y="15"/>
                  <a:pt x="11" y="15"/>
                </a:cubicBezTo>
                <a:cubicBezTo>
                  <a:pt x="11" y="16"/>
                  <a:pt x="11" y="16"/>
                  <a:pt x="11" y="17"/>
                </a:cubicBezTo>
                <a:cubicBezTo>
                  <a:pt x="11" y="18"/>
                  <a:pt x="11" y="18"/>
                  <a:pt x="11" y="19"/>
                </a:cubicBezTo>
                <a:cubicBezTo>
                  <a:pt x="11" y="19"/>
                  <a:pt x="11" y="20"/>
                  <a:pt x="10" y="20"/>
                </a:cubicBezTo>
                <a:cubicBezTo>
                  <a:pt x="10" y="20"/>
                  <a:pt x="9" y="21"/>
                  <a:pt x="9" y="21"/>
                </a:cubicBezTo>
                <a:cubicBezTo>
                  <a:pt x="8" y="21"/>
                  <a:pt x="7" y="21"/>
                  <a:pt x="6" y="21"/>
                </a:cubicBezTo>
                <a:cubicBezTo>
                  <a:pt x="6" y="21"/>
                  <a:pt x="5" y="21"/>
                  <a:pt x="4" y="21"/>
                </a:cubicBezTo>
                <a:cubicBezTo>
                  <a:pt x="4" y="21"/>
                  <a:pt x="3" y="20"/>
                  <a:pt x="3" y="20"/>
                </a:cubicBezTo>
                <a:cubicBezTo>
                  <a:pt x="2" y="20"/>
                  <a:pt x="2" y="20"/>
                  <a:pt x="1" y="20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3"/>
                  <a:pt x="2" y="23"/>
                  <a:pt x="3" y="23"/>
                </a:cubicBezTo>
                <a:cubicBezTo>
                  <a:pt x="3" y="23"/>
                  <a:pt x="4" y="23"/>
                  <a:pt x="4" y="23"/>
                </a:cubicBezTo>
                <a:cubicBezTo>
                  <a:pt x="5" y="23"/>
                  <a:pt x="6" y="24"/>
                  <a:pt x="6" y="24"/>
                </a:cubicBezTo>
                <a:cubicBezTo>
                  <a:pt x="8" y="24"/>
                  <a:pt x="9" y="23"/>
                  <a:pt x="10" y="23"/>
                </a:cubicBezTo>
                <a:cubicBezTo>
                  <a:pt x="11" y="23"/>
                  <a:pt x="12" y="22"/>
                  <a:pt x="12" y="22"/>
                </a:cubicBezTo>
                <a:cubicBezTo>
                  <a:pt x="13" y="21"/>
                  <a:pt x="14" y="20"/>
                  <a:pt x="14" y="19"/>
                </a:cubicBezTo>
                <a:cubicBezTo>
                  <a:pt x="14" y="19"/>
                  <a:pt x="14" y="18"/>
                  <a:pt x="14" y="17"/>
                </a:cubicBezTo>
                <a:cubicBezTo>
                  <a:pt x="14" y="16"/>
                  <a:pt x="14" y="15"/>
                  <a:pt x="14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225"/>
          <p:cNvSpPr>
            <a:spLocks noEditPoints="1"/>
          </p:cNvSpPr>
          <p:nvPr/>
        </p:nvSpPr>
        <p:spPr bwMode="auto">
          <a:xfrm>
            <a:off x="9499601" y="6426200"/>
            <a:ext cx="50800" cy="7461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3 h 24"/>
              <a:gd name="T12" fmla="*/ 0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0 h 24"/>
              <a:gd name="T20" fmla="*/ 4 w 16"/>
              <a:gd name="T21" fmla="*/ 23 h 24"/>
              <a:gd name="T22" fmla="*/ 7 w 16"/>
              <a:gd name="T23" fmla="*/ 24 h 24"/>
              <a:gd name="T24" fmla="*/ 11 w 16"/>
              <a:gd name="T25" fmla="*/ 23 h 24"/>
              <a:gd name="T26" fmla="*/ 14 w 16"/>
              <a:gd name="T27" fmla="*/ 20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2 w 16"/>
              <a:gd name="T35" fmla="*/ 14 h 24"/>
              <a:gd name="T36" fmla="*/ 12 w 16"/>
              <a:gd name="T37" fmla="*/ 17 h 24"/>
              <a:gd name="T38" fmla="*/ 12 w 16"/>
              <a:gd name="T39" fmla="*/ 18 h 24"/>
              <a:gd name="T40" fmla="*/ 11 w 16"/>
              <a:gd name="T41" fmla="*/ 20 h 24"/>
              <a:gd name="T42" fmla="*/ 9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5 h 24"/>
              <a:gd name="T58" fmla="*/ 5 w 16"/>
              <a:gd name="T59" fmla="*/ 3 h 24"/>
              <a:gd name="T60" fmla="*/ 8 w 16"/>
              <a:gd name="T61" fmla="*/ 3 h 24"/>
              <a:gd name="T62" fmla="*/ 9 w 16"/>
              <a:gd name="T63" fmla="*/ 3 h 24"/>
              <a:gd name="T64" fmla="*/ 11 w 16"/>
              <a:gd name="T65" fmla="*/ 3 h 24"/>
              <a:gd name="T66" fmla="*/ 11 w 16"/>
              <a:gd name="T67" fmla="*/ 5 h 24"/>
              <a:gd name="T68" fmla="*/ 12 w 16"/>
              <a:gd name="T69" fmla="*/ 7 h 24"/>
              <a:gd name="T70" fmla="*/ 12 w 16"/>
              <a:gd name="T71" fmla="*/ 9 h 24"/>
              <a:gd name="T72" fmla="*/ 13 w 16"/>
              <a:gd name="T73" fmla="*/ 12 h 24"/>
              <a:gd name="T74" fmla="*/ 12 w 16"/>
              <a:gd name="T75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1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2"/>
                  <a:pt x="2" y="2"/>
                  <a:pt x="2" y="3"/>
                </a:cubicBezTo>
                <a:cubicBezTo>
                  <a:pt x="1" y="4"/>
                  <a:pt x="1" y="6"/>
                  <a:pt x="0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5"/>
                  <a:pt x="0" y="17"/>
                </a:cubicBezTo>
                <a:cubicBezTo>
                  <a:pt x="0" y="18"/>
                  <a:pt x="1" y="20"/>
                  <a:pt x="2" y="20"/>
                </a:cubicBezTo>
                <a:cubicBezTo>
                  <a:pt x="2" y="21"/>
                  <a:pt x="3" y="22"/>
                  <a:pt x="4" y="23"/>
                </a:cubicBezTo>
                <a:cubicBezTo>
                  <a:pt x="5" y="23"/>
                  <a:pt x="6" y="24"/>
                  <a:pt x="7" y="24"/>
                </a:cubicBezTo>
                <a:cubicBezTo>
                  <a:pt x="9" y="24"/>
                  <a:pt x="10" y="23"/>
                  <a:pt x="11" y="23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7"/>
                </a:cubicBezTo>
                <a:cubicBezTo>
                  <a:pt x="15" y="15"/>
                  <a:pt x="16" y="13"/>
                  <a:pt x="16" y="12"/>
                </a:cubicBezTo>
                <a:cubicBezTo>
                  <a:pt x="16" y="10"/>
                  <a:pt x="15" y="8"/>
                  <a:pt x="15" y="7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7"/>
                </a:cubicBezTo>
                <a:cubicBezTo>
                  <a:pt x="12" y="17"/>
                  <a:pt x="12" y="18"/>
                  <a:pt x="12" y="18"/>
                </a:cubicBezTo>
                <a:cubicBezTo>
                  <a:pt x="11" y="19"/>
                  <a:pt x="11" y="19"/>
                  <a:pt x="11" y="20"/>
                </a:cubicBezTo>
                <a:cubicBezTo>
                  <a:pt x="10" y="20"/>
                  <a:pt x="10" y="21"/>
                  <a:pt x="9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4" y="20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5"/>
                  <a:pt x="3" y="13"/>
                  <a:pt x="3" y="12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6" y="3"/>
                  <a:pt x="7" y="3"/>
                  <a:pt x="8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3"/>
                  <a:pt x="10" y="3"/>
                  <a:pt x="11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3" y="11"/>
                  <a:pt x="13" y="12"/>
                </a:cubicBezTo>
                <a:cubicBezTo>
                  <a:pt x="13" y="13"/>
                  <a:pt x="12" y="14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226"/>
          <p:cNvSpPr>
            <a:spLocks/>
          </p:cNvSpPr>
          <p:nvPr/>
        </p:nvSpPr>
        <p:spPr bwMode="auto">
          <a:xfrm>
            <a:off x="8626476" y="6426200"/>
            <a:ext cx="41275" cy="68263"/>
          </a:xfrm>
          <a:custGeom>
            <a:avLst/>
            <a:gdLst>
              <a:gd name="T0" fmla="*/ 13 w 13"/>
              <a:gd name="T1" fmla="*/ 21 h 22"/>
              <a:gd name="T2" fmla="*/ 13 w 13"/>
              <a:gd name="T3" fmla="*/ 20 h 22"/>
              <a:gd name="T4" fmla="*/ 13 w 13"/>
              <a:gd name="T5" fmla="*/ 20 h 22"/>
              <a:gd name="T6" fmla="*/ 12 w 13"/>
              <a:gd name="T7" fmla="*/ 20 h 22"/>
              <a:gd name="T8" fmla="*/ 8 w 13"/>
              <a:gd name="T9" fmla="*/ 20 h 22"/>
              <a:gd name="T10" fmla="*/ 8 w 13"/>
              <a:gd name="T11" fmla="*/ 0 h 22"/>
              <a:gd name="T12" fmla="*/ 8 w 13"/>
              <a:gd name="T13" fmla="*/ 0 h 22"/>
              <a:gd name="T14" fmla="*/ 8 w 13"/>
              <a:gd name="T15" fmla="*/ 0 h 22"/>
              <a:gd name="T16" fmla="*/ 7 w 13"/>
              <a:gd name="T17" fmla="*/ 0 h 22"/>
              <a:gd name="T18" fmla="*/ 7 w 13"/>
              <a:gd name="T19" fmla="*/ 0 h 22"/>
              <a:gd name="T20" fmla="*/ 6 w 13"/>
              <a:gd name="T21" fmla="*/ 0 h 22"/>
              <a:gd name="T22" fmla="*/ 6 w 13"/>
              <a:gd name="T23" fmla="*/ 0 h 22"/>
              <a:gd name="T24" fmla="*/ 6 w 13"/>
              <a:gd name="T25" fmla="*/ 0 h 22"/>
              <a:gd name="T26" fmla="*/ 5 w 13"/>
              <a:gd name="T27" fmla="*/ 0 h 22"/>
              <a:gd name="T28" fmla="*/ 0 w 13"/>
              <a:gd name="T29" fmla="*/ 3 h 22"/>
              <a:gd name="T30" fmla="*/ 0 w 13"/>
              <a:gd name="T31" fmla="*/ 3 h 22"/>
              <a:gd name="T32" fmla="*/ 0 w 13"/>
              <a:gd name="T33" fmla="*/ 4 h 22"/>
              <a:gd name="T34" fmla="*/ 0 w 13"/>
              <a:gd name="T35" fmla="*/ 4 h 22"/>
              <a:gd name="T36" fmla="*/ 0 w 13"/>
              <a:gd name="T37" fmla="*/ 4 h 22"/>
              <a:gd name="T38" fmla="*/ 0 w 13"/>
              <a:gd name="T39" fmla="*/ 5 h 22"/>
              <a:gd name="T40" fmla="*/ 0 w 13"/>
              <a:gd name="T41" fmla="*/ 5 h 22"/>
              <a:gd name="T42" fmla="*/ 0 w 13"/>
              <a:gd name="T43" fmla="*/ 6 h 22"/>
              <a:gd name="T44" fmla="*/ 1 w 13"/>
              <a:gd name="T45" fmla="*/ 5 h 22"/>
              <a:gd name="T46" fmla="*/ 5 w 13"/>
              <a:gd name="T47" fmla="*/ 3 h 22"/>
              <a:gd name="T48" fmla="*/ 5 w 13"/>
              <a:gd name="T49" fmla="*/ 20 h 22"/>
              <a:gd name="T50" fmla="*/ 0 w 13"/>
              <a:gd name="T51" fmla="*/ 20 h 22"/>
              <a:gd name="T52" fmla="*/ 0 w 13"/>
              <a:gd name="T53" fmla="*/ 20 h 22"/>
              <a:gd name="T54" fmla="*/ 0 w 13"/>
              <a:gd name="T55" fmla="*/ 20 h 22"/>
              <a:gd name="T56" fmla="*/ 0 w 13"/>
              <a:gd name="T57" fmla="*/ 21 h 22"/>
              <a:gd name="T58" fmla="*/ 0 w 13"/>
              <a:gd name="T59" fmla="*/ 21 h 22"/>
              <a:gd name="T60" fmla="*/ 0 w 13"/>
              <a:gd name="T61" fmla="*/ 22 h 22"/>
              <a:gd name="T62" fmla="*/ 0 w 13"/>
              <a:gd name="T63" fmla="*/ 22 h 22"/>
              <a:gd name="T64" fmla="*/ 0 w 13"/>
              <a:gd name="T65" fmla="*/ 22 h 22"/>
              <a:gd name="T66" fmla="*/ 0 w 13"/>
              <a:gd name="T67" fmla="*/ 22 h 22"/>
              <a:gd name="T68" fmla="*/ 12 w 13"/>
              <a:gd name="T69" fmla="*/ 22 h 22"/>
              <a:gd name="T70" fmla="*/ 12 w 13"/>
              <a:gd name="T71" fmla="*/ 22 h 22"/>
              <a:gd name="T72" fmla="*/ 13 w 13"/>
              <a:gd name="T73" fmla="*/ 22 h 22"/>
              <a:gd name="T74" fmla="*/ 13 w 13"/>
              <a:gd name="T75" fmla="*/ 22 h 22"/>
              <a:gd name="T76" fmla="*/ 13 w 13"/>
              <a:gd name="T77" fmla="*/ 21 h 22"/>
              <a:gd name="T78" fmla="*/ 13 w 13"/>
              <a:gd name="T79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2">
                <a:moveTo>
                  <a:pt x="13" y="21"/>
                </a:moveTo>
                <a:cubicBezTo>
                  <a:pt x="13" y="21"/>
                  <a:pt x="13" y="20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1" y="5"/>
                  <a:pt x="1" y="5"/>
                </a:cubicBezTo>
                <a:cubicBezTo>
                  <a:pt x="5" y="3"/>
                  <a:pt x="5" y="3"/>
                  <a:pt x="5" y="3"/>
                </a:cubicBezTo>
                <a:cubicBezTo>
                  <a:pt x="5" y="20"/>
                  <a:pt x="5" y="20"/>
                  <a:pt x="5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227"/>
          <p:cNvSpPr>
            <a:spLocks noEditPoints="1"/>
          </p:cNvSpPr>
          <p:nvPr/>
        </p:nvSpPr>
        <p:spPr bwMode="auto">
          <a:xfrm>
            <a:off x="8677276" y="6423025"/>
            <a:ext cx="49213" cy="74613"/>
          </a:xfrm>
          <a:custGeom>
            <a:avLst/>
            <a:gdLst>
              <a:gd name="T0" fmla="*/ 15 w 16"/>
              <a:gd name="T1" fmla="*/ 7 h 24"/>
              <a:gd name="T2" fmla="*/ 14 w 16"/>
              <a:gd name="T3" fmla="*/ 3 h 24"/>
              <a:gd name="T4" fmla="*/ 12 w 16"/>
              <a:gd name="T5" fmla="*/ 1 h 24"/>
              <a:gd name="T6" fmla="*/ 8 w 16"/>
              <a:gd name="T7" fmla="*/ 0 h 24"/>
              <a:gd name="T8" fmla="*/ 4 w 16"/>
              <a:gd name="T9" fmla="*/ 1 h 24"/>
              <a:gd name="T10" fmla="*/ 2 w 16"/>
              <a:gd name="T11" fmla="*/ 4 h 24"/>
              <a:gd name="T12" fmla="*/ 1 w 16"/>
              <a:gd name="T13" fmla="*/ 7 h 24"/>
              <a:gd name="T14" fmla="*/ 0 w 16"/>
              <a:gd name="T15" fmla="*/ 12 h 24"/>
              <a:gd name="T16" fmla="*/ 0 w 16"/>
              <a:gd name="T17" fmla="*/ 17 h 24"/>
              <a:gd name="T18" fmla="*/ 2 w 16"/>
              <a:gd name="T19" fmla="*/ 21 h 24"/>
              <a:gd name="T20" fmla="*/ 4 w 16"/>
              <a:gd name="T21" fmla="*/ 23 h 24"/>
              <a:gd name="T22" fmla="*/ 8 w 16"/>
              <a:gd name="T23" fmla="*/ 24 h 24"/>
              <a:gd name="T24" fmla="*/ 12 w 16"/>
              <a:gd name="T25" fmla="*/ 23 h 24"/>
              <a:gd name="T26" fmla="*/ 14 w 16"/>
              <a:gd name="T27" fmla="*/ 21 h 24"/>
              <a:gd name="T28" fmla="*/ 15 w 16"/>
              <a:gd name="T29" fmla="*/ 17 h 24"/>
              <a:gd name="T30" fmla="*/ 16 w 16"/>
              <a:gd name="T31" fmla="*/ 12 h 24"/>
              <a:gd name="T32" fmla="*/ 15 w 16"/>
              <a:gd name="T33" fmla="*/ 7 h 24"/>
              <a:gd name="T34" fmla="*/ 13 w 16"/>
              <a:gd name="T35" fmla="*/ 15 h 24"/>
              <a:gd name="T36" fmla="*/ 12 w 16"/>
              <a:gd name="T37" fmla="*/ 17 h 24"/>
              <a:gd name="T38" fmla="*/ 12 w 16"/>
              <a:gd name="T39" fmla="*/ 19 h 24"/>
              <a:gd name="T40" fmla="*/ 11 w 16"/>
              <a:gd name="T41" fmla="*/ 20 h 24"/>
              <a:gd name="T42" fmla="*/ 10 w 16"/>
              <a:gd name="T43" fmla="*/ 21 h 24"/>
              <a:gd name="T44" fmla="*/ 8 w 16"/>
              <a:gd name="T45" fmla="*/ 21 h 24"/>
              <a:gd name="T46" fmla="*/ 6 w 16"/>
              <a:gd name="T47" fmla="*/ 21 h 24"/>
              <a:gd name="T48" fmla="*/ 4 w 16"/>
              <a:gd name="T49" fmla="*/ 19 h 24"/>
              <a:gd name="T50" fmla="*/ 3 w 16"/>
              <a:gd name="T51" fmla="*/ 16 h 24"/>
              <a:gd name="T52" fmla="*/ 3 w 16"/>
              <a:gd name="T53" fmla="*/ 12 h 24"/>
              <a:gd name="T54" fmla="*/ 3 w 16"/>
              <a:gd name="T55" fmla="*/ 8 h 24"/>
              <a:gd name="T56" fmla="*/ 4 w 16"/>
              <a:gd name="T57" fmla="*/ 6 h 24"/>
              <a:gd name="T58" fmla="*/ 6 w 16"/>
              <a:gd name="T59" fmla="*/ 4 h 24"/>
              <a:gd name="T60" fmla="*/ 8 w 16"/>
              <a:gd name="T61" fmla="*/ 3 h 24"/>
              <a:gd name="T62" fmla="*/ 10 w 16"/>
              <a:gd name="T63" fmla="*/ 3 h 24"/>
              <a:gd name="T64" fmla="*/ 11 w 16"/>
              <a:gd name="T65" fmla="*/ 4 h 24"/>
              <a:gd name="T66" fmla="*/ 12 w 16"/>
              <a:gd name="T67" fmla="*/ 5 h 24"/>
              <a:gd name="T68" fmla="*/ 12 w 16"/>
              <a:gd name="T69" fmla="*/ 7 h 24"/>
              <a:gd name="T70" fmla="*/ 13 w 16"/>
              <a:gd name="T71" fmla="*/ 9 h 24"/>
              <a:gd name="T72" fmla="*/ 13 w 16"/>
              <a:gd name="T73" fmla="*/ 12 h 24"/>
              <a:gd name="T74" fmla="*/ 13 w 16"/>
              <a:gd name="T75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4">
                <a:moveTo>
                  <a:pt x="15" y="7"/>
                </a:moveTo>
                <a:cubicBezTo>
                  <a:pt x="15" y="6"/>
                  <a:pt x="15" y="4"/>
                  <a:pt x="14" y="3"/>
                </a:cubicBezTo>
                <a:cubicBezTo>
                  <a:pt x="14" y="2"/>
                  <a:pt x="13" y="2"/>
                  <a:pt x="12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5" y="1"/>
                  <a:pt x="4" y="1"/>
                </a:cubicBezTo>
                <a:cubicBezTo>
                  <a:pt x="3" y="2"/>
                  <a:pt x="3" y="3"/>
                  <a:pt x="2" y="4"/>
                </a:cubicBezTo>
                <a:cubicBezTo>
                  <a:pt x="1" y="5"/>
                  <a:pt x="1" y="6"/>
                  <a:pt x="1" y="7"/>
                </a:cubicBezTo>
                <a:cubicBezTo>
                  <a:pt x="0" y="9"/>
                  <a:pt x="0" y="10"/>
                  <a:pt x="0" y="12"/>
                </a:cubicBezTo>
                <a:cubicBezTo>
                  <a:pt x="0" y="14"/>
                  <a:pt x="0" y="16"/>
                  <a:pt x="0" y="17"/>
                </a:cubicBezTo>
                <a:cubicBezTo>
                  <a:pt x="1" y="19"/>
                  <a:pt x="1" y="20"/>
                  <a:pt x="2" y="21"/>
                </a:cubicBezTo>
                <a:cubicBezTo>
                  <a:pt x="2" y="22"/>
                  <a:pt x="3" y="23"/>
                  <a:pt x="4" y="23"/>
                </a:cubicBezTo>
                <a:cubicBezTo>
                  <a:pt x="5" y="24"/>
                  <a:pt x="6" y="24"/>
                  <a:pt x="8" y="24"/>
                </a:cubicBezTo>
                <a:cubicBezTo>
                  <a:pt x="9" y="24"/>
                  <a:pt x="11" y="24"/>
                  <a:pt x="12" y="23"/>
                </a:cubicBezTo>
                <a:cubicBezTo>
                  <a:pt x="13" y="22"/>
                  <a:pt x="13" y="22"/>
                  <a:pt x="14" y="21"/>
                </a:cubicBezTo>
                <a:cubicBezTo>
                  <a:pt x="15" y="20"/>
                  <a:pt x="15" y="18"/>
                  <a:pt x="15" y="17"/>
                </a:cubicBezTo>
                <a:cubicBezTo>
                  <a:pt x="16" y="15"/>
                  <a:pt x="16" y="14"/>
                  <a:pt x="16" y="12"/>
                </a:cubicBezTo>
                <a:cubicBezTo>
                  <a:pt x="16" y="10"/>
                  <a:pt x="16" y="9"/>
                  <a:pt x="15" y="7"/>
                </a:cubicBezTo>
                <a:close/>
                <a:moveTo>
                  <a:pt x="13" y="15"/>
                </a:moveTo>
                <a:cubicBezTo>
                  <a:pt x="13" y="15"/>
                  <a:pt x="13" y="16"/>
                  <a:pt x="12" y="17"/>
                </a:cubicBezTo>
                <a:cubicBezTo>
                  <a:pt x="12" y="18"/>
                  <a:pt x="12" y="18"/>
                  <a:pt x="12" y="19"/>
                </a:cubicBezTo>
                <a:cubicBezTo>
                  <a:pt x="12" y="19"/>
                  <a:pt x="11" y="20"/>
                  <a:pt x="11" y="20"/>
                </a:cubicBezTo>
                <a:cubicBezTo>
                  <a:pt x="11" y="20"/>
                  <a:pt x="10" y="21"/>
                  <a:pt x="10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0"/>
                  <a:pt x="5" y="20"/>
                  <a:pt x="4" y="19"/>
                </a:cubicBezTo>
                <a:cubicBezTo>
                  <a:pt x="4" y="18"/>
                  <a:pt x="4" y="17"/>
                  <a:pt x="3" y="16"/>
                </a:cubicBezTo>
                <a:cubicBezTo>
                  <a:pt x="3" y="15"/>
                  <a:pt x="3" y="14"/>
                  <a:pt x="3" y="12"/>
                </a:cubicBezTo>
                <a:cubicBezTo>
                  <a:pt x="3" y="11"/>
                  <a:pt x="3" y="9"/>
                  <a:pt x="3" y="8"/>
                </a:cubicBezTo>
                <a:cubicBezTo>
                  <a:pt x="4" y="7"/>
                  <a:pt x="4" y="6"/>
                  <a:pt x="4" y="6"/>
                </a:cubicBezTo>
                <a:cubicBezTo>
                  <a:pt x="4" y="5"/>
                  <a:pt x="5" y="4"/>
                  <a:pt x="6" y="4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9" y="3"/>
                  <a:pt x="10" y="3"/>
                </a:cubicBezTo>
                <a:cubicBezTo>
                  <a:pt x="10" y="3"/>
                  <a:pt x="10" y="3"/>
                  <a:pt x="11" y="4"/>
                </a:cubicBezTo>
                <a:cubicBezTo>
                  <a:pt x="11" y="4"/>
                  <a:pt x="11" y="5"/>
                  <a:pt x="12" y="5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7"/>
                  <a:pt x="13" y="8"/>
                  <a:pt x="13" y="9"/>
                </a:cubicBezTo>
                <a:cubicBezTo>
                  <a:pt x="13" y="10"/>
                  <a:pt x="13" y="11"/>
                  <a:pt x="13" y="12"/>
                </a:cubicBezTo>
                <a:cubicBezTo>
                  <a:pt x="13" y="13"/>
                  <a:pt x="13" y="14"/>
                  <a:pt x="13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228"/>
          <p:cNvSpPr>
            <a:spLocks/>
          </p:cNvSpPr>
          <p:nvPr/>
        </p:nvSpPr>
        <p:spPr bwMode="auto">
          <a:xfrm>
            <a:off x="9591676" y="6419850"/>
            <a:ext cx="39688" cy="74613"/>
          </a:xfrm>
          <a:custGeom>
            <a:avLst/>
            <a:gdLst>
              <a:gd name="T0" fmla="*/ 13 w 13"/>
              <a:gd name="T1" fmla="*/ 23 h 24"/>
              <a:gd name="T2" fmla="*/ 12 w 13"/>
              <a:gd name="T3" fmla="*/ 23 h 24"/>
              <a:gd name="T4" fmla="*/ 6 w 13"/>
              <a:gd name="T5" fmla="*/ 14 h 24"/>
              <a:gd name="T6" fmla="*/ 12 w 13"/>
              <a:gd name="T7" fmla="*/ 9 h 24"/>
              <a:gd name="T8" fmla="*/ 12 w 13"/>
              <a:gd name="T9" fmla="*/ 8 h 24"/>
              <a:gd name="T10" fmla="*/ 12 w 13"/>
              <a:gd name="T11" fmla="*/ 8 h 24"/>
              <a:gd name="T12" fmla="*/ 12 w 13"/>
              <a:gd name="T13" fmla="*/ 7 h 24"/>
              <a:gd name="T14" fmla="*/ 12 w 13"/>
              <a:gd name="T15" fmla="*/ 7 h 24"/>
              <a:gd name="T16" fmla="*/ 11 w 13"/>
              <a:gd name="T17" fmla="*/ 7 h 24"/>
              <a:gd name="T18" fmla="*/ 11 w 13"/>
              <a:gd name="T19" fmla="*/ 7 h 24"/>
              <a:gd name="T20" fmla="*/ 10 w 13"/>
              <a:gd name="T21" fmla="*/ 7 h 24"/>
              <a:gd name="T22" fmla="*/ 9 w 13"/>
              <a:gd name="T23" fmla="*/ 7 h 24"/>
              <a:gd name="T24" fmla="*/ 9 w 13"/>
              <a:gd name="T25" fmla="*/ 8 h 24"/>
              <a:gd name="T26" fmla="*/ 9 w 13"/>
              <a:gd name="T27" fmla="*/ 8 h 24"/>
              <a:gd name="T28" fmla="*/ 3 w 13"/>
              <a:gd name="T29" fmla="*/ 14 h 24"/>
              <a:gd name="T30" fmla="*/ 3 w 13"/>
              <a:gd name="T31" fmla="*/ 0 h 24"/>
              <a:gd name="T32" fmla="*/ 3 w 13"/>
              <a:gd name="T33" fmla="*/ 0 h 24"/>
              <a:gd name="T34" fmla="*/ 2 w 13"/>
              <a:gd name="T35" fmla="*/ 0 h 24"/>
              <a:gd name="T36" fmla="*/ 2 w 13"/>
              <a:gd name="T37" fmla="*/ 0 h 24"/>
              <a:gd name="T38" fmla="*/ 1 w 13"/>
              <a:gd name="T39" fmla="*/ 0 h 24"/>
              <a:gd name="T40" fmla="*/ 1 w 13"/>
              <a:gd name="T41" fmla="*/ 0 h 24"/>
              <a:gd name="T42" fmla="*/ 0 w 13"/>
              <a:gd name="T43" fmla="*/ 0 h 24"/>
              <a:gd name="T44" fmla="*/ 0 w 13"/>
              <a:gd name="T45" fmla="*/ 0 h 24"/>
              <a:gd name="T46" fmla="*/ 0 w 13"/>
              <a:gd name="T47" fmla="*/ 0 h 24"/>
              <a:gd name="T48" fmla="*/ 0 w 13"/>
              <a:gd name="T49" fmla="*/ 24 h 24"/>
              <a:gd name="T50" fmla="*/ 0 w 13"/>
              <a:gd name="T51" fmla="*/ 24 h 24"/>
              <a:gd name="T52" fmla="*/ 0 w 13"/>
              <a:gd name="T53" fmla="*/ 24 h 24"/>
              <a:gd name="T54" fmla="*/ 1 w 13"/>
              <a:gd name="T55" fmla="*/ 24 h 24"/>
              <a:gd name="T56" fmla="*/ 1 w 13"/>
              <a:gd name="T57" fmla="*/ 24 h 24"/>
              <a:gd name="T58" fmla="*/ 2 w 13"/>
              <a:gd name="T59" fmla="*/ 24 h 24"/>
              <a:gd name="T60" fmla="*/ 2 w 13"/>
              <a:gd name="T61" fmla="*/ 24 h 24"/>
              <a:gd name="T62" fmla="*/ 3 w 13"/>
              <a:gd name="T63" fmla="*/ 24 h 24"/>
              <a:gd name="T64" fmla="*/ 3 w 13"/>
              <a:gd name="T65" fmla="*/ 24 h 24"/>
              <a:gd name="T66" fmla="*/ 3 w 13"/>
              <a:gd name="T67" fmla="*/ 15 h 24"/>
              <a:gd name="T68" fmla="*/ 9 w 13"/>
              <a:gd name="T69" fmla="*/ 24 h 24"/>
              <a:gd name="T70" fmla="*/ 10 w 13"/>
              <a:gd name="T71" fmla="*/ 24 h 24"/>
              <a:gd name="T72" fmla="*/ 10 w 13"/>
              <a:gd name="T73" fmla="*/ 24 h 24"/>
              <a:gd name="T74" fmla="*/ 11 w 13"/>
              <a:gd name="T75" fmla="*/ 24 h 24"/>
              <a:gd name="T76" fmla="*/ 11 w 13"/>
              <a:gd name="T77" fmla="*/ 24 h 24"/>
              <a:gd name="T78" fmla="*/ 12 w 13"/>
              <a:gd name="T79" fmla="*/ 24 h 24"/>
              <a:gd name="T80" fmla="*/ 13 w 13"/>
              <a:gd name="T81" fmla="*/ 24 h 24"/>
              <a:gd name="T82" fmla="*/ 13 w 13"/>
              <a:gd name="T83" fmla="*/ 24 h 24"/>
              <a:gd name="T84" fmla="*/ 13 w 13"/>
              <a:gd name="T85" fmla="*/ 24 h 24"/>
              <a:gd name="T86" fmla="*/ 13 w 13"/>
              <a:gd name="T8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4">
                <a:moveTo>
                  <a:pt x="13" y="23"/>
                </a:moveTo>
                <a:cubicBezTo>
                  <a:pt x="13" y="23"/>
                  <a:pt x="13" y="23"/>
                  <a:pt x="12" y="23"/>
                </a:cubicBezTo>
                <a:cubicBezTo>
                  <a:pt x="6" y="14"/>
                  <a:pt x="6" y="14"/>
                  <a:pt x="6" y="14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1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9" y="7"/>
                </a:cubicBezTo>
                <a:cubicBezTo>
                  <a:pt x="9" y="7"/>
                  <a:pt x="9" y="7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15"/>
                  <a:pt x="3" y="15"/>
                  <a:pt x="3" y="15"/>
                </a:cubicBezTo>
                <a:cubicBezTo>
                  <a:pt x="9" y="24"/>
                  <a:pt x="9" y="24"/>
                  <a:pt x="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3"/>
                  <a:pt x="13" y="23"/>
                  <a:pt x="13" y="2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229"/>
          <p:cNvSpPr>
            <a:spLocks/>
          </p:cNvSpPr>
          <p:nvPr/>
        </p:nvSpPr>
        <p:spPr bwMode="auto">
          <a:xfrm>
            <a:off x="9640888" y="6442075"/>
            <a:ext cx="76200" cy="52388"/>
          </a:xfrm>
          <a:custGeom>
            <a:avLst/>
            <a:gdLst>
              <a:gd name="T0" fmla="*/ 23 w 24"/>
              <a:gd name="T1" fmla="*/ 4 h 17"/>
              <a:gd name="T2" fmla="*/ 21 w 24"/>
              <a:gd name="T3" fmla="*/ 1 h 17"/>
              <a:gd name="T4" fmla="*/ 17 w 24"/>
              <a:gd name="T5" fmla="*/ 0 h 17"/>
              <a:gd name="T6" fmla="*/ 14 w 24"/>
              <a:gd name="T7" fmla="*/ 2 h 17"/>
              <a:gd name="T8" fmla="*/ 12 w 24"/>
              <a:gd name="T9" fmla="*/ 2 h 17"/>
              <a:gd name="T10" fmla="*/ 10 w 24"/>
              <a:gd name="T11" fmla="*/ 0 h 17"/>
              <a:gd name="T12" fmla="*/ 5 w 24"/>
              <a:gd name="T13" fmla="*/ 1 h 17"/>
              <a:gd name="T14" fmla="*/ 3 w 24"/>
              <a:gd name="T15" fmla="*/ 1 h 17"/>
              <a:gd name="T16" fmla="*/ 3 w 24"/>
              <a:gd name="T17" fmla="*/ 0 h 17"/>
              <a:gd name="T18" fmla="*/ 2 w 24"/>
              <a:gd name="T19" fmla="*/ 0 h 17"/>
              <a:gd name="T20" fmla="*/ 1 w 24"/>
              <a:gd name="T21" fmla="*/ 0 h 17"/>
              <a:gd name="T22" fmla="*/ 0 w 24"/>
              <a:gd name="T23" fmla="*/ 1 h 17"/>
              <a:gd name="T24" fmla="*/ 0 w 24"/>
              <a:gd name="T25" fmla="*/ 17 h 17"/>
              <a:gd name="T26" fmla="*/ 1 w 24"/>
              <a:gd name="T27" fmla="*/ 17 h 17"/>
              <a:gd name="T28" fmla="*/ 2 w 24"/>
              <a:gd name="T29" fmla="*/ 17 h 17"/>
              <a:gd name="T30" fmla="*/ 3 w 24"/>
              <a:gd name="T31" fmla="*/ 17 h 17"/>
              <a:gd name="T32" fmla="*/ 3 w 24"/>
              <a:gd name="T33" fmla="*/ 6 h 17"/>
              <a:gd name="T34" fmla="*/ 7 w 24"/>
              <a:gd name="T35" fmla="*/ 2 h 17"/>
              <a:gd name="T36" fmla="*/ 10 w 24"/>
              <a:gd name="T37" fmla="*/ 4 h 17"/>
              <a:gd name="T38" fmla="*/ 11 w 24"/>
              <a:gd name="T39" fmla="*/ 7 h 17"/>
              <a:gd name="T40" fmla="*/ 11 w 24"/>
              <a:gd name="T41" fmla="*/ 17 h 17"/>
              <a:gd name="T42" fmla="*/ 11 w 24"/>
              <a:gd name="T43" fmla="*/ 17 h 17"/>
              <a:gd name="T44" fmla="*/ 13 w 24"/>
              <a:gd name="T45" fmla="*/ 17 h 17"/>
              <a:gd name="T46" fmla="*/ 13 w 24"/>
              <a:gd name="T47" fmla="*/ 17 h 17"/>
              <a:gd name="T48" fmla="*/ 13 w 24"/>
              <a:gd name="T49" fmla="*/ 6 h 17"/>
              <a:gd name="T50" fmla="*/ 18 w 24"/>
              <a:gd name="T51" fmla="*/ 2 h 17"/>
              <a:gd name="T52" fmla="*/ 20 w 24"/>
              <a:gd name="T53" fmla="*/ 4 h 17"/>
              <a:gd name="T54" fmla="*/ 21 w 24"/>
              <a:gd name="T55" fmla="*/ 7 h 17"/>
              <a:gd name="T56" fmla="*/ 21 w 24"/>
              <a:gd name="T57" fmla="*/ 17 h 17"/>
              <a:gd name="T58" fmla="*/ 22 w 24"/>
              <a:gd name="T59" fmla="*/ 17 h 17"/>
              <a:gd name="T60" fmla="*/ 23 w 24"/>
              <a:gd name="T61" fmla="*/ 17 h 17"/>
              <a:gd name="T62" fmla="*/ 24 w 24"/>
              <a:gd name="T63" fmla="*/ 17 h 17"/>
              <a:gd name="T64" fmla="*/ 24 w 24"/>
              <a:gd name="T65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" h="17">
                <a:moveTo>
                  <a:pt x="24" y="7"/>
                </a:moveTo>
                <a:cubicBezTo>
                  <a:pt x="24" y="6"/>
                  <a:pt x="24" y="5"/>
                  <a:pt x="23" y="4"/>
                </a:cubicBezTo>
                <a:cubicBezTo>
                  <a:pt x="23" y="3"/>
                  <a:pt x="23" y="3"/>
                  <a:pt x="23" y="2"/>
                </a:cubicBezTo>
                <a:cubicBezTo>
                  <a:pt x="22" y="1"/>
                  <a:pt x="22" y="1"/>
                  <a:pt x="21" y="1"/>
                </a:cubicBezTo>
                <a:cubicBezTo>
                  <a:pt x="20" y="0"/>
                  <a:pt x="19" y="0"/>
                  <a:pt x="18" y="0"/>
                </a:cubicBezTo>
                <a:cubicBezTo>
                  <a:pt x="18" y="0"/>
                  <a:pt x="17" y="0"/>
                  <a:pt x="17" y="0"/>
                </a:cubicBezTo>
                <a:cubicBezTo>
                  <a:pt x="17" y="0"/>
                  <a:pt x="16" y="0"/>
                  <a:pt x="16" y="1"/>
                </a:cubicBezTo>
                <a:cubicBezTo>
                  <a:pt x="15" y="1"/>
                  <a:pt x="15" y="1"/>
                  <a:pt x="14" y="2"/>
                </a:cubicBezTo>
                <a:cubicBezTo>
                  <a:pt x="14" y="2"/>
                  <a:pt x="13" y="3"/>
                  <a:pt x="13" y="3"/>
                </a:cubicBezTo>
                <a:cubicBezTo>
                  <a:pt x="13" y="3"/>
                  <a:pt x="12" y="2"/>
                  <a:pt x="12" y="2"/>
                </a:cubicBezTo>
                <a:cubicBezTo>
                  <a:pt x="12" y="1"/>
                  <a:pt x="12" y="1"/>
                  <a:pt x="11" y="1"/>
                </a:cubicBezTo>
                <a:cubicBezTo>
                  <a:pt x="11" y="1"/>
                  <a:pt x="10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1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6"/>
                  <a:pt x="3" y="6"/>
                  <a:pt x="3" y="6"/>
                </a:cubicBezTo>
                <a:cubicBezTo>
                  <a:pt x="4" y="5"/>
                  <a:pt x="5" y="4"/>
                  <a:pt x="5" y="3"/>
                </a:cubicBezTo>
                <a:cubicBezTo>
                  <a:pt x="6" y="3"/>
                  <a:pt x="7" y="2"/>
                  <a:pt x="7" y="2"/>
                </a:cubicBezTo>
                <a:cubicBezTo>
                  <a:pt x="8" y="2"/>
                  <a:pt x="8" y="3"/>
                  <a:pt x="9" y="3"/>
                </a:cubicBezTo>
                <a:cubicBezTo>
                  <a:pt x="9" y="3"/>
                  <a:pt x="10" y="3"/>
                  <a:pt x="10" y="4"/>
                </a:cubicBezTo>
                <a:cubicBezTo>
                  <a:pt x="10" y="4"/>
                  <a:pt x="10" y="5"/>
                  <a:pt x="10" y="5"/>
                </a:cubicBezTo>
                <a:cubicBezTo>
                  <a:pt x="10" y="6"/>
                  <a:pt x="11" y="6"/>
                  <a:pt x="11" y="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2" y="17"/>
                  <a:pt x="12" y="17"/>
                </a:cubicBezTo>
                <a:cubicBezTo>
                  <a:pt x="12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5"/>
                  <a:pt x="15" y="4"/>
                  <a:pt x="16" y="3"/>
                </a:cubicBezTo>
                <a:cubicBezTo>
                  <a:pt x="16" y="3"/>
                  <a:pt x="17" y="2"/>
                  <a:pt x="18" y="2"/>
                </a:cubicBezTo>
                <a:cubicBezTo>
                  <a:pt x="18" y="2"/>
                  <a:pt x="19" y="3"/>
                  <a:pt x="19" y="3"/>
                </a:cubicBezTo>
                <a:cubicBezTo>
                  <a:pt x="19" y="3"/>
                  <a:pt x="20" y="3"/>
                  <a:pt x="20" y="4"/>
                </a:cubicBezTo>
                <a:cubicBezTo>
                  <a:pt x="20" y="4"/>
                  <a:pt x="21" y="5"/>
                  <a:pt x="21" y="5"/>
                </a:cubicBezTo>
                <a:cubicBezTo>
                  <a:pt x="21" y="6"/>
                  <a:pt x="21" y="6"/>
                  <a:pt x="21" y="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7"/>
                  <a:pt x="24" y="7"/>
                  <a:pt x="24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230"/>
          <p:cNvSpPr>
            <a:spLocks/>
          </p:cNvSpPr>
          <p:nvPr/>
        </p:nvSpPr>
        <p:spPr bwMode="auto">
          <a:xfrm>
            <a:off x="8802688" y="5956300"/>
            <a:ext cx="149225" cy="150813"/>
          </a:xfrm>
          <a:custGeom>
            <a:avLst/>
            <a:gdLst>
              <a:gd name="T0" fmla="*/ 36 w 48"/>
              <a:gd name="T1" fmla="*/ 4 h 48"/>
              <a:gd name="T2" fmla="*/ 48 w 48"/>
              <a:gd name="T3" fmla="*/ 24 h 48"/>
              <a:gd name="T4" fmla="*/ 24 w 48"/>
              <a:gd name="T5" fmla="*/ 48 h 48"/>
              <a:gd name="T6" fmla="*/ 0 w 48"/>
              <a:gd name="T7" fmla="*/ 24 h 48"/>
              <a:gd name="T8" fmla="*/ 11 w 48"/>
              <a:gd name="T9" fmla="*/ 4 h 48"/>
              <a:gd name="T10" fmla="*/ 16 w 48"/>
              <a:gd name="T11" fmla="*/ 2 h 48"/>
              <a:gd name="T12" fmla="*/ 24 w 48"/>
              <a:gd name="T13" fmla="*/ 0 h 48"/>
              <a:gd name="T14" fmla="*/ 36 w 48"/>
              <a:gd name="T15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8">
                <a:moveTo>
                  <a:pt x="36" y="4"/>
                </a:moveTo>
                <a:cubicBezTo>
                  <a:pt x="43" y="8"/>
                  <a:pt x="48" y="16"/>
                  <a:pt x="48" y="24"/>
                </a:cubicBezTo>
                <a:cubicBezTo>
                  <a:pt x="48" y="38"/>
                  <a:pt x="37" y="48"/>
                  <a:pt x="24" y="48"/>
                </a:cubicBezTo>
                <a:cubicBezTo>
                  <a:pt x="10" y="48"/>
                  <a:pt x="0" y="38"/>
                  <a:pt x="0" y="24"/>
                </a:cubicBezTo>
                <a:cubicBezTo>
                  <a:pt x="0" y="16"/>
                  <a:pt x="4" y="8"/>
                  <a:pt x="11" y="4"/>
                </a:cubicBezTo>
                <a:cubicBezTo>
                  <a:pt x="13" y="3"/>
                  <a:pt x="15" y="2"/>
                  <a:pt x="16" y="2"/>
                </a:cubicBezTo>
                <a:cubicBezTo>
                  <a:pt x="19" y="1"/>
                  <a:pt x="21" y="0"/>
                  <a:pt x="24" y="0"/>
                </a:cubicBezTo>
                <a:cubicBezTo>
                  <a:pt x="28" y="0"/>
                  <a:pt x="32" y="2"/>
                  <a:pt x="36" y="4"/>
                </a:cubicBez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231"/>
          <p:cNvSpPr>
            <a:spLocks/>
          </p:cNvSpPr>
          <p:nvPr/>
        </p:nvSpPr>
        <p:spPr bwMode="auto">
          <a:xfrm>
            <a:off x="8836026" y="5856288"/>
            <a:ext cx="79375" cy="112713"/>
          </a:xfrm>
          <a:custGeom>
            <a:avLst/>
            <a:gdLst>
              <a:gd name="T0" fmla="*/ 0 w 25"/>
              <a:gd name="T1" fmla="*/ 36 h 36"/>
              <a:gd name="T2" fmla="*/ 5 w 25"/>
              <a:gd name="T3" fmla="*/ 34 h 36"/>
              <a:gd name="T4" fmla="*/ 13 w 25"/>
              <a:gd name="T5" fmla="*/ 32 h 36"/>
              <a:gd name="T6" fmla="*/ 25 w 25"/>
              <a:gd name="T7" fmla="*/ 36 h 36"/>
              <a:gd name="T8" fmla="*/ 12 w 25"/>
              <a:gd name="T9" fmla="*/ 0 h 36"/>
              <a:gd name="T10" fmla="*/ 0 w 25"/>
              <a:gd name="T1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6">
                <a:moveTo>
                  <a:pt x="0" y="36"/>
                </a:moveTo>
                <a:cubicBezTo>
                  <a:pt x="2" y="35"/>
                  <a:pt x="4" y="34"/>
                  <a:pt x="5" y="34"/>
                </a:cubicBezTo>
                <a:cubicBezTo>
                  <a:pt x="8" y="33"/>
                  <a:pt x="10" y="32"/>
                  <a:pt x="13" y="32"/>
                </a:cubicBezTo>
                <a:cubicBezTo>
                  <a:pt x="17" y="32"/>
                  <a:pt x="21" y="34"/>
                  <a:pt x="25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232"/>
          <p:cNvSpPr>
            <a:spLocks/>
          </p:cNvSpPr>
          <p:nvPr/>
        </p:nvSpPr>
        <p:spPr bwMode="auto">
          <a:xfrm>
            <a:off x="8874126" y="5856288"/>
            <a:ext cx="41275" cy="112713"/>
          </a:xfrm>
          <a:custGeom>
            <a:avLst/>
            <a:gdLst>
              <a:gd name="T0" fmla="*/ 1 w 13"/>
              <a:gd name="T1" fmla="*/ 32 h 36"/>
              <a:gd name="T2" fmla="*/ 13 w 13"/>
              <a:gd name="T3" fmla="*/ 36 h 36"/>
              <a:gd name="T4" fmla="*/ 0 w 13"/>
              <a:gd name="T5" fmla="*/ 0 h 36"/>
              <a:gd name="T6" fmla="*/ 0 w 13"/>
              <a:gd name="T7" fmla="*/ 32 h 36"/>
              <a:gd name="T8" fmla="*/ 1 w 13"/>
              <a:gd name="T9" fmla="*/ 3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6">
                <a:moveTo>
                  <a:pt x="1" y="32"/>
                </a:moveTo>
                <a:cubicBezTo>
                  <a:pt x="5" y="32"/>
                  <a:pt x="9" y="34"/>
                  <a:pt x="13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lnTo>
                  <a:pt x="1" y="32"/>
                </a:ln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233"/>
          <p:cNvSpPr>
            <a:spLocks/>
          </p:cNvSpPr>
          <p:nvPr/>
        </p:nvSpPr>
        <p:spPr bwMode="auto">
          <a:xfrm>
            <a:off x="8699501" y="5994400"/>
            <a:ext cx="112713" cy="77788"/>
          </a:xfrm>
          <a:custGeom>
            <a:avLst/>
            <a:gdLst>
              <a:gd name="T0" fmla="*/ 36 w 36"/>
              <a:gd name="T1" fmla="*/ 25 h 25"/>
              <a:gd name="T2" fmla="*/ 34 w 36"/>
              <a:gd name="T3" fmla="*/ 20 h 25"/>
              <a:gd name="T4" fmla="*/ 33 w 36"/>
              <a:gd name="T5" fmla="*/ 12 h 25"/>
              <a:gd name="T6" fmla="*/ 36 w 36"/>
              <a:gd name="T7" fmla="*/ 0 h 25"/>
              <a:gd name="T8" fmla="*/ 0 w 36"/>
              <a:gd name="T9" fmla="*/ 13 h 25"/>
              <a:gd name="T10" fmla="*/ 36 w 36"/>
              <a:gd name="T1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36" y="25"/>
                </a:moveTo>
                <a:cubicBezTo>
                  <a:pt x="35" y="23"/>
                  <a:pt x="34" y="21"/>
                  <a:pt x="34" y="20"/>
                </a:cubicBezTo>
                <a:cubicBezTo>
                  <a:pt x="33" y="17"/>
                  <a:pt x="33" y="15"/>
                  <a:pt x="33" y="12"/>
                </a:cubicBez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lnTo>
                  <a:pt x="36" y="25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234"/>
          <p:cNvSpPr>
            <a:spLocks/>
          </p:cNvSpPr>
          <p:nvPr/>
        </p:nvSpPr>
        <p:spPr bwMode="auto">
          <a:xfrm>
            <a:off x="8699501" y="5994400"/>
            <a:ext cx="112713" cy="39688"/>
          </a:xfrm>
          <a:custGeom>
            <a:avLst/>
            <a:gdLst>
              <a:gd name="T0" fmla="*/ 33 w 36"/>
              <a:gd name="T1" fmla="*/ 12 h 13"/>
              <a:gd name="T2" fmla="*/ 36 w 36"/>
              <a:gd name="T3" fmla="*/ 0 h 13"/>
              <a:gd name="T4" fmla="*/ 0 w 36"/>
              <a:gd name="T5" fmla="*/ 13 h 13"/>
              <a:gd name="T6" fmla="*/ 33 w 36"/>
              <a:gd name="T7" fmla="*/ 13 h 13"/>
              <a:gd name="T8" fmla="*/ 33 w 36"/>
              <a:gd name="T9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13">
                <a:moveTo>
                  <a:pt x="33" y="12"/>
                </a:move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33" y="13"/>
                  <a:pt x="33" y="13"/>
                  <a:pt x="33" y="13"/>
                </a:cubicBezTo>
                <a:lnTo>
                  <a:pt x="33" y="12"/>
                </a:ln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235"/>
          <p:cNvSpPr>
            <a:spLocks/>
          </p:cNvSpPr>
          <p:nvPr/>
        </p:nvSpPr>
        <p:spPr bwMode="auto">
          <a:xfrm>
            <a:off x="8836026" y="6097588"/>
            <a:ext cx="79375" cy="112713"/>
          </a:xfrm>
          <a:custGeom>
            <a:avLst/>
            <a:gdLst>
              <a:gd name="T0" fmla="*/ 25 w 25"/>
              <a:gd name="T1" fmla="*/ 0 h 36"/>
              <a:gd name="T2" fmla="*/ 20 w 25"/>
              <a:gd name="T3" fmla="*/ 2 h 36"/>
              <a:gd name="T4" fmla="*/ 13 w 25"/>
              <a:gd name="T5" fmla="*/ 3 h 36"/>
              <a:gd name="T6" fmla="*/ 0 w 25"/>
              <a:gd name="T7" fmla="*/ 0 h 36"/>
              <a:gd name="T8" fmla="*/ 13 w 25"/>
              <a:gd name="T9" fmla="*/ 36 h 36"/>
              <a:gd name="T10" fmla="*/ 25 w 25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6">
                <a:moveTo>
                  <a:pt x="25" y="0"/>
                </a:moveTo>
                <a:cubicBezTo>
                  <a:pt x="23" y="1"/>
                  <a:pt x="22" y="2"/>
                  <a:pt x="20" y="2"/>
                </a:cubicBezTo>
                <a:cubicBezTo>
                  <a:pt x="18" y="3"/>
                  <a:pt x="15" y="3"/>
                  <a:pt x="13" y="3"/>
                </a:cubicBez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lnTo>
                  <a:pt x="25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236"/>
          <p:cNvSpPr>
            <a:spLocks/>
          </p:cNvSpPr>
          <p:nvPr/>
        </p:nvSpPr>
        <p:spPr bwMode="auto">
          <a:xfrm>
            <a:off x="8836026" y="6097588"/>
            <a:ext cx="41275" cy="112713"/>
          </a:xfrm>
          <a:custGeom>
            <a:avLst/>
            <a:gdLst>
              <a:gd name="T0" fmla="*/ 13 w 13"/>
              <a:gd name="T1" fmla="*/ 3 h 36"/>
              <a:gd name="T2" fmla="*/ 0 w 13"/>
              <a:gd name="T3" fmla="*/ 0 h 36"/>
              <a:gd name="T4" fmla="*/ 13 w 13"/>
              <a:gd name="T5" fmla="*/ 36 h 36"/>
              <a:gd name="T6" fmla="*/ 13 w 13"/>
              <a:gd name="T7" fmla="*/ 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36">
                <a:moveTo>
                  <a:pt x="13" y="3"/>
                </a:move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"/>
                  <a:pt x="13" y="3"/>
                  <a:pt x="13" y="3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237"/>
          <p:cNvSpPr>
            <a:spLocks/>
          </p:cNvSpPr>
          <p:nvPr/>
        </p:nvSpPr>
        <p:spPr bwMode="auto">
          <a:xfrm>
            <a:off x="8939213" y="5994400"/>
            <a:ext cx="112713" cy="77788"/>
          </a:xfrm>
          <a:custGeom>
            <a:avLst/>
            <a:gdLst>
              <a:gd name="T0" fmla="*/ 0 w 36"/>
              <a:gd name="T1" fmla="*/ 0 h 25"/>
              <a:gd name="T2" fmla="*/ 2 w 36"/>
              <a:gd name="T3" fmla="*/ 5 h 25"/>
              <a:gd name="T4" fmla="*/ 4 w 36"/>
              <a:gd name="T5" fmla="*/ 12 h 25"/>
              <a:gd name="T6" fmla="*/ 0 w 36"/>
              <a:gd name="T7" fmla="*/ 25 h 25"/>
              <a:gd name="T8" fmla="*/ 36 w 36"/>
              <a:gd name="T9" fmla="*/ 12 h 25"/>
              <a:gd name="T10" fmla="*/ 0 w 36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0" y="0"/>
                </a:moveTo>
                <a:cubicBezTo>
                  <a:pt x="1" y="2"/>
                  <a:pt x="2" y="3"/>
                  <a:pt x="2" y="5"/>
                </a:cubicBezTo>
                <a:cubicBezTo>
                  <a:pt x="3" y="7"/>
                  <a:pt x="4" y="10"/>
                  <a:pt x="4" y="12"/>
                </a:cubicBezTo>
                <a:cubicBezTo>
                  <a:pt x="4" y="17"/>
                  <a:pt x="2" y="21"/>
                  <a:pt x="0" y="25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238"/>
          <p:cNvSpPr>
            <a:spLocks/>
          </p:cNvSpPr>
          <p:nvPr/>
        </p:nvSpPr>
        <p:spPr bwMode="auto">
          <a:xfrm>
            <a:off x="8939213" y="6030913"/>
            <a:ext cx="112713" cy="41275"/>
          </a:xfrm>
          <a:custGeom>
            <a:avLst/>
            <a:gdLst>
              <a:gd name="T0" fmla="*/ 4 w 36"/>
              <a:gd name="T1" fmla="*/ 0 h 13"/>
              <a:gd name="T2" fmla="*/ 0 w 36"/>
              <a:gd name="T3" fmla="*/ 13 h 13"/>
              <a:gd name="T4" fmla="*/ 36 w 36"/>
              <a:gd name="T5" fmla="*/ 0 h 13"/>
              <a:gd name="T6" fmla="*/ 4 w 36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3">
                <a:moveTo>
                  <a:pt x="4" y="0"/>
                </a:moveTo>
                <a:cubicBezTo>
                  <a:pt x="4" y="5"/>
                  <a:pt x="2" y="9"/>
                  <a:pt x="0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239"/>
          <p:cNvSpPr>
            <a:spLocks/>
          </p:cNvSpPr>
          <p:nvPr/>
        </p:nvSpPr>
        <p:spPr bwMode="auto">
          <a:xfrm>
            <a:off x="8848726" y="5775325"/>
            <a:ext cx="53975" cy="58738"/>
          </a:xfrm>
          <a:custGeom>
            <a:avLst/>
            <a:gdLst>
              <a:gd name="T0" fmla="*/ 17 w 17"/>
              <a:gd name="T1" fmla="*/ 1 h 19"/>
              <a:gd name="T2" fmla="*/ 15 w 17"/>
              <a:gd name="T3" fmla="*/ 4 h 19"/>
              <a:gd name="T4" fmla="*/ 15 w 17"/>
              <a:gd name="T5" fmla="*/ 19 h 19"/>
              <a:gd name="T6" fmla="*/ 15 w 17"/>
              <a:gd name="T7" fmla="*/ 19 h 19"/>
              <a:gd name="T8" fmla="*/ 4 w 17"/>
              <a:gd name="T9" fmla="*/ 4 h 19"/>
              <a:gd name="T10" fmla="*/ 3 w 17"/>
              <a:gd name="T11" fmla="*/ 4 h 19"/>
              <a:gd name="T12" fmla="*/ 3 w 17"/>
              <a:gd name="T13" fmla="*/ 14 h 19"/>
              <a:gd name="T14" fmla="*/ 6 w 17"/>
              <a:gd name="T15" fmla="*/ 18 h 19"/>
              <a:gd name="T16" fmla="*/ 6 w 17"/>
              <a:gd name="T17" fmla="*/ 19 h 19"/>
              <a:gd name="T18" fmla="*/ 0 w 17"/>
              <a:gd name="T19" fmla="*/ 19 h 19"/>
              <a:gd name="T20" fmla="*/ 0 w 17"/>
              <a:gd name="T21" fmla="*/ 18 h 19"/>
              <a:gd name="T22" fmla="*/ 2 w 17"/>
              <a:gd name="T23" fmla="*/ 14 h 19"/>
              <a:gd name="T24" fmla="*/ 2 w 17"/>
              <a:gd name="T25" fmla="*/ 2 h 19"/>
              <a:gd name="T26" fmla="*/ 0 w 17"/>
              <a:gd name="T27" fmla="*/ 1 h 19"/>
              <a:gd name="T28" fmla="*/ 0 w 17"/>
              <a:gd name="T29" fmla="*/ 0 h 19"/>
              <a:gd name="T30" fmla="*/ 4 w 17"/>
              <a:gd name="T31" fmla="*/ 0 h 19"/>
              <a:gd name="T32" fmla="*/ 14 w 17"/>
              <a:gd name="T33" fmla="*/ 14 h 19"/>
              <a:gd name="T34" fmla="*/ 14 w 17"/>
              <a:gd name="T35" fmla="*/ 14 h 19"/>
              <a:gd name="T36" fmla="*/ 14 w 17"/>
              <a:gd name="T37" fmla="*/ 4 h 19"/>
              <a:gd name="T38" fmla="*/ 11 w 17"/>
              <a:gd name="T39" fmla="*/ 1 h 19"/>
              <a:gd name="T40" fmla="*/ 11 w 17"/>
              <a:gd name="T41" fmla="*/ 0 h 19"/>
              <a:gd name="T42" fmla="*/ 17 w 17"/>
              <a:gd name="T43" fmla="*/ 0 h 19"/>
              <a:gd name="T44" fmla="*/ 17 w 17"/>
              <a:gd name="T4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6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7"/>
                  <a:pt x="4" y="18"/>
                  <a:pt x="6" y="18"/>
                </a:cubicBezTo>
                <a:cubicBezTo>
                  <a:pt x="6" y="19"/>
                  <a:pt x="6" y="19"/>
                  <a:pt x="6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7"/>
                  <a:pt x="2" y="14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4500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Application>Microsoft Office PowerPoint</Application>
  <PresentationFormat>Widescreen</PresentationFormat>
  <Paragraphs>131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 Furru</dc:creator>
  <cp:lastModifiedBy>Inger Storm Furru</cp:lastModifiedBy>
  <cp:revision>1</cp:revision>
  <dcterms:created xsi:type="dcterms:W3CDTF">2018-12-17T13:46:57Z</dcterms:created>
  <dcterms:modified xsi:type="dcterms:W3CDTF">2018-12-17T13:47:14Z</dcterms:modified>
</cp:coreProperties>
</file>