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108" y="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276985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79756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797256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054411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747126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302184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008936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806364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16508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9007334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645887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C42C02-8F18-4092-A40A-78182DAAD056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E4B2AC-760B-4BE0-BD0A-67273C769A5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398459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2882900" y="0"/>
            <a:ext cx="64262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5"/>
          <p:cNvSpPr>
            <a:spLocks/>
          </p:cNvSpPr>
          <p:nvPr/>
        </p:nvSpPr>
        <p:spPr bwMode="auto">
          <a:xfrm>
            <a:off x="3333750" y="3930651"/>
            <a:ext cx="708025" cy="779463"/>
          </a:xfrm>
          <a:custGeom>
            <a:avLst/>
            <a:gdLst>
              <a:gd name="T0" fmla="*/ 328 w 446"/>
              <a:gd name="T1" fmla="*/ 213 h 491"/>
              <a:gd name="T2" fmla="*/ 361 w 446"/>
              <a:gd name="T3" fmla="*/ 247 h 491"/>
              <a:gd name="T4" fmla="*/ 446 w 446"/>
              <a:gd name="T5" fmla="*/ 276 h 491"/>
              <a:gd name="T6" fmla="*/ 391 w 446"/>
              <a:gd name="T7" fmla="*/ 293 h 491"/>
              <a:gd name="T8" fmla="*/ 394 w 446"/>
              <a:gd name="T9" fmla="*/ 373 h 491"/>
              <a:gd name="T10" fmla="*/ 317 w 446"/>
              <a:gd name="T11" fmla="*/ 380 h 491"/>
              <a:gd name="T12" fmla="*/ 305 w 446"/>
              <a:gd name="T13" fmla="*/ 374 h 491"/>
              <a:gd name="T14" fmla="*/ 246 w 446"/>
              <a:gd name="T15" fmla="*/ 417 h 491"/>
              <a:gd name="T16" fmla="*/ 228 w 446"/>
              <a:gd name="T17" fmla="*/ 482 h 491"/>
              <a:gd name="T18" fmla="*/ 183 w 446"/>
              <a:gd name="T19" fmla="*/ 465 h 491"/>
              <a:gd name="T20" fmla="*/ 174 w 446"/>
              <a:gd name="T21" fmla="*/ 475 h 491"/>
              <a:gd name="T22" fmla="*/ 172 w 446"/>
              <a:gd name="T23" fmla="*/ 486 h 491"/>
              <a:gd name="T24" fmla="*/ 159 w 446"/>
              <a:gd name="T25" fmla="*/ 473 h 491"/>
              <a:gd name="T26" fmla="*/ 120 w 446"/>
              <a:gd name="T27" fmla="*/ 467 h 491"/>
              <a:gd name="T28" fmla="*/ 13 w 446"/>
              <a:gd name="T29" fmla="*/ 465 h 491"/>
              <a:gd name="T30" fmla="*/ 14 w 446"/>
              <a:gd name="T31" fmla="*/ 408 h 491"/>
              <a:gd name="T32" fmla="*/ 0 w 446"/>
              <a:gd name="T33" fmla="*/ 380 h 491"/>
              <a:gd name="T34" fmla="*/ 120 w 446"/>
              <a:gd name="T35" fmla="*/ 365 h 491"/>
              <a:gd name="T36" fmla="*/ 126 w 446"/>
              <a:gd name="T37" fmla="*/ 341 h 491"/>
              <a:gd name="T38" fmla="*/ 55 w 446"/>
              <a:gd name="T39" fmla="*/ 337 h 491"/>
              <a:gd name="T40" fmla="*/ 39 w 446"/>
              <a:gd name="T41" fmla="*/ 258 h 491"/>
              <a:gd name="T42" fmla="*/ 76 w 446"/>
              <a:gd name="T43" fmla="*/ 219 h 491"/>
              <a:gd name="T44" fmla="*/ 98 w 446"/>
              <a:gd name="T45" fmla="*/ 135 h 491"/>
              <a:gd name="T46" fmla="*/ 59 w 446"/>
              <a:gd name="T47" fmla="*/ 102 h 491"/>
              <a:gd name="T48" fmla="*/ 42 w 446"/>
              <a:gd name="T49" fmla="*/ 80 h 491"/>
              <a:gd name="T50" fmla="*/ 35 w 446"/>
              <a:gd name="T51" fmla="*/ 19 h 491"/>
              <a:gd name="T52" fmla="*/ 92 w 446"/>
              <a:gd name="T53" fmla="*/ 54 h 491"/>
              <a:gd name="T54" fmla="*/ 129 w 446"/>
              <a:gd name="T55" fmla="*/ 69 h 491"/>
              <a:gd name="T56" fmla="*/ 172 w 446"/>
              <a:gd name="T57" fmla="*/ 50 h 491"/>
              <a:gd name="T58" fmla="*/ 189 w 446"/>
              <a:gd name="T59" fmla="*/ 0 h 491"/>
              <a:gd name="T60" fmla="*/ 228 w 446"/>
              <a:gd name="T61" fmla="*/ 6 h 491"/>
              <a:gd name="T62" fmla="*/ 259 w 446"/>
              <a:gd name="T63" fmla="*/ 54 h 491"/>
              <a:gd name="T64" fmla="*/ 270 w 446"/>
              <a:gd name="T65" fmla="*/ 102 h 491"/>
              <a:gd name="T66" fmla="*/ 250 w 446"/>
              <a:gd name="T67" fmla="*/ 159 h 491"/>
              <a:gd name="T68" fmla="*/ 222 w 446"/>
              <a:gd name="T69" fmla="*/ 219 h 491"/>
              <a:gd name="T70" fmla="*/ 231 w 446"/>
              <a:gd name="T71" fmla="*/ 256 h 491"/>
              <a:gd name="T72" fmla="*/ 318 w 446"/>
              <a:gd name="T73" fmla="*/ 180 h 4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46" h="491">
                <a:moveTo>
                  <a:pt x="318" y="180"/>
                </a:moveTo>
                <a:lnTo>
                  <a:pt x="328" y="213"/>
                </a:lnTo>
                <a:lnTo>
                  <a:pt x="333" y="221"/>
                </a:lnTo>
                <a:lnTo>
                  <a:pt x="361" y="247"/>
                </a:lnTo>
                <a:lnTo>
                  <a:pt x="409" y="239"/>
                </a:lnTo>
                <a:lnTo>
                  <a:pt x="446" y="276"/>
                </a:lnTo>
                <a:lnTo>
                  <a:pt x="413" y="285"/>
                </a:lnTo>
                <a:lnTo>
                  <a:pt x="391" y="293"/>
                </a:lnTo>
                <a:lnTo>
                  <a:pt x="394" y="341"/>
                </a:lnTo>
                <a:lnTo>
                  <a:pt x="394" y="373"/>
                </a:lnTo>
                <a:lnTo>
                  <a:pt x="348" y="393"/>
                </a:lnTo>
                <a:lnTo>
                  <a:pt x="317" y="380"/>
                </a:lnTo>
                <a:lnTo>
                  <a:pt x="313" y="376"/>
                </a:lnTo>
                <a:lnTo>
                  <a:pt x="305" y="374"/>
                </a:lnTo>
                <a:lnTo>
                  <a:pt x="298" y="380"/>
                </a:lnTo>
                <a:lnTo>
                  <a:pt x="246" y="417"/>
                </a:lnTo>
                <a:lnTo>
                  <a:pt x="266" y="475"/>
                </a:lnTo>
                <a:lnTo>
                  <a:pt x="228" y="482"/>
                </a:lnTo>
                <a:lnTo>
                  <a:pt x="211" y="476"/>
                </a:lnTo>
                <a:lnTo>
                  <a:pt x="183" y="465"/>
                </a:lnTo>
                <a:lnTo>
                  <a:pt x="179" y="471"/>
                </a:lnTo>
                <a:lnTo>
                  <a:pt x="174" y="475"/>
                </a:lnTo>
                <a:lnTo>
                  <a:pt x="178" y="484"/>
                </a:lnTo>
                <a:lnTo>
                  <a:pt x="172" y="486"/>
                </a:lnTo>
                <a:lnTo>
                  <a:pt x="168" y="488"/>
                </a:lnTo>
                <a:lnTo>
                  <a:pt x="159" y="473"/>
                </a:lnTo>
                <a:lnTo>
                  <a:pt x="129" y="491"/>
                </a:lnTo>
                <a:lnTo>
                  <a:pt x="120" y="467"/>
                </a:lnTo>
                <a:lnTo>
                  <a:pt x="85" y="488"/>
                </a:lnTo>
                <a:lnTo>
                  <a:pt x="13" y="465"/>
                </a:lnTo>
                <a:lnTo>
                  <a:pt x="26" y="430"/>
                </a:lnTo>
                <a:lnTo>
                  <a:pt x="14" y="408"/>
                </a:lnTo>
                <a:lnTo>
                  <a:pt x="5" y="391"/>
                </a:lnTo>
                <a:lnTo>
                  <a:pt x="0" y="380"/>
                </a:lnTo>
                <a:lnTo>
                  <a:pt x="48" y="376"/>
                </a:lnTo>
                <a:lnTo>
                  <a:pt x="120" y="365"/>
                </a:lnTo>
                <a:lnTo>
                  <a:pt x="137" y="350"/>
                </a:lnTo>
                <a:lnTo>
                  <a:pt x="126" y="341"/>
                </a:lnTo>
                <a:lnTo>
                  <a:pt x="111" y="336"/>
                </a:lnTo>
                <a:lnTo>
                  <a:pt x="55" y="337"/>
                </a:lnTo>
                <a:lnTo>
                  <a:pt x="63" y="330"/>
                </a:lnTo>
                <a:lnTo>
                  <a:pt x="39" y="258"/>
                </a:lnTo>
                <a:lnTo>
                  <a:pt x="72" y="222"/>
                </a:lnTo>
                <a:lnTo>
                  <a:pt x="76" y="219"/>
                </a:lnTo>
                <a:lnTo>
                  <a:pt x="102" y="145"/>
                </a:lnTo>
                <a:lnTo>
                  <a:pt x="98" y="135"/>
                </a:lnTo>
                <a:lnTo>
                  <a:pt x="87" y="106"/>
                </a:lnTo>
                <a:lnTo>
                  <a:pt x="59" y="102"/>
                </a:lnTo>
                <a:lnTo>
                  <a:pt x="42" y="100"/>
                </a:lnTo>
                <a:lnTo>
                  <a:pt x="42" y="80"/>
                </a:lnTo>
                <a:lnTo>
                  <a:pt x="26" y="20"/>
                </a:lnTo>
                <a:lnTo>
                  <a:pt x="35" y="19"/>
                </a:lnTo>
                <a:lnTo>
                  <a:pt x="39" y="19"/>
                </a:lnTo>
                <a:lnTo>
                  <a:pt x="92" y="54"/>
                </a:lnTo>
                <a:lnTo>
                  <a:pt x="98" y="58"/>
                </a:lnTo>
                <a:lnTo>
                  <a:pt x="129" y="69"/>
                </a:lnTo>
                <a:lnTo>
                  <a:pt x="150" y="48"/>
                </a:lnTo>
                <a:lnTo>
                  <a:pt x="172" y="50"/>
                </a:lnTo>
                <a:lnTo>
                  <a:pt x="196" y="52"/>
                </a:lnTo>
                <a:lnTo>
                  <a:pt x="189" y="0"/>
                </a:lnTo>
                <a:lnTo>
                  <a:pt x="203" y="2"/>
                </a:lnTo>
                <a:lnTo>
                  <a:pt x="228" y="6"/>
                </a:lnTo>
                <a:lnTo>
                  <a:pt x="231" y="9"/>
                </a:lnTo>
                <a:lnTo>
                  <a:pt x="259" y="54"/>
                </a:lnTo>
                <a:lnTo>
                  <a:pt x="261" y="58"/>
                </a:lnTo>
                <a:lnTo>
                  <a:pt x="270" y="102"/>
                </a:lnTo>
                <a:lnTo>
                  <a:pt x="252" y="154"/>
                </a:lnTo>
                <a:lnTo>
                  <a:pt x="250" y="159"/>
                </a:lnTo>
                <a:lnTo>
                  <a:pt x="237" y="182"/>
                </a:lnTo>
                <a:lnTo>
                  <a:pt x="222" y="219"/>
                </a:lnTo>
                <a:lnTo>
                  <a:pt x="229" y="256"/>
                </a:lnTo>
                <a:lnTo>
                  <a:pt x="231" y="256"/>
                </a:lnTo>
                <a:lnTo>
                  <a:pt x="268" y="211"/>
                </a:lnTo>
                <a:lnTo>
                  <a:pt x="318" y="18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6"/>
          <p:cNvSpPr>
            <a:spLocks/>
          </p:cNvSpPr>
          <p:nvPr/>
        </p:nvSpPr>
        <p:spPr bwMode="auto">
          <a:xfrm>
            <a:off x="4498975" y="4286251"/>
            <a:ext cx="893763" cy="744538"/>
          </a:xfrm>
          <a:custGeom>
            <a:avLst/>
            <a:gdLst>
              <a:gd name="T0" fmla="*/ 367 w 563"/>
              <a:gd name="T1" fmla="*/ 69 h 469"/>
              <a:gd name="T2" fmla="*/ 333 w 563"/>
              <a:gd name="T3" fmla="*/ 126 h 469"/>
              <a:gd name="T4" fmla="*/ 424 w 563"/>
              <a:gd name="T5" fmla="*/ 186 h 469"/>
              <a:gd name="T6" fmla="*/ 450 w 563"/>
              <a:gd name="T7" fmla="*/ 202 h 469"/>
              <a:gd name="T8" fmla="*/ 459 w 563"/>
              <a:gd name="T9" fmla="*/ 219 h 469"/>
              <a:gd name="T10" fmla="*/ 507 w 563"/>
              <a:gd name="T11" fmla="*/ 288 h 469"/>
              <a:gd name="T12" fmla="*/ 550 w 563"/>
              <a:gd name="T13" fmla="*/ 295 h 469"/>
              <a:gd name="T14" fmla="*/ 563 w 563"/>
              <a:gd name="T15" fmla="*/ 319 h 469"/>
              <a:gd name="T16" fmla="*/ 517 w 563"/>
              <a:gd name="T17" fmla="*/ 352 h 469"/>
              <a:gd name="T18" fmla="*/ 461 w 563"/>
              <a:gd name="T19" fmla="*/ 391 h 469"/>
              <a:gd name="T20" fmla="*/ 457 w 563"/>
              <a:gd name="T21" fmla="*/ 395 h 469"/>
              <a:gd name="T22" fmla="*/ 452 w 563"/>
              <a:gd name="T23" fmla="*/ 395 h 469"/>
              <a:gd name="T24" fmla="*/ 443 w 563"/>
              <a:gd name="T25" fmla="*/ 395 h 469"/>
              <a:gd name="T26" fmla="*/ 352 w 563"/>
              <a:gd name="T27" fmla="*/ 404 h 469"/>
              <a:gd name="T28" fmla="*/ 296 w 563"/>
              <a:gd name="T29" fmla="*/ 408 h 469"/>
              <a:gd name="T30" fmla="*/ 276 w 563"/>
              <a:gd name="T31" fmla="*/ 410 h 469"/>
              <a:gd name="T32" fmla="*/ 261 w 563"/>
              <a:gd name="T33" fmla="*/ 412 h 469"/>
              <a:gd name="T34" fmla="*/ 255 w 563"/>
              <a:gd name="T35" fmla="*/ 412 h 469"/>
              <a:gd name="T36" fmla="*/ 255 w 563"/>
              <a:gd name="T37" fmla="*/ 412 h 469"/>
              <a:gd name="T38" fmla="*/ 244 w 563"/>
              <a:gd name="T39" fmla="*/ 412 h 469"/>
              <a:gd name="T40" fmla="*/ 166 w 563"/>
              <a:gd name="T41" fmla="*/ 419 h 469"/>
              <a:gd name="T42" fmla="*/ 150 w 563"/>
              <a:gd name="T43" fmla="*/ 438 h 469"/>
              <a:gd name="T44" fmla="*/ 131 w 563"/>
              <a:gd name="T45" fmla="*/ 458 h 469"/>
              <a:gd name="T46" fmla="*/ 76 w 563"/>
              <a:gd name="T47" fmla="*/ 469 h 469"/>
              <a:gd name="T48" fmla="*/ 66 w 563"/>
              <a:gd name="T49" fmla="*/ 438 h 469"/>
              <a:gd name="T50" fmla="*/ 46 w 563"/>
              <a:gd name="T51" fmla="*/ 373 h 469"/>
              <a:gd name="T52" fmla="*/ 29 w 563"/>
              <a:gd name="T53" fmla="*/ 354 h 469"/>
              <a:gd name="T54" fmla="*/ 13 w 563"/>
              <a:gd name="T55" fmla="*/ 369 h 469"/>
              <a:gd name="T56" fmla="*/ 0 w 563"/>
              <a:gd name="T57" fmla="*/ 276 h 469"/>
              <a:gd name="T58" fmla="*/ 31 w 563"/>
              <a:gd name="T59" fmla="*/ 234 h 469"/>
              <a:gd name="T60" fmla="*/ 74 w 563"/>
              <a:gd name="T61" fmla="*/ 241 h 469"/>
              <a:gd name="T62" fmla="*/ 144 w 563"/>
              <a:gd name="T63" fmla="*/ 199 h 469"/>
              <a:gd name="T64" fmla="*/ 159 w 563"/>
              <a:gd name="T65" fmla="*/ 208 h 469"/>
              <a:gd name="T66" fmla="*/ 189 w 563"/>
              <a:gd name="T67" fmla="*/ 193 h 469"/>
              <a:gd name="T68" fmla="*/ 222 w 563"/>
              <a:gd name="T69" fmla="*/ 112 h 469"/>
              <a:gd name="T70" fmla="*/ 229 w 563"/>
              <a:gd name="T71" fmla="*/ 93 h 469"/>
              <a:gd name="T72" fmla="*/ 255 w 563"/>
              <a:gd name="T73" fmla="*/ 43 h 469"/>
              <a:gd name="T74" fmla="*/ 246 w 563"/>
              <a:gd name="T75" fmla="*/ 34 h 469"/>
              <a:gd name="T76" fmla="*/ 237 w 563"/>
              <a:gd name="T77" fmla="*/ 24 h 469"/>
              <a:gd name="T78" fmla="*/ 270 w 563"/>
              <a:gd name="T79" fmla="*/ 8 h 469"/>
              <a:gd name="T80" fmla="*/ 255 w 563"/>
              <a:gd name="T81" fmla="*/ 0 h 469"/>
              <a:gd name="T82" fmla="*/ 272 w 563"/>
              <a:gd name="T83" fmla="*/ 6 h 469"/>
              <a:gd name="T84" fmla="*/ 274 w 563"/>
              <a:gd name="T85" fmla="*/ 8 h 469"/>
              <a:gd name="T86" fmla="*/ 289 w 563"/>
              <a:gd name="T87" fmla="*/ 34 h 469"/>
              <a:gd name="T88" fmla="*/ 302 w 563"/>
              <a:gd name="T89" fmla="*/ 60 h 469"/>
              <a:gd name="T90" fmla="*/ 304 w 563"/>
              <a:gd name="T91" fmla="*/ 61 h 469"/>
              <a:gd name="T92" fmla="*/ 339 w 563"/>
              <a:gd name="T93" fmla="*/ 37 h 469"/>
              <a:gd name="T94" fmla="*/ 354 w 563"/>
              <a:gd name="T95" fmla="*/ 56 h 469"/>
              <a:gd name="T96" fmla="*/ 367 w 563"/>
              <a:gd name="T97" fmla="*/ 69 h 4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63" h="469">
                <a:moveTo>
                  <a:pt x="367" y="69"/>
                </a:moveTo>
                <a:lnTo>
                  <a:pt x="333" y="126"/>
                </a:lnTo>
                <a:lnTo>
                  <a:pt x="424" y="186"/>
                </a:lnTo>
                <a:lnTo>
                  <a:pt x="450" y="202"/>
                </a:lnTo>
                <a:lnTo>
                  <a:pt x="459" y="219"/>
                </a:lnTo>
                <a:lnTo>
                  <a:pt x="507" y="288"/>
                </a:lnTo>
                <a:lnTo>
                  <a:pt x="550" y="295"/>
                </a:lnTo>
                <a:lnTo>
                  <a:pt x="563" y="319"/>
                </a:lnTo>
                <a:lnTo>
                  <a:pt x="517" y="352"/>
                </a:lnTo>
                <a:lnTo>
                  <a:pt x="461" y="391"/>
                </a:lnTo>
                <a:lnTo>
                  <a:pt x="457" y="395"/>
                </a:lnTo>
                <a:lnTo>
                  <a:pt x="452" y="395"/>
                </a:lnTo>
                <a:lnTo>
                  <a:pt x="443" y="395"/>
                </a:lnTo>
                <a:lnTo>
                  <a:pt x="352" y="404"/>
                </a:lnTo>
                <a:lnTo>
                  <a:pt x="296" y="408"/>
                </a:lnTo>
                <a:lnTo>
                  <a:pt x="276" y="410"/>
                </a:lnTo>
                <a:lnTo>
                  <a:pt x="261" y="412"/>
                </a:lnTo>
                <a:lnTo>
                  <a:pt x="255" y="412"/>
                </a:lnTo>
                <a:lnTo>
                  <a:pt x="255" y="412"/>
                </a:lnTo>
                <a:lnTo>
                  <a:pt x="244" y="412"/>
                </a:lnTo>
                <a:lnTo>
                  <a:pt x="166" y="419"/>
                </a:lnTo>
                <a:lnTo>
                  <a:pt x="150" y="438"/>
                </a:lnTo>
                <a:lnTo>
                  <a:pt x="131" y="458"/>
                </a:lnTo>
                <a:lnTo>
                  <a:pt x="76" y="469"/>
                </a:lnTo>
                <a:lnTo>
                  <a:pt x="66" y="438"/>
                </a:lnTo>
                <a:lnTo>
                  <a:pt x="46" y="373"/>
                </a:lnTo>
                <a:lnTo>
                  <a:pt x="29" y="354"/>
                </a:lnTo>
                <a:lnTo>
                  <a:pt x="13" y="369"/>
                </a:lnTo>
                <a:lnTo>
                  <a:pt x="0" y="276"/>
                </a:lnTo>
                <a:lnTo>
                  <a:pt x="31" y="234"/>
                </a:lnTo>
                <a:lnTo>
                  <a:pt x="74" y="241"/>
                </a:lnTo>
                <a:lnTo>
                  <a:pt x="144" y="199"/>
                </a:lnTo>
                <a:lnTo>
                  <a:pt x="159" y="208"/>
                </a:lnTo>
                <a:lnTo>
                  <a:pt x="189" y="193"/>
                </a:lnTo>
                <a:lnTo>
                  <a:pt x="222" y="112"/>
                </a:lnTo>
                <a:lnTo>
                  <a:pt x="229" y="93"/>
                </a:lnTo>
                <a:lnTo>
                  <a:pt x="255" y="43"/>
                </a:lnTo>
                <a:lnTo>
                  <a:pt x="246" y="34"/>
                </a:lnTo>
                <a:lnTo>
                  <a:pt x="237" y="24"/>
                </a:lnTo>
                <a:lnTo>
                  <a:pt x="270" y="8"/>
                </a:lnTo>
                <a:lnTo>
                  <a:pt x="255" y="0"/>
                </a:lnTo>
                <a:lnTo>
                  <a:pt x="272" y="6"/>
                </a:lnTo>
                <a:lnTo>
                  <a:pt x="274" y="8"/>
                </a:lnTo>
                <a:lnTo>
                  <a:pt x="289" y="34"/>
                </a:lnTo>
                <a:lnTo>
                  <a:pt x="302" y="60"/>
                </a:lnTo>
                <a:lnTo>
                  <a:pt x="304" y="61"/>
                </a:lnTo>
                <a:lnTo>
                  <a:pt x="339" y="37"/>
                </a:lnTo>
                <a:lnTo>
                  <a:pt x="354" y="56"/>
                </a:lnTo>
                <a:lnTo>
                  <a:pt x="367" y="6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7"/>
          <p:cNvSpPr>
            <a:spLocks/>
          </p:cNvSpPr>
          <p:nvPr/>
        </p:nvSpPr>
        <p:spPr bwMode="auto">
          <a:xfrm>
            <a:off x="3944938" y="5122863"/>
            <a:ext cx="954088" cy="996950"/>
          </a:xfrm>
          <a:custGeom>
            <a:avLst/>
            <a:gdLst>
              <a:gd name="T0" fmla="*/ 402 w 601"/>
              <a:gd name="T1" fmla="*/ 24 h 628"/>
              <a:gd name="T2" fmla="*/ 430 w 601"/>
              <a:gd name="T3" fmla="*/ 76 h 628"/>
              <a:gd name="T4" fmla="*/ 456 w 601"/>
              <a:gd name="T5" fmla="*/ 124 h 628"/>
              <a:gd name="T6" fmla="*/ 469 w 601"/>
              <a:gd name="T7" fmla="*/ 148 h 628"/>
              <a:gd name="T8" fmla="*/ 486 w 601"/>
              <a:gd name="T9" fmla="*/ 178 h 628"/>
              <a:gd name="T10" fmla="*/ 497 w 601"/>
              <a:gd name="T11" fmla="*/ 241 h 628"/>
              <a:gd name="T12" fmla="*/ 504 w 601"/>
              <a:gd name="T13" fmla="*/ 283 h 628"/>
              <a:gd name="T14" fmla="*/ 514 w 601"/>
              <a:gd name="T15" fmla="*/ 339 h 628"/>
              <a:gd name="T16" fmla="*/ 599 w 601"/>
              <a:gd name="T17" fmla="*/ 393 h 628"/>
              <a:gd name="T18" fmla="*/ 601 w 601"/>
              <a:gd name="T19" fmla="*/ 441 h 628"/>
              <a:gd name="T20" fmla="*/ 543 w 601"/>
              <a:gd name="T21" fmla="*/ 441 h 628"/>
              <a:gd name="T22" fmla="*/ 480 w 601"/>
              <a:gd name="T23" fmla="*/ 443 h 628"/>
              <a:gd name="T24" fmla="*/ 476 w 601"/>
              <a:gd name="T25" fmla="*/ 443 h 628"/>
              <a:gd name="T26" fmla="*/ 475 w 601"/>
              <a:gd name="T27" fmla="*/ 446 h 628"/>
              <a:gd name="T28" fmla="*/ 454 w 601"/>
              <a:gd name="T29" fmla="*/ 480 h 628"/>
              <a:gd name="T30" fmla="*/ 417 w 601"/>
              <a:gd name="T31" fmla="*/ 545 h 628"/>
              <a:gd name="T32" fmla="*/ 391 w 601"/>
              <a:gd name="T33" fmla="*/ 589 h 628"/>
              <a:gd name="T34" fmla="*/ 367 w 601"/>
              <a:gd name="T35" fmla="*/ 628 h 628"/>
              <a:gd name="T36" fmla="*/ 349 w 601"/>
              <a:gd name="T37" fmla="*/ 513 h 628"/>
              <a:gd name="T38" fmla="*/ 358 w 601"/>
              <a:gd name="T39" fmla="*/ 489 h 628"/>
              <a:gd name="T40" fmla="*/ 362 w 601"/>
              <a:gd name="T41" fmla="*/ 478 h 628"/>
              <a:gd name="T42" fmla="*/ 328 w 601"/>
              <a:gd name="T43" fmla="*/ 448 h 628"/>
              <a:gd name="T44" fmla="*/ 332 w 601"/>
              <a:gd name="T45" fmla="*/ 439 h 628"/>
              <a:gd name="T46" fmla="*/ 339 w 601"/>
              <a:gd name="T47" fmla="*/ 420 h 628"/>
              <a:gd name="T48" fmla="*/ 326 w 601"/>
              <a:gd name="T49" fmla="*/ 402 h 628"/>
              <a:gd name="T50" fmla="*/ 308 w 601"/>
              <a:gd name="T51" fmla="*/ 376 h 628"/>
              <a:gd name="T52" fmla="*/ 286 w 601"/>
              <a:gd name="T53" fmla="*/ 385 h 628"/>
              <a:gd name="T54" fmla="*/ 263 w 601"/>
              <a:gd name="T55" fmla="*/ 383 h 628"/>
              <a:gd name="T56" fmla="*/ 254 w 601"/>
              <a:gd name="T57" fmla="*/ 376 h 628"/>
              <a:gd name="T58" fmla="*/ 221 w 601"/>
              <a:gd name="T59" fmla="*/ 346 h 628"/>
              <a:gd name="T60" fmla="*/ 193 w 601"/>
              <a:gd name="T61" fmla="*/ 381 h 628"/>
              <a:gd name="T62" fmla="*/ 124 w 601"/>
              <a:gd name="T63" fmla="*/ 311 h 628"/>
              <a:gd name="T64" fmla="*/ 91 w 601"/>
              <a:gd name="T65" fmla="*/ 278 h 628"/>
              <a:gd name="T66" fmla="*/ 93 w 601"/>
              <a:gd name="T67" fmla="*/ 257 h 628"/>
              <a:gd name="T68" fmla="*/ 74 w 601"/>
              <a:gd name="T69" fmla="*/ 250 h 628"/>
              <a:gd name="T70" fmla="*/ 0 w 601"/>
              <a:gd name="T71" fmla="*/ 211 h 628"/>
              <a:gd name="T72" fmla="*/ 32 w 601"/>
              <a:gd name="T73" fmla="*/ 166 h 628"/>
              <a:gd name="T74" fmla="*/ 32 w 601"/>
              <a:gd name="T75" fmla="*/ 163 h 628"/>
              <a:gd name="T76" fmla="*/ 32 w 601"/>
              <a:gd name="T77" fmla="*/ 152 h 628"/>
              <a:gd name="T78" fmla="*/ 28 w 601"/>
              <a:gd name="T79" fmla="*/ 103 h 628"/>
              <a:gd name="T80" fmla="*/ 71 w 601"/>
              <a:gd name="T81" fmla="*/ 70 h 628"/>
              <a:gd name="T82" fmla="*/ 78 w 601"/>
              <a:gd name="T83" fmla="*/ 76 h 628"/>
              <a:gd name="T84" fmla="*/ 121 w 601"/>
              <a:gd name="T85" fmla="*/ 100 h 628"/>
              <a:gd name="T86" fmla="*/ 260 w 601"/>
              <a:gd name="T87" fmla="*/ 0 h 628"/>
              <a:gd name="T88" fmla="*/ 265 w 601"/>
              <a:gd name="T89" fmla="*/ 0 h 628"/>
              <a:gd name="T90" fmla="*/ 295 w 601"/>
              <a:gd name="T91" fmla="*/ 5 h 628"/>
              <a:gd name="T92" fmla="*/ 402 w 601"/>
              <a:gd name="T93" fmla="*/ 24 h 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601" h="628">
                <a:moveTo>
                  <a:pt x="402" y="24"/>
                </a:moveTo>
                <a:lnTo>
                  <a:pt x="430" y="76"/>
                </a:lnTo>
                <a:lnTo>
                  <a:pt x="456" y="124"/>
                </a:lnTo>
                <a:lnTo>
                  <a:pt x="469" y="148"/>
                </a:lnTo>
                <a:lnTo>
                  <a:pt x="486" y="178"/>
                </a:lnTo>
                <a:lnTo>
                  <a:pt x="497" y="241"/>
                </a:lnTo>
                <a:lnTo>
                  <a:pt x="504" y="283"/>
                </a:lnTo>
                <a:lnTo>
                  <a:pt x="514" y="339"/>
                </a:lnTo>
                <a:lnTo>
                  <a:pt x="599" y="393"/>
                </a:lnTo>
                <a:lnTo>
                  <a:pt x="601" y="441"/>
                </a:lnTo>
                <a:lnTo>
                  <a:pt x="543" y="441"/>
                </a:lnTo>
                <a:lnTo>
                  <a:pt x="480" y="443"/>
                </a:lnTo>
                <a:lnTo>
                  <a:pt x="476" y="443"/>
                </a:lnTo>
                <a:lnTo>
                  <a:pt x="475" y="446"/>
                </a:lnTo>
                <a:lnTo>
                  <a:pt x="454" y="480"/>
                </a:lnTo>
                <a:lnTo>
                  <a:pt x="417" y="545"/>
                </a:lnTo>
                <a:lnTo>
                  <a:pt x="391" y="589"/>
                </a:lnTo>
                <a:lnTo>
                  <a:pt x="367" y="628"/>
                </a:lnTo>
                <a:lnTo>
                  <a:pt x="349" y="513"/>
                </a:lnTo>
                <a:lnTo>
                  <a:pt x="358" y="489"/>
                </a:lnTo>
                <a:lnTo>
                  <a:pt x="362" y="478"/>
                </a:lnTo>
                <a:lnTo>
                  <a:pt x="328" y="448"/>
                </a:lnTo>
                <a:lnTo>
                  <a:pt x="332" y="439"/>
                </a:lnTo>
                <a:lnTo>
                  <a:pt x="339" y="420"/>
                </a:lnTo>
                <a:lnTo>
                  <a:pt x="326" y="402"/>
                </a:lnTo>
                <a:lnTo>
                  <a:pt x="308" y="376"/>
                </a:lnTo>
                <a:lnTo>
                  <a:pt x="286" y="385"/>
                </a:lnTo>
                <a:lnTo>
                  <a:pt x="263" y="383"/>
                </a:lnTo>
                <a:lnTo>
                  <a:pt x="254" y="376"/>
                </a:lnTo>
                <a:lnTo>
                  <a:pt x="221" y="346"/>
                </a:lnTo>
                <a:lnTo>
                  <a:pt x="193" y="381"/>
                </a:lnTo>
                <a:lnTo>
                  <a:pt x="124" y="311"/>
                </a:lnTo>
                <a:lnTo>
                  <a:pt x="91" y="278"/>
                </a:lnTo>
                <a:lnTo>
                  <a:pt x="93" y="257"/>
                </a:lnTo>
                <a:lnTo>
                  <a:pt x="74" y="250"/>
                </a:lnTo>
                <a:lnTo>
                  <a:pt x="0" y="211"/>
                </a:lnTo>
                <a:lnTo>
                  <a:pt x="32" y="166"/>
                </a:lnTo>
                <a:lnTo>
                  <a:pt x="32" y="163"/>
                </a:lnTo>
                <a:lnTo>
                  <a:pt x="32" y="152"/>
                </a:lnTo>
                <a:lnTo>
                  <a:pt x="28" y="103"/>
                </a:lnTo>
                <a:lnTo>
                  <a:pt x="71" y="70"/>
                </a:lnTo>
                <a:lnTo>
                  <a:pt x="78" y="76"/>
                </a:lnTo>
                <a:lnTo>
                  <a:pt x="121" y="100"/>
                </a:lnTo>
                <a:lnTo>
                  <a:pt x="260" y="0"/>
                </a:lnTo>
                <a:lnTo>
                  <a:pt x="265" y="0"/>
                </a:lnTo>
                <a:lnTo>
                  <a:pt x="295" y="5"/>
                </a:lnTo>
                <a:lnTo>
                  <a:pt x="402" y="2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8"/>
          <p:cNvSpPr>
            <a:spLocks/>
          </p:cNvSpPr>
          <p:nvPr/>
        </p:nvSpPr>
        <p:spPr bwMode="auto">
          <a:xfrm>
            <a:off x="5313363" y="4343401"/>
            <a:ext cx="1058863" cy="817563"/>
          </a:xfrm>
          <a:custGeom>
            <a:avLst/>
            <a:gdLst>
              <a:gd name="T0" fmla="*/ 667 w 667"/>
              <a:gd name="T1" fmla="*/ 265 h 515"/>
              <a:gd name="T2" fmla="*/ 665 w 667"/>
              <a:gd name="T3" fmla="*/ 318 h 515"/>
              <a:gd name="T4" fmla="*/ 565 w 667"/>
              <a:gd name="T5" fmla="*/ 363 h 515"/>
              <a:gd name="T6" fmla="*/ 565 w 667"/>
              <a:gd name="T7" fmla="*/ 365 h 515"/>
              <a:gd name="T8" fmla="*/ 515 w 667"/>
              <a:gd name="T9" fmla="*/ 363 h 515"/>
              <a:gd name="T10" fmla="*/ 497 w 667"/>
              <a:gd name="T11" fmla="*/ 363 h 515"/>
              <a:gd name="T12" fmla="*/ 493 w 667"/>
              <a:gd name="T13" fmla="*/ 367 h 515"/>
              <a:gd name="T14" fmla="*/ 474 w 667"/>
              <a:gd name="T15" fmla="*/ 402 h 515"/>
              <a:gd name="T16" fmla="*/ 443 w 667"/>
              <a:gd name="T17" fmla="*/ 457 h 515"/>
              <a:gd name="T18" fmla="*/ 411 w 667"/>
              <a:gd name="T19" fmla="*/ 515 h 515"/>
              <a:gd name="T20" fmla="*/ 356 w 667"/>
              <a:gd name="T21" fmla="*/ 498 h 515"/>
              <a:gd name="T22" fmla="*/ 332 w 667"/>
              <a:gd name="T23" fmla="*/ 422 h 515"/>
              <a:gd name="T24" fmla="*/ 300 w 667"/>
              <a:gd name="T25" fmla="*/ 418 h 515"/>
              <a:gd name="T26" fmla="*/ 248 w 667"/>
              <a:gd name="T27" fmla="*/ 418 h 515"/>
              <a:gd name="T28" fmla="*/ 232 w 667"/>
              <a:gd name="T29" fmla="*/ 417 h 515"/>
              <a:gd name="T30" fmla="*/ 209 w 667"/>
              <a:gd name="T31" fmla="*/ 413 h 515"/>
              <a:gd name="T32" fmla="*/ 182 w 667"/>
              <a:gd name="T33" fmla="*/ 405 h 515"/>
              <a:gd name="T34" fmla="*/ 178 w 667"/>
              <a:gd name="T35" fmla="*/ 402 h 515"/>
              <a:gd name="T36" fmla="*/ 158 w 667"/>
              <a:gd name="T37" fmla="*/ 383 h 515"/>
              <a:gd name="T38" fmla="*/ 50 w 667"/>
              <a:gd name="T39" fmla="*/ 283 h 515"/>
              <a:gd name="T40" fmla="*/ 37 w 667"/>
              <a:gd name="T41" fmla="*/ 259 h 515"/>
              <a:gd name="T42" fmla="*/ 33 w 667"/>
              <a:gd name="T43" fmla="*/ 220 h 515"/>
              <a:gd name="T44" fmla="*/ 26 w 667"/>
              <a:gd name="T45" fmla="*/ 139 h 515"/>
              <a:gd name="T46" fmla="*/ 22 w 667"/>
              <a:gd name="T47" fmla="*/ 111 h 515"/>
              <a:gd name="T48" fmla="*/ 22 w 667"/>
              <a:gd name="T49" fmla="*/ 98 h 515"/>
              <a:gd name="T50" fmla="*/ 6 w 667"/>
              <a:gd name="T51" fmla="*/ 79 h 515"/>
              <a:gd name="T52" fmla="*/ 0 w 667"/>
              <a:gd name="T53" fmla="*/ 72 h 515"/>
              <a:gd name="T54" fmla="*/ 30 w 667"/>
              <a:gd name="T55" fmla="*/ 40 h 515"/>
              <a:gd name="T56" fmla="*/ 72 w 667"/>
              <a:gd name="T57" fmla="*/ 42 h 515"/>
              <a:gd name="T58" fmla="*/ 106 w 667"/>
              <a:gd name="T59" fmla="*/ 63 h 515"/>
              <a:gd name="T60" fmla="*/ 234 w 667"/>
              <a:gd name="T61" fmla="*/ 18 h 515"/>
              <a:gd name="T62" fmla="*/ 386 w 667"/>
              <a:gd name="T63" fmla="*/ 0 h 515"/>
              <a:gd name="T64" fmla="*/ 478 w 667"/>
              <a:gd name="T65" fmla="*/ 24 h 515"/>
              <a:gd name="T66" fmla="*/ 478 w 667"/>
              <a:gd name="T67" fmla="*/ 24 h 515"/>
              <a:gd name="T68" fmla="*/ 562 w 667"/>
              <a:gd name="T69" fmla="*/ 42 h 515"/>
              <a:gd name="T70" fmla="*/ 667 w 667"/>
              <a:gd name="T71" fmla="*/ 265 h 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67" h="515">
                <a:moveTo>
                  <a:pt x="667" y="265"/>
                </a:moveTo>
                <a:lnTo>
                  <a:pt x="665" y="318"/>
                </a:lnTo>
                <a:lnTo>
                  <a:pt x="565" y="363"/>
                </a:lnTo>
                <a:lnTo>
                  <a:pt x="565" y="365"/>
                </a:lnTo>
                <a:lnTo>
                  <a:pt x="515" y="363"/>
                </a:lnTo>
                <a:lnTo>
                  <a:pt x="497" y="363"/>
                </a:lnTo>
                <a:lnTo>
                  <a:pt x="493" y="367"/>
                </a:lnTo>
                <a:lnTo>
                  <a:pt x="474" y="402"/>
                </a:lnTo>
                <a:lnTo>
                  <a:pt x="443" y="457"/>
                </a:lnTo>
                <a:lnTo>
                  <a:pt x="411" y="515"/>
                </a:lnTo>
                <a:lnTo>
                  <a:pt x="356" y="498"/>
                </a:lnTo>
                <a:lnTo>
                  <a:pt x="332" y="422"/>
                </a:lnTo>
                <a:lnTo>
                  <a:pt x="300" y="418"/>
                </a:lnTo>
                <a:lnTo>
                  <a:pt x="248" y="418"/>
                </a:lnTo>
                <a:lnTo>
                  <a:pt x="232" y="417"/>
                </a:lnTo>
                <a:lnTo>
                  <a:pt x="209" y="413"/>
                </a:lnTo>
                <a:lnTo>
                  <a:pt x="182" y="405"/>
                </a:lnTo>
                <a:lnTo>
                  <a:pt x="178" y="402"/>
                </a:lnTo>
                <a:lnTo>
                  <a:pt x="158" y="383"/>
                </a:lnTo>
                <a:lnTo>
                  <a:pt x="50" y="283"/>
                </a:lnTo>
                <a:lnTo>
                  <a:pt x="37" y="259"/>
                </a:lnTo>
                <a:lnTo>
                  <a:pt x="33" y="220"/>
                </a:lnTo>
                <a:lnTo>
                  <a:pt x="26" y="139"/>
                </a:lnTo>
                <a:lnTo>
                  <a:pt x="22" y="111"/>
                </a:lnTo>
                <a:lnTo>
                  <a:pt x="22" y="98"/>
                </a:lnTo>
                <a:lnTo>
                  <a:pt x="6" y="79"/>
                </a:lnTo>
                <a:lnTo>
                  <a:pt x="0" y="72"/>
                </a:lnTo>
                <a:lnTo>
                  <a:pt x="30" y="40"/>
                </a:lnTo>
                <a:lnTo>
                  <a:pt x="72" y="42"/>
                </a:lnTo>
                <a:lnTo>
                  <a:pt x="106" y="63"/>
                </a:lnTo>
                <a:lnTo>
                  <a:pt x="234" y="18"/>
                </a:lnTo>
                <a:lnTo>
                  <a:pt x="386" y="0"/>
                </a:lnTo>
                <a:lnTo>
                  <a:pt x="478" y="24"/>
                </a:lnTo>
                <a:lnTo>
                  <a:pt x="478" y="24"/>
                </a:lnTo>
                <a:lnTo>
                  <a:pt x="562" y="42"/>
                </a:lnTo>
                <a:lnTo>
                  <a:pt x="667" y="26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9"/>
          <p:cNvSpPr>
            <a:spLocks/>
          </p:cNvSpPr>
          <p:nvPr/>
        </p:nvSpPr>
        <p:spPr bwMode="auto">
          <a:xfrm>
            <a:off x="2968625" y="3092451"/>
            <a:ext cx="565150" cy="279400"/>
          </a:xfrm>
          <a:custGeom>
            <a:avLst/>
            <a:gdLst>
              <a:gd name="T0" fmla="*/ 343 w 356"/>
              <a:gd name="T1" fmla="*/ 156 h 176"/>
              <a:gd name="T2" fmla="*/ 144 w 356"/>
              <a:gd name="T3" fmla="*/ 176 h 176"/>
              <a:gd name="T4" fmla="*/ 0 w 356"/>
              <a:gd name="T5" fmla="*/ 163 h 176"/>
              <a:gd name="T6" fmla="*/ 0 w 356"/>
              <a:gd name="T7" fmla="*/ 126 h 176"/>
              <a:gd name="T8" fmla="*/ 183 w 356"/>
              <a:gd name="T9" fmla="*/ 104 h 176"/>
              <a:gd name="T10" fmla="*/ 328 w 356"/>
              <a:gd name="T11" fmla="*/ 0 h 176"/>
              <a:gd name="T12" fmla="*/ 352 w 356"/>
              <a:gd name="T13" fmla="*/ 17 h 176"/>
              <a:gd name="T14" fmla="*/ 341 w 356"/>
              <a:gd name="T15" fmla="*/ 52 h 176"/>
              <a:gd name="T16" fmla="*/ 356 w 356"/>
              <a:gd name="T17" fmla="*/ 76 h 176"/>
              <a:gd name="T18" fmla="*/ 343 w 356"/>
              <a:gd name="T19" fmla="*/ 156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56" h="176">
                <a:moveTo>
                  <a:pt x="343" y="156"/>
                </a:moveTo>
                <a:lnTo>
                  <a:pt x="144" y="176"/>
                </a:lnTo>
                <a:lnTo>
                  <a:pt x="0" y="163"/>
                </a:lnTo>
                <a:lnTo>
                  <a:pt x="0" y="126"/>
                </a:lnTo>
                <a:lnTo>
                  <a:pt x="183" y="104"/>
                </a:lnTo>
                <a:lnTo>
                  <a:pt x="328" y="0"/>
                </a:lnTo>
                <a:lnTo>
                  <a:pt x="352" y="17"/>
                </a:lnTo>
                <a:lnTo>
                  <a:pt x="341" y="52"/>
                </a:lnTo>
                <a:lnTo>
                  <a:pt x="356" y="76"/>
                </a:lnTo>
                <a:lnTo>
                  <a:pt x="343" y="15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10"/>
          <p:cNvSpPr>
            <a:spLocks/>
          </p:cNvSpPr>
          <p:nvPr/>
        </p:nvSpPr>
        <p:spPr bwMode="auto">
          <a:xfrm>
            <a:off x="4192588" y="3527426"/>
            <a:ext cx="428625" cy="617538"/>
          </a:xfrm>
          <a:custGeom>
            <a:avLst/>
            <a:gdLst>
              <a:gd name="T0" fmla="*/ 270 w 270"/>
              <a:gd name="T1" fmla="*/ 312 h 389"/>
              <a:gd name="T2" fmla="*/ 204 w 270"/>
              <a:gd name="T3" fmla="*/ 376 h 389"/>
              <a:gd name="T4" fmla="*/ 189 w 270"/>
              <a:gd name="T5" fmla="*/ 380 h 389"/>
              <a:gd name="T6" fmla="*/ 130 w 270"/>
              <a:gd name="T7" fmla="*/ 389 h 389"/>
              <a:gd name="T8" fmla="*/ 130 w 270"/>
              <a:gd name="T9" fmla="*/ 369 h 389"/>
              <a:gd name="T10" fmla="*/ 128 w 270"/>
              <a:gd name="T11" fmla="*/ 339 h 389"/>
              <a:gd name="T12" fmla="*/ 87 w 270"/>
              <a:gd name="T13" fmla="*/ 312 h 389"/>
              <a:gd name="T14" fmla="*/ 55 w 270"/>
              <a:gd name="T15" fmla="*/ 289 h 389"/>
              <a:gd name="T16" fmla="*/ 41 w 270"/>
              <a:gd name="T17" fmla="*/ 256 h 389"/>
              <a:gd name="T18" fmla="*/ 15 w 270"/>
              <a:gd name="T19" fmla="*/ 208 h 389"/>
              <a:gd name="T20" fmla="*/ 0 w 270"/>
              <a:gd name="T21" fmla="*/ 176 h 389"/>
              <a:gd name="T22" fmla="*/ 24 w 270"/>
              <a:gd name="T23" fmla="*/ 150 h 389"/>
              <a:gd name="T24" fmla="*/ 39 w 270"/>
              <a:gd name="T25" fmla="*/ 134 h 389"/>
              <a:gd name="T26" fmla="*/ 35 w 270"/>
              <a:gd name="T27" fmla="*/ 126 h 389"/>
              <a:gd name="T28" fmla="*/ 22 w 270"/>
              <a:gd name="T29" fmla="*/ 100 h 389"/>
              <a:gd name="T30" fmla="*/ 37 w 270"/>
              <a:gd name="T31" fmla="*/ 98 h 389"/>
              <a:gd name="T32" fmla="*/ 20 w 270"/>
              <a:gd name="T33" fmla="*/ 67 h 389"/>
              <a:gd name="T34" fmla="*/ 61 w 270"/>
              <a:gd name="T35" fmla="*/ 30 h 389"/>
              <a:gd name="T36" fmla="*/ 111 w 270"/>
              <a:gd name="T37" fmla="*/ 21 h 389"/>
              <a:gd name="T38" fmla="*/ 148 w 270"/>
              <a:gd name="T39" fmla="*/ 0 h 389"/>
              <a:gd name="T40" fmla="*/ 167 w 270"/>
              <a:gd name="T41" fmla="*/ 32 h 389"/>
              <a:gd name="T42" fmla="*/ 170 w 270"/>
              <a:gd name="T43" fmla="*/ 54 h 389"/>
              <a:gd name="T44" fmla="*/ 170 w 270"/>
              <a:gd name="T45" fmla="*/ 72 h 389"/>
              <a:gd name="T46" fmla="*/ 180 w 270"/>
              <a:gd name="T47" fmla="*/ 126 h 389"/>
              <a:gd name="T48" fmla="*/ 189 w 270"/>
              <a:gd name="T49" fmla="*/ 158 h 389"/>
              <a:gd name="T50" fmla="*/ 198 w 270"/>
              <a:gd name="T51" fmla="*/ 189 h 389"/>
              <a:gd name="T52" fmla="*/ 200 w 270"/>
              <a:gd name="T53" fmla="*/ 195 h 389"/>
              <a:gd name="T54" fmla="*/ 202 w 270"/>
              <a:gd name="T55" fmla="*/ 198 h 389"/>
              <a:gd name="T56" fmla="*/ 211 w 270"/>
              <a:gd name="T57" fmla="*/ 223 h 389"/>
              <a:gd name="T58" fmla="*/ 222 w 270"/>
              <a:gd name="T59" fmla="*/ 247 h 389"/>
              <a:gd name="T60" fmla="*/ 269 w 270"/>
              <a:gd name="T61" fmla="*/ 304 h 389"/>
              <a:gd name="T62" fmla="*/ 270 w 270"/>
              <a:gd name="T63" fmla="*/ 312 h 3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70" h="389">
                <a:moveTo>
                  <a:pt x="270" y="312"/>
                </a:moveTo>
                <a:lnTo>
                  <a:pt x="204" y="376"/>
                </a:lnTo>
                <a:lnTo>
                  <a:pt x="189" y="380"/>
                </a:lnTo>
                <a:lnTo>
                  <a:pt x="130" y="389"/>
                </a:lnTo>
                <a:lnTo>
                  <a:pt x="130" y="369"/>
                </a:lnTo>
                <a:lnTo>
                  <a:pt x="128" y="339"/>
                </a:lnTo>
                <a:lnTo>
                  <a:pt x="87" y="312"/>
                </a:lnTo>
                <a:lnTo>
                  <a:pt x="55" y="289"/>
                </a:lnTo>
                <a:lnTo>
                  <a:pt x="41" y="256"/>
                </a:lnTo>
                <a:lnTo>
                  <a:pt x="15" y="208"/>
                </a:lnTo>
                <a:lnTo>
                  <a:pt x="0" y="176"/>
                </a:lnTo>
                <a:lnTo>
                  <a:pt x="24" y="150"/>
                </a:lnTo>
                <a:lnTo>
                  <a:pt x="39" y="134"/>
                </a:lnTo>
                <a:lnTo>
                  <a:pt x="35" y="126"/>
                </a:lnTo>
                <a:lnTo>
                  <a:pt x="22" y="100"/>
                </a:lnTo>
                <a:lnTo>
                  <a:pt x="37" y="98"/>
                </a:lnTo>
                <a:lnTo>
                  <a:pt x="20" y="67"/>
                </a:lnTo>
                <a:lnTo>
                  <a:pt x="61" y="30"/>
                </a:lnTo>
                <a:lnTo>
                  <a:pt x="111" y="21"/>
                </a:lnTo>
                <a:lnTo>
                  <a:pt x="148" y="0"/>
                </a:lnTo>
                <a:lnTo>
                  <a:pt x="167" y="32"/>
                </a:lnTo>
                <a:lnTo>
                  <a:pt x="170" y="54"/>
                </a:lnTo>
                <a:lnTo>
                  <a:pt x="170" y="72"/>
                </a:lnTo>
                <a:lnTo>
                  <a:pt x="180" y="126"/>
                </a:lnTo>
                <a:lnTo>
                  <a:pt x="189" y="158"/>
                </a:lnTo>
                <a:lnTo>
                  <a:pt x="198" y="189"/>
                </a:lnTo>
                <a:lnTo>
                  <a:pt x="200" y="195"/>
                </a:lnTo>
                <a:lnTo>
                  <a:pt x="202" y="198"/>
                </a:lnTo>
                <a:lnTo>
                  <a:pt x="211" y="223"/>
                </a:lnTo>
                <a:lnTo>
                  <a:pt x="222" y="247"/>
                </a:lnTo>
                <a:lnTo>
                  <a:pt x="269" y="304"/>
                </a:lnTo>
                <a:lnTo>
                  <a:pt x="270" y="312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11"/>
          <p:cNvSpPr>
            <a:spLocks/>
          </p:cNvSpPr>
          <p:nvPr/>
        </p:nvSpPr>
        <p:spPr bwMode="auto">
          <a:xfrm>
            <a:off x="4300538" y="2951163"/>
            <a:ext cx="681038" cy="417513"/>
          </a:xfrm>
          <a:custGeom>
            <a:avLst/>
            <a:gdLst>
              <a:gd name="T0" fmla="*/ 278 w 429"/>
              <a:gd name="T1" fmla="*/ 18 h 263"/>
              <a:gd name="T2" fmla="*/ 290 w 429"/>
              <a:gd name="T3" fmla="*/ 33 h 263"/>
              <a:gd name="T4" fmla="*/ 334 w 429"/>
              <a:gd name="T5" fmla="*/ 39 h 263"/>
              <a:gd name="T6" fmla="*/ 356 w 429"/>
              <a:gd name="T7" fmla="*/ 41 h 263"/>
              <a:gd name="T8" fmla="*/ 395 w 429"/>
              <a:gd name="T9" fmla="*/ 69 h 263"/>
              <a:gd name="T10" fmla="*/ 423 w 429"/>
              <a:gd name="T11" fmla="*/ 57 h 263"/>
              <a:gd name="T12" fmla="*/ 429 w 429"/>
              <a:gd name="T13" fmla="*/ 85 h 263"/>
              <a:gd name="T14" fmla="*/ 425 w 429"/>
              <a:gd name="T15" fmla="*/ 119 h 263"/>
              <a:gd name="T16" fmla="*/ 419 w 429"/>
              <a:gd name="T17" fmla="*/ 161 h 263"/>
              <a:gd name="T18" fmla="*/ 382 w 429"/>
              <a:gd name="T19" fmla="*/ 176 h 263"/>
              <a:gd name="T20" fmla="*/ 340 w 429"/>
              <a:gd name="T21" fmla="*/ 196 h 263"/>
              <a:gd name="T22" fmla="*/ 360 w 429"/>
              <a:gd name="T23" fmla="*/ 185 h 263"/>
              <a:gd name="T24" fmla="*/ 286 w 429"/>
              <a:gd name="T25" fmla="*/ 202 h 263"/>
              <a:gd name="T26" fmla="*/ 223 w 429"/>
              <a:gd name="T27" fmla="*/ 230 h 263"/>
              <a:gd name="T28" fmla="*/ 165 w 429"/>
              <a:gd name="T29" fmla="*/ 256 h 263"/>
              <a:gd name="T30" fmla="*/ 145 w 429"/>
              <a:gd name="T31" fmla="*/ 263 h 263"/>
              <a:gd name="T32" fmla="*/ 130 w 429"/>
              <a:gd name="T33" fmla="*/ 235 h 263"/>
              <a:gd name="T34" fmla="*/ 84 w 429"/>
              <a:gd name="T35" fmla="*/ 232 h 263"/>
              <a:gd name="T36" fmla="*/ 69 w 429"/>
              <a:gd name="T37" fmla="*/ 208 h 263"/>
              <a:gd name="T38" fmla="*/ 126 w 429"/>
              <a:gd name="T39" fmla="*/ 191 h 263"/>
              <a:gd name="T40" fmla="*/ 102 w 429"/>
              <a:gd name="T41" fmla="*/ 178 h 263"/>
              <a:gd name="T42" fmla="*/ 0 w 429"/>
              <a:gd name="T43" fmla="*/ 176 h 263"/>
              <a:gd name="T44" fmla="*/ 45 w 429"/>
              <a:gd name="T45" fmla="*/ 115 h 263"/>
              <a:gd name="T46" fmla="*/ 108 w 429"/>
              <a:gd name="T47" fmla="*/ 107 h 263"/>
              <a:gd name="T48" fmla="*/ 145 w 429"/>
              <a:gd name="T49" fmla="*/ 100 h 263"/>
              <a:gd name="T50" fmla="*/ 160 w 429"/>
              <a:gd name="T51" fmla="*/ 96 h 263"/>
              <a:gd name="T52" fmla="*/ 202 w 429"/>
              <a:gd name="T53" fmla="*/ 76 h 263"/>
              <a:gd name="T54" fmla="*/ 210 w 429"/>
              <a:gd name="T55" fmla="*/ 52 h 263"/>
              <a:gd name="T56" fmla="*/ 210 w 429"/>
              <a:gd name="T57" fmla="*/ 48 h 263"/>
              <a:gd name="T58" fmla="*/ 201 w 429"/>
              <a:gd name="T59" fmla="*/ 31 h 263"/>
              <a:gd name="T60" fmla="*/ 199 w 429"/>
              <a:gd name="T61" fmla="*/ 5 h 263"/>
              <a:gd name="T62" fmla="*/ 241 w 429"/>
              <a:gd name="T63" fmla="*/ 0 h 263"/>
              <a:gd name="T64" fmla="*/ 273 w 429"/>
              <a:gd name="T65" fmla="*/ 22 h 263"/>
              <a:gd name="T66" fmla="*/ 278 w 429"/>
              <a:gd name="T67" fmla="*/ 18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29" h="263">
                <a:moveTo>
                  <a:pt x="278" y="18"/>
                </a:moveTo>
                <a:lnTo>
                  <a:pt x="290" y="33"/>
                </a:lnTo>
                <a:lnTo>
                  <a:pt x="334" y="39"/>
                </a:lnTo>
                <a:lnTo>
                  <a:pt x="356" y="41"/>
                </a:lnTo>
                <a:lnTo>
                  <a:pt x="395" y="69"/>
                </a:lnTo>
                <a:lnTo>
                  <a:pt x="423" y="57"/>
                </a:lnTo>
                <a:lnTo>
                  <a:pt x="429" y="85"/>
                </a:lnTo>
                <a:lnTo>
                  <a:pt x="425" y="119"/>
                </a:lnTo>
                <a:lnTo>
                  <a:pt x="419" y="161"/>
                </a:lnTo>
                <a:lnTo>
                  <a:pt x="382" y="176"/>
                </a:lnTo>
                <a:lnTo>
                  <a:pt x="340" y="196"/>
                </a:lnTo>
                <a:lnTo>
                  <a:pt x="360" y="185"/>
                </a:lnTo>
                <a:lnTo>
                  <a:pt x="286" y="202"/>
                </a:lnTo>
                <a:lnTo>
                  <a:pt x="223" y="230"/>
                </a:lnTo>
                <a:lnTo>
                  <a:pt x="165" y="256"/>
                </a:lnTo>
                <a:lnTo>
                  <a:pt x="145" y="263"/>
                </a:lnTo>
                <a:lnTo>
                  <a:pt x="130" y="235"/>
                </a:lnTo>
                <a:lnTo>
                  <a:pt x="84" y="232"/>
                </a:lnTo>
                <a:lnTo>
                  <a:pt x="69" y="208"/>
                </a:lnTo>
                <a:lnTo>
                  <a:pt x="126" y="191"/>
                </a:lnTo>
                <a:lnTo>
                  <a:pt x="102" y="178"/>
                </a:lnTo>
                <a:lnTo>
                  <a:pt x="0" y="176"/>
                </a:lnTo>
                <a:lnTo>
                  <a:pt x="45" y="115"/>
                </a:lnTo>
                <a:lnTo>
                  <a:pt x="108" y="107"/>
                </a:lnTo>
                <a:lnTo>
                  <a:pt x="145" y="100"/>
                </a:lnTo>
                <a:lnTo>
                  <a:pt x="160" y="96"/>
                </a:lnTo>
                <a:lnTo>
                  <a:pt x="202" y="76"/>
                </a:lnTo>
                <a:lnTo>
                  <a:pt x="210" y="52"/>
                </a:lnTo>
                <a:lnTo>
                  <a:pt x="210" y="48"/>
                </a:lnTo>
                <a:lnTo>
                  <a:pt x="201" y="31"/>
                </a:lnTo>
                <a:lnTo>
                  <a:pt x="199" y="5"/>
                </a:lnTo>
                <a:lnTo>
                  <a:pt x="241" y="0"/>
                </a:lnTo>
                <a:lnTo>
                  <a:pt x="273" y="22"/>
                </a:lnTo>
                <a:lnTo>
                  <a:pt x="278" y="1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12"/>
          <p:cNvSpPr>
            <a:spLocks/>
          </p:cNvSpPr>
          <p:nvPr/>
        </p:nvSpPr>
        <p:spPr bwMode="auto">
          <a:xfrm>
            <a:off x="5283200" y="4089401"/>
            <a:ext cx="401638" cy="354013"/>
          </a:xfrm>
          <a:custGeom>
            <a:avLst/>
            <a:gdLst>
              <a:gd name="T0" fmla="*/ 253 w 253"/>
              <a:gd name="T1" fmla="*/ 178 h 223"/>
              <a:gd name="T2" fmla="*/ 125 w 253"/>
              <a:gd name="T3" fmla="*/ 223 h 223"/>
              <a:gd name="T4" fmla="*/ 91 w 253"/>
              <a:gd name="T5" fmla="*/ 202 h 223"/>
              <a:gd name="T6" fmla="*/ 69 w 253"/>
              <a:gd name="T7" fmla="*/ 171 h 223"/>
              <a:gd name="T8" fmla="*/ 78 w 253"/>
              <a:gd name="T9" fmla="*/ 141 h 223"/>
              <a:gd name="T10" fmla="*/ 60 w 253"/>
              <a:gd name="T11" fmla="*/ 117 h 223"/>
              <a:gd name="T12" fmla="*/ 38 w 253"/>
              <a:gd name="T13" fmla="*/ 130 h 223"/>
              <a:gd name="T14" fmla="*/ 52 w 253"/>
              <a:gd name="T15" fmla="*/ 115 h 223"/>
              <a:gd name="T16" fmla="*/ 28 w 253"/>
              <a:gd name="T17" fmla="*/ 87 h 223"/>
              <a:gd name="T18" fmla="*/ 15 w 253"/>
              <a:gd name="T19" fmla="*/ 50 h 223"/>
              <a:gd name="T20" fmla="*/ 10 w 253"/>
              <a:gd name="T21" fmla="*/ 32 h 223"/>
              <a:gd name="T22" fmla="*/ 2 w 253"/>
              <a:gd name="T23" fmla="*/ 11 h 223"/>
              <a:gd name="T24" fmla="*/ 0 w 253"/>
              <a:gd name="T25" fmla="*/ 6 h 223"/>
              <a:gd name="T26" fmla="*/ 32 w 253"/>
              <a:gd name="T27" fmla="*/ 0 h 223"/>
              <a:gd name="T28" fmla="*/ 104 w 253"/>
              <a:gd name="T29" fmla="*/ 9 h 223"/>
              <a:gd name="T30" fmla="*/ 121 w 253"/>
              <a:gd name="T31" fmla="*/ 17 h 223"/>
              <a:gd name="T32" fmla="*/ 139 w 253"/>
              <a:gd name="T33" fmla="*/ 22 h 223"/>
              <a:gd name="T34" fmla="*/ 178 w 253"/>
              <a:gd name="T35" fmla="*/ 22 h 223"/>
              <a:gd name="T36" fmla="*/ 180 w 253"/>
              <a:gd name="T37" fmla="*/ 21 h 223"/>
              <a:gd name="T38" fmla="*/ 180 w 253"/>
              <a:gd name="T39" fmla="*/ 30 h 223"/>
              <a:gd name="T40" fmla="*/ 180 w 253"/>
              <a:gd name="T41" fmla="*/ 63 h 223"/>
              <a:gd name="T42" fmla="*/ 180 w 253"/>
              <a:gd name="T43" fmla="*/ 152 h 223"/>
              <a:gd name="T44" fmla="*/ 253 w 253"/>
              <a:gd name="T45" fmla="*/ 178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53" h="223">
                <a:moveTo>
                  <a:pt x="253" y="178"/>
                </a:moveTo>
                <a:lnTo>
                  <a:pt x="125" y="223"/>
                </a:lnTo>
                <a:lnTo>
                  <a:pt x="91" y="202"/>
                </a:lnTo>
                <a:lnTo>
                  <a:pt x="69" y="171"/>
                </a:lnTo>
                <a:lnTo>
                  <a:pt x="78" y="141"/>
                </a:lnTo>
                <a:lnTo>
                  <a:pt x="60" y="117"/>
                </a:lnTo>
                <a:lnTo>
                  <a:pt x="38" y="130"/>
                </a:lnTo>
                <a:lnTo>
                  <a:pt x="52" y="115"/>
                </a:lnTo>
                <a:lnTo>
                  <a:pt x="28" y="87"/>
                </a:lnTo>
                <a:lnTo>
                  <a:pt x="15" y="50"/>
                </a:lnTo>
                <a:lnTo>
                  <a:pt x="10" y="32"/>
                </a:lnTo>
                <a:lnTo>
                  <a:pt x="2" y="11"/>
                </a:lnTo>
                <a:lnTo>
                  <a:pt x="0" y="6"/>
                </a:lnTo>
                <a:lnTo>
                  <a:pt x="32" y="0"/>
                </a:lnTo>
                <a:lnTo>
                  <a:pt x="104" y="9"/>
                </a:lnTo>
                <a:lnTo>
                  <a:pt x="121" y="17"/>
                </a:lnTo>
                <a:lnTo>
                  <a:pt x="139" y="22"/>
                </a:lnTo>
                <a:lnTo>
                  <a:pt x="178" y="22"/>
                </a:lnTo>
                <a:lnTo>
                  <a:pt x="180" y="21"/>
                </a:lnTo>
                <a:lnTo>
                  <a:pt x="180" y="30"/>
                </a:lnTo>
                <a:lnTo>
                  <a:pt x="180" y="63"/>
                </a:lnTo>
                <a:lnTo>
                  <a:pt x="180" y="152"/>
                </a:lnTo>
                <a:lnTo>
                  <a:pt x="253" y="17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13"/>
          <p:cNvSpPr>
            <a:spLocks/>
          </p:cNvSpPr>
          <p:nvPr/>
        </p:nvSpPr>
        <p:spPr bwMode="auto">
          <a:xfrm>
            <a:off x="4741863" y="2462213"/>
            <a:ext cx="971550" cy="833438"/>
          </a:xfrm>
          <a:custGeom>
            <a:avLst/>
            <a:gdLst>
              <a:gd name="T0" fmla="*/ 551 w 612"/>
              <a:gd name="T1" fmla="*/ 30 h 525"/>
              <a:gd name="T2" fmla="*/ 605 w 612"/>
              <a:gd name="T3" fmla="*/ 36 h 525"/>
              <a:gd name="T4" fmla="*/ 612 w 612"/>
              <a:gd name="T5" fmla="*/ 58 h 525"/>
              <a:gd name="T6" fmla="*/ 582 w 612"/>
              <a:gd name="T7" fmla="*/ 67 h 525"/>
              <a:gd name="T8" fmla="*/ 579 w 612"/>
              <a:gd name="T9" fmla="*/ 67 h 525"/>
              <a:gd name="T10" fmla="*/ 566 w 612"/>
              <a:gd name="T11" fmla="*/ 119 h 525"/>
              <a:gd name="T12" fmla="*/ 558 w 612"/>
              <a:gd name="T13" fmla="*/ 126 h 525"/>
              <a:gd name="T14" fmla="*/ 529 w 612"/>
              <a:gd name="T15" fmla="*/ 156 h 525"/>
              <a:gd name="T16" fmla="*/ 529 w 612"/>
              <a:gd name="T17" fmla="*/ 221 h 525"/>
              <a:gd name="T18" fmla="*/ 486 w 612"/>
              <a:gd name="T19" fmla="*/ 284 h 525"/>
              <a:gd name="T20" fmla="*/ 417 w 612"/>
              <a:gd name="T21" fmla="*/ 328 h 525"/>
              <a:gd name="T22" fmla="*/ 299 w 612"/>
              <a:gd name="T23" fmla="*/ 525 h 525"/>
              <a:gd name="T24" fmla="*/ 290 w 612"/>
              <a:gd name="T25" fmla="*/ 495 h 525"/>
              <a:gd name="T26" fmla="*/ 278 w 612"/>
              <a:gd name="T27" fmla="*/ 428 h 525"/>
              <a:gd name="T28" fmla="*/ 234 w 612"/>
              <a:gd name="T29" fmla="*/ 378 h 525"/>
              <a:gd name="T30" fmla="*/ 180 w 612"/>
              <a:gd name="T31" fmla="*/ 388 h 525"/>
              <a:gd name="T32" fmla="*/ 151 w 612"/>
              <a:gd name="T33" fmla="*/ 393 h 525"/>
              <a:gd name="T34" fmla="*/ 151 w 612"/>
              <a:gd name="T35" fmla="*/ 393 h 525"/>
              <a:gd name="T36" fmla="*/ 145 w 612"/>
              <a:gd name="T37" fmla="*/ 365 h 525"/>
              <a:gd name="T38" fmla="*/ 117 w 612"/>
              <a:gd name="T39" fmla="*/ 377 h 525"/>
              <a:gd name="T40" fmla="*/ 78 w 612"/>
              <a:gd name="T41" fmla="*/ 349 h 525"/>
              <a:gd name="T42" fmla="*/ 56 w 612"/>
              <a:gd name="T43" fmla="*/ 347 h 525"/>
              <a:gd name="T44" fmla="*/ 12 w 612"/>
              <a:gd name="T45" fmla="*/ 341 h 525"/>
              <a:gd name="T46" fmla="*/ 0 w 612"/>
              <a:gd name="T47" fmla="*/ 326 h 525"/>
              <a:gd name="T48" fmla="*/ 50 w 612"/>
              <a:gd name="T49" fmla="*/ 313 h 525"/>
              <a:gd name="T50" fmla="*/ 126 w 612"/>
              <a:gd name="T51" fmla="*/ 265 h 525"/>
              <a:gd name="T52" fmla="*/ 156 w 612"/>
              <a:gd name="T53" fmla="*/ 299 h 525"/>
              <a:gd name="T54" fmla="*/ 156 w 612"/>
              <a:gd name="T55" fmla="*/ 302 h 525"/>
              <a:gd name="T56" fmla="*/ 186 w 612"/>
              <a:gd name="T57" fmla="*/ 299 h 525"/>
              <a:gd name="T58" fmla="*/ 162 w 612"/>
              <a:gd name="T59" fmla="*/ 245 h 525"/>
              <a:gd name="T60" fmla="*/ 156 w 612"/>
              <a:gd name="T61" fmla="*/ 226 h 525"/>
              <a:gd name="T62" fmla="*/ 113 w 612"/>
              <a:gd name="T63" fmla="*/ 234 h 525"/>
              <a:gd name="T64" fmla="*/ 100 w 612"/>
              <a:gd name="T65" fmla="*/ 187 h 525"/>
              <a:gd name="T66" fmla="*/ 37 w 612"/>
              <a:gd name="T67" fmla="*/ 206 h 525"/>
              <a:gd name="T68" fmla="*/ 6 w 612"/>
              <a:gd name="T69" fmla="*/ 215 h 525"/>
              <a:gd name="T70" fmla="*/ 37 w 612"/>
              <a:gd name="T71" fmla="*/ 158 h 525"/>
              <a:gd name="T72" fmla="*/ 71 w 612"/>
              <a:gd name="T73" fmla="*/ 110 h 525"/>
              <a:gd name="T74" fmla="*/ 86 w 612"/>
              <a:gd name="T75" fmla="*/ 100 h 525"/>
              <a:gd name="T76" fmla="*/ 97 w 612"/>
              <a:gd name="T77" fmla="*/ 91 h 525"/>
              <a:gd name="T78" fmla="*/ 95 w 612"/>
              <a:gd name="T79" fmla="*/ 86 h 525"/>
              <a:gd name="T80" fmla="*/ 78 w 612"/>
              <a:gd name="T81" fmla="*/ 52 h 525"/>
              <a:gd name="T82" fmla="*/ 69 w 612"/>
              <a:gd name="T83" fmla="*/ 4 h 525"/>
              <a:gd name="T84" fmla="*/ 100 w 612"/>
              <a:gd name="T85" fmla="*/ 15 h 525"/>
              <a:gd name="T86" fmla="*/ 126 w 612"/>
              <a:gd name="T87" fmla="*/ 52 h 525"/>
              <a:gd name="T88" fmla="*/ 151 w 612"/>
              <a:gd name="T89" fmla="*/ 39 h 525"/>
              <a:gd name="T90" fmla="*/ 171 w 612"/>
              <a:gd name="T91" fmla="*/ 97 h 525"/>
              <a:gd name="T92" fmla="*/ 282 w 612"/>
              <a:gd name="T93" fmla="*/ 78 h 525"/>
              <a:gd name="T94" fmla="*/ 271 w 612"/>
              <a:gd name="T95" fmla="*/ 60 h 525"/>
              <a:gd name="T96" fmla="*/ 299 w 612"/>
              <a:gd name="T97" fmla="*/ 23 h 525"/>
              <a:gd name="T98" fmla="*/ 364 w 612"/>
              <a:gd name="T99" fmla="*/ 0 h 525"/>
              <a:gd name="T100" fmla="*/ 373 w 612"/>
              <a:gd name="T101" fmla="*/ 6 h 525"/>
              <a:gd name="T102" fmla="*/ 416 w 612"/>
              <a:gd name="T103" fmla="*/ 37 h 525"/>
              <a:gd name="T104" fmla="*/ 421 w 612"/>
              <a:gd name="T105" fmla="*/ 37 h 525"/>
              <a:gd name="T106" fmla="*/ 551 w 612"/>
              <a:gd name="T107" fmla="*/ 30 h 5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12" h="525">
                <a:moveTo>
                  <a:pt x="551" y="30"/>
                </a:moveTo>
                <a:lnTo>
                  <a:pt x="605" y="36"/>
                </a:lnTo>
                <a:lnTo>
                  <a:pt x="612" y="58"/>
                </a:lnTo>
                <a:lnTo>
                  <a:pt x="582" y="67"/>
                </a:lnTo>
                <a:lnTo>
                  <a:pt x="579" y="67"/>
                </a:lnTo>
                <a:lnTo>
                  <a:pt x="566" y="119"/>
                </a:lnTo>
                <a:lnTo>
                  <a:pt x="558" y="126"/>
                </a:lnTo>
                <a:lnTo>
                  <a:pt x="529" y="156"/>
                </a:lnTo>
                <a:lnTo>
                  <a:pt x="529" y="221"/>
                </a:lnTo>
                <a:lnTo>
                  <a:pt x="486" y="284"/>
                </a:lnTo>
                <a:lnTo>
                  <a:pt x="417" y="328"/>
                </a:lnTo>
                <a:lnTo>
                  <a:pt x="299" y="525"/>
                </a:lnTo>
                <a:lnTo>
                  <a:pt x="290" y="495"/>
                </a:lnTo>
                <a:lnTo>
                  <a:pt x="278" y="428"/>
                </a:lnTo>
                <a:lnTo>
                  <a:pt x="234" y="378"/>
                </a:lnTo>
                <a:lnTo>
                  <a:pt x="180" y="388"/>
                </a:lnTo>
                <a:lnTo>
                  <a:pt x="151" y="393"/>
                </a:lnTo>
                <a:lnTo>
                  <a:pt x="151" y="393"/>
                </a:lnTo>
                <a:lnTo>
                  <a:pt x="145" y="365"/>
                </a:lnTo>
                <a:lnTo>
                  <a:pt x="117" y="377"/>
                </a:lnTo>
                <a:lnTo>
                  <a:pt x="78" y="349"/>
                </a:lnTo>
                <a:lnTo>
                  <a:pt x="56" y="347"/>
                </a:lnTo>
                <a:lnTo>
                  <a:pt x="12" y="341"/>
                </a:lnTo>
                <a:lnTo>
                  <a:pt x="0" y="326"/>
                </a:lnTo>
                <a:lnTo>
                  <a:pt x="50" y="313"/>
                </a:lnTo>
                <a:lnTo>
                  <a:pt x="126" y="265"/>
                </a:lnTo>
                <a:lnTo>
                  <a:pt x="156" y="299"/>
                </a:lnTo>
                <a:lnTo>
                  <a:pt x="156" y="302"/>
                </a:lnTo>
                <a:lnTo>
                  <a:pt x="186" y="299"/>
                </a:lnTo>
                <a:lnTo>
                  <a:pt x="162" y="245"/>
                </a:lnTo>
                <a:lnTo>
                  <a:pt x="156" y="226"/>
                </a:lnTo>
                <a:lnTo>
                  <a:pt x="113" y="234"/>
                </a:lnTo>
                <a:lnTo>
                  <a:pt x="100" y="187"/>
                </a:lnTo>
                <a:lnTo>
                  <a:pt x="37" y="206"/>
                </a:lnTo>
                <a:lnTo>
                  <a:pt x="6" y="215"/>
                </a:lnTo>
                <a:lnTo>
                  <a:pt x="37" y="158"/>
                </a:lnTo>
                <a:lnTo>
                  <a:pt x="71" y="110"/>
                </a:lnTo>
                <a:lnTo>
                  <a:pt x="86" y="100"/>
                </a:lnTo>
                <a:lnTo>
                  <a:pt x="97" y="91"/>
                </a:lnTo>
                <a:lnTo>
                  <a:pt x="95" y="86"/>
                </a:lnTo>
                <a:lnTo>
                  <a:pt x="78" y="52"/>
                </a:lnTo>
                <a:lnTo>
                  <a:pt x="69" y="4"/>
                </a:lnTo>
                <a:lnTo>
                  <a:pt x="100" y="15"/>
                </a:lnTo>
                <a:lnTo>
                  <a:pt x="126" y="52"/>
                </a:lnTo>
                <a:lnTo>
                  <a:pt x="151" y="39"/>
                </a:lnTo>
                <a:lnTo>
                  <a:pt x="171" y="97"/>
                </a:lnTo>
                <a:lnTo>
                  <a:pt x="282" y="78"/>
                </a:lnTo>
                <a:lnTo>
                  <a:pt x="271" y="60"/>
                </a:lnTo>
                <a:lnTo>
                  <a:pt x="299" y="23"/>
                </a:lnTo>
                <a:lnTo>
                  <a:pt x="364" y="0"/>
                </a:lnTo>
                <a:lnTo>
                  <a:pt x="373" y="6"/>
                </a:lnTo>
                <a:lnTo>
                  <a:pt x="416" y="37"/>
                </a:lnTo>
                <a:lnTo>
                  <a:pt x="421" y="37"/>
                </a:lnTo>
                <a:lnTo>
                  <a:pt x="551" y="3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14"/>
          <p:cNvSpPr>
            <a:spLocks/>
          </p:cNvSpPr>
          <p:nvPr/>
        </p:nvSpPr>
        <p:spPr bwMode="auto">
          <a:xfrm>
            <a:off x="4951413" y="2074863"/>
            <a:ext cx="665163" cy="541338"/>
          </a:xfrm>
          <a:custGeom>
            <a:avLst/>
            <a:gdLst>
              <a:gd name="T0" fmla="*/ 397 w 419"/>
              <a:gd name="T1" fmla="*/ 178 h 341"/>
              <a:gd name="T2" fmla="*/ 419 w 419"/>
              <a:gd name="T3" fmla="*/ 274 h 341"/>
              <a:gd name="T4" fmla="*/ 289 w 419"/>
              <a:gd name="T5" fmla="*/ 281 h 341"/>
              <a:gd name="T6" fmla="*/ 284 w 419"/>
              <a:gd name="T7" fmla="*/ 281 h 341"/>
              <a:gd name="T8" fmla="*/ 241 w 419"/>
              <a:gd name="T9" fmla="*/ 250 h 341"/>
              <a:gd name="T10" fmla="*/ 232 w 419"/>
              <a:gd name="T11" fmla="*/ 244 h 341"/>
              <a:gd name="T12" fmla="*/ 167 w 419"/>
              <a:gd name="T13" fmla="*/ 267 h 341"/>
              <a:gd name="T14" fmla="*/ 139 w 419"/>
              <a:gd name="T15" fmla="*/ 304 h 341"/>
              <a:gd name="T16" fmla="*/ 150 w 419"/>
              <a:gd name="T17" fmla="*/ 322 h 341"/>
              <a:gd name="T18" fmla="*/ 39 w 419"/>
              <a:gd name="T19" fmla="*/ 341 h 341"/>
              <a:gd name="T20" fmla="*/ 19 w 419"/>
              <a:gd name="T21" fmla="*/ 283 h 341"/>
              <a:gd name="T22" fmla="*/ 54 w 419"/>
              <a:gd name="T23" fmla="*/ 263 h 341"/>
              <a:gd name="T24" fmla="*/ 19 w 419"/>
              <a:gd name="T25" fmla="*/ 248 h 341"/>
              <a:gd name="T26" fmla="*/ 0 w 419"/>
              <a:gd name="T27" fmla="*/ 218 h 341"/>
              <a:gd name="T28" fmla="*/ 54 w 419"/>
              <a:gd name="T29" fmla="*/ 187 h 341"/>
              <a:gd name="T30" fmla="*/ 61 w 419"/>
              <a:gd name="T31" fmla="*/ 128 h 341"/>
              <a:gd name="T32" fmla="*/ 115 w 419"/>
              <a:gd name="T33" fmla="*/ 115 h 341"/>
              <a:gd name="T34" fmla="*/ 133 w 419"/>
              <a:gd name="T35" fmla="*/ 94 h 341"/>
              <a:gd name="T36" fmla="*/ 106 w 419"/>
              <a:gd name="T37" fmla="*/ 57 h 341"/>
              <a:gd name="T38" fmla="*/ 171 w 419"/>
              <a:gd name="T39" fmla="*/ 0 h 341"/>
              <a:gd name="T40" fmla="*/ 182 w 419"/>
              <a:gd name="T41" fmla="*/ 29 h 341"/>
              <a:gd name="T42" fmla="*/ 191 w 419"/>
              <a:gd name="T43" fmla="*/ 61 h 341"/>
              <a:gd name="T44" fmla="*/ 226 w 419"/>
              <a:gd name="T45" fmla="*/ 85 h 341"/>
              <a:gd name="T46" fmla="*/ 308 w 419"/>
              <a:gd name="T47" fmla="*/ 148 h 341"/>
              <a:gd name="T48" fmla="*/ 295 w 419"/>
              <a:gd name="T49" fmla="*/ 192 h 341"/>
              <a:gd name="T50" fmla="*/ 397 w 419"/>
              <a:gd name="T51" fmla="*/ 178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19" h="341">
                <a:moveTo>
                  <a:pt x="397" y="178"/>
                </a:moveTo>
                <a:lnTo>
                  <a:pt x="419" y="274"/>
                </a:lnTo>
                <a:lnTo>
                  <a:pt x="289" y="281"/>
                </a:lnTo>
                <a:lnTo>
                  <a:pt x="284" y="281"/>
                </a:lnTo>
                <a:lnTo>
                  <a:pt x="241" y="250"/>
                </a:lnTo>
                <a:lnTo>
                  <a:pt x="232" y="244"/>
                </a:lnTo>
                <a:lnTo>
                  <a:pt x="167" y="267"/>
                </a:lnTo>
                <a:lnTo>
                  <a:pt x="139" y="304"/>
                </a:lnTo>
                <a:lnTo>
                  <a:pt x="150" y="322"/>
                </a:lnTo>
                <a:lnTo>
                  <a:pt x="39" y="341"/>
                </a:lnTo>
                <a:lnTo>
                  <a:pt x="19" y="283"/>
                </a:lnTo>
                <a:lnTo>
                  <a:pt x="54" y="263"/>
                </a:lnTo>
                <a:lnTo>
                  <a:pt x="19" y="248"/>
                </a:lnTo>
                <a:lnTo>
                  <a:pt x="0" y="218"/>
                </a:lnTo>
                <a:lnTo>
                  <a:pt x="54" y="187"/>
                </a:lnTo>
                <a:lnTo>
                  <a:pt x="61" y="128"/>
                </a:lnTo>
                <a:lnTo>
                  <a:pt x="115" y="115"/>
                </a:lnTo>
                <a:lnTo>
                  <a:pt x="133" y="94"/>
                </a:lnTo>
                <a:lnTo>
                  <a:pt x="106" y="57"/>
                </a:lnTo>
                <a:lnTo>
                  <a:pt x="171" y="0"/>
                </a:lnTo>
                <a:lnTo>
                  <a:pt x="182" y="29"/>
                </a:lnTo>
                <a:lnTo>
                  <a:pt x="191" y="61"/>
                </a:lnTo>
                <a:lnTo>
                  <a:pt x="226" y="85"/>
                </a:lnTo>
                <a:lnTo>
                  <a:pt x="308" y="148"/>
                </a:lnTo>
                <a:lnTo>
                  <a:pt x="295" y="192"/>
                </a:lnTo>
                <a:lnTo>
                  <a:pt x="397" y="178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15"/>
          <p:cNvSpPr>
            <a:spLocks/>
          </p:cNvSpPr>
          <p:nvPr/>
        </p:nvSpPr>
        <p:spPr bwMode="auto">
          <a:xfrm>
            <a:off x="5222875" y="1744663"/>
            <a:ext cx="566738" cy="635000"/>
          </a:xfrm>
          <a:custGeom>
            <a:avLst/>
            <a:gdLst>
              <a:gd name="T0" fmla="*/ 226 w 357"/>
              <a:gd name="T1" fmla="*/ 386 h 400"/>
              <a:gd name="T2" fmla="*/ 124 w 357"/>
              <a:gd name="T3" fmla="*/ 400 h 400"/>
              <a:gd name="T4" fmla="*/ 137 w 357"/>
              <a:gd name="T5" fmla="*/ 356 h 400"/>
              <a:gd name="T6" fmla="*/ 55 w 357"/>
              <a:gd name="T7" fmla="*/ 293 h 400"/>
              <a:gd name="T8" fmla="*/ 20 w 357"/>
              <a:gd name="T9" fmla="*/ 269 h 400"/>
              <a:gd name="T10" fmla="*/ 11 w 357"/>
              <a:gd name="T11" fmla="*/ 237 h 400"/>
              <a:gd name="T12" fmla="*/ 0 w 357"/>
              <a:gd name="T13" fmla="*/ 208 h 400"/>
              <a:gd name="T14" fmla="*/ 1 w 357"/>
              <a:gd name="T15" fmla="*/ 206 h 400"/>
              <a:gd name="T16" fmla="*/ 7 w 357"/>
              <a:gd name="T17" fmla="*/ 215 h 400"/>
              <a:gd name="T18" fmla="*/ 27 w 357"/>
              <a:gd name="T19" fmla="*/ 235 h 400"/>
              <a:gd name="T20" fmla="*/ 74 w 357"/>
              <a:gd name="T21" fmla="*/ 197 h 400"/>
              <a:gd name="T22" fmla="*/ 88 w 357"/>
              <a:gd name="T23" fmla="*/ 184 h 400"/>
              <a:gd name="T24" fmla="*/ 85 w 357"/>
              <a:gd name="T25" fmla="*/ 178 h 400"/>
              <a:gd name="T26" fmla="*/ 63 w 357"/>
              <a:gd name="T27" fmla="*/ 121 h 400"/>
              <a:gd name="T28" fmla="*/ 92 w 357"/>
              <a:gd name="T29" fmla="*/ 96 h 400"/>
              <a:gd name="T30" fmla="*/ 94 w 357"/>
              <a:gd name="T31" fmla="*/ 95 h 400"/>
              <a:gd name="T32" fmla="*/ 140 w 357"/>
              <a:gd name="T33" fmla="*/ 143 h 400"/>
              <a:gd name="T34" fmla="*/ 170 w 357"/>
              <a:gd name="T35" fmla="*/ 117 h 400"/>
              <a:gd name="T36" fmla="*/ 120 w 357"/>
              <a:gd name="T37" fmla="*/ 58 h 400"/>
              <a:gd name="T38" fmla="*/ 113 w 357"/>
              <a:gd name="T39" fmla="*/ 58 h 400"/>
              <a:gd name="T40" fmla="*/ 83 w 357"/>
              <a:gd name="T41" fmla="*/ 65 h 400"/>
              <a:gd name="T42" fmla="*/ 51 w 357"/>
              <a:gd name="T43" fmla="*/ 33 h 400"/>
              <a:gd name="T44" fmla="*/ 98 w 357"/>
              <a:gd name="T45" fmla="*/ 0 h 400"/>
              <a:gd name="T46" fmla="*/ 101 w 357"/>
              <a:gd name="T47" fmla="*/ 0 h 400"/>
              <a:gd name="T48" fmla="*/ 116 w 357"/>
              <a:gd name="T49" fmla="*/ 17 h 400"/>
              <a:gd name="T50" fmla="*/ 118 w 357"/>
              <a:gd name="T51" fmla="*/ 19 h 400"/>
              <a:gd name="T52" fmla="*/ 176 w 357"/>
              <a:gd name="T53" fmla="*/ 87 h 400"/>
              <a:gd name="T54" fmla="*/ 216 w 357"/>
              <a:gd name="T55" fmla="*/ 80 h 400"/>
              <a:gd name="T56" fmla="*/ 222 w 357"/>
              <a:gd name="T57" fmla="*/ 91 h 400"/>
              <a:gd name="T58" fmla="*/ 224 w 357"/>
              <a:gd name="T59" fmla="*/ 96 h 400"/>
              <a:gd name="T60" fmla="*/ 215 w 357"/>
              <a:gd name="T61" fmla="*/ 134 h 400"/>
              <a:gd name="T62" fmla="*/ 224 w 357"/>
              <a:gd name="T63" fmla="*/ 150 h 400"/>
              <a:gd name="T64" fmla="*/ 242 w 357"/>
              <a:gd name="T65" fmla="*/ 184 h 400"/>
              <a:gd name="T66" fmla="*/ 357 w 357"/>
              <a:gd name="T67" fmla="*/ 241 h 400"/>
              <a:gd name="T68" fmla="*/ 348 w 357"/>
              <a:gd name="T69" fmla="*/ 269 h 400"/>
              <a:gd name="T70" fmla="*/ 331 w 357"/>
              <a:gd name="T71" fmla="*/ 317 h 400"/>
              <a:gd name="T72" fmla="*/ 320 w 357"/>
              <a:gd name="T73" fmla="*/ 347 h 400"/>
              <a:gd name="T74" fmla="*/ 226 w 357"/>
              <a:gd name="T75" fmla="*/ 386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57" h="400">
                <a:moveTo>
                  <a:pt x="226" y="386"/>
                </a:moveTo>
                <a:lnTo>
                  <a:pt x="124" y="400"/>
                </a:lnTo>
                <a:lnTo>
                  <a:pt x="137" y="356"/>
                </a:lnTo>
                <a:lnTo>
                  <a:pt x="55" y="293"/>
                </a:lnTo>
                <a:lnTo>
                  <a:pt x="20" y="269"/>
                </a:lnTo>
                <a:lnTo>
                  <a:pt x="11" y="237"/>
                </a:lnTo>
                <a:lnTo>
                  <a:pt x="0" y="208"/>
                </a:lnTo>
                <a:lnTo>
                  <a:pt x="1" y="206"/>
                </a:lnTo>
                <a:lnTo>
                  <a:pt x="7" y="215"/>
                </a:lnTo>
                <a:lnTo>
                  <a:pt x="27" y="235"/>
                </a:lnTo>
                <a:lnTo>
                  <a:pt x="74" y="197"/>
                </a:lnTo>
                <a:lnTo>
                  <a:pt x="88" y="184"/>
                </a:lnTo>
                <a:lnTo>
                  <a:pt x="85" y="178"/>
                </a:lnTo>
                <a:lnTo>
                  <a:pt x="63" y="121"/>
                </a:lnTo>
                <a:lnTo>
                  <a:pt x="92" y="96"/>
                </a:lnTo>
                <a:lnTo>
                  <a:pt x="94" y="95"/>
                </a:lnTo>
                <a:lnTo>
                  <a:pt x="140" y="143"/>
                </a:lnTo>
                <a:lnTo>
                  <a:pt x="170" y="117"/>
                </a:lnTo>
                <a:lnTo>
                  <a:pt x="120" y="58"/>
                </a:lnTo>
                <a:lnTo>
                  <a:pt x="113" y="58"/>
                </a:lnTo>
                <a:lnTo>
                  <a:pt x="83" y="65"/>
                </a:lnTo>
                <a:lnTo>
                  <a:pt x="51" y="33"/>
                </a:lnTo>
                <a:lnTo>
                  <a:pt x="98" y="0"/>
                </a:lnTo>
                <a:lnTo>
                  <a:pt x="101" y="0"/>
                </a:lnTo>
                <a:lnTo>
                  <a:pt x="116" y="17"/>
                </a:lnTo>
                <a:lnTo>
                  <a:pt x="118" y="19"/>
                </a:lnTo>
                <a:lnTo>
                  <a:pt x="176" y="87"/>
                </a:lnTo>
                <a:lnTo>
                  <a:pt x="216" y="80"/>
                </a:lnTo>
                <a:lnTo>
                  <a:pt x="222" y="91"/>
                </a:lnTo>
                <a:lnTo>
                  <a:pt x="224" y="96"/>
                </a:lnTo>
                <a:lnTo>
                  <a:pt x="215" y="134"/>
                </a:lnTo>
                <a:lnTo>
                  <a:pt x="224" y="150"/>
                </a:lnTo>
                <a:lnTo>
                  <a:pt x="242" y="184"/>
                </a:lnTo>
                <a:lnTo>
                  <a:pt x="357" y="241"/>
                </a:lnTo>
                <a:lnTo>
                  <a:pt x="348" y="269"/>
                </a:lnTo>
                <a:lnTo>
                  <a:pt x="331" y="317"/>
                </a:lnTo>
                <a:lnTo>
                  <a:pt x="320" y="347"/>
                </a:lnTo>
                <a:lnTo>
                  <a:pt x="226" y="38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16"/>
          <p:cNvSpPr>
            <a:spLocks/>
          </p:cNvSpPr>
          <p:nvPr/>
        </p:nvSpPr>
        <p:spPr bwMode="auto">
          <a:xfrm>
            <a:off x="2892425" y="3454401"/>
            <a:ext cx="990600" cy="485775"/>
          </a:xfrm>
          <a:custGeom>
            <a:avLst/>
            <a:gdLst>
              <a:gd name="T0" fmla="*/ 467 w 624"/>
              <a:gd name="T1" fmla="*/ 13 h 306"/>
              <a:gd name="T2" fmla="*/ 487 w 624"/>
              <a:gd name="T3" fmla="*/ 67 h 306"/>
              <a:gd name="T4" fmla="*/ 533 w 624"/>
              <a:gd name="T5" fmla="*/ 87 h 306"/>
              <a:gd name="T6" fmla="*/ 569 w 624"/>
              <a:gd name="T7" fmla="*/ 100 h 306"/>
              <a:gd name="T8" fmla="*/ 582 w 624"/>
              <a:gd name="T9" fmla="*/ 105 h 306"/>
              <a:gd name="T10" fmla="*/ 624 w 624"/>
              <a:gd name="T11" fmla="*/ 146 h 306"/>
              <a:gd name="T12" fmla="*/ 535 w 624"/>
              <a:gd name="T13" fmla="*/ 187 h 306"/>
              <a:gd name="T14" fmla="*/ 450 w 624"/>
              <a:gd name="T15" fmla="*/ 224 h 306"/>
              <a:gd name="T16" fmla="*/ 407 w 624"/>
              <a:gd name="T17" fmla="*/ 243 h 306"/>
              <a:gd name="T18" fmla="*/ 383 w 624"/>
              <a:gd name="T19" fmla="*/ 254 h 306"/>
              <a:gd name="T20" fmla="*/ 268 w 624"/>
              <a:gd name="T21" fmla="*/ 243 h 306"/>
              <a:gd name="T22" fmla="*/ 250 w 624"/>
              <a:gd name="T23" fmla="*/ 248 h 306"/>
              <a:gd name="T24" fmla="*/ 166 w 624"/>
              <a:gd name="T25" fmla="*/ 280 h 306"/>
              <a:gd name="T26" fmla="*/ 144 w 624"/>
              <a:gd name="T27" fmla="*/ 287 h 306"/>
              <a:gd name="T28" fmla="*/ 98 w 624"/>
              <a:gd name="T29" fmla="*/ 306 h 306"/>
              <a:gd name="T30" fmla="*/ 96 w 624"/>
              <a:gd name="T31" fmla="*/ 306 h 306"/>
              <a:gd name="T32" fmla="*/ 0 w 624"/>
              <a:gd name="T33" fmla="*/ 211 h 306"/>
              <a:gd name="T34" fmla="*/ 114 w 624"/>
              <a:gd name="T35" fmla="*/ 109 h 306"/>
              <a:gd name="T36" fmla="*/ 179 w 624"/>
              <a:gd name="T37" fmla="*/ 124 h 306"/>
              <a:gd name="T38" fmla="*/ 224 w 624"/>
              <a:gd name="T39" fmla="*/ 117 h 306"/>
              <a:gd name="T40" fmla="*/ 268 w 624"/>
              <a:gd name="T41" fmla="*/ 109 h 306"/>
              <a:gd name="T42" fmla="*/ 255 w 624"/>
              <a:gd name="T43" fmla="*/ 96 h 306"/>
              <a:gd name="T44" fmla="*/ 203 w 624"/>
              <a:gd name="T45" fmla="*/ 41 h 306"/>
              <a:gd name="T46" fmla="*/ 367 w 624"/>
              <a:gd name="T47" fmla="*/ 22 h 306"/>
              <a:gd name="T48" fmla="*/ 376 w 624"/>
              <a:gd name="T49" fmla="*/ 57 h 306"/>
              <a:gd name="T50" fmla="*/ 413 w 624"/>
              <a:gd name="T51" fmla="*/ 61 h 306"/>
              <a:gd name="T52" fmla="*/ 431 w 624"/>
              <a:gd name="T53" fmla="*/ 0 h 306"/>
              <a:gd name="T54" fmla="*/ 450 w 624"/>
              <a:gd name="T55" fmla="*/ 7 h 306"/>
              <a:gd name="T56" fmla="*/ 467 w 624"/>
              <a:gd name="T57" fmla="*/ 13 h 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24" h="306">
                <a:moveTo>
                  <a:pt x="467" y="13"/>
                </a:moveTo>
                <a:lnTo>
                  <a:pt x="487" y="67"/>
                </a:lnTo>
                <a:lnTo>
                  <a:pt x="533" y="87"/>
                </a:lnTo>
                <a:lnTo>
                  <a:pt x="569" y="100"/>
                </a:lnTo>
                <a:lnTo>
                  <a:pt x="582" y="105"/>
                </a:lnTo>
                <a:lnTo>
                  <a:pt x="624" y="146"/>
                </a:lnTo>
                <a:lnTo>
                  <a:pt x="535" y="187"/>
                </a:lnTo>
                <a:lnTo>
                  <a:pt x="450" y="224"/>
                </a:lnTo>
                <a:lnTo>
                  <a:pt x="407" y="243"/>
                </a:lnTo>
                <a:lnTo>
                  <a:pt x="383" y="254"/>
                </a:lnTo>
                <a:lnTo>
                  <a:pt x="268" y="243"/>
                </a:lnTo>
                <a:lnTo>
                  <a:pt x="250" y="248"/>
                </a:lnTo>
                <a:lnTo>
                  <a:pt x="166" y="280"/>
                </a:lnTo>
                <a:lnTo>
                  <a:pt x="144" y="287"/>
                </a:lnTo>
                <a:lnTo>
                  <a:pt x="98" y="306"/>
                </a:lnTo>
                <a:lnTo>
                  <a:pt x="96" y="306"/>
                </a:lnTo>
                <a:lnTo>
                  <a:pt x="0" y="211"/>
                </a:lnTo>
                <a:lnTo>
                  <a:pt x="114" y="109"/>
                </a:lnTo>
                <a:lnTo>
                  <a:pt x="179" y="124"/>
                </a:lnTo>
                <a:lnTo>
                  <a:pt x="224" y="117"/>
                </a:lnTo>
                <a:lnTo>
                  <a:pt x="268" y="109"/>
                </a:lnTo>
                <a:lnTo>
                  <a:pt x="255" y="96"/>
                </a:lnTo>
                <a:lnTo>
                  <a:pt x="203" y="41"/>
                </a:lnTo>
                <a:lnTo>
                  <a:pt x="367" y="22"/>
                </a:lnTo>
                <a:lnTo>
                  <a:pt x="376" y="57"/>
                </a:lnTo>
                <a:lnTo>
                  <a:pt x="413" y="61"/>
                </a:lnTo>
                <a:lnTo>
                  <a:pt x="431" y="0"/>
                </a:lnTo>
                <a:lnTo>
                  <a:pt x="450" y="7"/>
                </a:lnTo>
                <a:lnTo>
                  <a:pt x="467" y="13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17"/>
          <p:cNvSpPr>
            <a:spLocks/>
          </p:cNvSpPr>
          <p:nvPr/>
        </p:nvSpPr>
        <p:spPr bwMode="auto">
          <a:xfrm>
            <a:off x="4268788" y="3281363"/>
            <a:ext cx="261938" cy="201613"/>
          </a:xfrm>
          <a:custGeom>
            <a:avLst/>
            <a:gdLst>
              <a:gd name="T0" fmla="*/ 165 w 165"/>
              <a:gd name="T1" fmla="*/ 55 h 127"/>
              <a:gd name="T2" fmla="*/ 124 w 165"/>
              <a:gd name="T3" fmla="*/ 74 h 127"/>
              <a:gd name="T4" fmla="*/ 85 w 165"/>
              <a:gd name="T5" fmla="*/ 74 h 127"/>
              <a:gd name="T6" fmla="*/ 57 w 165"/>
              <a:gd name="T7" fmla="*/ 109 h 127"/>
              <a:gd name="T8" fmla="*/ 0 w 165"/>
              <a:gd name="T9" fmla="*/ 127 h 127"/>
              <a:gd name="T10" fmla="*/ 11 w 165"/>
              <a:gd name="T11" fmla="*/ 25 h 127"/>
              <a:gd name="T12" fmla="*/ 89 w 165"/>
              <a:gd name="T13" fmla="*/ 0 h 127"/>
              <a:gd name="T14" fmla="*/ 104 w 165"/>
              <a:gd name="T15" fmla="*/ 24 h 127"/>
              <a:gd name="T16" fmla="*/ 150 w 165"/>
              <a:gd name="T17" fmla="*/ 27 h 127"/>
              <a:gd name="T18" fmla="*/ 165 w 165"/>
              <a:gd name="T19" fmla="*/ 55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5" h="127">
                <a:moveTo>
                  <a:pt x="165" y="55"/>
                </a:moveTo>
                <a:lnTo>
                  <a:pt x="124" y="74"/>
                </a:lnTo>
                <a:lnTo>
                  <a:pt x="85" y="74"/>
                </a:lnTo>
                <a:lnTo>
                  <a:pt x="57" y="109"/>
                </a:lnTo>
                <a:lnTo>
                  <a:pt x="0" y="127"/>
                </a:lnTo>
                <a:lnTo>
                  <a:pt x="11" y="25"/>
                </a:lnTo>
                <a:lnTo>
                  <a:pt x="89" y="0"/>
                </a:lnTo>
                <a:lnTo>
                  <a:pt x="104" y="24"/>
                </a:lnTo>
                <a:lnTo>
                  <a:pt x="150" y="27"/>
                </a:lnTo>
                <a:lnTo>
                  <a:pt x="165" y="5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18"/>
          <p:cNvSpPr>
            <a:spLocks/>
          </p:cNvSpPr>
          <p:nvPr/>
        </p:nvSpPr>
        <p:spPr bwMode="auto">
          <a:xfrm>
            <a:off x="3954463" y="4022726"/>
            <a:ext cx="673100" cy="701675"/>
          </a:xfrm>
          <a:custGeom>
            <a:avLst/>
            <a:gdLst>
              <a:gd name="T0" fmla="*/ 374 w 424"/>
              <a:gd name="T1" fmla="*/ 183 h 442"/>
              <a:gd name="T2" fmla="*/ 374 w 424"/>
              <a:gd name="T3" fmla="*/ 192 h 442"/>
              <a:gd name="T4" fmla="*/ 374 w 424"/>
              <a:gd name="T5" fmla="*/ 222 h 442"/>
              <a:gd name="T6" fmla="*/ 389 w 424"/>
              <a:gd name="T7" fmla="*/ 220 h 442"/>
              <a:gd name="T8" fmla="*/ 370 w 424"/>
              <a:gd name="T9" fmla="*/ 261 h 442"/>
              <a:gd name="T10" fmla="*/ 365 w 424"/>
              <a:gd name="T11" fmla="*/ 279 h 442"/>
              <a:gd name="T12" fmla="*/ 380 w 424"/>
              <a:gd name="T13" fmla="*/ 346 h 442"/>
              <a:gd name="T14" fmla="*/ 374 w 424"/>
              <a:gd name="T15" fmla="*/ 400 h 442"/>
              <a:gd name="T16" fmla="*/ 343 w 424"/>
              <a:gd name="T17" fmla="*/ 442 h 442"/>
              <a:gd name="T18" fmla="*/ 196 w 424"/>
              <a:gd name="T19" fmla="*/ 422 h 442"/>
              <a:gd name="T20" fmla="*/ 194 w 424"/>
              <a:gd name="T21" fmla="*/ 422 h 442"/>
              <a:gd name="T22" fmla="*/ 189 w 424"/>
              <a:gd name="T23" fmla="*/ 417 h 442"/>
              <a:gd name="T24" fmla="*/ 141 w 424"/>
              <a:gd name="T25" fmla="*/ 374 h 442"/>
              <a:gd name="T26" fmla="*/ 72 w 424"/>
              <a:gd name="T27" fmla="*/ 370 h 442"/>
              <a:gd name="T28" fmla="*/ 68 w 424"/>
              <a:gd name="T29" fmla="*/ 368 h 442"/>
              <a:gd name="T30" fmla="*/ 5 w 424"/>
              <a:gd name="T31" fmla="*/ 328 h 442"/>
              <a:gd name="T32" fmla="*/ 3 w 424"/>
              <a:gd name="T33" fmla="*/ 315 h 442"/>
              <a:gd name="T34" fmla="*/ 3 w 424"/>
              <a:gd name="T35" fmla="*/ 283 h 442"/>
              <a:gd name="T36" fmla="*/ 0 w 424"/>
              <a:gd name="T37" fmla="*/ 235 h 442"/>
              <a:gd name="T38" fmla="*/ 22 w 424"/>
              <a:gd name="T39" fmla="*/ 227 h 442"/>
              <a:gd name="T40" fmla="*/ 55 w 424"/>
              <a:gd name="T41" fmla="*/ 218 h 442"/>
              <a:gd name="T42" fmla="*/ 141 w 424"/>
              <a:gd name="T43" fmla="*/ 179 h 442"/>
              <a:gd name="T44" fmla="*/ 144 w 424"/>
              <a:gd name="T45" fmla="*/ 177 h 442"/>
              <a:gd name="T46" fmla="*/ 176 w 424"/>
              <a:gd name="T47" fmla="*/ 120 h 442"/>
              <a:gd name="T48" fmla="*/ 278 w 424"/>
              <a:gd name="T49" fmla="*/ 27 h 442"/>
              <a:gd name="T50" fmla="*/ 280 w 424"/>
              <a:gd name="T51" fmla="*/ 57 h 442"/>
              <a:gd name="T52" fmla="*/ 280 w 424"/>
              <a:gd name="T53" fmla="*/ 77 h 442"/>
              <a:gd name="T54" fmla="*/ 339 w 424"/>
              <a:gd name="T55" fmla="*/ 68 h 442"/>
              <a:gd name="T56" fmla="*/ 354 w 424"/>
              <a:gd name="T57" fmla="*/ 64 h 442"/>
              <a:gd name="T58" fmla="*/ 420 w 424"/>
              <a:gd name="T59" fmla="*/ 0 h 442"/>
              <a:gd name="T60" fmla="*/ 424 w 424"/>
              <a:gd name="T61" fmla="*/ 20 h 442"/>
              <a:gd name="T62" fmla="*/ 411 w 424"/>
              <a:gd name="T63" fmla="*/ 48 h 442"/>
              <a:gd name="T64" fmla="*/ 383 w 424"/>
              <a:gd name="T65" fmla="*/ 109 h 442"/>
              <a:gd name="T66" fmla="*/ 348 w 424"/>
              <a:gd name="T67" fmla="*/ 150 h 442"/>
              <a:gd name="T68" fmla="*/ 322 w 424"/>
              <a:gd name="T69" fmla="*/ 179 h 442"/>
              <a:gd name="T70" fmla="*/ 326 w 424"/>
              <a:gd name="T71" fmla="*/ 192 h 442"/>
              <a:gd name="T72" fmla="*/ 328 w 424"/>
              <a:gd name="T73" fmla="*/ 196 h 442"/>
              <a:gd name="T74" fmla="*/ 333 w 424"/>
              <a:gd name="T75" fmla="*/ 213 h 442"/>
              <a:gd name="T76" fmla="*/ 348 w 424"/>
              <a:gd name="T77" fmla="*/ 202 h 442"/>
              <a:gd name="T78" fmla="*/ 374 w 424"/>
              <a:gd name="T79" fmla="*/ 183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24" h="442">
                <a:moveTo>
                  <a:pt x="374" y="183"/>
                </a:moveTo>
                <a:lnTo>
                  <a:pt x="374" y="192"/>
                </a:lnTo>
                <a:lnTo>
                  <a:pt x="374" y="222"/>
                </a:lnTo>
                <a:lnTo>
                  <a:pt x="389" y="220"/>
                </a:lnTo>
                <a:lnTo>
                  <a:pt x="370" y="261"/>
                </a:lnTo>
                <a:lnTo>
                  <a:pt x="365" y="279"/>
                </a:lnTo>
                <a:lnTo>
                  <a:pt x="380" y="346"/>
                </a:lnTo>
                <a:lnTo>
                  <a:pt x="374" y="400"/>
                </a:lnTo>
                <a:lnTo>
                  <a:pt x="343" y="442"/>
                </a:lnTo>
                <a:lnTo>
                  <a:pt x="196" y="422"/>
                </a:lnTo>
                <a:lnTo>
                  <a:pt x="194" y="422"/>
                </a:lnTo>
                <a:lnTo>
                  <a:pt x="189" y="417"/>
                </a:lnTo>
                <a:lnTo>
                  <a:pt x="141" y="374"/>
                </a:lnTo>
                <a:lnTo>
                  <a:pt x="72" y="370"/>
                </a:lnTo>
                <a:lnTo>
                  <a:pt x="68" y="368"/>
                </a:lnTo>
                <a:lnTo>
                  <a:pt x="5" y="328"/>
                </a:lnTo>
                <a:lnTo>
                  <a:pt x="3" y="315"/>
                </a:lnTo>
                <a:lnTo>
                  <a:pt x="3" y="283"/>
                </a:lnTo>
                <a:lnTo>
                  <a:pt x="0" y="235"/>
                </a:lnTo>
                <a:lnTo>
                  <a:pt x="22" y="227"/>
                </a:lnTo>
                <a:lnTo>
                  <a:pt x="55" y="218"/>
                </a:lnTo>
                <a:lnTo>
                  <a:pt x="141" y="179"/>
                </a:lnTo>
                <a:lnTo>
                  <a:pt x="144" y="177"/>
                </a:lnTo>
                <a:lnTo>
                  <a:pt x="176" y="120"/>
                </a:lnTo>
                <a:lnTo>
                  <a:pt x="278" y="27"/>
                </a:lnTo>
                <a:lnTo>
                  <a:pt x="280" y="57"/>
                </a:lnTo>
                <a:lnTo>
                  <a:pt x="280" y="77"/>
                </a:lnTo>
                <a:lnTo>
                  <a:pt x="339" y="68"/>
                </a:lnTo>
                <a:lnTo>
                  <a:pt x="354" y="64"/>
                </a:lnTo>
                <a:lnTo>
                  <a:pt x="420" y="0"/>
                </a:lnTo>
                <a:lnTo>
                  <a:pt x="424" y="20"/>
                </a:lnTo>
                <a:lnTo>
                  <a:pt x="411" y="48"/>
                </a:lnTo>
                <a:lnTo>
                  <a:pt x="383" y="109"/>
                </a:lnTo>
                <a:lnTo>
                  <a:pt x="348" y="150"/>
                </a:lnTo>
                <a:lnTo>
                  <a:pt x="322" y="179"/>
                </a:lnTo>
                <a:lnTo>
                  <a:pt x="326" y="192"/>
                </a:lnTo>
                <a:lnTo>
                  <a:pt x="328" y="196"/>
                </a:lnTo>
                <a:lnTo>
                  <a:pt x="333" y="213"/>
                </a:lnTo>
                <a:lnTo>
                  <a:pt x="348" y="202"/>
                </a:lnTo>
                <a:lnTo>
                  <a:pt x="374" y="183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19"/>
          <p:cNvSpPr>
            <a:spLocks/>
          </p:cNvSpPr>
          <p:nvPr/>
        </p:nvSpPr>
        <p:spPr bwMode="auto">
          <a:xfrm>
            <a:off x="3379788" y="5457826"/>
            <a:ext cx="1223963" cy="1338263"/>
          </a:xfrm>
          <a:custGeom>
            <a:avLst/>
            <a:gdLst>
              <a:gd name="T0" fmla="*/ 723 w 771"/>
              <a:gd name="T1" fmla="*/ 417 h 843"/>
              <a:gd name="T2" fmla="*/ 771 w 771"/>
              <a:gd name="T3" fmla="*/ 615 h 843"/>
              <a:gd name="T4" fmla="*/ 667 w 771"/>
              <a:gd name="T5" fmla="*/ 652 h 843"/>
              <a:gd name="T6" fmla="*/ 649 w 771"/>
              <a:gd name="T7" fmla="*/ 713 h 843"/>
              <a:gd name="T8" fmla="*/ 625 w 771"/>
              <a:gd name="T9" fmla="*/ 728 h 843"/>
              <a:gd name="T10" fmla="*/ 586 w 771"/>
              <a:gd name="T11" fmla="*/ 699 h 843"/>
              <a:gd name="T12" fmla="*/ 571 w 771"/>
              <a:gd name="T13" fmla="*/ 726 h 843"/>
              <a:gd name="T14" fmla="*/ 592 w 771"/>
              <a:gd name="T15" fmla="*/ 747 h 843"/>
              <a:gd name="T16" fmla="*/ 543 w 771"/>
              <a:gd name="T17" fmla="*/ 806 h 843"/>
              <a:gd name="T18" fmla="*/ 408 w 771"/>
              <a:gd name="T19" fmla="*/ 843 h 843"/>
              <a:gd name="T20" fmla="*/ 399 w 771"/>
              <a:gd name="T21" fmla="*/ 838 h 843"/>
              <a:gd name="T22" fmla="*/ 380 w 771"/>
              <a:gd name="T23" fmla="*/ 821 h 843"/>
              <a:gd name="T24" fmla="*/ 376 w 771"/>
              <a:gd name="T25" fmla="*/ 819 h 843"/>
              <a:gd name="T26" fmla="*/ 332 w 771"/>
              <a:gd name="T27" fmla="*/ 782 h 843"/>
              <a:gd name="T28" fmla="*/ 297 w 771"/>
              <a:gd name="T29" fmla="*/ 765 h 843"/>
              <a:gd name="T30" fmla="*/ 284 w 771"/>
              <a:gd name="T31" fmla="*/ 758 h 843"/>
              <a:gd name="T32" fmla="*/ 150 w 771"/>
              <a:gd name="T33" fmla="*/ 691 h 843"/>
              <a:gd name="T34" fmla="*/ 143 w 771"/>
              <a:gd name="T35" fmla="*/ 686 h 843"/>
              <a:gd name="T36" fmla="*/ 50 w 771"/>
              <a:gd name="T37" fmla="*/ 637 h 843"/>
              <a:gd name="T38" fmla="*/ 141 w 771"/>
              <a:gd name="T39" fmla="*/ 565 h 843"/>
              <a:gd name="T40" fmla="*/ 143 w 771"/>
              <a:gd name="T41" fmla="*/ 560 h 843"/>
              <a:gd name="T42" fmla="*/ 160 w 771"/>
              <a:gd name="T43" fmla="*/ 480 h 843"/>
              <a:gd name="T44" fmla="*/ 161 w 771"/>
              <a:gd name="T45" fmla="*/ 469 h 843"/>
              <a:gd name="T46" fmla="*/ 169 w 771"/>
              <a:gd name="T47" fmla="*/ 430 h 843"/>
              <a:gd name="T48" fmla="*/ 169 w 771"/>
              <a:gd name="T49" fmla="*/ 426 h 843"/>
              <a:gd name="T50" fmla="*/ 200 w 771"/>
              <a:gd name="T51" fmla="*/ 376 h 843"/>
              <a:gd name="T52" fmla="*/ 195 w 771"/>
              <a:gd name="T53" fmla="*/ 363 h 843"/>
              <a:gd name="T54" fmla="*/ 187 w 771"/>
              <a:gd name="T55" fmla="*/ 348 h 843"/>
              <a:gd name="T56" fmla="*/ 176 w 771"/>
              <a:gd name="T57" fmla="*/ 347 h 843"/>
              <a:gd name="T58" fmla="*/ 143 w 771"/>
              <a:gd name="T59" fmla="*/ 345 h 843"/>
              <a:gd name="T60" fmla="*/ 139 w 771"/>
              <a:gd name="T61" fmla="*/ 345 h 843"/>
              <a:gd name="T62" fmla="*/ 132 w 771"/>
              <a:gd name="T63" fmla="*/ 335 h 843"/>
              <a:gd name="T64" fmla="*/ 0 w 771"/>
              <a:gd name="T65" fmla="*/ 124 h 843"/>
              <a:gd name="T66" fmla="*/ 115 w 771"/>
              <a:gd name="T67" fmla="*/ 65 h 843"/>
              <a:gd name="T68" fmla="*/ 143 w 771"/>
              <a:gd name="T69" fmla="*/ 70 h 843"/>
              <a:gd name="T70" fmla="*/ 161 w 771"/>
              <a:gd name="T71" fmla="*/ 72 h 843"/>
              <a:gd name="T72" fmla="*/ 313 w 771"/>
              <a:gd name="T73" fmla="*/ 31 h 843"/>
              <a:gd name="T74" fmla="*/ 356 w 771"/>
              <a:gd name="T75" fmla="*/ 0 h 843"/>
              <a:gd name="T76" fmla="*/ 430 w 771"/>
              <a:gd name="T77" fmla="*/ 39 h 843"/>
              <a:gd name="T78" fmla="*/ 449 w 771"/>
              <a:gd name="T79" fmla="*/ 46 h 843"/>
              <a:gd name="T80" fmla="*/ 447 w 771"/>
              <a:gd name="T81" fmla="*/ 67 h 843"/>
              <a:gd name="T82" fmla="*/ 480 w 771"/>
              <a:gd name="T83" fmla="*/ 100 h 843"/>
              <a:gd name="T84" fmla="*/ 549 w 771"/>
              <a:gd name="T85" fmla="*/ 170 h 843"/>
              <a:gd name="T86" fmla="*/ 577 w 771"/>
              <a:gd name="T87" fmla="*/ 135 h 843"/>
              <a:gd name="T88" fmla="*/ 610 w 771"/>
              <a:gd name="T89" fmla="*/ 165 h 843"/>
              <a:gd name="T90" fmla="*/ 619 w 771"/>
              <a:gd name="T91" fmla="*/ 172 h 843"/>
              <a:gd name="T92" fmla="*/ 642 w 771"/>
              <a:gd name="T93" fmla="*/ 174 h 843"/>
              <a:gd name="T94" fmla="*/ 664 w 771"/>
              <a:gd name="T95" fmla="*/ 165 h 843"/>
              <a:gd name="T96" fmla="*/ 682 w 771"/>
              <a:gd name="T97" fmla="*/ 191 h 843"/>
              <a:gd name="T98" fmla="*/ 695 w 771"/>
              <a:gd name="T99" fmla="*/ 209 h 843"/>
              <a:gd name="T100" fmla="*/ 688 w 771"/>
              <a:gd name="T101" fmla="*/ 228 h 843"/>
              <a:gd name="T102" fmla="*/ 684 w 771"/>
              <a:gd name="T103" fmla="*/ 237 h 843"/>
              <a:gd name="T104" fmla="*/ 718 w 771"/>
              <a:gd name="T105" fmla="*/ 267 h 843"/>
              <a:gd name="T106" fmla="*/ 714 w 771"/>
              <a:gd name="T107" fmla="*/ 278 h 843"/>
              <a:gd name="T108" fmla="*/ 705 w 771"/>
              <a:gd name="T109" fmla="*/ 302 h 843"/>
              <a:gd name="T110" fmla="*/ 723 w 771"/>
              <a:gd name="T111" fmla="*/ 417 h 8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71" h="843">
                <a:moveTo>
                  <a:pt x="723" y="417"/>
                </a:moveTo>
                <a:lnTo>
                  <a:pt x="771" y="615"/>
                </a:lnTo>
                <a:lnTo>
                  <a:pt x="667" y="652"/>
                </a:lnTo>
                <a:lnTo>
                  <a:pt x="649" y="713"/>
                </a:lnTo>
                <a:lnTo>
                  <a:pt x="625" y="728"/>
                </a:lnTo>
                <a:lnTo>
                  <a:pt x="586" y="699"/>
                </a:lnTo>
                <a:lnTo>
                  <a:pt x="571" y="726"/>
                </a:lnTo>
                <a:lnTo>
                  <a:pt x="592" y="747"/>
                </a:lnTo>
                <a:lnTo>
                  <a:pt x="543" y="806"/>
                </a:lnTo>
                <a:lnTo>
                  <a:pt x="408" y="843"/>
                </a:lnTo>
                <a:lnTo>
                  <a:pt x="399" y="838"/>
                </a:lnTo>
                <a:lnTo>
                  <a:pt x="380" y="821"/>
                </a:lnTo>
                <a:lnTo>
                  <a:pt x="376" y="819"/>
                </a:lnTo>
                <a:lnTo>
                  <a:pt x="332" y="782"/>
                </a:lnTo>
                <a:lnTo>
                  <a:pt x="297" y="765"/>
                </a:lnTo>
                <a:lnTo>
                  <a:pt x="284" y="758"/>
                </a:lnTo>
                <a:lnTo>
                  <a:pt x="150" y="691"/>
                </a:lnTo>
                <a:lnTo>
                  <a:pt x="143" y="686"/>
                </a:lnTo>
                <a:lnTo>
                  <a:pt x="50" y="637"/>
                </a:lnTo>
                <a:lnTo>
                  <a:pt x="141" y="565"/>
                </a:lnTo>
                <a:lnTo>
                  <a:pt x="143" y="560"/>
                </a:lnTo>
                <a:lnTo>
                  <a:pt x="160" y="480"/>
                </a:lnTo>
                <a:lnTo>
                  <a:pt x="161" y="469"/>
                </a:lnTo>
                <a:lnTo>
                  <a:pt x="169" y="430"/>
                </a:lnTo>
                <a:lnTo>
                  <a:pt x="169" y="426"/>
                </a:lnTo>
                <a:lnTo>
                  <a:pt x="200" y="376"/>
                </a:lnTo>
                <a:lnTo>
                  <a:pt x="195" y="363"/>
                </a:lnTo>
                <a:lnTo>
                  <a:pt x="187" y="348"/>
                </a:lnTo>
                <a:lnTo>
                  <a:pt x="176" y="347"/>
                </a:lnTo>
                <a:lnTo>
                  <a:pt x="143" y="345"/>
                </a:lnTo>
                <a:lnTo>
                  <a:pt x="139" y="345"/>
                </a:lnTo>
                <a:lnTo>
                  <a:pt x="132" y="335"/>
                </a:lnTo>
                <a:lnTo>
                  <a:pt x="0" y="124"/>
                </a:lnTo>
                <a:lnTo>
                  <a:pt x="115" y="65"/>
                </a:lnTo>
                <a:lnTo>
                  <a:pt x="143" y="70"/>
                </a:lnTo>
                <a:lnTo>
                  <a:pt x="161" y="72"/>
                </a:lnTo>
                <a:lnTo>
                  <a:pt x="313" y="31"/>
                </a:lnTo>
                <a:lnTo>
                  <a:pt x="356" y="0"/>
                </a:lnTo>
                <a:lnTo>
                  <a:pt x="430" y="39"/>
                </a:lnTo>
                <a:lnTo>
                  <a:pt x="449" y="46"/>
                </a:lnTo>
                <a:lnTo>
                  <a:pt x="447" y="67"/>
                </a:lnTo>
                <a:lnTo>
                  <a:pt x="480" y="100"/>
                </a:lnTo>
                <a:lnTo>
                  <a:pt x="549" y="170"/>
                </a:lnTo>
                <a:lnTo>
                  <a:pt x="577" y="135"/>
                </a:lnTo>
                <a:lnTo>
                  <a:pt x="610" y="165"/>
                </a:lnTo>
                <a:lnTo>
                  <a:pt x="619" y="172"/>
                </a:lnTo>
                <a:lnTo>
                  <a:pt x="642" y="174"/>
                </a:lnTo>
                <a:lnTo>
                  <a:pt x="664" y="165"/>
                </a:lnTo>
                <a:lnTo>
                  <a:pt x="682" y="191"/>
                </a:lnTo>
                <a:lnTo>
                  <a:pt x="695" y="209"/>
                </a:lnTo>
                <a:lnTo>
                  <a:pt x="688" y="228"/>
                </a:lnTo>
                <a:lnTo>
                  <a:pt x="684" y="237"/>
                </a:lnTo>
                <a:lnTo>
                  <a:pt x="718" y="267"/>
                </a:lnTo>
                <a:lnTo>
                  <a:pt x="714" y="278"/>
                </a:lnTo>
                <a:lnTo>
                  <a:pt x="705" y="302"/>
                </a:lnTo>
                <a:lnTo>
                  <a:pt x="723" y="41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20"/>
          <p:cNvSpPr>
            <a:spLocks/>
          </p:cNvSpPr>
          <p:nvPr/>
        </p:nvSpPr>
        <p:spPr bwMode="auto">
          <a:xfrm>
            <a:off x="4583113" y="4792663"/>
            <a:ext cx="1098550" cy="1179513"/>
          </a:xfrm>
          <a:custGeom>
            <a:avLst/>
            <a:gdLst>
              <a:gd name="T0" fmla="*/ 692 w 692"/>
              <a:gd name="T1" fmla="*/ 134 h 743"/>
              <a:gd name="T2" fmla="*/ 686 w 692"/>
              <a:gd name="T3" fmla="*/ 150 h 743"/>
              <a:gd name="T4" fmla="*/ 658 w 692"/>
              <a:gd name="T5" fmla="*/ 239 h 743"/>
              <a:gd name="T6" fmla="*/ 655 w 692"/>
              <a:gd name="T7" fmla="*/ 247 h 743"/>
              <a:gd name="T8" fmla="*/ 651 w 692"/>
              <a:gd name="T9" fmla="*/ 256 h 743"/>
              <a:gd name="T10" fmla="*/ 647 w 692"/>
              <a:gd name="T11" fmla="*/ 265 h 743"/>
              <a:gd name="T12" fmla="*/ 645 w 692"/>
              <a:gd name="T13" fmla="*/ 269 h 743"/>
              <a:gd name="T14" fmla="*/ 647 w 692"/>
              <a:gd name="T15" fmla="*/ 308 h 743"/>
              <a:gd name="T16" fmla="*/ 649 w 692"/>
              <a:gd name="T17" fmla="*/ 378 h 743"/>
              <a:gd name="T18" fmla="*/ 649 w 692"/>
              <a:gd name="T19" fmla="*/ 391 h 743"/>
              <a:gd name="T20" fmla="*/ 610 w 692"/>
              <a:gd name="T21" fmla="*/ 443 h 743"/>
              <a:gd name="T22" fmla="*/ 630 w 692"/>
              <a:gd name="T23" fmla="*/ 539 h 743"/>
              <a:gd name="T24" fmla="*/ 618 w 692"/>
              <a:gd name="T25" fmla="*/ 541 h 743"/>
              <a:gd name="T26" fmla="*/ 592 w 692"/>
              <a:gd name="T27" fmla="*/ 547 h 743"/>
              <a:gd name="T28" fmla="*/ 588 w 692"/>
              <a:gd name="T29" fmla="*/ 556 h 743"/>
              <a:gd name="T30" fmla="*/ 516 w 692"/>
              <a:gd name="T31" fmla="*/ 695 h 743"/>
              <a:gd name="T32" fmla="*/ 477 w 692"/>
              <a:gd name="T33" fmla="*/ 743 h 743"/>
              <a:gd name="T34" fmla="*/ 434 w 692"/>
              <a:gd name="T35" fmla="*/ 695 h 743"/>
              <a:gd name="T36" fmla="*/ 378 w 692"/>
              <a:gd name="T37" fmla="*/ 708 h 743"/>
              <a:gd name="T38" fmla="*/ 199 w 692"/>
              <a:gd name="T39" fmla="*/ 649 h 743"/>
              <a:gd name="T40" fmla="*/ 197 w 692"/>
              <a:gd name="T41" fmla="*/ 601 h 743"/>
              <a:gd name="T42" fmla="*/ 112 w 692"/>
              <a:gd name="T43" fmla="*/ 547 h 743"/>
              <a:gd name="T44" fmla="*/ 102 w 692"/>
              <a:gd name="T45" fmla="*/ 491 h 743"/>
              <a:gd name="T46" fmla="*/ 95 w 692"/>
              <a:gd name="T47" fmla="*/ 449 h 743"/>
              <a:gd name="T48" fmla="*/ 84 w 692"/>
              <a:gd name="T49" fmla="*/ 386 h 743"/>
              <a:gd name="T50" fmla="*/ 67 w 692"/>
              <a:gd name="T51" fmla="*/ 356 h 743"/>
              <a:gd name="T52" fmla="*/ 54 w 692"/>
              <a:gd name="T53" fmla="*/ 332 h 743"/>
              <a:gd name="T54" fmla="*/ 28 w 692"/>
              <a:gd name="T55" fmla="*/ 284 h 743"/>
              <a:gd name="T56" fmla="*/ 0 w 692"/>
              <a:gd name="T57" fmla="*/ 232 h 743"/>
              <a:gd name="T58" fmla="*/ 10 w 692"/>
              <a:gd name="T59" fmla="*/ 197 h 743"/>
              <a:gd name="T60" fmla="*/ 23 w 692"/>
              <a:gd name="T61" fmla="*/ 150 h 743"/>
              <a:gd name="T62" fmla="*/ 78 w 692"/>
              <a:gd name="T63" fmla="*/ 139 h 743"/>
              <a:gd name="T64" fmla="*/ 97 w 692"/>
              <a:gd name="T65" fmla="*/ 119 h 743"/>
              <a:gd name="T66" fmla="*/ 113 w 692"/>
              <a:gd name="T67" fmla="*/ 100 h 743"/>
              <a:gd name="T68" fmla="*/ 191 w 692"/>
              <a:gd name="T69" fmla="*/ 93 h 743"/>
              <a:gd name="T70" fmla="*/ 202 w 692"/>
              <a:gd name="T71" fmla="*/ 93 h 743"/>
              <a:gd name="T72" fmla="*/ 202 w 692"/>
              <a:gd name="T73" fmla="*/ 93 h 743"/>
              <a:gd name="T74" fmla="*/ 208 w 692"/>
              <a:gd name="T75" fmla="*/ 93 h 743"/>
              <a:gd name="T76" fmla="*/ 223 w 692"/>
              <a:gd name="T77" fmla="*/ 91 h 743"/>
              <a:gd name="T78" fmla="*/ 243 w 692"/>
              <a:gd name="T79" fmla="*/ 89 h 743"/>
              <a:gd name="T80" fmla="*/ 299 w 692"/>
              <a:gd name="T81" fmla="*/ 85 h 743"/>
              <a:gd name="T82" fmla="*/ 390 w 692"/>
              <a:gd name="T83" fmla="*/ 76 h 743"/>
              <a:gd name="T84" fmla="*/ 399 w 692"/>
              <a:gd name="T85" fmla="*/ 76 h 743"/>
              <a:gd name="T86" fmla="*/ 404 w 692"/>
              <a:gd name="T87" fmla="*/ 76 h 743"/>
              <a:gd name="T88" fmla="*/ 408 w 692"/>
              <a:gd name="T89" fmla="*/ 72 h 743"/>
              <a:gd name="T90" fmla="*/ 464 w 692"/>
              <a:gd name="T91" fmla="*/ 33 h 743"/>
              <a:gd name="T92" fmla="*/ 510 w 692"/>
              <a:gd name="T93" fmla="*/ 0 h 743"/>
              <a:gd name="T94" fmla="*/ 618 w 692"/>
              <a:gd name="T95" fmla="*/ 100 h 743"/>
              <a:gd name="T96" fmla="*/ 638 w 692"/>
              <a:gd name="T97" fmla="*/ 119 h 743"/>
              <a:gd name="T98" fmla="*/ 642 w 692"/>
              <a:gd name="T99" fmla="*/ 122 h 743"/>
              <a:gd name="T100" fmla="*/ 669 w 692"/>
              <a:gd name="T101" fmla="*/ 130 h 743"/>
              <a:gd name="T102" fmla="*/ 692 w 692"/>
              <a:gd name="T103" fmla="*/ 134 h 7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692" h="743">
                <a:moveTo>
                  <a:pt x="692" y="134"/>
                </a:moveTo>
                <a:lnTo>
                  <a:pt x="686" y="150"/>
                </a:lnTo>
                <a:lnTo>
                  <a:pt x="658" y="239"/>
                </a:lnTo>
                <a:lnTo>
                  <a:pt x="655" y="247"/>
                </a:lnTo>
                <a:lnTo>
                  <a:pt x="651" y="256"/>
                </a:lnTo>
                <a:lnTo>
                  <a:pt x="647" y="265"/>
                </a:lnTo>
                <a:lnTo>
                  <a:pt x="645" y="269"/>
                </a:lnTo>
                <a:lnTo>
                  <a:pt x="647" y="308"/>
                </a:lnTo>
                <a:lnTo>
                  <a:pt x="649" y="378"/>
                </a:lnTo>
                <a:lnTo>
                  <a:pt x="649" y="391"/>
                </a:lnTo>
                <a:lnTo>
                  <a:pt x="610" y="443"/>
                </a:lnTo>
                <a:lnTo>
                  <a:pt x="630" y="539"/>
                </a:lnTo>
                <a:lnTo>
                  <a:pt x="618" y="541"/>
                </a:lnTo>
                <a:lnTo>
                  <a:pt x="592" y="547"/>
                </a:lnTo>
                <a:lnTo>
                  <a:pt x="588" y="556"/>
                </a:lnTo>
                <a:lnTo>
                  <a:pt x="516" y="695"/>
                </a:lnTo>
                <a:lnTo>
                  <a:pt x="477" y="743"/>
                </a:lnTo>
                <a:lnTo>
                  <a:pt x="434" y="695"/>
                </a:lnTo>
                <a:lnTo>
                  <a:pt x="378" y="708"/>
                </a:lnTo>
                <a:lnTo>
                  <a:pt x="199" y="649"/>
                </a:lnTo>
                <a:lnTo>
                  <a:pt x="197" y="601"/>
                </a:lnTo>
                <a:lnTo>
                  <a:pt x="112" y="547"/>
                </a:lnTo>
                <a:lnTo>
                  <a:pt x="102" y="491"/>
                </a:lnTo>
                <a:lnTo>
                  <a:pt x="95" y="449"/>
                </a:lnTo>
                <a:lnTo>
                  <a:pt x="84" y="386"/>
                </a:lnTo>
                <a:lnTo>
                  <a:pt x="67" y="356"/>
                </a:lnTo>
                <a:lnTo>
                  <a:pt x="54" y="332"/>
                </a:lnTo>
                <a:lnTo>
                  <a:pt x="28" y="284"/>
                </a:lnTo>
                <a:lnTo>
                  <a:pt x="0" y="232"/>
                </a:lnTo>
                <a:lnTo>
                  <a:pt x="10" y="197"/>
                </a:lnTo>
                <a:lnTo>
                  <a:pt x="23" y="150"/>
                </a:lnTo>
                <a:lnTo>
                  <a:pt x="78" y="139"/>
                </a:lnTo>
                <a:lnTo>
                  <a:pt x="97" y="119"/>
                </a:lnTo>
                <a:lnTo>
                  <a:pt x="113" y="100"/>
                </a:lnTo>
                <a:lnTo>
                  <a:pt x="191" y="93"/>
                </a:lnTo>
                <a:lnTo>
                  <a:pt x="202" y="93"/>
                </a:lnTo>
                <a:lnTo>
                  <a:pt x="202" y="93"/>
                </a:lnTo>
                <a:lnTo>
                  <a:pt x="208" y="93"/>
                </a:lnTo>
                <a:lnTo>
                  <a:pt x="223" y="91"/>
                </a:lnTo>
                <a:lnTo>
                  <a:pt x="243" y="89"/>
                </a:lnTo>
                <a:lnTo>
                  <a:pt x="299" y="85"/>
                </a:lnTo>
                <a:lnTo>
                  <a:pt x="390" y="76"/>
                </a:lnTo>
                <a:lnTo>
                  <a:pt x="399" y="76"/>
                </a:lnTo>
                <a:lnTo>
                  <a:pt x="404" y="76"/>
                </a:lnTo>
                <a:lnTo>
                  <a:pt x="408" y="72"/>
                </a:lnTo>
                <a:lnTo>
                  <a:pt x="464" y="33"/>
                </a:lnTo>
                <a:lnTo>
                  <a:pt x="510" y="0"/>
                </a:lnTo>
                <a:lnTo>
                  <a:pt x="618" y="100"/>
                </a:lnTo>
                <a:lnTo>
                  <a:pt x="638" y="119"/>
                </a:lnTo>
                <a:lnTo>
                  <a:pt x="642" y="122"/>
                </a:lnTo>
                <a:lnTo>
                  <a:pt x="669" y="130"/>
                </a:lnTo>
                <a:lnTo>
                  <a:pt x="692" y="13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21"/>
          <p:cNvSpPr>
            <a:spLocks/>
          </p:cNvSpPr>
          <p:nvPr/>
        </p:nvSpPr>
        <p:spPr bwMode="auto">
          <a:xfrm>
            <a:off x="5027613" y="4313238"/>
            <a:ext cx="400050" cy="441325"/>
          </a:xfrm>
          <a:custGeom>
            <a:avLst/>
            <a:gdLst>
              <a:gd name="T0" fmla="*/ 252 w 252"/>
              <a:gd name="T1" fmla="*/ 61 h 278"/>
              <a:gd name="T2" fmla="*/ 210 w 252"/>
              <a:gd name="T3" fmla="*/ 59 h 278"/>
              <a:gd name="T4" fmla="*/ 180 w 252"/>
              <a:gd name="T5" fmla="*/ 91 h 278"/>
              <a:gd name="T6" fmla="*/ 186 w 252"/>
              <a:gd name="T7" fmla="*/ 98 h 278"/>
              <a:gd name="T8" fmla="*/ 202 w 252"/>
              <a:gd name="T9" fmla="*/ 117 h 278"/>
              <a:gd name="T10" fmla="*/ 202 w 252"/>
              <a:gd name="T11" fmla="*/ 130 h 278"/>
              <a:gd name="T12" fmla="*/ 206 w 252"/>
              <a:gd name="T13" fmla="*/ 158 h 278"/>
              <a:gd name="T14" fmla="*/ 213 w 252"/>
              <a:gd name="T15" fmla="*/ 239 h 278"/>
              <a:gd name="T16" fmla="*/ 217 w 252"/>
              <a:gd name="T17" fmla="*/ 278 h 278"/>
              <a:gd name="T18" fmla="*/ 174 w 252"/>
              <a:gd name="T19" fmla="*/ 271 h 278"/>
              <a:gd name="T20" fmla="*/ 126 w 252"/>
              <a:gd name="T21" fmla="*/ 202 h 278"/>
              <a:gd name="T22" fmla="*/ 117 w 252"/>
              <a:gd name="T23" fmla="*/ 185 h 278"/>
              <a:gd name="T24" fmla="*/ 91 w 252"/>
              <a:gd name="T25" fmla="*/ 169 h 278"/>
              <a:gd name="T26" fmla="*/ 0 w 252"/>
              <a:gd name="T27" fmla="*/ 109 h 278"/>
              <a:gd name="T28" fmla="*/ 34 w 252"/>
              <a:gd name="T29" fmla="*/ 52 h 278"/>
              <a:gd name="T30" fmla="*/ 34 w 252"/>
              <a:gd name="T31" fmla="*/ 20 h 278"/>
              <a:gd name="T32" fmla="*/ 58 w 252"/>
              <a:gd name="T33" fmla="*/ 11 h 278"/>
              <a:gd name="T34" fmla="*/ 91 w 252"/>
              <a:gd name="T35" fmla="*/ 0 h 278"/>
              <a:gd name="T36" fmla="*/ 113 w 252"/>
              <a:gd name="T37" fmla="*/ 4 h 278"/>
              <a:gd name="T38" fmla="*/ 252 w 252"/>
              <a:gd name="T39" fmla="*/ 61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52" h="278">
                <a:moveTo>
                  <a:pt x="252" y="61"/>
                </a:moveTo>
                <a:lnTo>
                  <a:pt x="210" y="59"/>
                </a:lnTo>
                <a:lnTo>
                  <a:pt x="180" y="91"/>
                </a:lnTo>
                <a:lnTo>
                  <a:pt x="186" y="98"/>
                </a:lnTo>
                <a:lnTo>
                  <a:pt x="202" y="117"/>
                </a:lnTo>
                <a:lnTo>
                  <a:pt x="202" y="130"/>
                </a:lnTo>
                <a:lnTo>
                  <a:pt x="206" y="158"/>
                </a:lnTo>
                <a:lnTo>
                  <a:pt x="213" y="239"/>
                </a:lnTo>
                <a:lnTo>
                  <a:pt x="217" y="278"/>
                </a:lnTo>
                <a:lnTo>
                  <a:pt x="174" y="271"/>
                </a:lnTo>
                <a:lnTo>
                  <a:pt x="126" y="202"/>
                </a:lnTo>
                <a:lnTo>
                  <a:pt x="117" y="185"/>
                </a:lnTo>
                <a:lnTo>
                  <a:pt x="91" y="169"/>
                </a:lnTo>
                <a:lnTo>
                  <a:pt x="0" y="109"/>
                </a:lnTo>
                <a:lnTo>
                  <a:pt x="34" y="52"/>
                </a:lnTo>
                <a:lnTo>
                  <a:pt x="34" y="20"/>
                </a:lnTo>
                <a:lnTo>
                  <a:pt x="58" y="11"/>
                </a:lnTo>
                <a:lnTo>
                  <a:pt x="91" y="0"/>
                </a:lnTo>
                <a:lnTo>
                  <a:pt x="113" y="4"/>
                </a:lnTo>
                <a:lnTo>
                  <a:pt x="252" y="6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22"/>
          <p:cNvSpPr>
            <a:spLocks/>
          </p:cNvSpPr>
          <p:nvPr/>
        </p:nvSpPr>
        <p:spPr bwMode="auto">
          <a:xfrm>
            <a:off x="5402263" y="5005388"/>
            <a:ext cx="1120775" cy="952500"/>
          </a:xfrm>
          <a:custGeom>
            <a:avLst/>
            <a:gdLst>
              <a:gd name="T0" fmla="*/ 355 w 706"/>
              <a:gd name="T1" fmla="*/ 98 h 600"/>
              <a:gd name="T2" fmla="*/ 483 w 706"/>
              <a:gd name="T3" fmla="*/ 148 h 600"/>
              <a:gd name="T4" fmla="*/ 507 w 706"/>
              <a:gd name="T5" fmla="*/ 227 h 600"/>
              <a:gd name="T6" fmla="*/ 554 w 706"/>
              <a:gd name="T7" fmla="*/ 294 h 600"/>
              <a:gd name="T8" fmla="*/ 691 w 706"/>
              <a:gd name="T9" fmla="*/ 279 h 600"/>
              <a:gd name="T10" fmla="*/ 702 w 706"/>
              <a:gd name="T11" fmla="*/ 361 h 600"/>
              <a:gd name="T12" fmla="*/ 706 w 706"/>
              <a:gd name="T13" fmla="*/ 378 h 600"/>
              <a:gd name="T14" fmla="*/ 685 w 706"/>
              <a:gd name="T15" fmla="*/ 394 h 600"/>
              <a:gd name="T16" fmla="*/ 608 w 706"/>
              <a:gd name="T17" fmla="*/ 461 h 600"/>
              <a:gd name="T18" fmla="*/ 530 w 706"/>
              <a:gd name="T19" fmla="*/ 455 h 600"/>
              <a:gd name="T20" fmla="*/ 467 w 706"/>
              <a:gd name="T21" fmla="*/ 483 h 600"/>
              <a:gd name="T22" fmla="*/ 430 w 706"/>
              <a:gd name="T23" fmla="*/ 470 h 600"/>
              <a:gd name="T24" fmla="*/ 417 w 706"/>
              <a:gd name="T25" fmla="*/ 494 h 600"/>
              <a:gd name="T26" fmla="*/ 404 w 706"/>
              <a:gd name="T27" fmla="*/ 491 h 600"/>
              <a:gd name="T28" fmla="*/ 398 w 706"/>
              <a:gd name="T29" fmla="*/ 489 h 600"/>
              <a:gd name="T30" fmla="*/ 381 w 706"/>
              <a:gd name="T31" fmla="*/ 485 h 600"/>
              <a:gd name="T32" fmla="*/ 378 w 706"/>
              <a:gd name="T33" fmla="*/ 483 h 600"/>
              <a:gd name="T34" fmla="*/ 355 w 706"/>
              <a:gd name="T35" fmla="*/ 493 h 600"/>
              <a:gd name="T36" fmla="*/ 354 w 706"/>
              <a:gd name="T37" fmla="*/ 494 h 600"/>
              <a:gd name="T38" fmla="*/ 344 w 706"/>
              <a:gd name="T39" fmla="*/ 528 h 600"/>
              <a:gd name="T40" fmla="*/ 298 w 706"/>
              <a:gd name="T41" fmla="*/ 537 h 600"/>
              <a:gd name="T42" fmla="*/ 272 w 706"/>
              <a:gd name="T43" fmla="*/ 567 h 600"/>
              <a:gd name="T44" fmla="*/ 257 w 706"/>
              <a:gd name="T45" fmla="*/ 581 h 600"/>
              <a:gd name="T46" fmla="*/ 231 w 706"/>
              <a:gd name="T47" fmla="*/ 576 h 600"/>
              <a:gd name="T48" fmla="*/ 231 w 706"/>
              <a:gd name="T49" fmla="*/ 576 h 600"/>
              <a:gd name="T50" fmla="*/ 226 w 706"/>
              <a:gd name="T51" fmla="*/ 594 h 600"/>
              <a:gd name="T52" fmla="*/ 226 w 706"/>
              <a:gd name="T53" fmla="*/ 600 h 600"/>
              <a:gd name="T54" fmla="*/ 224 w 706"/>
              <a:gd name="T55" fmla="*/ 600 h 600"/>
              <a:gd name="T56" fmla="*/ 216 w 706"/>
              <a:gd name="T57" fmla="*/ 596 h 600"/>
              <a:gd name="T58" fmla="*/ 94 w 706"/>
              <a:gd name="T59" fmla="*/ 541 h 600"/>
              <a:gd name="T60" fmla="*/ 0 w 706"/>
              <a:gd name="T61" fmla="*/ 561 h 600"/>
              <a:gd name="T62" fmla="*/ 72 w 706"/>
              <a:gd name="T63" fmla="*/ 422 h 600"/>
              <a:gd name="T64" fmla="*/ 76 w 706"/>
              <a:gd name="T65" fmla="*/ 413 h 600"/>
              <a:gd name="T66" fmla="*/ 102 w 706"/>
              <a:gd name="T67" fmla="*/ 407 h 600"/>
              <a:gd name="T68" fmla="*/ 114 w 706"/>
              <a:gd name="T69" fmla="*/ 405 h 600"/>
              <a:gd name="T70" fmla="*/ 94 w 706"/>
              <a:gd name="T71" fmla="*/ 309 h 600"/>
              <a:gd name="T72" fmla="*/ 133 w 706"/>
              <a:gd name="T73" fmla="*/ 257 h 600"/>
              <a:gd name="T74" fmla="*/ 133 w 706"/>
              <a:gd name="T75" fmla="*/ 244 h 600"/>
              <a:gd name="T76" fmla="*/ 131 w 706"/>
              <a:gd name="T77" fmla="*/ 174 h 600"/>
              <a:gd name="T78" fmla="*/ 129 w 706"/>
              <a:gd name="T79" fmla="*/ 135 h 600"/>
              <a:gd name="T80" fmla="*/ 131 w 706"/>
              <a:gd name="T81" fmla="*/ 131 h 600"/>
              <a:gd name="T82" fmla="*/ 135 w 706"/>
              <a:gd name="T83" fmla="*/ 122 h 600"/>
              <a:gd name="T84" fmla="*/ 139 w 706"/>
              <a:gd name="T85" fmla="*/ 113 h 600"/>
              <a:gd name="T86" fmla="*/ 142 w 706"/>
              <a:gd name="T87" fmla="*/ 105 h 600"/>
              <a:gd name="T88" fmla="*/ 170 w 706"/>
              <a:gd name="T89" fmla="*/ 16 h 600"/>
              <a:gd name="T90" fmla="*/ 176 w 706"/>
              <a:gd name="T91" fmla="*/ 0 h 600"/>
              <a:gd name="T92" fmla="*/ 192 w 706"/>
              <a:gd name="T93" fmla="*/ 1 h 600"/>
              <a:gd name="T94" fmla="*/ 244 w 706"/>
              <a:gd name="T95" fmla="*/ 1 h 600"/>
              <a:gd name="T96" fmla="*/ 276 w 706"/>
              <a:gd name="T97" fmla="*/ 5 h 600"/>
              <a:gd name="T98" fmla="*/ 300 w 706"/>
              <a:gd name="T99" fmla="*/ 81 h 600"/>
              <a:gd name="T100" fmla="*/ 355 w 706"/>
              <a:gd name="T101" fmla="*/ 98 h 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06" h="600">
                <a:moveTo>
                  <a:pt x="355" y="98"/>
                </a:moveTo>
                <a:lnTo>
                  <a:pt x="483" y="148"/>
                </a:lnTo>
                <a:lnTo>
                  <a:pt x="507" y="227"/>
                </a:lnTo>
                <a:lnTo>
                  <a:pt x="554" y="294"/>
                </a:lnTo>
                <a:lnTo>
                  <a:pt x="691" y="279"/>
                </a:lnTo>
                <a:lnTo>
                  <a:pt x="702" y="361"/>
                </a:lnTo>
                <a:lnTo>
                  <a:pt x="706" y="378"/>
                </a:lnTo>
                <a:lnTo>
                  <a:pt x="685" y="394"/>
                </a:lnTo>
                <a:lnTo>
                  <a:pt x="608" y="461"/>
                </a:lnTo>
                <a:lnTo>
                  <a:pt x="530" y="455"/>
                </a:lnTo>
                <a:lnTo>
                  <a:pt x="467" y="483"/>
                </a:lnTo>
                <a:lnTo>
                  <a:pt x="430" y="470"/>
                </a:lnTo>
                <a:lnTo>
                  <a:pt x="417" y="494"/>
                </a:lnTo>
                <a:lnTo>
                  <a:pt x="404" y="491"/>
                </a:lnTo>
                <a:lnTo>
                  <a:pt x="398" y="489"/>
                </a:lnTo>
                <a:lnTo>
                  <a:pt x="381" y="485"/>
                </a:lnTo>
                <a:lnTo>
                  <a:pt x="378" y="483"/>
                </a:lnTo>
                <a:lnTo>
                  <a:pt x="355" y="493"/>
                </a:lnTo>
                <a:lnTo>
                  <a:pt x="354" y="494"/>
                </a:lnTo>
                <a:lnTo>
                  <a:pt x="344" y="528"/>
                </a:lnTo>
                <a:lnTo>
                  <a:pt x="298" y="537"/>
                </a:lnTo>
                <a:lnTo>
                  <a:pt x="272" y="567"/>
                </a:lnTo>
                <a:lnTo>
                  <a:pt x="257" y="581"/>
                </a:lnTo>
                <a:lnTo>
                  <a:pt x="231" y="576"/>
                </a:lnTo>
                <a:lnTo>
                  <a:pt x="231" y="576"/>
                </a:lnTo>
                <a:lnTo>
                  <a:pt x="226" y="594"/>
                </a:lnTo>
                <a:lnTo>
                  <a:pt x="226" y="600"/>
                </a:lnTo>
                <a:lnTo>
                  <a:pt x="224" y="600"/>
                </a:lnTo>
                <a:lnTo>
                  <a:pt x="216" y="596"/>
                </a:lnTo>
                <a:lnTo>
                  <a:pt x="94" y="541"/>
                </a:lnTo>
                <a:lnTo>
                  <a:pt x="0" y="561"/>
                </a:lnTo>
                <a:lnTo>
                  <a:pt x="72" y="422"/>
                </a:lnTo>
                <a:lnTo>
                  <a:pt x="76" y="413"/>
                </a:lnTo>
                <a:lnTo>
                  <a:pt x="102" y="407"/>
                </a:lnTo>
                <a:lnTo>
                  <a:pt x="114" y="405"/>
                </a:lnTo>
                <a:lnTo>
                  <a:pt x="94" y="309"/>
                </a:lnTo>
                <a:lnTo>
                  <a:pt x="133" y="257"/>
                </a:lnTo>
                <a:lnTo>
                  <a:pt x="133" y="244"/>
                </a:lnTo>
                <a:lnTo>
                  <a:pt x="131" y="174"/>
                </a:lnTo>
                <a:lnTo>
                  <a:pt x="129" y="135"/>
                </a:lnTo>
                <a:lnTo>
                  <a:pt x="131" y="131"/>
                </a:lnTo>
                <a:lnTo>
                  <a:pt x="135" y="122"/>
                </a:lnTo>
                <a:lnTo>
                  <a:pt x="139" y="113"/>
                </a:lnTo>
                <a:lnTo>
                  <a:pt x="142" y="105"/>
                </a:lnTo>
                <a:lnTo>
                  <a:pt x="170" y="16"/>
                </a:lnTo>
                <a:lnTo>
                  <a:pt x="176" y="0"/>
                </a:lnTo>
                <a:lnTo>
                  <a:pt x="192" y="1"/>
                </a:lnTo>
                <a:lnTo>
                  <a:pt x="244" y="1"/>
                </a:lnTo>
                <a:lnTo>
                  <a:pt x="276" y="5"/>
                </a:lnTo>
                <a:lnTo>
                  <a:pt x="300" y="81"/>
                </a:lnTo>
                <a:lnTo>
                  <a:pt x="355" y="98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23"/>
          <p:cNvSpPr>
            <a:spLocks/>
          </p:cNvSpPr>
          <p:nvPr/>
        </p:nvSpPr>
        <p:spPr bwMode="auto">
          <a:xfrm>
            <a:off x="3800475" y="3686176"/>
            <a:ext cx="595313" cy="682625"/>
          </a:xfrm>
          <a:custGeom>
            <a:avLst/>
            <a:gdLst>
              <a:gd name="T0" fmla="*/ 375 w 375"/>
              <a:gd name="T1" fmla="*/ 239 h 430"/>
              <a:gd name="T2" fmla="*/ 273 w 375"/>
              <a:gd name="T3" fmla="*/ 332 h 430"/>
              <a:gd name="T4" fmla="*/ 241 w 375"/>
              <a:gd name="T5" fmla="*/ 389 h 430"/>
              <a:gd name="T6" fmla="*/ 238 w 375"/>
              <a:gd name="T7" fmla="*/ 391 h 430"/>
              <a:gd name="T8" fmla="*/ 152 w 375"/>
              <a:gd name="T9" fmla="*/ 430 h 430"/>
              <a:gd name="T10" fmla="*/ 115 w 375"/>
              <a:gd name="T11" fmla="*/ 393 h 430"/>
              <a:gd name="T12" fmla="*/ 67 w 375"/>
              <a:gd name="T13" fmla="*/ 401 h 430"/>
              <a:gd name="T14" fmla="*/ 39 w 375"/>
              <a:gd name="T15" fmla="*/ 375 h 430"/>
              <a:gd name="T16" fmla="*/ 34 w 375"/>
              <a:gd name="T17" fmla="*/ 367 h 430"/>
              <a:gd name="T18" fmla="*/ 24 w 375"/>
              <a:gd name="T19" fmla="*/ 334 h 430"/>
              <a:gd name="T20" fmla="*/ 30 w 375"/>
              <a:gd name="T21" fmla="*/ 328 h 430"/>
              <a:gd name="T22" fmla="*/ 95 w 375"/>
              <a:gd name="T23" fmla="*/ 313 h 430"/>
              <a:gd name="T24" fmla="*/ 160 w 375"/>
              <a:gd name="T25" fmla="*/ 299 h 430"/>
              <a:gd name="T26" fmla="*/ 197 w 375"/>
              <a:gd name="T27" fmla="*/ 288 h 430"/>
              <a:gd name="T28" fmla="*/ 217 w 375"/>
              <a:gd name="T29" fmla="*/ 267 h 430"/>
              <a:gd name="T30" fmla="*/ 225 w 375"/>
              <a:gd name="T31" fmla="*/ 260 h 430"/>
              <a:gd name="T32" fmla="*/ 187 w 375"/>
              <a:gd name="T33" fmla="*/ 262 h 430"/>
              <a:gd name="T34" fmla="*/ 169 w 375"/>
              <a:gd name="T35" fmla="*/ 263 h 430"/>
              <a:gd name="T36" fmla="*/ 111 w 375"/>
              <a:gd name="T37" fmla="*/ 273 h 430"/>
              <a:gd name="T38" fmla="*/ 58 w 375"/>
              <a:gd name="T39" fmla="*/ 280 h 430"/>
              <a:gd name="T40" fmla="*/ 24 w 375"/>
              <a:gd name="T41" fmla="*/ 260 h 430"/>
              <a:gd name="T42" fmla="*/ 19 w 375"/>
              <a:gd name="T43" fmla="*/ 245 h 430"/>
              <a:gd name="T44" fmla="*/ 13 w 375"/>
              <a:gd name="T45" fmla="*/ 213 h 430"/>
              <a:gd name="T46" fmla="*/ 39 w 375"/>
              <a:gd name="T47" fmla="*/ 189 h 430"/>
              <a:gd name="T48" fmla="*/ 58 w 375"/>
              <a:gd name="T49" fmla="*/ 189 h 430"/>
              <a:gd name="T50" fmla="*/ 91 w 375"/>
              <a:gd name="T51" fmla="*/ 186 h 430"/>
              <a:gd name="T52" fmla="*/ 117 w 375"/>
              <a:gd name="T53" fmla="*/ 184 h 430"/>
              <a:gd name="T54" fmla="*/ 175 w 375"/>
              <a:gd name="T55" fmla="*/ 174 h 430"/>
              <a:gd name="T56" fmla="*/ 202 w 375"/>
              <a:gd name="T57" fmla="*/ 171 h 430"/>
              <a:gd name="T58" fmla="*/ 234 w 375"/>
              <a:gd name="T59" fmla="*/ 156 h 430"/>
              <a:gd name="T60" fmla="*/ 226 w 375"/>
              <a:gd name="T61" fmla="*/ 136 h 430"/>
              <a:gd name="T62" fmla="*/ 169 w 375"/>
              <a:gd name="T63" fmla="*/ 132 h 430"/>
              <a:gd name="T64" fmla="*/ 97 w 375"/>
              <a:gd name="T65" fmla="*/ 117 h 430"/>
              <a:gd name="T66" fmla="*/ 86 w 375"/>
              <a:gd name="T67" fmla="*/ 150 h 430"/>
              <a:gd name="T68" fmla="*/ 39 w 375"/>
              <a:gd name="T69" fmla="*/ 154 h 430"/>
              <a:gd name="T70" fmla="*/ 24 w 375"/>
              <a:gd name="T71" fmla="*/ 156 h 430"/>
              <a:gd name="T72" fmla="*/ 8 w 375"/>
              <a:gd name="T73" fmla="*/ 123 h 430"/>
              <a:gd name="T74" fmla="*/ 0 w 375"/>
              <a:gd name="T75" fmla="*/ 98 h 430"/>
              <a:gd name="T76" fmla="*/ 37 w 375"/>
              <a:gd name="T77" fmla="*/ 67 h 430"/>
              <a:gd name="T78" fmla="*/ 52 w 375"/>
              <a:gd name="T79" fmla="*/ 74 h 430"/>
              <a:gd name="T80" fmla="*/ 67 w 375"/>
              <a:gd name="T81" fmla="*/ 82 h 430"/>
              <a:gd name="T82" fmla="*/ 95 w 375"/>
              <a:gd name="T83" fmla="*/ 61 h 430"/>
              <a:gd name="T84" fmla="*/ 111 w 375"/>
              <a:gd name="T85" fmla="*/ 48 h 430"/>
              <a:gd name="T86" fmla="*/ 160 w 375"/>
              <a:gd name="T87" fmla="*/ 10 h 430"/>
              <a:gd name="T88" fmla="*/ 180 w 375"/>
              <a:gd name="T89" fmla="*/ 54 h 430"/>
              <a:gd name="T90" fmla="*/ 217 w 375"/>
              <a:gd name="T91" fmla="*/ 10 h 430"/>
              <a:gd name="T92" fmla="*/ 269 w 375"/>
              <a:gd name="T93" fmla="*/ 0 h 430"/>
              <a:gd name="T94" fmla="*/ 282 w 375"/>
              <a:gd name="T95" fmla="*/ 26 h 430"/>
              <a:gd name="T96" fmla="*/ 286 w 375"/>
              <a:gd name="T97" fmla="*/ 34 h 430"/>
              <a:gd name="T98" fmla="*/ 271 w 375"/>
              <a:gd name="T99" fmla="*/ 50 h 430"/>
              <a:gd name="T100" fmla="*/ 247 w 375"/>
              <a:gd name="T101" fmla="*/ 76 h 430"/>
              <a:gd name="T102" fmla="*/ 262 w 375"/>
              <a:gd name="T103" fmla="*/ 108 h 430"/>
              <a:gd name="T104" fmla="*/ 288 w 375"/>
              <a:gd name="T105" fmla="*/ 156 h 430"/>
              <a:gd name="T106" fmla="*/ 302 w 375"/>
              <a:gd name="T107" fmla="*/ 189 h 430"/>
              <a:gd name="T108" fmla="*/ 334 w 375"/>
              <a:gd name="T109" fmla="*/ 212 h 430"/>
              <a:gd name="T110" fmla="*/ 375 w 375"/>
              <a:gd name="T111" fmla="*/ 239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75" h="430">
                <a:moveTo>
                  <a:pt x="375" y="239"/>
                </a:moveTo>
                <a:lnTo>
                  <a:pt x="273" y="332"/>
                </a:lnTo>
                <a:lnTo>
                  <a:pt x="241" y="389"/>
                </a:lnTo>
                <a:lnTo>
                  <a:pt x="238" y="391"/>
                </a:lnTo>
                <a:lnTo>
                  <a:pt x="152" y="430"/>
                </a:lnTo>
                <a:lnTo>
                  <a:pt x="115" y="393"/>
                </a:lnTo>
                <a:lnTo>
                  <a:pt x="67" y="401"/>
                </a:lnTo>
                <a:lnTo>
                  <a:pt x="39" y="375"/>
                </a:lnTo>
                <a:lnTo>
                  <a:pt x="34" y="367"/>
                </a:lnTo>
                <a:lnTo>
                  <a:pt x="24" y="334"/>
                </a:lnTo>
                <a:lnTo>
                  <a:pt x="30" y="328"/>
                </a:lnTo>
                <a:lnTo>
                  <a:pt x="95" y="313"/>
                </a:lnTo>
                <a:lnTo>
                  <a:pt x="160" y="299"/>
                </a:lnTo>
                <a:lnTo>
                  <a:pt x="197" y="288"/>
                </a:lnTo>
                <a:lnTo>
                  <a:pt x="217" y="267"/>
                </a:lnTo>
                <a:lnTo>
                  <a:pt x="225" y="260"/>
                </a:lnTo>
                <a:lnTo>
                  <a:pt x="187" y="262"/>
                </a:lnTo>
                <a:lnTo>
                  <a:pt x="169" y="263"/>
                </a:lnTo>
                <a:lnTo>
                  <a:pt x="111" y="273"/>
                </a:lnTo>
                <a:lnTo>
                  <a:pt x="58" y="280"/>
                </a:lnTo>
                <a:lnTo>
                  <a:pt x="24" y="260"/>
                </a:lnTo>
                <a:lnTo>
                  <a:pt x="19" y="245"/>
                </a:lnTo>
                <a:lnTo>
                  <a:pt x="13" y="213"/>
                </a:lnTo>
                <a:lnTo>
                  <a:pt x="39" y="189"/>
                </a:lnTo>
                <a:lnTo>
                  <a:pt x="58" y="189"/>
                </a:lnTo>
                <a:lnTo>
                  <a:pt x="91" y="186"/>
                </a:lnTo>
                <a:lnTo>
                  <a:pt x="117" y="184"/>
                </a:lnTo>
                <a:lnTo>
                  <a:pt x="175" y="174"/>
                </a:lnTo>
                <a:lnTo>
                  <a:pt x="202" y="171"/>
                </a:lnTo>
                <a:lnTo>
                  <a:pt x="234" y="156"/>
                </a:lnTo>
                <a:lnTo>
                  <a:pt x="226" y="136"/>
                </a:lnTo>
                <a:lnTo>
                  <a:pt x="169" y="132"/>
                </a:lnTo>
                <a:lnTo>
                  <a:pt x="97" y="117"/>
                </a:lnTo>
                <a:lnTo>
                  <a:pt x="86" y="150"/>
                </a:lnTo>
                <a:lnTo>
                  <a:pt x="39" y="154"/>
                </a:lnTo>
                <a:lnTo>
                  <a:pt x="24" y="156"/>
                </a:lnTo>
                <a:lnTo>
                  <a:pt x="8" y="123"/>
                </a:lnTo>
                <a:lnTo>
                  <a:pt x="0" y="98"/>
                </a:lnTo>
                <a:lnTo>
                  <a:pt x="37" y="67"/>
                </a:lnTo>
                <a:lnTo>
                  <a:pt x="52" y="74"/>
                </a:lnTo>
                <a:lnTo>
                  <a:pt x="67" y="82"/>
                </a:lnTo>
                <a:lnTo>
                  <a:pt x="95" y="61"/>
                </a:lnTo>
                <a:lnTo>
                  <a:pt x="111" y="48"/>
                </a:lnTo>
                <a:lnTo>
                  <a:pt x="160" y="10"/>
                </a:lnTo>
                <a:lnTo>
                  <a:pt x="180" y="54"/>
                </a:lnTo>
                <a:lnTo>
                  <a:pt x="217" y="10"/>
                </a:lnTo>
                <a:lnTo>
                  <a:pt x="269" y="0"/>
                </a:lnTo>
                <a:lnTo>
                  <a:pt x="282" y="26"/>
                </a:lnTo>
                <a:lnTo>
                  <a:pt x="286" y="34"/>
                </a:lnTo>
                <a:lnTo>
                  <a:pt x="271" y="50"/>
                </a:lnTo>
                <a:lnTo>
                  <a:pt x="247" y="76"/>
                </a:lnTo>
                <a:lnTo>
                  <a:pt x="262" y="108"/>
                </a:lnTo>
                <a:lnTo>
                  <a:pt x="288" y="156"/>
                </a:lnTo>
                <a:lnTo>
                  <a:pt x="302" y="189"/>
                </a:lnTo>
                <a:lnTo>
                  <a:pt x="334" y="212"/>
                </a:lnTo>
                <a:lnTo>
                  <a:pt x="375" y="23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24"/>
          <p:cNvSpPr>
            <a:spLocks/>
          </p:cNvSpPr>
          <p:nvPr/>
        </p:nvSpPr>
        <p:spPr bwMode="auto">
          <a:xfrm>
            <a:off x="4533900" y="4254501"/>
            <a:ext cx="369888" cy="414338"/>
          </a:xfrm>
          <a:custGeom>
            <a:avLst/>
            <a:gdLst>
              <a:gd name="T0" fmla="*/ 215 w 233"/>
              <a:gd name="T1" fmla="*/ 44 h 261"/>
              <a:gd name="T2" fmla="*/ 224 w 233"/>
              <a:gd name="T3" fmla="*/ 54 h 261"/>
              <a:gd name="T4" fmla="*/ 233 w 233"/>
              <a:gd name="T5" fmla="*/ 63 h 261"/>
              <a:gd name="T6" fmla="*/ 207 w 233"/>
              <a:gd name="T7" fmla="*/ 113 h 261"/>
              <a:gd name="T8" fmla="*/ 200 w 233"/>
              <a:gd name="T9" fmla="*/ 132 h 261"/>
              <a:gd name="T10" fmla="*/ 167 w 233"/>
              <a:gd name="T11" fmla="*/ 213 h 261"/>
              <a:gd name="T12" fmla="*/ 137 w 233"/>
              <a:gd name="T13" fmla="*/ 228 h 261"/>
              <a:gd name="T14" fmla="*/ 122 w 233"/>
              <a:gd name="T15" fmla="*/ 219 h 261"/>
              <a:gd name="T16" fmla="*/ 52 w 233"/>
              <a:gd name="T17" fmla="*/ 261 h 261"/>
              <a:gd name="T18" fmla="*/ 9 w 233"/>
              <a:gd name="T19" fmla="*/ 254 h 261"/>
              <a:gd name="T20" fmla="*/ 15 w 233"/>
              <a:gd name="T21" fmla="*/ 200 h 261"/>
              <a:gd name="T22" fmla="*/ 0 w 233"/>
              <a:gd name="T23" fmla="*/ 133 h 261"/>
              <a:gd name="T24" fmla="*/ 5 w 233"/>
              <a:gd name="T25" fmla="*/ 115 h 261"/>
              <a:gd name="T26" fmla="*/ 24 w 233"/>
              <a:gd name="T27" fmla="*/ 74 h 261"/>
              <a:gd name="T28" fmla="*/ 9 w 233"/>
              <a:gd name="T29" fmla="*/ 76 h 261"/>
              <a:gd name="T30" fmla="*/ 9 w 233"/>
              <a:gd name="T31" fmla="*/ 46 h 261"/>
              <a:gd name="T32" fmla="*/ 9 w 233"/>
              <a:gd name="T33" fmla="*/ 37 h 261"/>
              <a:gd name="T34" fmla="*/ 13 w 233"/>
              <a:gd name="T35" fmla="*/ 35 h 261"/>
              <a:gd name="T36" fmla="*/ 55 w 233"/>
              <a:gd name="T37" fmla="*/ 11 h 261"/>
              <a:gd name="T38" fmla="*/ 100 w 233"/>
              <a:gd name="T39" fmla="*/ 0 h 261"/>
              <a:gd name="T40" fmla="*/ 105 w 233"/>
              <a:gd name="T41" fmla="*/ 13 h 261"/>
              <a:gd name="T42" fmla="*/ 130 w 233"/>
              <a:gd name="T43" fmla="*/ 35 h 261"/>
              <a:gd name="T44" fmla="*/ 170 w 233"/>
              <a:gd name="T45" fmla="*/ 54 h 261"/>
              <a:gd name="T46" fmla="*/ 202 w 233"/>
              <a:gd name="T47" fmla="*/ 48 h 261"/>
              <a:gd name="T48" fmla="*/ 213 w 233"/>
              <a:gd name="T49" fmla="*/ 46 h 261"/>
              <a:gd name="T50" fmla="*/ 215 w 233"/>
              <a:gd name="T51" fmla="*/ 44 h 2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33" h="261">
                <a:moveTo>
                  <a:pt x="215" y="44"/>
                </a:moveTo>
                <a:lnTo>
                  <a:pt x="224" y="54"/>
                </a:lnTo>
                <a:lnTo>
                  <a:pt x="233" y="63"/>
                </a:lnTo>
                <a:lnTo>
                  <a:pt x="207" y="113"/>
                </a:lnTo>
                <a:lnTo>
                  <a:pt x="200" y="132"/>
                </a:lnTo>
                <a:lnTo>
                  <a:pt x="167" y="213"/>
                </a:lnTo>
                <a:lnTo>
                  <a:pt x="137" y="228"/>
                </a:lnTo>
                <a:lnTo>
                  <a:pt x="122" y="219"/>
                </a:lnTo>
                <a:lnTo>
                  <a:pt x="52" y="261"/>
                </a:lnTo>
                <a:lnTo>
                  <a:pt x="9" y="254"/>
                </a:lnTo>
                <a:lnTo>
                  <a:pt x="15" y="200"/>
                </a:lnTo>
                <a:lnTo>
                  <a:pt x="0" y="133"/>
                </a:lnTo>
                <a:lnTo>
                  <a:pt x="5" y="115"/>
                </a:lnTo>
                <a:lnTo>
                  <a:pt x="24" y="74"/>
                </a:lnTo>
                <a:lnTo>
                  <a:pt x="9" y="76"/>
                </a:lnTo>
                <a:lnTo>
                  <a:pt x="9" y="46"/>
                </a:lnTo>
                <a:lnTo>
                  <a:pt x="9" y="37"/>
                </a:lnTo>
                <a:lnTo>
                  <a:pt x="13" y="35"/>
                </a:lnTo>
                <a:lnTo>
                  <a:pt x="55" y="11"/>
                </a:lnTo>
                <a:lnTo>
                  <a:pt x="100" y="0"/>
                </a:lnTo>
                <a:lnTo>
                  <a:pt x="105" y="13"/>
                </a:lnTo>
                <a:lnTo>
                  <a:pt x="130" y="35"/>
                </a:lnTo>
                <a:lnTo>
                  <a:pt x="170" y="54"/>
                </a:lnTo>
                <a:lnTo>
                  <a:pt x="202" y="48"/>
                </a:lnTo>
                <a:lnTo>
                  <a:pt x="213" y="46"/>
                </a:lnTo>
                <a:lnTo>
                  <a:pt x="215" y="4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25"/>
          <p:cNvSpPr>
            <a:spLocks/>
          </p:cNvSpPr>
          <p:nvPr/>
        </p:nvSpPr>
        <p:spPr bwMode="auto">
          <a:xfrm>
            <a:off x="5761038" y="5605463"/>
            <a:ext cx="1190625" cy="1241425"/>
          </a:xfrm>
          <a:custGeom>
            <a:avLst/>
            <a:gdLst>
              <a:gd name="T0" fmla="*/ 680 w 750"/>
              <a:gd name="T1" fmla="*/ 179 h 782"/>
              <a:gd name="T2" fmla="*/ 665 w 750"/>
              <a:gd name="T3" fmla="*/ 228 h 782"/>
              <a:gd name="T4" fmla="*/ 652 w 750"/>
              <a:gd name="T5" fmla="*/ 268 h 782"/>
              <a:gd name="T6" fmla="*/ 645 w 750"/>
              <a:gd name="T7" fmla="*/ 294 h 782"/>
              <a:gd name="T8" fmla="*/ 632 w 750"/>
              <a:gd name="T9" fmla="*/ 330 h 782"/>
              <a:gd name="T10" fmla="*/ 652 w 750"/>
              <a:gd name="T11" fmla="*/ 404 h 782"/>
              <a:gd name="T12" fmla="*/ 682 w 750"/>
              <a:gd name="T13" fmla="*/ 513 h 782"/>
              <a:gd name="T14" fmla="*/ 706 w 750"/>
              <a:gd name="T15" fmla="*/ 598 h 782"/>
              <a:gd name="T16" fmla="*/ 730 w 750"/>
              <a:gd name="T17" fmla="*/ 683 h 782"/>
              <a:gd name="T18" fmla="*/ 745 w 750"/>
              <a:gd name="T19" fmla="*/ 734 h 782"/>
              <a:gd name="T20" fmla="*/ 663 w 750"/>
              <a:gd name="T21" fmla="*/ 782 h 782"/>
              <a:gd name="T22" fmla="*/ 565 w 750"/>
              <a:gd name="T23" fmla="*/ 708 h 782"/>
              <a:gd name="T24" fmla="*/ 511 w 750"/>
              <a:gd name="T25" fmla="*/ 691 h 782"/>
              <a:gd name="T26" fmla="*/ 419 w 750"/>
              <a:gd name="T27" fmla="*/ 663 h 782"/>
              <a:gd name="T28" fmla="*/ 382 w 750"/>
              <a:gd name="T29" fmla="*/ 713 h 782"/>
              <a:gd name="T30" fmla="*/ 352 w 750"/>
              <a:gd name="T31" fmla="*/ 659 h 782"/>
              <a:gd name="T32" fmla="*/ 304 w 750"/>
              <a:gd name="T33" fmla="*/ 667 h 782"/>
              <a:gd name="T34" fmla="*/ 224 w 750"/>
              <a:gd name="T35" fmla="*/ 563 h 782"/>
              <a:gd name="T36" fmla="*/ 133 w 750"/>
              <a:gd name="T37" fmla="*/ 450 h 782"/>
              <a:gd name="T38" fmla="*/ 113 w 750"/>
              <a:gd name="T39" fmla="*/ 439 h 782"/>
              <a:gd name="T40" fmla="*/ 76 w 750"/>
              <a:gd name="T41" fmla="*/ 420 h 782"/>
              <a:gd name="T42" fmla="*/ 40 w 750"/>
              <a:gd name="T43" fmla="*/ 352 h 782"/>
              <a:gd name="T44" fmla="*/ 26 w 750"/>
              <a:gd name="T45" fmla="*/ 266 h 782"/>
              <a:gd name="T46" fmla="*/ 0 w 750"/>
              <a:gd name="T47" fmla="*/ 222 h 782"/>
              <a:gd name="T48" fmla="*/ 5 w 750"/>
              <a:gd name="T49" fmla="*/ 198 h 782"/>
              <a:gd name="T50" fmla="*/ 31 w 750"/>
              <a:gd name="T51" fmla="*/ 203 h 782"/>
              <a:gd name="T52" fmla="*/ 72 w 750"/>
              <a:gd name="T53" fmla="*/ 159 h 782"/>
              <a:gd name="T54" fmla="*/ 128 w 750"/>
              <a:gd name="T55" fmla="*/ 116 h 782"/>
              <a:gd name="T56" fmla="*/ 152 w 750"/>
              <a:gd name="T57" fmla="*/ 105 h 782"/>
              <a:gd name="T58" fmla="*/ 172 w 750"/>
              <a:gd name="T59" fmla="*/ 111 h 782"/>
              <a:gd name="T60" fmla="*/ 191 w 750"/>
              <a:gd name="T61" fmla="*/ 116 h 782"/>
              <a:gd name="T62" fmla="*/ 241 w 750"/>
              <a:gd name="T63" fmla="*/ 105 h 782"/>
              <a:gd name="T64" fmla="*/ 382 w 750"/>
              <a:gd name="T65" fmla="*/ 83 h 782"/>
              <a:gd name="T66" fmla="*/ 480 w 750"/>
              <a:gd name="T67" fmla="*/ 0 h 782"/>
              <a:gd name="T68" fmla="*/ 511 w 750"/>
              <a:gd name="T69" fmla="*/ 20 h 782"/>
              <a:gd name="T70" fmla="*/ 697 w 750"/>
              <a:gd name="T71" fmla="*/ 131 h 7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50" h="782">
                <a:moveTo>
                  <a:pt x="697" y="131"/>
                </a:moveTo>
                <a:lnTo>
                  <a:pt x="680" y="179"/>
                </a:lnTo>
                <a:lnTo>
                  <a:pt x="676" y="192"/>
                </a:lnTo>
                <a:lnTo>
                  <a:pt x="665" y="228"/>
                </a:lnTo>
                <a:lnTo>
                  <a:pt x="661" y="242"/>
                </a:lnTo>
                <a:lnTo>
                  <a:pt x="652" y="268"/>
                </a:lnTo>
                <a:lnTo>
                  <a:pt x="647" y="287"/>
                </a:lnTo>
                <a:lnTo>
                  <a:pt x="645" y="294"/>
                </a:lnTo>
                <a:lnTo>
                  <a:pt x="639" y="307"/>
                </a:lnTo>
                <a:lnTo>
                  <a:pt x="632" y="330"/>
                </a:lnTo>
                <a:lnTo>
                  <a:pt x="639" y="357"/>
                </a:lnTo>
                <a:lnTo>
                  <a:pt x="652" y="404"/>
                </a:lnTo>
                <a:lnTo>
                  <a:pt x="661" y="437"/>
                </a:lnTo>
                <a:lnTo>
                  <a:pt x="682" y="513"/>
                </a:lnTo>
                <a:lnTo>
                  <a:pt x="697" y="563"/>
                </a:lnTo>
                <a:lnTo>
                  <a:pt x="706" y="598"/>
                </a:lnTo>
                <a:lnTo>
                  <a:pt x="721" y="648"/>
                </a:lnTo>
                <a:lnTo>
                  <a:pt x="730" y="683"/>
                </a:lnTo>
                <a:lnTo>
                  <a:pt x="734" y="696"/>
                </a:lnTo>
                <a:lnTo>
                  <a:pt x="745" y="734"/>
                </a:lnTo>
                <a:lnTo>
                  <a:pt x="750" y="754"/>
                </a:lnTo>
                <a:lnTo>
                  <a:pt x="663" y="782"/>
                </a:lnTo>
                <a:lnTo>
                  <a:pt x="610" y="722"/>
                </a:lnTo>
                <a:lnTo>
                  <a:pt x="565" y="708"/>
                </a:lnTo>
                <a:lnTo>
                  <a:pt x="558" y="706"/>
                </a:lnTo>
                <a:lnTo>
                  <a:pt x="511" y="691"/>
                </a:lnTo>
                <a:lnTo>
                  <a:pt x="465" y="676"/>
                </a:lnTo>
                <a:lnTo>
                  <a:pt x="419" y="663"/>
                </a:lnTo>
                <a:lnTo>
                  <a:pt x="391" y="702"/>
                </a:lnTo>
                <a:lnTo>
                  <a:pt x="382" y="713"/>
                </a:lnTo>
                <a:lnTo>
                  <a:pt x="361" y="708"/>
                </a:lnTo>
                <a:lnTo>
                  <a:pt x="352" y="659"/>
                </a:lnTo>
                <a:lnTo>
                  <a:pt x="346" y="659"/>
                </a:lnTo>
                <a:lnTo>
                  <a:pt x="304" y="667"/>
                </a:lnTo>
                <a:lnTo>
                  <a:pt x="272" y="671"/>
                </a:lnTo>
                <a:lnTo>
                  <a:pt x="224" y="563"/>
                </a:lnTo>
                <a:lnTo>
                  <a:pt x="192" y="524"/>
                </a:lnTo>
                <a:lnTo>
                  <a:pt x="133" y="450"/>
                </a:lnTo>
                <a:lnTo>
                  <a:pt x="128" y="448"/>
                </a:lnTo>
                <a:lnTo>
                  <a:pt x="113" y="439"/>
                </a:lnTo>
                <a:lnTo>
                  <a:pt x="91" y="428"/>
                </a:lnTo>
                <a:lnTo>
                  <a:pt x="76" y="420"/>
                </a:lnTo>
                <a:lnTo>
                  <a:pt x="68" y="367"/>
                </a:lnTo>
                <a:lnTo>
                  <a:pt x="40" y="352"/>
                </a:lnTo>
                <a:lnTo>
                  <a:pt x="39" y="339"/>
                </a:lnTo>
                <a:lnTo>
                  <a:pt x="26" y="266"/>
                </a:lnTo>
                <a:lnTo>
                  <a:pt x="22" y="246"/>
                </a:lnTo>
                <a:lnTo>
                  <a:pt x="0" y="222"/>
                </a:lnTo>
                <a:lnTo>
                  <a:pt x="0" y="216"/>
                </a:lnTo>
                <a:lnTo>
                  <a:pt x="5" y="198"/>
                </a:lnTo>
                <a:lnTo>
                  <a:pt x="5" y="198"/>
                </a:lnTo>
                <a:lnTo>
                  <a:pt x="31" y="203"/>
                </a:lnTo>
                <a:lnTo>
                  <a:pt x="46" y="189"/>
                </a:lnTo>
                <a:lnTo>
                  <a:pt x="72" y="159"/>
                </a:lnTo>
                <a:lnTo>
                  <a:pt x="118" y="150"/>
                </a:lnTo>
                <a:lnTo>
                  <a:pt x="128" y="116"/>
                </a:lnTo>
                <a:lnTo>
                  <a:pt x="129" y="115"/>
                </a:lnTo>
                <a:lnTo>
                  <a:pt x="152" y="105"/>
                </a:lnTo>
                <a:lnTo>
                  <a:pt x="155" y="107"/>
                </a:lnTo>
                <a:lnTo>
                  <a:pt x="172" y="111"/>
                </a:lnTo>
                <a:lnTo>
                  <a:pt x="178" y="113"/>
                </a:lnTo>
                <a:lnTo>
                  <a:pt x="191" y="116"/>
                </a:lnTo>
                <a:lnTo>
                  <a:pt x="204" y="92"/>
                </a:lnTo>
                <a:lnTo>
                  <a:pt x="241" y="105"/>
                </a:lnTo>
                <a:lnTo>
                  <a:pt x="304" y="77"/>
                </a:lnTo>
                <a:lnTo>
                  <a:pt x="382" y="83"/>
                </a:lnTo>
                <a:lnTo>
                  <a:pt x="459" y="16"/>
                </a:lnTo>
                <a:lnTo>
                  <a:pt x="480" y="0"/>
                </a:lnTo>
                <a:lnTo>
                  <a:pt x="487" y="5"/>
                </a:lnTo>
                <a:lnTo>
                  <a:pt x="511" y="20"/>
                </a:lnTo>
                <a:lnTo>
                  <a:pt x="541" y="37"/>
                </a:lnTo>
                <a:lnTo>
                  <a:pt x="697" y="13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26"/>
          <p:cNvSpPr>
            <a:spLocks/>
          </p:cNvSpPr>
          <p:nvPr/>
        </p:nvSpPr>
        <p:spPr bwMode="auto">
          <a:xfrm>
            <a:off x="3983038" y="4610101"/>
            <a:ext cx="636588" cy="676275"/>
          </a:xfrm>
          <a:custGeom>
            <a:avLst/>
            <a:gdLst>
              <a:gd name="T0" fmla="*/ 325 w 401"/>
              <a:gd name="T1" fmla="*/ 72 h 426"/>
              <a:gd name="T2" fmla="*/ 338 w 401"/>
              <a:gd name="T3" fmla="*/ 165 h 426"/>
              <a:gd name="T4" fmla="*/ 354 w 401"/>
              <a:gd name="T5" fmla="*/ 150 h 426"/>
              <a:gd name="T6" fmla="*/ 371 w 401"/>
              <a:gd name="T7" fmla="*/ 169 h 426"/>
              <a:gd name="T8" fmla="*/ 391 w 401"/>
              <a:gd name="T9" fmla="*/ 234 h 426"/>
              <a:gd name="T10" fmla="*/ 401 w 401"/>
              <a:gd name="T11" fmla="*/ 265 h 426"/>
              <a:gd name="T12" fmla="*/ 388 w 401"/>
              <a:gd name="T13" fmla="*/ 312 h 426"/>
              <a:gd name="T14" fmla="*/ 378 w 401"/>
              <a:gd name="T15" fmla="*/ 347 h 426"/>
              <a:gd name="T16" fmla="*/ 271 w 401"/>
              <a:gd name="T17" fmla="*/ 328 h 426"/>
              <a:gd name="T18" fmla="*/ 241 w 401"/>
              <a:gd name="T19" fmla="*/ 323 h 426"/>
              <a:gd name="T20" fmla="*/ 236 w 401"/>
              <a:gd name="T21" fmla="*/ 323 h 426"/>
              <a:gd name="T22" fmla="*/ 97 w 401"/>
              <a:gd name="T23" fmla="*/ 423 h 426"/>
              <a:gd name="T24" fmla="*/ 54 w 401"/>
              <a:gd name="T25" fmla="*/ 399 h 426"/>
              <a:gd name="T26" fmla="*/ 47 w 401"/>
              <a:gd name="T27" fmla="*/ 393 h 426"/>
              <a:gd name="T28" fmla="*/ 4 w 401"/>
              <a:gd name="T29" fmla="*/ 426 h 426"/>
              <a:gd name="T30" fmla="*/ 0 w 401"/>
              <a:gd name="T31" fmla="*/ 350 h 426"/>
              <a:gd name="T32" fmla="*/ 0 w 401"/>
              <a:gd name="T33" fmla="*/ 330 h 426"/>
              <a:gd name="T34" fmla="*/ 45 w 401"/>
              <a:gd name="T35" fmla="*/ 274 h 426"/>
              <a:gd name="T36" fmla="*/ 56 w 401"/>
              <a:gd name="T37" fmla="*/ 273 h 426"/>
              <a:gd name="T38" fmla="*/ 110 w 401"/>
              <a:gd name="T39" fmla="*/ 258 h 426"/>
              <a:gd name="T40" fmla="*/ 69 w 401"/>
              <a:gd name="T41" fmla="*/ 249 h 426"/>
              <a:gd name="T42" fmla="*/ 48 w 401"/>
              <a:gd name="T43" fmla="*/ 245 h 426"/>
              <a:gd name="T44" fmla="*/ 47 w 401"/>
              <a:gd name="T45" fmla="*/ 234 h 426"/>
              <a:gd name="T46" fmla="*/ 43 w 401"/>
              <a:gd name="T47" fmla="*/ 208 h 426"/>
              <a:gd name="T48" fmla="*/ 13 w 401"/>
              <a:gd name="T49" fmla="*/ 191 h 426"/>
              <a:gd name="T50" fmla="*/ 24 w 401"/>
              <a:gd name="T51" fmla="*/ 124 h 426"/>
              <a:gd name="T52" fmla="*/ 28 w 401"/>
              <a:gd name="T53" fmla="*/ 113 h 426"/>
              <a:gd name="T54" fmla="*/ 47 w 401"/>
              <a:gd name="T55" fmla="*/ 71 h 426"/>
              <a:gd name="T56" fmla="*/ 39 w 401"/>
              <a:gd name="T57" fmla="*/ 26 h 426"/>
              <a:gd name="T58" fmla="*/ 54 w 401"/>
              <a:gd name="T59" fmla="*/ 9 h 426"/>
              <a:gd name="T60" fmla="*/ 54 w 401"/>
              <a:gd name="T61" fmla="*/ 0 h 426"/>
              <a:gd name="T62" fmla="*/ 123 w 401"/>
              <a:gd name="T63" fmla="*/ 4 h 426"/>
              <a:gd name="T64" fmla="*/ 171 w 401"/>
              <a:gd name="T65" fmla="*/ 47 h 426"/>
              <a:gd name="T66" fmla="*/ 176 w 401"/>
              <a:gd name="T67" fmla="*/ 52 h 426"/>
              <a:gd name="T68" fmla="*/ 178 w 401"/>
              <a:gd name="T69" fmla="*/ 52 h 426"/>
              <a:gd name="T70" fmla="*/ 325 w 401"/>
              <a:gd name="T71" fmla="*/ 72 h 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401" h="426">
                <a:moveTo>
                  <a:pt x="325" y="72"/>
                </a:moveTo>
                <a:lnTo>
                  <a:pt x="338" y="165"/>
                </a:lnTo>
                <a:lnTo>
                  <a:pt x="354" y="150"/>
                </a:lnTo>
                <a:lnTo>
                  <a:pt x="371" y="169"/>
                </a:lnTo>
                <a:lnTo>
                  <a:pt x="391" y="234"/>
                </a:lnTo>
                <a:lnTo>
                  <a:pt x="401" y="265"/>
                </a:lnTo>
                <a:lnTo>
                  <a:pt x="388" y="312"/>
                </a:lnTo>
                <a:lnTo>
                  <a:pt x="378" y="347"/>
                </a:lnTo>
                <a:lnTo>
                  <a:pt x="271" y="328"/>
                </a:lnTo>
                <a:lnTo>
                  <a:pt x="241" y="323"/>
                </a:lnTo>
                <a:lnTo>
                  <a:pt x="236" y="323"/>
                </a:lnTo>
                <a:lnTo>
                  <a:pt x="97" y="423"/>
                </a:lnTo>
                <a:lnTo>
                  <a:pt x="54" y="399"/>
                </a:lnTo>
                <a:lnTo>
                  <a:pt x="47" y="393"/>
                </a:lnTo>
                <a:lnTo>
                  <a:pt x="4" y="426"/>
                </a:lnTo>
                <a:lnTo>
                  <a:pt x="0" y="350"/>
                </a:lnTo>
                <a:lnTo>
                  <a:pt x="0" y="330"/>
                </a:lnTo>
                <a:lnTo>
                  <a:pt x="45" y="274"/>
                </a:lnTo>
                <a:lnTo>
                  <a:pt x="56" y="273"/>
                </a:lnTo>
                <a:lnTo>
                  <a:pt x="110" y="258"/>
                </a:lnTo>
                <a:lnTo>
                  <a:pt x="69" y="249"/>
                </a:lnTo>
                <a:lnTo>
                  <a:pt x="48" y="245"/>
                </a:lnTo>
                <a:lnTo>
                  <a:pt x="47" y="234"/>
                </a:lnTo>
                <a:lnTo>
                  <a:pt x="43" y="208"/>
                </a:lnTo>
                <a:lnTo>
                  <a:pt x="13" y="191"/>
                </a:lnTo>
                <a:lnTo>
                  <a:pt x="24" y="124"/>
                </a:lnTo>
                <a:lnTo>
                  <a:pt x="28" y="113"/>
                </a:lnTo>
                <a:lnTo>
                  <a:pt x="47" y="71"/>
                </a:lnTo>
                <a:lnTo>
                  <a:pt x="39" y="26"/>
                </a:lnTo>
                <a:lnTo>
                  <a:pt x="54" y="9"/>
                </a:lnTo>
                <a:lnTo>
                  <a:pt x="54" y="0"/>
                </a:lnTo>
                <a:lnTo>
                  <a:pt x="123" y="4"/>
                </a:lnTo>
                <a:lnTo>
                  <a:pt x="171" y="47"/>
                </a:lnTo>
                <a:lnTo>
                  <a:pt x="176" y="52"/>
                </a:lnTo>
                <a:lnTo>
                  <a:pt x="178" y="52"/>
                </a:lnTo>
                <a:lnTo>
                  <a:pt x="325" y="72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27"/>
          <p:cNvSpPr>
            <a:spLocks/>
          </p:cNvSpPr>
          <p:nvPr/>
        </p:nvSpPr>
        <p:spPr bwMode="auto">
          <a:xfrm>
            <a:off x="4745038" y="4019551"/>
            <a:ext cx="682625" cy="390525"/>
          </a:xfrm>
          <a:custGeom>
            <a:avLst/>
            <a:gdLst>
              <a:gd name="T0" fmla="*/ 339 w 430"/>
              <a:gd name="T1" fmla="*/ 50 h 246"/>
              <a:gd name="T2" fmla="*/ 341 w 430"/>
              <a:gd name="T3" fmla="*/ 55 h 246"/>
              <a:gd name="T4" fmla="*/ 349 w 430"/>
              <a:gd name="T5" fmla="*/ 76 h 246"/>
              <a:gd name="T6" fmla="*/ 354 w 430"/>
              <a:gd name="T7" fmla="*/ 94 h 246"/>
              <a:gd name="T8" fmla="*/ 367 w 430"/>
              <a:gd name="T9" fmla="*/ 131 h 246"/>
              <a:gd name="T10" fmla="*/ 391 w 430"/>
              <a:gd name="T11" fmla="*/ 159 h 246"/>
              <a:gd name="T12" fmla="*/ 377 w 430"/>
              <a:gd name="T13" fmla="*/ 174 h 246"/>
              <a:gd name="T14" fmla="*/ 399 w 430"/>
              <a:gd name="T15" fmla="*/ 161 h 246"/>
              <a:gd name="T16" fmla="*/ 417 w 430"/>
              <a:gd name="T17" fmla="*/ 185 h 246"/>
              <a:gd name="T18" fmla="*/ 408 w 430"/>
              <a:gd name="T19" fmla="*/ 215 h 246"/>
              <a:gd name="T20" fmla="*/ 430 w 430"/>
              <a:gd name="T21" fmla="*/ 246 h 246"/>
              <a:gd name="T22" fmla="*/ 291 w 430"/>
              <a:gd name="T23" fmla="*/ 189 h 246"/>
              <a:gd name="T24" fmla="*/ 269 w 430"/>
              <a:gd name="T25" fmla="*/ 185 h 246"/>
              <a:gd name="T26" fmla="*/ 236 w 430"/>
              <a:gd name="T27" fmla="*/ 196 h 246"/>
              <a:gd name="T28" fmla="*/ 212 w 430"/>
              <a:gd name="T29" fmla="*/ 205 h 246"/>
              <a:gd name="T30" fmla="*/ 212 w 430"/>
              <a:gd name="T31" fmla="*/ 237 h 246"/>
              <a:gd name="T32" fmla="*/ 199 w 430"/>
              <a:gd name="T33" fmla="*/ 224 h 246"/>
              <a:gd name="T34" fmla="*/ 184 w 430"/>
              <a:gd name="T35" fmla="*/ 205 h 246"/>
              <a:gd name="T36" fmla="*/ 149 w 430"/>
              <a:gd name="T37" fmla="*/ 229 h 246"/>
              <a:gd name="T38" fmla="*/ 147 w 430"/>
              <a:gd name="T39" fmla="*/ 228 h 246"/>
              <a:gd name="T40" fmla="*/ 134 w 430"/>
              <a:gd name="T41" fmla="*/ 202 h 246"/>
              <a:gd name="T42" fmla="*/ 119 w 430"/>
              <a:gd name="T43" fmla="*/ 176 h 246"/>
              <a:gd name="T44" fmla="*/ 117 w 430"/>
              <a:gd name="T45" fmla="*/ 174 h 246"/>
              <a:gd name="T46" fmla="*/ 100 w 430"/>
              <a:gd name="T47" fmla="*/ 168 h 246"/>
              <a:gd name="T48" fmla="*/ 76 w 430"/>
              <a:gd name="T49" fmla="*/ 157 h 246"/>
              <a:gd name="T50" fmla="*/ 30 w 430"/>
              <a:gd name="T51" fmla="*/ 152 h 246"/>
              <a:gd name="T52" fmla="*/ 0 w 430"/>
              <a:gd name="T53" fmla="*/ 100 h 246"/>
              <a:gd name="T54" fmla="*/ 10 w 430"/>
              <a:gd name="T55" fmla="*/ 52 h 246"/>
              <a:gd name="T56" fmla="*/ 58 w 430"/>
              <a:gd name="T57" fmla="*/ 18 h 246"/>
              <a:gd name="T58" fmla="*/ 61 w 430"/>
              <a:gd name="T59" fmla="*/ 16 h 246"/>
              <a:gd name="T60" fmla="*/ 117 w 430"/>
              <a:gd name="T61" fmla="*/ 2 h 246"/>
              <a:gd name="T62" fmla="*/ 130 w 430"/>
              <a:gd name="T63" fmla="*/ 0 h 246"/>
              <a:gd name="T64" fmla="*/ 171 w 430"/>
              <a:gd name="T65" fmla="*/ 18 h 246"/>
              <a:gd name="T66" fmla="*/ 187 w 430"/>
              <a:gd name="T67" fmla="*/ 37 h 246"/>
              <a:gd name="T68" fmla="*/ 191 w 430"/>
              <a:gd name="T69" fmla="*/ 40 h 246"/>
              <a:gd name="T70" fmla="*/ 236 w 430"/>
              <a:gd name="T71" fmla="*/ 31 h 246"/>
              <a:gd name="T72" fmla="*/ 263 w 430"/>
              <a:gd name="T73" fmla="*/ 13 h 246"/>
              <a:gd name="T74" fmla="*/ 289 w 430"/>
              <a:gd name="T75" fmla="*/ 27 h 246"/>
              <a:gd name="T76" fmla="*/ 317 w 430"/>
              <a:gd name="T77" fmla="*/ 52 h 246"/>
              <a:gd name="T78" fmla="*/ 339 w 430"/>
              <a:gd name="T79" fmla="*/ 50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30" h="246">
                <a:moveTo>
                  <a:pt x="339" y="50"/>
                </a:moveTo>
                <a:lnTo>
                  <a:pt x="341" y="55"/>
                </a:lnTo>
                <a:lnTo>
                  <a:pt x="349" y="76"/>
                </a:lnTo>
                <a:lnTo>
                  <a:pt x="354" y="94"/>
                </a:lnTo>
                <a:lnTo>
                  <a:pt x="367" y="131"/>
                </a:lnTo>
                <a:lnTo>
                  <a:pt x="391" y="159"/>
                </a:lnTo>
                <a:lnTo>
                  <a:pt x="377" y="174"/>
                </a:lnTo>
                <a:lnTo>
                  <a:pt x="399" y="161"/>
                </a:lnTo>
                <a:lnTo>
                  <a:pt x="417" y="185"/>
                </a:lnTo>
                <a:lnTo>
                  <a:pt x="408" y="215"/>
                </a:lnTo>
                <a:lnTo>
                  <a:pt x="430" y="246"/>
                </a:lnTo>
                <a:lnTo>
                  <a:pt x="291" y="189"/>
                </a:lnTo>
                <a:lnTo>
                  <a:pt x="269" y="185"/>
                </a:lnTo>
                <a:lnTo>
                  <a:pt x="236" y="196"/>
                </a:lnTo>
                <a:lnTo>
                  <a:pt x="212" y="205"/>
                </a:lnTo>
                <a:lnTo>
                  <a:pt x="212" y="237"/>
                </a:lnTo>
                <a:lnTo>
                  <a:pt x="199" y="224"/>
                </a:lnTo>
                <a:lnTo>
                  <a:pt x="184" y="205"/>
                </a:lnTo>
                <a:lnTo>
                  <a:pt x="149" y="229"/>
                </a:lnTo>
                <a:lnTo>
                  <a:pt x="147" y="228"/>
                </a:lnTo>
                <a:lnTo>
                  <a:pt x="134" y="202"/>
                </a:lnTo>
                <a:lnTo>
                  <a:pt x="119" y="176"/>
                </a:lnTo>
                <a:lnTo>
                  <a:pt x="117" y="174"/>
                </a:lnTo>
                <a:lnTo>
                  <a:pt x="100" y="168"/>
                </a:lnTo>
                <a:lnTo>
                  <a:pt x="76" y="157"/>
                </a:lnTo>
                <a:lnTo>
                  <a:pt x="30" y="152"/>
                </a:lnTo>
                <a:lnTo>
                  <a:pt x="0" y="100"/>
                </a:lnTo>
                <a:lnTo>
                  <a:pt x="10" y="52"/>
                </a:lnTo>
                <a:lnTo>
                  <a:pt x="58" y="18"/>
                </a:lnTo>
                <a:lnTo>
                  <a:pt x="61" y="16"/>
                </a:lnTo>
                <a:lnTo>
                  <a:pt x="117" y="2"/>
                </a:lnTo>
                <a:lnTo>
                  <a:pt x="130" y="0"/>
                </a:lnTo>
                <a:lnTo>
                  <a:pt x="171" y="18"/>
                </a:lnTo>
                <a:lnTo>
                  <a:pt x="187" y="37"/>
                </a:lnTo>
                <a:lnTo>
                  <a:pt x="191" y="40"/>
                </a:lnTo>
                <a:lnTo>
                  <a:pt x="236" y="31"/>
                </a:lnTo>
                <a:lnTo>
                  <a:pt x="263" y="13"/>
                </a:lnTo>
                <a:lnTo>
                  <a:pt x="289" y="27"/>
                </a:lnTo>
                <a:lnTo>
                  <a:pt x="317" y="52"/>
                </a:lnTo>
                <a:lnTo>
                  <a:pt x="339" y="50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28"/>
          <p:cNvSpPr>
            <a:spLocks/>
          </p:cNvSpPr>
          <p:nvPr/>
        </p:nvSpPr>
        <p:spPr bwMode="auto">
          <a:xfrm>
            <a:off x="5965825" y="4748213"/>
            <a:ext cx="1016000" cy="1065213"/>
          </a:xfrm>
          <a:custGeom>
            <a:avLst/>
            <a:gdLst>
              <a:gd name="T0" fmla="*/ 568 w 640"/>
              <a:gd name="T1" fmla="*/ 671 h 671"/>
              <a:gd name="T2" fmla="*/ 412 w 640"/>
              <a:gd name="T3" fmla="*/ 577 h 671"/>
              <a:gd name="T4" fmla="*/ 382 w 640"/>
              <a:gd name="T5" fmla="*/ 560 h 671"/>
              <a:gd name="T6" fmla="*/ 358 w 640"/>
              <a:gd name="T7" fmla="*/ 545 h 671"/>
              <a:gd name="T8" fmla="*/ 351 w 640"/>
              <a:gd name="T9" fmla="*/ 540 h 671"/>
              <a:gd name="T10" fmla="*/ 347 w 640"/>
              <a:gd name="T11" fmla="*/ 523 h 671"/>
              <a:gd name="T12" fmla="*/ 336 w 640"/>
              <a:gd name="T13" fmla="*/ 441 h 671"/>
              <a:gd name="T14" fmla="*/ 199 w 640"/>
              <a:gd name="T15" fmla="*/ 456 h 671"/>
              <a:gd name="T16" fmla="*/ 152 w 640"/>
              <a:gd name="T17" fmla="*/ 389 h 671"/>
              <a:gd name="T18" fmla="*/ 128 w 640"/>
              <a:gd name="T19" fmla="*/ 310 h 671"/>
              <a:gd name="T20" fmla="*/ 0 w 640"/>
              <a:gd name="T21" fmla="*/ 260 h 671"/>
              <a:gd name="T22" fmla="*/ 32 w 640"/>
              <a:gd name="T23" fmla="*/ 202 h 671"/>
              <a:gd name="T24" fmla="*/ 63 w 640"/>
              <a:gd name="T25" fmla="*/ 147 h 671"/>
              <a:gd name="T26" fmla="*/ 82 w 640"/>
              <a:gd name="T27" fmla="*/ 112 h 671"/>
              <a:gd name="T28" fmla="*/ 86 w 640"/>
              <a:gd name="T29" fmla="*/ 108 h 671"/>
              <a:gd name="T30" fmla="*/ 104 w 640"/>
              <a:gd name="T31" fmla="*/ 108 h 671"/>
              <a:gd name="T32" fmla="*/ 154 w 640"/>
              <a:gd name="T33" fmla="*/ 110 h 671"/>
              <a:gd name="T34" fmla="*/ 154 w 640"/>
              <a:gd name="T35" fmla="*/ 108 h 671"/>
              <a:gd name="T36" fmla="*/ 254 w 640"/>
              <a:gd name="T37" fmla="*/ 63 h 671"/>
              <a:gd name="T38" fmla="*/ 256 w 640"/>
              <a:gd name="T39" fmla="*/ 10 h 671"/>
              <a:gd name="T40" fmla="*/ 310 w 640"/>
              <a:gd name="T41" fmla="*/ 8 h 671"/>
              <a:gd name="T42" fmla="*/ 460 w 640"/>
              <a:gd name="T43" fmla="*/ 0 h 671"/>
              <a:gd name="T44" fmla="*/ 497 w 640"/>
              <a:gd name="T45" fmla="*/ 10 h 671"/>
              <a:gd name="T46" fmla="*/ 540 w 640"/>
              <a:gd name="T47" fmla="*/ 21 h 671"/>
              <a:gd name="T48" fmla="*/ 553 w 640"/>
              <a:gd name="T49" fmla="*/ 54 h 671"/>
              <a:gd name="T50" fmla="*/ 566 w 640"/>
              <a:gd name="T51" fmla="*/ 89 h 671"/>
              <a:gd name="T52" fmla="*/ 568 w 640"/>
              <a:gd name="T53" fmla="*/ 100 h 671"/>
              <a:gd name="T54" fmla="*/ 581 w 640"/>
              <a:gd name="T55" fmla="*/ 130 h 671"/>
              <a:gd name="T56" fmla="*/ 586 w 640"/>
              <a:gd name="T57" fmla="*/ 147 h 671"/>
              <a:gd name="T58" fmla="*/ 594 w 640"/>
              <a:gd name="T59" fmla="*/ 167 h 671"/>
              <a:gd name="T60" fmla="*/ 610 w 640"/>
              <a:gd name="T61" fmla="*/ 215 h 671"/>
              <a:gd name="T62" fmla="*/ 629 w 640"/>
              <a:gd name="T63" fmla="*/ 267 h 671"/>
              <a:gd name="T64" fmla="*/ 640 w 640"/>
              <a:gd name="T65" fmla="*/ 297 h 671"/>
              <a:gd name="T66" fmla="*/ 605 w 640"/>
              <a:gd name="T67" fmla="*/ 345 h 671"/>
              <a:gd name="T68" fmla="*/ 590 w 640"/>
              <a:gd name="T69" fmla="*/ 365 h 671"/>
              <a:gd name="T70" fmla="*/ 579 w 640"/>
              <a:gd name="T71" fmla="*/ 380 h 671"/>
              <a:gd name="T72" fmla="*/ 553 w 640"/>
              <a:gd name="T73" fmla="*/ 417 h 671"/>
              <a:gd name="T74" fmla="*/ 536 w 640"/>
              <a:gd name="T75" fmla="*/ 438 h 671"/>
              <a:gd name="T76" fmla="*/ 544 w 640"/>
              <a:gd name="T77" fmla="*/ 503 h 671"/>
              <a:gd name="T78" fmla="*/ 547 w 640"/>
              <a:gd name="T79" fmla="*/ 528 h 671"/>
              <a:gd name="T80" fmla="*/ 551 w 640"/>
              <a:gd name="T81" fmla="*/ 549 h 671"/>
              <a:gd name="T82" fmla="*/ 558 w 640"/>
              <a:gd name="T83" fmla="*/ 601 h 671"/>
              <a:gd name="T84" fmla="*/ 568 w 640"/>
              <a:gd name="T85" fmla="*/ 671 h 6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40" h="671">
                <a:moveTo>
                  <a:pt x="568" y="671"/>
                </a:moveTo>
                <a:lnTo>
                  <a:pt x="412" y="577"/>
                </a:lnTo>
                <a:lnTo>
                  <a:pt x="382" y="560"/>
                </a:lnTo>
                <a:lnTo>
                  <a:pt x="358" y="545"/>
                </a:lnTo>
                <a:lnTo>
                  <a:pt x="351" y="540"/>
                </a:lnTo>
                <a:lnTo>
                  <a:pt x="347" y="523"/>
                </a:lnTo>
                <a:lnTo>
                  <a:pt x="336" y="441"/>
                </a:lnTo>
                <a:lnTo>
                  <a:pt x="199" y="456"/>
                </a:lnTo>
                <a:lnTo>
                  <a:pt x="152" y="389"/>
                </a:lnTo>
                <a:lnTo>
                  <a:pt x="128" y="310"/>
                </a:lnTo>
                <a:lnTo>
                  <a:pt x="0" y="260"/>
                </a:lnTo>
                <a:lnTo>
                  <a:pt x="32" y="202"/>
                </a:lnTo>
                <a:lnTo>
                  <a:pt x="63" y="147"/>
                </a:lnTo>
                <a:lnTo>
                  <a:pt x="82" y="112"/>
                </a:lnTo>
                <a:lnTo>
                  <a:pt x="86" y="108"/>
                </a:lnTo>
                <a:lnTo>
                  <a:pt x="104" y="108"/>
                </a:lnTo>
                <a:lnTo>
                  <a:pt x="154" y="110"/>
                </a:lnTo>
                <a:lnTo>
                  <a:pt x="154" y="108"/>
                </a:lnTo>
                <a:lnTo>
                  <a:pt x="254" y="63"/>
                </a:lnTo>
                <a:lnTo>
                  <a:pt x="256" y="10"/>
                </a:lnTo>
                <a:lnTo>
                  <a:pt x="310" y="8"/>
                </a:lnTo>
                <a:lnTo>
                  <a:pt x="460" y="0"/>
                </a:lnTo>
                <a:lnTo>
                  <a:pt x="497" y="10"/>
                </a:lnTo>
                <a:lnTo>
                  <a:pt x="540" y="21"/>
                </a:lnTo>
                <a:lnTo>
                  <a:pt x="553" y="54"/>
                </a:lnTo>
                <a:lnTo>
                  <a:pt x="566" y="89"/>
                </a:lnTo>
                <a:lnTo>
                  <a:pt x="568" y="100"/>
                </a:lnTo>
                <a:lnTo>
                  <a:pt x="581" y="130"/>
                </a:lnTo>
                <a:lnTo>
                  <a:pt x="586" y="147"/>
                </a:lnTo>
                <a:lnTo>
                  <a:pt x="594" y="167"/>
                </a:lnTo>
                <a:lnTo>
                  <a:pt x="610" y="215"/>
                </a:lnTo>
                <a:lnTo>
                  <a:pt x="629" y="267"/>
                </a:lnTo>
                <a:lnTo>
                  <a:pt x="640" y="297"/>
                </a:lnTo>
                <a:lnTo>
                  <a:pt x="605" y="345"/>
                </a:lnTo>
                <a:lnTo>
                  <a:pt x="590" y="365"/>
                </a:lnTo>
                <a:lnTo>
                  <a:pt x="579" y="380"/>
                </a:lnTo>
                <a:lnTo>
                  <a:pt x="553" y="417"/>
                </a:lnTo>
                <a:lnTo>
                  <a:pt x="536" y="438"/>
                </a:lnTo>
                <a:lnTo>
                  <a:pt x="544" y="503"/>
                </a:lnTo>
                <a:lnTo>
                  <a:pt x="547" y="528"/>
                </a:lnTo>
                <a:lnTo>
                  <a:pt x="551" y="549"/>
                </a:lnTo>
                <a:lnTo>
                  <a:pt x="558" y="601"/>
                </a:lnTo>
                <a:lnTo>
                  <a:pt x="568" y="671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29"/>
          <p:cNvSpPr>
            <a:spLocks/>
          </p:cNvSpPr>
          <p:nvPr/>
        </p:nvSpPr>
        <p:spPr bwMode="auto">
          <a:xfrm>
            <a:off x="6010275" y="2074863"/>
            <a:ext cx="1230313" cy="1085850"/>
          </a:xfrm>
          <a:custGeom>
            <a:avLst/>
            <a:gdLst>
              <a:gd name="T0" fmla="*/ 527 w 775"/>
              <a:gd name="T1" fmla="*/ 103 h 684"/>
              <a:gd name="T2" fmla="*/ 523 w 775"/>
              <a:gd name="T3" fmla="*/ 152 h 684"/>
              <a:gd name="T4" fmla="*/ 553 w 775"/>
              <a:gd name="T5" fmla="*/ 178 h 684"/>
              <a:gd name="T6" fmla="*/ 562 w 775"/>
              <a:gd name="T7" fmla="*/ 189 h 684"/>
              <a:gd name="T8" fmla="*/ 554 w 775"/>
              <a:gd name="T9" fmla="*/ 261 h 684"/>
              <a:gd name="T10" fmla="*/ 566 w 775"/>
              <a:gd name="T11" fmla="*/ 267 h 684"/>
              <a:gd name="T12" fmla="*/ 579 w 775"/>
              <a:gd name="T13" fmla="*/ 337 h 684"/>
              <a:gd name="T14" fmla="*/ 640 w 775"/>
              <a:gd name="T15" fmla="*/ 381 h 684"/>
              <a:gd name="T16" fmla="*/ 701 w 775"/>
              <a:gd name="T17" fmla="*/ 461 h 684"/>
              <a:gd name="T18" fmla="*/ 716 w 775"/>
              <a:gd name="T19" fmla="*/ 474 h 684"/>
              <a:gd name="T20" fmla="*/ 775 w 775"/>
              <a:gd name="T21" fmla="*/ 565 h 684"/>
              <a:gd name="T22" fmla="*/ 773 w 775"/>
              <a:gd name="T23" fmla="*/ 569 h 684"/>
              <a:gd name="T24" fmla="*/ 708 w 775"/>
              <a:gd name="T25" fmla="*/ 572 h 684"/>
              <a:gd name="T26" fmla="*/ 586 w 775"/>
              <a:gd name="T27" fmla="*/ 606 h 684"/>
              <a:gd name="T28" fmla="*/ 530 w 775"/>
              <a:gd name="T29" fmla="*/ 626 h 684"/>
              <a:gd name="T30" fmla="*/ 360 w 775"/>
              <a:gd name="T31" fmla="*/ 626 h 684"/>
              <a:gd name="T32" fmla="*/ 308 w 775"/>
              <a:gd name="T33" fmla="*/ 646 h 684"/>
              <a:gd name="T34" fmla="*/ 212 w 775"/>
              <a:gd name="T35" fmla="*/ 684 h 684"/>
              <a:gd name="T36" fmla="*/ 163 w 775"/>
              <a:gd name="T37" fmla="*/ 667 h 684"/>
              <a:gd name="T38" fmla="*/ 156 w 775"/>
              <a:gd name="T39" fmla="*/ 648 h 684"/>
              <a:gd name="T40" fmla="*/ 139 w 775"/>
              <a:gd name="T41" fmla="*/ 635 h 684"/>
              <a:gd name="T42" fmla="*/ 117 w 775"/>
              <a:gd name="T43" fmla="*/ 639 h 684"/>
              <a:gd name="T44" fmla="*/ 134 w 775"/>
              <a:gd name="T45" fmla="*/ 554 h 684"/>
              <a:gd name="T46" fmla="*/ 115 w 775"/>
              <a:gd name="T47" fmla="*/ 548 h 684"/>
              <a:gd name="T48" fmla="*/ 189 w 775"/>
              <a:gd name="T49" fmla="*/ 470 h 684"/>
              <a:gd name="T50" fmla="*/ 197 w 775"/>
              <a:gd name="T51" fmla="*/ 467 h 684"/>
              <a:gd name="T52" fmla="*/ 212 w 775"/>
              <a:gd name="T53" fmla="*/ 444 h 684"/>
              <a:gd name="T54" fmla="*/ 184 w 775"/>
              <a:gd name="T55" fmla="*/ 437 h 684"/>
              <a:gd name="T56" fmla="*/ 158 w 775"/>
              <a:gd name="T57" fmla="*/ 430 h 684"/>
              <a:gd name="T58" fmla="*/ 50 w 775"/>
              <a:gd name="T59" fmla="*/ 420 h 684"/>
              <a:gd name="T60" fmla="*/ 100 w 775"/>
              <a:gd name="T61" fmla="*/ 348 h 684"/>
              <a:gd name="T62" fmla="*/ 117 w 775"/>
              <a:gd name="T63" fmla="*/ 339 h 684"/>
              <a:gd name="T64" fmla="*/ 121 w 775"/>
              <a:gd name="T65" fmla="*/ 298 h 684"/>
              <a:gd name="T66" fmla="*/ 110 w 775"/>
              <a:gd name="T67" fmla="*/ 294 h 684"/>
              <a:gd name="T68" fmla="*/ 86 w 775"/>
              <a:gd name="T69" fmla="*/ 305 h 684"/>
              <a:gd name="T70" fmla="*/ 22 w 775"/>
              <a:gd name="T71" fmla="*/ 294 h 684"/>
              <a:gd name="T72" fmla="*/ 0 w 775"/>
              <a:gd name="T73" fmla="*/ 261 h 684"/>
              <a:gd name="T74" fmla="*/ 41 w 775"/>
              <a:gd name="T75" fmla="*/ 257 h 684"/>
              <a:gd name="T76" fmla="*/ 54 w 775"/>
              <a:gd name="T77" fmla="*/ 226 h 684"/>
              <a:gd name="T78" fmla="*/ 58 w 775"/>
              <a:gd name="T79" fmla="*/ 239 h 684"/>
              <a:gd name="T80" fmla="*/ 97 w 775"/>
              <a:gd name="T81" fmla="*/ 231 h 684"/>
              <a:gd name="T82" fmla="*/ 139 w 775"/>
              <a:gd name="T83" fmla="*/ 191 h 684"/>
              <a:gd name="T84" fmla="*/ 332 w 775"/>
              <a:gd name="T85" fmla="*/ 109 h 684"/>
              <a:gd name="T86" fmla="*/ 397 w 775"/>
              <a:gd name="T87" fmla="*/ 65 h 684"/>
              <a:gd name="T88" fmla="*/ 462 w 775"/>
              <a:gd name="T89" fmla="*/ 27 h 684"/>
              <a:gd name="T90" fmla="*/ 514 w 775"/>
              <a:gd name="T91" fmla="*/ 0 h 684"/>
              <a:gd name="T92" fmla="*/ 525 w 775"/>
              <a:gd name="T93" fmla="*/ 46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775" h="684">
                <a:moveTo>
                  <a:pt x="525" y="46"/>
                </a:moveTo>
                <a:lnTo>
                  <a:pt x="527" y="103"/>
                </a:lnTo>
                <a:lnTo>
                  <a:pt x="527" y="129"/>
                </a:lnTo>
                <a:lnTo>
                  <a:pt x="523" y="152"/>
                </a:lnTo>
                <a:lnTo>
                  <a:pt x="528" y="157"/>
                </a:lnTo>
                <a:lnTo>
                  <a:pt x="553" y="178"/>
                </a:lnTo>
                <a:lnTo>
                  <a:pt x="562" y="187"/>
                </a:lnTo>
                <a:lnTo>
                  <a:pt x="562" y="189"/>
                </a:lnTo>
                <a:lnTo>
                  <a:pt x="556" y="244"/>
                </a:lnTo>
                <a:lnTo>
                  <a:pt x="554" y="261"/>
                </a:lnTo>
                <a:lnTo>
                  <a:pt x="566" y="265"/>
                </a:lnTo>
                <a:lnTo>
                  <a:pt x="566" y="267"/>
                </a:lnTo>
                <a:lnTo>
                  <a:pt x="567" y="272"/>
                </a:lnTo>
                <a:lnTo>
                  <a:pt x="579" y="337"/>
                </a:lnTo>
                <a:lnTo>
                  <a:pt x="651" y="352"/>
                </a:lnTo>
                <a:lnTo>
                  <a:pt x="640" y="381"/>
                </a:lnTo>
                <a:lnTo>
                  <a:pt x="627" y="415"/>
                </a:lnTo>
                <a:lnTo>
                  <a:pt x="701" y="461"/>
                </a:lnTo>
                <a:lnTo>
                  <a:pt x="710" y="467"/>
                </a:lnTo>
                <a:lnTo>
                  <a:pt x="716" y="474"/>
                </a:lnTo>
                <a:lnTo>
                  <a:pt x="762" y="545"/>
                </a:lnTo>
                <a:lnTo>
                  <a:pt x="775" y="565"/>
                </a:lnTo>
                <a:lnTo>
                  <a:pt x="775" y="567"/>
                </a:lnTo>
                <a:lnTo>
                  <a:pt x="773" y="569"/>
                </a:lnTo>
                <a:lnTo>
                  <a:pt x="712" y="572"/>
                </a:lnTo>
                <a:lnTo>
                  <a:pt x="708" y="572"/>
                </a:lnTo>
                <a:lnTo>
                  <a:pt x="679" y="576"/>
                </a:lnTo>
                <a:lnTo>
                  <a:pt x="586" y="606"/>
                </a:lnTo>
                <a:lnTo>
                  <a:pt x="534" y="622"/>
                </a:lnTo>
                <a:lnTo>
                  <a:pt x="530" y="626"/>
                </a:lnTo>
                <a:lnTo>
                  <a:pt x="517" y="626"/>
                </a:lnTo>
                <a:lnTo>
                  <a:pt x="360" y="626"/>
                </a:lnTo>
                <a:lnTo>
                  <a:pt x="339" y="633"/>
                </a:lnTo>
                <a:lnTo>
                  <a:pt x="308" y="646"/>
                </a:lnTo>
                <a:lnTo>
                  <a:pt x="249" y="669"/>
                </a:lnTo>
                <a:lnTo>
                  <a:pt x="212" y="684"/>
                </a:lnTo>
                <a:lnTo>
                  <a:pt x="191" y="661"/>
                </a:lnTo>
                <a:lnTo>
                  <a:pt x="163" y="667"/>
                </a:lnTo>
                <a:lnTo>
                  <a:pt x="156" y="667"/>
                </a:lnTo>
                <a:lnTo>
                  <a:pt x="156" y="648"/>
                </a:lnTo>
                <a:lnTo>
                  <a:pt x="154" y="630"/>
                </a:lnTo>
                <a:lnTo>
                  <a:pt x="139" y="635"/>
                </a:lnTo>
                <a:lnTo>
                  <a:pt x="126" y="639"/>
                </a:lnTo>
                <a:lnTo>
                  <a:pt x="117" y="639"/>
                </a:lnTo>
                <a:lnTo>
                  <a:pt x="136" y="608"/>
                </a:lnTo>
                <a:lnTo>
                  <a:pt x="134" y="554"/>
                </a:lnTo>
                <a:lnTo>
                  <a:pt x="119" y="548"/>
                </a:lnTo>
                <a:lnTo>
                  <a:pt x="115" y="548"/>
                </a:lnTo>
                <a:lnTo>
                  <a:pt x="139" y="489"/>
                </a:lnTo>
                <a:lnTo>
                  <a:pt x="189" y="470"/>
                </a:lnTo>
                <a:lnTo>
                  <a:pt x="191" y="467"/>
                </a:lnTo>
                <a:lnTo>
                  <a:pt x="197" y="467"/>
                </a:lnTo>
                <a:lnTo>
                  <a:pt x="200" y="457"/>
                </a:lnTo>
                <a:lnTo>
                  <a:pt x="212" y="444"/>
                </a:lnTo>
                <a:lnTo>
                  <a:pt x="195" y="439"/>
                </a:lnTo>
                <a:lnTo>
                  <a:pt x="184" y="437"/>
                </a:lnTo>
                <a:lnTo>
                  <a:pt x="174" y="433"/>
                </a:lnTo>
                <a:lnTo>
                  <a:pt x="158" y="430"/>
                </a:lnTo>
                <a:lnTo>
                  <a:pt x="111" y="422"/>
                </a:lnTo>
                <a:lnTo>
                  <a:pt x="50" y="420"/>
                </a:lnTo>
                <a:lnTo>
                  <a:pt x="52" y="372"/>
                </a:lnTo>
                <a:lnTo>
                  <a:pt x="100" y="348"/>
                </a:lnTo>
                <a:lnTo>
                  <a:pt x="110" y="344"/>
                </a:lnTo>
                <a:lnTo>
                  <a:pt x="117" y="339"/>
                </a:lnTo>
                <a:lnTo>
                  <a:pt x="139" y="322"/>
                </a:lnTo>
                <a:lnTo>
                  <a:pt x="121" y="298"/>
                </a:lnTo>
                <a:lnTo>
                  <a:pt x="115" y="292"/>
                </a:lnTo>
                <a:lnTo>
                  <a:pt x="110" y="294"/>
                </a:lnTo>
                <a:lnTo>
                  <a:pt x="93" y="302"/>
                </a:lnTo>
                <a:lnTo>
                  <a:pt x="86" y="305"/>
                </a:lnTo>
                <a:lnTo>
                  <a:pt x="82" y="307"/>
                </a:lnTo>
                <a:lnTo>
                  <a:pt x="22" y="294"/>
                </a:lnTo>
                <a:lnTo>
                  <a:pt x="8" y="274"/>
                </a:lnTo>
                <a:lnTo>
                  <a:pt x="0" y="261"/>
                </a:lnTo>
                <a:lnTo>
                  <a:pt x="8" y="261"/>
                </a:lnTo>
                <a:lnTo>
                  <a:pt x="41" y="257"/>
                </a:lnTo>
                <a:lnTo>
                  <a:pt x="52" y="228"/>
                </a:lnTo>
                <a:lnTo>
                  <a:pt x="54" y="226"/>
                </a:lnTo>
                <a:lnTo>
                  <a:pt x="58" y="239"/>
                </a:lnTo>
                <a:lnTo>
                  <a:pt x="58" y="239"/>
                </a:lnTo>
                <a:lnTo>
                  <a:pt x="73" y="235"/>
                </a:lnTo>
                <a:lnTo>
                  <a:pt x="97" y="231"/>
                </a:lnTo>
                <a:lnTo>
                  <a:pt x="128" y="224"/>
                </a:lnTo>
                <a:lnTo>
                  <a:pt x="139" y="191"/>
                </a:lnTo>
                <a:lnTo>
                  <a:pt x="254" y="131"/>
                </a:lnTo>
                <a:lnTo>
                  <a:pt x="332" y="109"/>
                </a:lnTo>
                <a:lnTo>
                  <a:pt x="364" y="87"/>
                </a:lnTo>
                <a:lnTo>
                  <a:pt x="397" y="65"/>
                </a:lnTo>
                <a:lnTo>
                  <a:pt x="402" y="61"/>
                </a:lnTo>
                <a:lnTo>
                  <a:pt x="462" y="27"/>
                </a:lnTo>
                <a:lnTo>
                  <a:pt x="477" y="20"/>
                </a:lnTo>
                <a:lnTo>
                  <a:pt x="514" y="0"/>
                </a:lnTo>
                <a:lnTo>
                  <a:pt x="521" y="35"/>
                </a:lnTo>
                <a:lnTo>
                  <a:pt x="525" y="4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30"/>
          <p:cNvSpPr>
            <a:spLocks noEditPoints="1"/>
          </p:cNvSpPr>
          <p:nvPr/>
        </p:nvSpPr>
        <p:spPr bwMode="auto">
          <a:xfrm>
            <a:off x="6134100" y="314326"/>
            <a:ext cx="1409700" cy="827088"/>
          </a:xfrm>
          <a:custGeom>
            <a:avLst/>
            <a:gdLst>
              <a:gd name="T0" fmla="*/ 634 w 888"/>
              <a:gd name="T1" fmla="*/ 412 h 521"/>
              <a:gd name="T2" fmla="*/ 588 w 888"/>
              <a:gd name="T3" fmla="*/ 365 h 521"/>
              <a:gd name="T4" fmla="*/ 499 w 888"/>
              <a:gd name="T5" fmla="*/ 427 h 521"/>
              <a:gd name="T6" fmla="*/ 454 w 888"/>
              <a:gd name="T7" fmla="*/ 449 h 521"/>
              <a:gd name="T8" fmla="*/ 310 w 888"/>
              <a:gd name="T9" fmla="*/ 510 h 521"/>
              <a:gd name="T10" fmla="*/ 286 w 888"/>
              <a:gd name="T11" fmla="*/ 519 h 521"/>
              <a:gd name="T12" fmla="*/ 243 w 888"/>
              <a:gd name="T13" fmla="*/ 479 h 521"/>
              <a:gd name="T14" fmla="*/ 261 w 888"/>
              <a:gd name="T15" fmla="*/ 451 h 521"/>
              <a:gd name="T16" fmla="*/ 400 w 888"/>
              <a:gd name="T17" fmla="*/ 428 h 521"/>
              <a:gd name="T18" fmla="*/ 293 w 888"/>
              <a:gd name="T19" fmla="*/ 362 h 521"/>
              <a:gd name="T20" fmla="*/ 373 w 888"/>
              <a:gd name="T21" fmla="*/ 288 h 521"/>
              <a:gd name="T22" fmla="*/ 495 w 888"/>
              <a:gd name="T23" fmla="*/ 225 h 521"/>
              <a:gd name="T24" fmla="*/ 595 w 888"/>
              <a:gd name="T25" fmla="*/ 201 h 521"/>
              <a:gd name="T26" fmla="*/ 627 w 888"/>
              <a:gd name="T27" fmla="*/ 215 h 521"/>
              <a:gd name="T28" fmla="*/ 719 w 888"/>
              <a:gd name="T29" fmla="*/ 247 h 521"/>
              <a:gd name="T30" fmla="*/ 710 w 888"/>
              <a:gd name="T31" fmla="*/ 275 h 521"/>
              <a:gd name="T32" fmla="*/ 578 w 888"/>
              <a:gd name="T33" fmla="*/ 119 h 521"/>
              <a:gd name="T34" fmla="*/ 621 w 888"/>
              <a:gd name="T35" fmla="*/ 93 h 521"/>
              <a:gd name="T36" fmla="*/ 634 w 888"/>
              <a:gd name="T37" fmla="*/ 126 h 521"/>
              <a:gd name="T38" fmla="*/ 695 w 888"/>
              <a:gd name="T39" fmla="*/ 184 h 521"/>
              <a:gd name="T40" fmla="*/ 843 w 888"/>
              <a:gd name="T41" fmla="*/ 165 h 521"/>
              <a:gd name="T42" fmla="*/ 795 w 888"/>
              <a:gd name="T43" fmla="*/ 256 h 521"/>
              <a:gd name="T44" fmla="*/ 766 w 888"/>
              <a:gd name="T45" fmla="*/ 251 h 521"/>
              <a:gd name="T46" fmla="*/ 658 w 888"/>
              <a:gd name="T47" fmla="*/ 201 h 521"/>
              <a:gd name="T48" fmla="*/ 562 w 888"/>
              <a:gd name="T49" fmla="*/ 171 h 521"/>
              <a:gd name="T50" fmla="*/ 439 w 888"/>
              <a:gd name="T51" fmla="*/ 221 h 521"/>
              <a:gd name="T52" fmla="*/ 332 w 888"/>
              <a:gd name="T53" fmla="*/ 269 h 521"/>
              <a:gd name="T54" fmla="*/ 278 w 888"/>
              <a:gd name="T55" fmla="*/ 336 h 521"/>
              <a:gd name="T56" fmla="*/ 178 w 888"/>
              <a:gd name="T57" fmla="*/ 377 h 521"/>
              <a:gd name="T58" fmla="*/ 124 w 888"/>
              <a:gd name="T59" fmla="*/ 453 h 521"/>
              <a:gd name="T60" fmla="*/ 0 w 888"/>
              <a:gd name="T61" fmla="*/ 475 h 521"/>
              <a:gd name="T62" fmla="*/ 126 w 888"/>
              <a:gd name="T63" fmla="*/ 384 h 521"/>
              <a:gd name="T64" fmla="*/ 78 w 888"/>
              <a:gd name="T65" fmla="*/ 332 h 521"/>
              <a:gd name="T66" fmla="*/ 187 w 888"/>
              <a:gd name="T67" fmla="*/ 282 h 521"/>
              <a:gd name="T68" fmla="*/ 61 w 888"/>
              <a:gd name="T69" fmla="*/ 304 h 521"/>
              <a:gd name="T70" fmla="*/ 139 w 888"/>
              <a:gd name="T71" fmla="*/ 225 h 521"/>
              <a:gd name="T72" fmla="*/ 202 w 888"/>
              <a:gd name="T73" fmla="*/ 239 h 521"/>
              <a:gd name="T74" fmla="*/ 213 w 888"/>
              <a:gd name="T75" fmla="*/ 188 h 521"/>
              <a:gd name="T76" fmla="*/ 289 w 888"/>
              <a:gd name="T77" fmla="*/ 171 h 521"/>
              <a:gd name="T78" fmla="*/ 332 w 888"/>
              <a:gd name="T79" fmla="*/ 134 h 521"/>
              <a:gd name="T80" fmla="*/ 269 w 888"/>
              <a:gd name="T81" fmla="*/ 138 h 521"/>
              <a:gd name="T82" fmla="*/ 304 w 888"/>
              <a:gd name="T83" fmla="*/ 86 h 521"/>
              <a:gd name="T84" fmla="*/ 336 w 888"/>
              <a:gd name="T85" fmla="*/ 86 h 521"/>
              <a:gd name="T86" fmla="*/ 423 w 888"/>
              <a:gd name="T87" fmla="*/ 86 h 521"/>
              <a:gd name="T88" fmla="*/ 434 w 888"/>
              <a:gd name="T89" fmla="*/ 45 h 521"/>
              <a:gd name="T90" fmla="*/ 362 w 888"/>
              <a:gd name="T91" fmla="*/ 65 h 521"/>
              <a:gd name="T92" fmla="*/ 371 w 888"/>
              <a:gd name="T93" fmla="*/ 50 h 521"/>
              <a:gd name="T94" fmla="*/ 478 w 888"/>
              <a:gd name="T95" fmla="*/ 8 h 521"/>
              <a:gd name="T96" fmla="*/ 556 w 888"/>
              <a:gd name="T97" fmla="*/ 19 h 5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888" h="521">
                <a:moveTo>
                  <a:pt x="710" y="275"/>
                </a:moveTo>
                <a:lnTo>
                  <a:pt x="664" y="404"/>
                </a:lnTo>
                <a:lnTo>
                  <a:pt x="634" y="412"/>
                </a:lnTo>
                <a:lnTo>
                  <a:pt x="621" y="399"/>
                </a:lnTo>
                <a:lnTo>
                  <a:pt x="604" y="382"/>
                </a:lnTo>
                <a:lnTo>
                  <a:pt x="588" y="365"/>
                </a:lnTo>
                <a:lnTo>
                  <a:pt x="517" y="390"/>
                </a:lnTo>
                <a:lnTo>
                  <a:pt x="515" y="390"/>
                </a:lnTo>
                <a:lnTo>
                  <a:pt x="499" y="427"/>
                </a:lnTo>
                <a:lnTo>
                  <a:pt x="493" y="440"/>
                </a:lnTo>
                <a:lnTo>
                  <a:pt x="482" y="443"/>
                </a:lnTo>
                <a:lnTo>
                  <a:pt x="454" y="449"/>
                </a:lnTo>
                <a:lnTo>
                  <a:pt x="447" y="451"/>
                </a:lnTo>
                <a:lnTo>
                  <a:pt x="360" y="471"/>
                </a:lnTo>
                <a:lnTo>
                  <a:pt x="310" y="510"/>
                </a:lnTo>
                <a:lnTo>
                  <a:pt x="306" y="512"/>
                </a:lnTo>
                <a:lnTo>
                  <a:pt x="302" y="521"/>
                </a:lnTo>
                <a:lnTo>
                  <a:pt x="286" y="519"/>
                </a:lnTo>
                <a:lnTo>
                  <a:pt x="191" y="490"/>
                </a:lnTo>
                <a:lnTo>
                  <a:pt x="217" y="473"/>
                </a:lnTo>
                <a:lnTo>
                  <a:pt x="243" y="479"/>
                </a:lnTo>
                <a:lnTo>
                  <a:pt x="258" y="482"/>
                </a:lnTo>
                <a:lnTo>
                  <a:pt x="260" y="471"/>
                </a:lnTo>
                <a:lnTo>
                  <a:pt x="261" y="451"/>
                </a:lnTo>
                <a:lnTo>
                  <a:pt x="287" y="449"/>
                </a:lnTo>
                <a:lnTo>
                  <a:pt x="350" y="443"/>
                </a:lnTo>
                <a:lnTo>
                  <a:pt x="400" y="428"/>
                </a:lnTo>
                <a:lnTo>
                  <a:pt x="413" y="403"/>
                </a:lnTo>
                <a:lnTo>
                  <a:pt x="350" y="395"/>
                </a:lnTo>
                <a:lnTo>
                  <a:pt x="293" y="362"/>
                </a:lnTo>
                <a:lnTo>
                  <a:pt x="352" y="356"/>
                </a:lnTo>
                <a:lnTo>
                  <a:pt x="336" y="321"/>
                </a:lnTo>
                <a:lnTo>
                  <a:pt x="373" y="288"/>
                </a:lnTo>
                <a:lnTo>
                  <a:pt x="399" y="275"/>
                </a:lnTo>
                <a:lnTo>
                  <a:pt x="465" y="241"/>
                </a:lnTo>
                <a:lnTo>
                  <a:pt x="495" y="225"/>
                </a:lnTo>
                <a:lnTo>
                  <a:pt x="539" y="225"/>
                </a:lnTo>
                <a:lnTo>
                  <a:pt x="562" y="201"/>
                </a:lnTo>
                <a:lnTo>
                  <a:pt x="595" y="201"/>
                </a:lnTo>
                <a:lnTo>
                  <a:pt x="599" y="202"/>
                </a:lnTo>
                <a:lnTo>
                  <a:pt x="625" y="215"/>
                </a:lnTo>
                <a:lnTo>
                  <a:pt x="627" y="215"/>
                </a:lnTo>
                <a:lnTo>
                  <a:pt x="660" y="228"/>
                </a:lnTo>
                <a:lnTo>
                  <a:pt x="699" y="232"/>
                </a:lnTo>
                <a:lnTo>
                  <a:pt x="719" y="247"/>
                </a:lnTo>
                <a:lnTo>
                  <a:pt x="719" y="249"/>
                </a:lnTo>
                <a:lnTo>
                  <a:pt x="716" y="262"/>
                </a:lnTo>
                <a:lnTo>
                  <a:pt x="710" y="275"/>
                </a:lnTo>
                <a:close/>
                <a:moveTo>
                  <a:pt x="560" y="30"/>
                </a:moveTo>
                <a:lnTo>
                  <a:pt x="556" y="97"/>
                </a:lnTo>
                <a:lnTo>
                  <a:pt x="578" y="119"/>
                </a:lnTo>
                <a:lnTo>
                  <a:pt x="608" y="123"/>
                </a:lnTo>
                <a:lnTo>
                  <a:pt x="604" y="102"/>
                </a:lnTo>
                <a:lnTo>
                  <a:pt x="621" y="93"/>
                </a:lnTo>
                <a:lnTo>
                  <a:pt x="634" y="110"/>
                </a:lnTo>
                <a:lnTo>
                  <a:pt x="638" y="115"/>
                </a:lnTo>
                <a:lnTo>
                  <a:pt x="634" y="126"/>
                </a:lnTo>
                <a:lnTo>
                  <a:pt x="645" y="130"/>
                </a:lnTo>
                <a:lnTo>
                  <a:pt x="641" y="156"/>
                </a:lnTo>
                <a:lnTo>
                  <a:pt x="695" y="184"/>
                </a:lnTo>
                <a:lnTo>
                  <a:pt x="704" y="180"/>
                </a:lnTo>
                <a:lnTo>
                  <a:pt x="773" y="141"/>
                </a:lnTo>
                <a:lnTo>
                  <a:pt x="843" y="165"/>
                </a:lnTo>
                <a:lnTo>
                  <a:pt x="888" y="152"/>
                </a:lnTo>
                <a:lnTo>
                  <a:pt x="845" y="223"/>
                </a:lnTo>
                <a:lnTo>
                  <a:pt x="795" y="256"/>
                </a:lnTo>
                <a:lnTo>
                  <a:pt x="779" y="269"/>
                </a:lnTo>
                <a:lnTo>
                  <a:pt x="766" y="258"/>
                </a:lnTo>
                <a:lnTo>
                  <a:pt x="766" y="251"/>
                </a:lnTo>
                <a:lnTo>
                  <a:pt x="730" y="221"/>
                </a:lnTo>
                <a:lnTo>
                  <a:pt x="695" y="195"/>
                </a:lnTo>
                <a:lnTo>
                  <a:pt x="658" y="201"/>
                </a:lnTo>
                <a:lnTo>
                  <a:pt x="641" y="191"/>
                </a:lnTo>
                <a:lnTo>
                  <a:pt x="597" y="160"/>
                </a:lnTo>
                <a:lnTo>
                  <a:pt x="562" y="171"/>
                </a:lnTo>
                <a:lnTo>
                  <a:pt x="521" y="191"/>
                </a:lnTo>
                <a:lnTo>
                  <a:pt x="489" y="199"/>
                </a:lnTo>
                <a:lnTo>
                  <a:pt x="439" y="221"/>
                </a:lnTo>
                <a:lnTo>
                  <a:pt x="399" y="234"/>
                </a:lnTo>
                <a:lnTo>
                  <a:pt x="365" y="252"/>
                </a:lnTo>
                <a:lnTo>
                  <a:pt x="332" y="269"/>
                </a:lnTo>
                <a:lnTo>
                  <a:pt x="319" y="275"/>
                </a:lnTo>
                <a:lnTo>
                  <a:pt x="284" y="291"/>
                </a:lnTo>
                <a:lnTo>
                  <a:pt x="278" y="336"/>
                </a:lnTo>
                <a:lnTo>
                  <a:pt x="239" y="360"/>
                </a:lnTo>
                <a:lnTo>
                  <a:pt x="185" y="375"/>
                </a:lnTo>
                <a:lnTo>
                  <a:pt x="178" y="377"/>
                </a:lnTo>
                <a:lnTo>
                  <a:pt x="174" y="386"/>
                </a:lnTo>
                <a:lnTo>
                  <a:pt x="161" y="421"/>
                </a:lnTo>
                <a:lnTo>
                  <a:pt x="124" y="453"/>
                </a:lnTo>
                <a:lnTo>
                  <a:pt x="52" y="479"/>
                </a:lnTo>
                <a:lnTo>
                  <a:pt x="41" y="482"/>
                </a:lnTo>
                <a:lnTo>
                  <a:pt x="0" y="475"/>
                </a:lnTo>
                <a:lnTo>
                  <a:pt x="35" y="456"/>
                </a:lnTo>
                <a:lnTo>
                  <a:pt x="119" y="417"/>
                </a:lnTo>
                <a:lnTo>
                  <a:pt x="126" y="384"/>
                </a:lnTo>
                <a:lnTo>
                  <a:pt x="43" y="375"/>
                </a:lnTo>
                <a:lnTo>
                  <a:pt x="61" y="336"/>
                </a:lnTo>
                <a:lnTo>
                  <a:pt x="78" y="332"/>
                </a:lnTo>
                <a:lnTo>
                  <a:pt x="178" y="304"/>
                </a:lnTo>
                <a:lnTo>
                  <a:pt x="232" y="282"/>
                </a:lnTo>
                <a:lnTo>
                  <a:pt x="187" y="282"/>
                </a:lnTo>
                <a:lnTo>
                  <a:pt x="139" y="284"/>
                </a:lnTo>
                <a:lnTo>
                  <a:pt x="76" y="301"/>
                </a:lnTo>
                <a:lnTo>
                  <a:pt x="61" y="304"/>
                </a:lnTo>
                <a:lnTo>
                  <a:pt x="80" y="275"/>
                </a:lnTo>
                <a:lnTo>
                  <a:pt x="82" y="271"/>
                </a:lnTo>
                <a:lnTo>
                  <a:pt x="139" y="225"/>
                </a:lnTo>
                <a:lnTo>
                  <a:pt x="171" y="204"/>
                </a:lnTo>
                <a:lnTo>
                  <a:pt x="182" y="217"/>
                </a:lnTo>
                <a:lnTo>
                  <a:pt x="202" y="239"/>
                </a:lnTo>
                <a:lnTo>
                  <a:pt x="234" y="230"/>
                </a:lnTo>
                <a:lnTo>
                  <a:pt x="217" y="191"/>
                </a:lnTo>
                <a:lnTo>
                  <a:pt x="213" y="188"/>
                </a:lnTo>
                <a:lnTo>
                  <a:pt x="237" y="176"/>
                </a:lnTo>
                <a:lnTo>
                  <a:pt x="245" y="173"/>
                </a:lnTo>
                <a:lnTo>
                  <a:pt x="289" y="171"/>
                </a:lnTo>
                <a:lnTo>
                  <a:pt x="332" y="173"/>
                </a:lnTo>
                <a:lnTo>
                  <a:pt x="369" y="143"/>
                </a:lnTo>
                <a:lnTo>
                  <a:pt x="332" y="134"/>
                </a:lnTo>
                <a:lnTo>
                  <a:pt x="282" y="134"/>
                </a:lnTo>
                <a:lnTo>
                  <a:pt x="271" y="134"/>
                </a:lnTo>
                <a:lnTo>
                  <a:pt x="269" y="138"/>
                </a:lnTo>
                <a:lnTo>
                  <a:pt x="276" y="123"/>
                </a:lnTo>
                <a:lnTo>
                  <a:pt x="287" y="100"/>
                </a:lnTo>
                <a:lnTo>
                  <a:pt x="304" y="86"/>
                </a:lnTo>
                <a:lnTo>
                  <a:pt x="332" y="84"/>
                </a:lnTo>
                <a:lnTo>
                  <a:pt x="334" y="86"/>
                </a:lnTo>
                <a:lnTo>
                  <a:pt x="336" y="86"/>
                </a:lnTo>
                <a:lnTo>
                  <a:pt x="389" y="110"/>
                </a:lnTo>
                <a:lnTo>
                  <a:pt x="406" y="99"/>
                </a:lnTo>
                <a:lnTo>
                  <a:pt x="423" y="86"/>
                </a:lnTo>
                <a:lnTo>
                  <a:pt x="452" y="58"/>
                </a:lnTo>
                <a:lnTo>
                  <a:pt x="441" y="41"/>
                </a:lnTo>
                <a:lnTo>
                  <a:pt x="434" y="45"/>
                </a:lnTo>
                <a:lnTo>
                  <a:pt x="408" y="60"/>
                </a:lnTo>
                <a:lnTo>
                  <a:pt x="380" y="80"/>
                </a:lnTo>
                <a:lnTo>
                  <a:pt x="362" y="65"/>
                </a:lnTo>
                <a:lnTo>
                  <a:pt x="367" y="56"/>
                </a:lnTo>
                <a:lnTo>
                  <a:pt x="369" y="52"/>
                </a:lnTo>
                <a:lnTo>
                  <a:pt x="371" y="50"/>
                </a:lnTo>
                <a:lnTo>
                  <a:pt x="399" y="49"/>
                </a:lnTo>
                <a:lnTo>
                  <a:pt x="454" y="11"/>
                </a:lnTo>
                <a:lnTo>
                  <a:pt x="478" y="8"/>
                </a:lnTo>
                <a:lnTo>
                  <a:pt x="504" y="0"/>
                </a:lnTo>
                <a:lnTo>
                  <a:pt x="523" y="8"/>
                </a:lnTo>
                <a:lnTo>
                  <a:pt x="556" y="19"/>
                </a:lnTo>
                <a:lnTo>
                  <a:pt x="560" y="19"/>
                </a:lnTo>
                <a:lnTo>
                  <a:pt x="560" y="3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31"/>
          <p:cNvSpPr>
            <a:spLocks/>
          </p:cNvSpPr>
          <p:nvPr/>
        </p:nvSpPr>
        <p:spPr bwMode="auto">
          <a:xfrm>
            <a:off x="7985125" y="238126"/>
            <a:ext cx="1306513" cy="1477963"/>
          </a:xfrm>
          <a:custGeom>
            <a:avLst/>
            <a:gdLst>
              <a:gd name="T0" fmla="*/ 567 w 823"/>
              <a:gd name="T1" fmla="*/ 469 h 931"/>
              <a:gd name="T2" fmla="*/ 532 w 823"/>
              <a:gd name="T3" fmla="*/ 478 h 931"/>
              <a:gd name="T4" fmla="*/ 448 w 823"/>
              <a:gd name="T5" fmla="*/ 504 h 931"/>
              <a:gd name="T6" fmla="*/ 389 w 823"/>
              <a:gd name="T7" fmla="*/ 523 h 931"/>
              <a:gd name="T8" fmla="*/ 321 w 823"/>
              <a:gd name="T9" fmla="*/ 543 h 931"/>
              <a:gd name="T10" fmla="*/ 309 w 823"/>
              <a:gd name="T11" fmla="*/ 549 h 931"/>
              <a:gd name="T12" fmla="*/ 265 w 823"/>
              <a:gd name="T13" fmla="*/ 573 h 931"/>
              <a:gd name="T14" fmla="*/ 224 w 823"/>
              <a:gd name="T15" fmla="*/ 597 h 931"/>
              <a:gd name="T16" fmla="*/ 213 w 823"/>
              <a:gd name="T17" fmla="*/ 603 h 931"/>
              <a:gd name="T18" fmla="*/ 215 w 823"/>
              <a:gd name="T19" fmla="*/ 619 h 931"/>
              <a:gd name="T20" fmla="*/ 217 w 823"/>
              <a:gd name="T21" fmla="*/ 647 h 931"/>
              <a:gd name="T22" fmla="*/ 213 w 823"/>
              <a:gd name="T23" fmla="*/ 653 h 931"/>
              <a:gd name="T24" fmla="*/ 193 w 823"/>
              <a:gd name="T25" fmla="*/ 697 h 931"/>
              <a:gd name="T26" fmla="*/ 139 w 823"/>
              <a:gd name="T27" fmla="*/ 806 h 931"/>
              <a:gd name="T28" fmla="*/ 28 w 823"/>
              <a:gd name="T29" fmla="*/ 923 h 931"/>
              <a:gd name="T30" fmla="*/ 20 w 823"/>
              <a:gd name="T31" fmla="*/ 931 h 931"/>
              <a:gd name="T32" fmla="*/ 22 w 823"/>
              <a:gd name="T33" fmla="*/ 923 h 931"/>
              <a:gd name="T34" fmla="*/ 44 w 823"/>
              <a:gd name="T35" fmla="*/ 743 h 931"/>
              <a:gd name="T36" fmla="*/ 48 w 823"/>
              <a:gd name="T37" fmla="*/ 721 h 931"/>
              <a:gd name="T38" fmla="*/ 43 w 823"/>
              <a:gd name="T39" fmla="*/ 708 h 931"/>
              <a:gd name="T40" fmla="*/ 33 w 823"/>
              <a:gd name="T41" fmla="*/ 675 h 931"/>
              <a:gd name="T42" fmla="*/ 26 w 823"/>
              <a:gd name="T43" fmla="*/ 651 h 931"/>
              <a:gd name="T44" fmla="*/ 7 w 823"/>
              <a:gd name="T45" fmla="*/ 586 h 931"/>
              <a:gd name="T46" fmla="*/ 0 w 823"/>
              <a:gd name="T47" fmla="*/ 560 h 931"/>
              <a:gd name="T48" fmla="*/ 91 w 823"/>
              <a:gd name="T49" fmla="*/ 565 h 931"/>
              <a:gd name="T50" fmla="*/ 85 w 823"/>
              <a:gd name="T51" fmla="*/ 514 h 931"/>
              <a:gd name="T52" fmla="*/ 196 w 823"/>
              <a:gd name="T53" fmla="*/ 323 h 931"/>
              <a:gd name="T54" fmla="*/ 206 w 823"/>
              <a:gd name="T55" fmla="*/ 306 h 931"/>
              <a:gd name="T56" fmla="*/ 258 w 823"/>
              <a:gd name="T57" fmla="*/ 134 h 931"/>
              <a:gd name="T58" fmla="*/ 278 w 823"/>
              <a:gd name="T59" fmla="*/ 121 h 931"/>
              <a:gd name="T60" fmla="*/ 278 w 823"/>
              <a:gd name="T61" fmla="*/ 119 h 931"/>
              <a:gd name="T62" fmla="*/ 385 w 823"/>
              <a:gd name="T63" fmla="*/ 45 h 931"/>
              <a:gd name="T64" fmla="*/ 406 w 823"/>
              <a:gd name="T65" fmla="*/ 41 h 931"/>
              <a:gd name="T66" fmla="*/ 626 w 823"/>
              <a:gd name="T67" fmla="*/ 13 h 931"/>
              <a:gd name="T68" fmla="*/ 658 w 823"/>
              <a:gd name="T69" fmla="*/ 24 h 931"/>
              <a:gd name="T70" fmla="*/ 721 w 823"/>
              <a:gd name="T71" fmla="*/ 0 h 931"/>
              <a:gd name="T72" fmla="*/ 823 w 823"/>
              <a:gd name="T73" fmla="*/ 32 h 931"/>
              <a:gd name="T74" fmla="*/ 801 w 823"/>
              <a:gd name="T75" fmla="*/ 65 h 931"/>
              <a:gd name="T76" fmla="*/ 771 w 823"/>
              <a:gd name="T77" fmla="*/ 115 h 931"/>
              <a:gd name="T78" fmla="*/ 758 w 823"/>
              <a:gd name="T79" fmla="*/ 134 h 931"/>
              <a:gd name="T80" fmla="*/ 727 w 823"/>
              <a:gd name="T81" fmla="*/ 187 h 931"/>
              <a:gd name="T82" fmla="*/ 695 w 823"/>
              <a:gd name="T83" fmla="*/ 237 h 931"/>
              <a:gd name="T84" fmla="*/ 691 w 823"/>
              <a:gd name="T85" fmla="*/ 247 h 931"/>
              <a:gd name="T86" fmla="*/ 673 w 823"/>
              <a:gd name="T87" fmla="*/ 278 h 931"/>
              <a:gd name="T88" fmla="*/ 662 w 823"/>
              <a:gd name="T89" fmla="*/ 297 h 931"/>
              <a:gd name="T90" fmla="*/ 651 w 823"/>
              <a:gd name="T91" fmla="*/ 319 h 931"/>
              <a:gd name="T92" fmla="*/ 647 w 823"/>
              <a:gd name="T93" fmla="*/ 323 h 931"/>
              <a:gd name="T94" fmla="*/ 643 w 823"/>
              <a:gd name="T95" fmla="*/ 334 h 931"/>
              <a:gd name="T96" fmla="*/ 621 w 823"/>
              <a:gd name="T97" fmla="*/ 369 h 931"/>
              <a:gd name="T98" fmla="*/ 597 w 823"/>
              <a:gd name="T99" fmla="*/ 413 h 931"/>
              <a:gd name="T100" fmla="*/ 567 w 823"/>
              <a:gd name="T101" fmla="*/ 469 h 9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823" h="931">
                <a:moveTo>
                  <a:pt x="567" y="469"/>
                </a:moveTo>
                <a:lnTo>
                  <a:pt x="532" y="478"/>
                </a:lnTo>
                <a:lnTo>
                  <a:pt x="448" y="504"/>
                </a:lnTo>
                <a:lnTo>
                  <a:pt x="389" y="523"/>
                </a:lnTo>
                <a:lnTo>
                  <a:pt x="321" y="543"/>
                </a:lnTo>
                <a:lnTo>
                  <a:pt x="309" y="549"/>
                </a:lnTo>
                <a:lnTo>
                  <a:pt x="265" y="573"/>
                </a:lnTo>
                <a:lnTo>
                  <a:pt x="224" y="597"/>
                </a:lnTo>
                <a:lnTo>
                  <a:pt x="213" y="603"/>
                </a:lnTo>
                <a:lnTo>
                  <a:pt x="215" y="619"/>
                </a:lnTo>
                <a:lnTo>
                  <a:pt x="217" y="647"/>
                </a:lnTo>
                <a:lnTo>
                  <a:pt x="213" y="653"/>
                </a:lnTo>
                <a:lnTo>
                  <a:pt x="193" y="697"/>
                </a:lnTo>
                <a:lnTo>
                  <a:pt x="139" y="806"/>
                </a:lnTo>
                <a:lnTo>
                  <a:pt x="28" y="923"/>
                </a:lnTo>
                <a:lnTo>
                  <a:pt x="20" y="931"/>
                </a:lnTo>
                <a:lnTo>
                  <a:pt x="22" y="923"/>
                </a:lnTo>
                <a:lnTo>
                  <a:pt x="44" y="743"/>
                </a:lnTo>
                <a:lnTo>
                  <a:pt x="48" y="721"/>
                </a:lnTo>
                <a:lnTo>
                  <a:pt x="43" y="708"/>
                </a:lnTo>
                <a:lnTo>
                  <a:pt x="33" y="675"/>
                </a:lnTo>
                <a:lnTo>
                  <a:pt x="26" y="651"/>
                </a:lnTo>
                <a:lnTo>
                  <a:pt x="7" y="586"/>
                </a:lnTo>
                <a:lnTo>
                  <a:pt x="0" y="560"/>
                </a:lnTo>
                <a:lnTo>
                  <a:pt x="91" y="565"/>
                </a:lnTo>
                <a:lnTo>
                  <a:pt x="85" y="514"/>
                </a:lnTo>
                <a:lnTo>
                  <a:pt x="196" y="323"/>
                </a:lnTo>
                <a:lnTo>
                  <a:pt x="206" y="306"/>
                </a:lnTo>
                <a:lnTo>
                  <a:pt x="258" y="134"/>
                </a:lnTo>
                <a:lnTo>
                  <a:pt x="278" y="121"/>
                </a:lnTo>
                <a:lnTo>
                  <a:pt x="278" y="119"/>
                </a:lnTo>
                <a:lnTo>
                  <a:pt x="385" y="45"/>
                </a:lnTo>
                <a:lnTo>
                  <a:pt x="406" y="41"/>
                </a:lnTo>
                <a:lnTo>
                  <a:pt x="626" y="13"/>
                </a:lnTo>
                <a:lnTo>
                  <a:pt x="658" y="24"/>
                </a:lnTo>
                <a:lnTo>
                  <a:pt x="721" y="0"/>
                </a:lnTo>
                <a:lnTo>
                  <a:pt x="823" y="32"/>
                </a:lnTo>
                <a:lnTo>
                  <a:pt x="801" y="65"/>
                </a:lnTo>
                <a:lnTo>
                  <a:pt x="771" y="115"/>
                </a:lnTo>
                <a:lnTo>
                  <a:pt x="758" y="134"/>
                </a:lnTo>
                <a:lnTo>
                  <a:pt x="727" y="187"/>
                </a:lnTo>
                <a:lnTo>
                  <a:pt x="695" y="237"/>
                </a:lnTo>
                <a:lnTo>
                  <a:pt x="691" y="247"/>
                </a:lnTo>
                <a:lnTo>
                  <a:pt x="673" y="278"/>
                </a:lnTo>
                <a:lnTo>
                  <a:pt x="662" y="297"/>
                </a:lnTo>
                <a:lnTo>
                  <a:pt x="651" y="319"/>
                </a:lnTo>
                <a:lnTo>
                  <a:pt x="647" y="323"/>
                </a:lnTo>
                <a:lnTo>
                  <a:pt x="643" y="334"/>
                </a:lnTo>
                <a:lnTo>
                  <a:pt x="621" y="369"/>
                </a:lnTo>
                <a:lnTo>
                  <a:pt x="597" y="413"/>
                </a:lnTo>
                <a:lnTo>
                  <a:pt x="567" y="46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32"/>
          <p:cNvSpPr>
            <a:spLocks/>
          </p:cNvSpPr>
          <p:nvPr/>
        </p:nvSpPr>
        <p:spPr bwMode="auto">
          <a:xfrm>
            <a:off x="4527550" y="3062288"/>
            <a:ext cx="1096963" cy="830263"/>
          </a:xfrm>
          <a:custGeom>
            <a:avLst/>
            <a:gdLst>
              <a:gd name="T0" fmla="*/ 682 w 691"/>
              <a:gd name="T1" fmla="*/ 188 h 523"/>
              <a:gd name="T2" fmla="*/ 571 w 691"/>
              <a:gd name="T3" fmla="*/ 125 h 523"/>
              <a:gd name="T4" fmla="*/ 425 w 691"/>
              <a:gd name="T5" fmla="*/ 193 h 523"/>
              <a:gd name="T6" fmla="*/ 419 w 691"/>
              <a:gd name="T7" fmla="*/ 165 h 523"/>
              <a:gd name="T8" fmla="*/ 412 w 691"/>
              <a:gd name="T9" fmla="*/ 126 h 523"/>
              <a:gd name="T10" fmla="*/ 425 w 691"/>
              <a:gd name="T11" fmla="*/ 117 h 523"/>
              <a:gd name="T12" fmla="*/ 413 w 691"/>
              <a:gd name="T13" fmla="*/ 50 h 523"/>
              <a:gd name="T14" fmla="*/ 369 w 691"/>
              <a:gd name="T15" fmla="*/ 0 h 523"/>
              <a:gd name="T16" fmla="*/ 315 w 691"/>
              <a:gd name="T17" fmla="*/ 10 h 523"/>
              <a:gd name="T18" fmla="*/ 286 w 691"/>
              <a:gd name="T19" fmla="*/ 15 h 523"/>
              <a:gd name="T20" fmla="*/ 286 w 691"/>
              <a:gd name="T21" fmla="*/ 15 h 523"/>
              <a:gd name="T22" fmla="*/ 282 w 691"/>
              <a:gd name="T23" fmla="*/ 49 h 523"/>
              <a:gd name="T24" fmla="*/ 276 w 691"/>
              <a:gd name="T25" fmla="*/ 91 h 523"/>
              <a:gd name="T26" fmla="*/ 239 w 691"/>
              <a:gd name="T27" fmla="*/ 106 h 523"/>
              <a:gd name="T28" fmla="*/ 197 w 691"/>
              <a:gd name="T29" fmla="*/ 126 h 523"/>
              <a:gd name="T30" fmla="*/ 176 w 691"/>
              <a:gd name="T31" fmla="*/ 139 h 523"/>
              <a:gd name="T32" fmla="*/ 163 w 691"/>
              <a:gd name="T33" fmla="*/ 163 h 523"/>
              <a:gd name="T34" fmla="*/ 172 w 691"/>
              <a:gd name="T35" fmla="*/ 191 h 523"/>
              <a:gd name="T36" fmla="*/ 122 w 691"/>
              <a:gd name="T37" fmla="*/ 208 h 523"/>
              <a:gd name="T38" fmla="*/ 109 w 691"/>
              <a:gd name="T39" fmla="*/ 210 h 523"/>
              <a:gd name="T40" fmla="*/ 39 w 691"/>
              <a:gd name="T41" fmla="*/ 226 h 523"/>
              <a:gd name="T42" fmla="*/ 8 w 691"/>
              <a:gd name="T43" fmla="*/ 260 h 523"/>
              <a:gd name="T44" fmla="*/ 15 w 691"/>
              <a:gd name="T45" fmla="*/ 278 h 523"/>
              <a:gd name="T46" fmla="*/ 24 w 691"/>
              <a:gd name="T47" fmla="*/ 299 h 523"/>
              <a:gd name="T48" fmla="*/ 13 w 691"/>
              <a:gd name="T49" fmla="*/ 306 h 523"/>
              <a:gd name="T50" fmla="*/ 0 w 691"/>
              <a:gd name="T51" fmla="*/ 314 h 523"/>
              <a:gd name="T52" fmla="*/ 11 w 691"/>
              <a:gd name="T53" fmla="*/ 336 h 523"/>
              <a:gd name="T54" fmla="*/ 32 w 691"/>
              <a:gd name="T55" fmla="*/ 375 h 523"/>
              <a:gd name="T56" fmla="*/ 72 w 691"/>
              <a:gd name="T57" fmla="*/ 375 h 523"/>
              <a:gd name="T58" fmla="*/ 67 w 691"/>
              <a:gd name="T59" fmla="*/ 384 h 523"/>
              <a:gd name="T60" fmla="*/ 56 w 691"/>
              <a:gd name="T61" fmla="*/ 408 h 523"/>
              <a:gd name="T62" fmla="*/ 58 w 691"/>
              <a:gd name="T63" fmla="*/ 440 h 523"/>
              <a:gd name="T64" fmla="*/ 59 w 691"/>
              <a:gd name="T65" fmla="*/ 443 h 523"/>
              <a:gd name="T66" fmla="*/ 65 w 691"/>
              <a:gd name="T67" fmla="*/ 491 h 523"/>
              <a:gd name="T68" fmla="*/ 80 w 691"/>
              <a:gd name="T69" fmla="*/ 504 h 523"/>
              <a:gd name="T70" fmla="*/ 95 w 691"/>
              <a:gd name="T71" fmla="*/ 517 h 523"/>
              <a:gd name="T72" fmla="*/ 147 w 691"/>
              <a:gd name="T73" fmla="*/ 523 h 523"/>
              <a:gd name="T74" fmla="*/ 158 w 691"/>
              <a:gd name="T75" fmla="*/ 523 h 523"/>
              <a:gd name="T76" fmla="*/ 206 w 691"/>
              <a:gd name="T77" fmla="*/ 499 h 523"/>
              <a:gd name="T78" fmla="*/ 219 w 691"/>
              <a:gd name="T79" fmla="*/ 490 h 523"/>
              <a:gd name="T80" fmla="*/ 219 w 691"/>
              <a:gd name="T81" fmla="*/ 490 h 523"/>
              <a:gd name="T82" fmla="*/ 256 w 691"/>
              <a:gd name="T83" fmla="*/ 458 h 523"/>
              <a:gd name="T84" fmla="*/ 260 w 691"/>
              <a:gd name="T85" fmla="*/ 456 h 523"/>
              <a:gd name="T86" fmla="*/ 337 w 691"/>
              <a:gd name="T87" fmla="*/ 432 h 523"/>
              <a:gd name="T88" fmla="*/ 402 w 691"/>
              <a:gd name="T89" fmla="*/ 410 h 523"/>
              <a:gd name="T90" fmla="*/ 436 w 691"/>
              <a:gd name="T91" fmla="*/ 390 h 523"/>
              <a:gd name="T92" fmla="*/ 473 w 691"/>
              <a:gd name="T93" fmla="*/ 358 h 523"/>
              <a:gd name="T94" fmla="*/ 488 w 691"/>
              <a:gd name="T95" fmla="*/ 345 h 523"/>
              <a:gd name="T96" fmla="*/ 499 w 691"/>
              <a:gd name="T97" fmla="*/ 338 h 523"/>
              <a:gd name="T98" fmla="*/ 541 w 691"/>
              <a:gd name="T99" fmla="*/ 299 h 523"/>
              <a:gd name="T100" fmla="*/ 580 w 691"/>
              <a:gd name="T101" fmla="*/ 273 h 523"/>
              <a:gd name="T102" fmla="*/ 586 w 691"/>
              <a:gd name="T103" fmla="*/ 267 h 523"/>
              <a:gd name="T104" fmla="*/ 617 w 691"/>
              <a:gd name="T105" fmla="*/ 251 h 523"/>
              <a:gd name="T106" fmla="*/ 673 w 691"/>
              <a:gd name="T107" fmla="*/ 232 h 523"/>
              <a:gd name="T108" fmla="*/ 691 w 691"/>
              <a:gd name="T109" fmla="*/ 223 h 523"/>
              <a:gd name="T110" fmla="*/ 682 w 691"/>
              <a:gd name="T111" fmla="*/ 188 h 5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91" h="523">
                <a:moveTo>
                  <a:pt x="682" y="188"/>
                </a:moveTo>
                <a:lnTo>
                  <a:pt x="571" y="125"/>
                </a:lnTo>
                <a:lnTo>
                  <a:pt x="425" y="193"/>
                </a:lnTo>
                <a:lnTo>
                  <a:pt x="419" y="165"/>
                </a:lnTo>
                <a:lnTo>
                  <a:pt x="412" y="126"/>
                </a:lnTo>
                <a:lnTo>
                  <a:pt x="425" y="117"/>
                </a:lnTo>
                <a:lnTo>
                  <a:pt x="413" y="50"/>
                </a:lnTo>
                <a:lnTo>
                  <a:pt x="369" y="0"/>
                </a:lnTo>
                <a:lnTo>
                  <a:pt x="315" y="10"/>
                </a:lnTo>
                <a:lnTo>
                  <a:pt x="286" y="15"/>
                </a:lnTo>
                <a:lnTo>
                  <a:pt x="286" y="15"/>
                </a:lnTo>
                <a:lnTo>
                  <a:pt x="282" y="49"/>
                </a:lnTo>
                <a:lnTo>
                  <a:pt x="276" y="91"/>
                </a:lnTo>
                <a:lnTo>
                  <a:pt x="239" y="106"/>
                </a:lnTo>
                <a:lnTo>
                  <a:pt x="197" y="126"/>
                </a:lnTo>
                <a:lnTo>
                  <a:pt x="176" y="139"/>
                </a:lnTo>
                <a:lnTo>
                  <a:pt x="163" y="163"/>
                </a:lnTo>
                <a:lnTo>
                  <a:pt x="172" y="191"/>
                </a:lnTo>
                <a:lnTo>
                  <a:pt x="122" y="208"/>
                </a:lnTo>
                <a:lnTo>
                  <a:pt x="109" y="210"/>
                </a:lnTo>
                <a:lnTo>
                  <a:pt x="39" y="226"/>
                </a:lnTo>
                <a:lnTo>
                  <a:pt x="8" y="260"/>
                </a:lnTo>
                <a:lnTo>
                  <a:pt x="15" y="278"/>
                </a:lnTo>
                <a:lnTo>
                  <a:pt x="24" y="299"/>
                </a:lnTo>
                <a:lnTo>
                  <a:pt x="13" y="306"/>
                </a:lnTo>
                <a:lnTo>
                  <a:pt x="0" y="314"/>
                </a:lnTo>
                <a:lnTo>
                  <a:pt x="11" y="336"/>
                </a:lnTo>
                <a:lnTo>
                  <a:pt x="32" y="375"/>
                </a:lnTo>
                <a:lnTo>
                  <a:pt x="72" y="375"/>
                </a:lnTo>
                <a:lnTo>
                  <a:pt x="67" y="384"/>
                </a:lnTo>
                <a:lnTo>
                  <a:pt x="56" y="408"/>
                </a:lnTo>
                <a:lnTo>
                  <a:pt x="58" y="440"/>
                </a:lnTo>
                <a:lnTo>
                  <a:pt x="59" y="443"/>
                </a:lnTo>
                <a:lnTo>
                  <a:pt x="65" y="491"/>
                </a:lnTo>
                <a:lnTo>
                  <a:pt x="80" y="504"/>
                </a:lnTo>
                <a:lnTo>
                  <a:pt x="95" y="517"/>
                </a:lnTo>
                <a:lnTo>
                  <a:pt x="147" y="523"/>
                </a:lnTo>
                <a:lnTo>
                  <a:pt x="158" y="523"/>
                </a:lnTo>
                <a:lnTo>
                  <a:pt x="206" y="499"/>
                </a:lnTo>
                <a:lnTo>
                  <a:pt x="219" y="490"/>
                </a:lnTo>
                <a:lnTo>
                  <a:pt x="219" y="490"/>
                </a:lnTo>
                <a:lnTo>
                  <a:pt x="256" y="458"/>
                </a:lnTo>
                <a:lnTo>
                  <a:pt x="260" y="456"/>
                </a:lnTo>
                <a:lnTo>
                  <a:pt x="337" y="432"/>
                </a:lnTo>
                <a:lnTo>
                  <a:pt x="402" y="410"/>
                </a:lnTo>
                <a:lnTo>
                  <a:pt x="436" y="390"/>
                </a:lnTo>
                <a:lnTo>
                  <a:pt x="473" y="358"/>
                </a:lnTo>
                <a:lnTo>
                  <a:pt x="488" y="345"/>
                </a:lnTo>
                <a:lnTo>
                  <a:pt x="499" y="338"/>
                </a:lnTo>
                <a:lnTo>
                  <a:pt x="541" y="299"/>
                </a:lnTo>
                <a:lnTo>
                  <a:pt x="580" y="273"/>
                </a:lnTo>
                <a:lnTo>
                  <a:pt x="586" y="267"/>
                </a:lnTo>
                <a:lnTo>
                  <a:pt x="617" y="251"/>
                </a:lnTo>
                <a:lnTo>
                  <a:pt x="673" y="232"/>
                </a:lnTo>
                <a:lnTo>
                  <a:pt x="691" y="223"/>
                </a:lnTo>
                <a:lnTo>
                  <a:pt x="682" y="18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33"/>
          <p:cNvSpPr>
            <a:spLocks/>
          </p:cNvSpPr>
          <p:nvPr/>
        </p:nvSpPr>
        <p:spPr bwMode="auto">
          <a:xfrm>
            <a:off x="5499100" y="3775076"/>
            <a:ext cx="1027113" cy="638175"/>
          </a:xfrm>
          <a:custGeom>
            <a:avLst/>
            <a:gdLst>
              <a:gd name="T0" fmla="*/ 647 w 647"/>
              <a:gd name="T1" fmla="*/ 17 h 402"/>
              <a:gd name="T2" fmla="*/ 647 w 647"/>
              <a:gd name="T3" fmla="*/ 17 h 402"/>
              <a:gd name="T4" fmla="*/ 515 w 647"/>
              <a:gd name="T5" fmla="*/ 185 h 402"/>
              <a:gd name="T6" fmla="*/ 509 w 647"/>
              <a:gd name="T7" fmla="*/ 193 h 402"/>
              <a:gd name="T8" fmla="*/ 504 w 647"/>
              <a:gd name="T9" fmla="*/ 198 h 402"/>
              <a:gd name="T10" fmla="*/ 502 w 647"/>
              <a:gd name="T11" fmla="*/ 204 h 402"/>
              <a:gd name="T12" fmla="*/ 500 w 647"/>
              <a:gd name="T13" fmla="*/ 215 h 402"/>
              <a:gd name="T14" fmla="*/ 493 w 647"/>
              <a:gd name="T15" fmla="*/ 235 h 402"/>
              <a:gd name="T16" fmla="*/ 476 w 647"/>
              <a:gd name="T17" fmla="*/ 291 h 402"/>
              <a:gd name="T18" fmla="*/ 445 w 647"/>
              <a:gd name="T19" fmla="*/ 402 h 402"/>
              <a:gd name="T20" fmla="*/ 361 w 647"/>
              <a:gd name="T21" fmla="*/ 382 h 402"/>
              <a:gd name="T22" fmla="*/ 269 w 647"/>
              <a:gd name="T23" fmla="*/ 361 h 402"/>
              <a:gd name="T24" fmla="*/ 117 w 647"/>
              <a:gd name="T25" fmla="*/ 378 h 402"/>
              <a:gd name="T26" fmla="*/ 46 w 647"/>
              <a:gd name="T27" fmla="*/ 352 h 402"/>
              <a:gd name="T28" fmla="*/ 44 w 647"/>
              <a:gd name="T29" fmla="*/ 263 h 402"/>
              <a:gd name="T30" fmla="*/ 44 w 647"/>
              <a:gd name="T31" fmla="*/ 230 h 402"/>
              <a:gd name="T32" fmla="*/ 44 w 647"/>
              <a:gd name="T33" fmla="*/ 220 h 402"/>
              <a:gd name="T34" fmla="*/ 74 w 647"/>
              <a:gd name="T35" fmla="*/ 204 h 402"/>
              <a:gd name="T36" fmla="*/ 89 w 647"/>
              <a:gd name="T37" fmla="*/ 194 h 402"/>
              <a:gd name="T38" fmla="*/ 100 w 647"/>
              <a:gd name="T39" fmla="*/ 165 h 402"/>
              <a:gd name="T40" fmla="*/ 28 w 647"/>
              <a:gd name="T41" fmla="*/ 143 h 402"/>
              <a:gd name="T42" fmla="*/ 0 w 647"/>
              <a:gd name="T43" fmla="*/ 122 h 402"/>
              <a:gd name="T44" fmla="*/ 2 w 647"/>
              <a:gd name="T45" fmla="*/ 80 h 402"/>
              <a:gd name="T46" fmla="*/ 42 w 647"/>
              <a:gd name="T47" fmla="*/ 48 h 402"/>
              <a:gd name="T48" fmla="*/ 78 w 647"/>
              <a:gd name="T49" fmla="*/ 44 h 402"/>
              <a:gd name="T50" fmla="*/ 81 w 647"/>
              <a:gd name="T51" fmla="*/ 44 h 402"/>
              <a:gd name="T52" fmla="*/ 96 w 647"/>
              <a:gd name="T53" fmla="*/ 31 h 402"/>
              <a:gd name="T54" fmla="*/ 113 w 647"/>
              <a:gd name="T55" fmla="*/ 31 h 402"/>
              <a:gd name="T56" fmla="*/ 159 w 647"/>
              <a:gd name="T57" fmla="*/ 30 h 402"/>
              <a:gd name="T58" fmla="*/ 408 w 647"/>
              <a:gd name="T59" fmla="*/ 24 h 402"/>
              <a:gd name="T60" fmla="*/ 419 w 647"/>
              <a:gd name="T61" fmla="*/ 30 h 402"/>
              <a:gd name="T62" fmla="*/ 443 w 647"/>
              <a:gd name="T63" fmla="*/ 41 h 402"/>
              <a:gd name="T64" fmla="*/ 513 w 647"/>
              <a:gd name="T65" fmla="*/ 7 h 402"/>
              <a:gd name="T66" fmla="*/ 515 w 647"/>
              <a:gd name="T67" fmla="*/ 7 h 402"/>
              <a:gd name="T68" fmla="*/ 530 w 647"/>
              <a:gd name="T69" fmla="*/ 2 h 402"/>
              <a:gd name="T70" fmla="*/ 534 w 647"/>
              <a:gd name="T71" fmla="*/ 0 h 402"/>
              <a:gd name="T72" fmla="*/ 535 w 647"/>
              <a:gd name="T73" fmla="*/ 4 h 402"/>
              <a:gd name="T74" fmla="*/ 545 w 647"/>
              <a:gd name="T75" fmla="*/ 24 h 402"/>
              <a:gd name="T76" fmla="*/ 558 w 647"/>
              <a:gd name="T77" fmla="*/ 17 h 402"/>
              <a:gd name="T78" fmla="*/ 580 w 647"/>
              <a:gd name="T79" fmla="*/ 5 h 402"/>
              <a:gd name="T80" fmla="*/ 587 w 647"/>
              <a:gd name="T81" fmla="*/ 7 h 402"/>
              <a:gd name="T82" fmla="*/ 628 w 647"/>
              <a:gd name="T83" fmla="*/ 13 h 402"/>
              <a:gd name="T84" fmla="*/ 641 w 647"/>
              <a:gd name="T85" fmla="*/ 15 h 402"/>
              <a:gd name="T86" fmla="*/ 647 w 647"/>
              <a:gd name="T87" fmla="*/ 17 h 4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47" h="402">
                <a:moveTo>
                  <a:pt x="647" y="17"/>
                </a:moveTo>
                <a:lnTo>
                  <a:pt x="647" y="17"/>
                </a:lnTo>
                <a:lnTo>
                  <a:pt x="515" y="185"/>
                </a:lnTo>
                <a:lnTo>
                  <a:pt x="509" y="193"/>
                </a:lnTo>
                <a:lnTo>
                  <a:pt x="504" y="198"/>
                </a:lnTo>
                <a:lnTo>
                  <a:pt x="502" y="204"/>
                </a:lnTo>
                <a:lnTo>
                  <a:pt x="500" y="215"/>
                </a:lnTo>
                <a:lnTo>
                  <a:pt x="493" y="235"/>
                </a:lnTo>
                <a:lnTo>
                  <a:pt x="476" y="291"/>
                </a:lnTo>
                <a:lnTo>
                  <a:pt x="445" y="402"/>
                </a:lnTo>
                <a:lnTo>
                  <a:pt x="361" y="382"/>
                </a:lnTo>
                <a:lnTo>
                  <a:pt x="269" y="361"/>
                </a:lnTo>
                <a:lnTo>
                  <a:pt x="117" y="378"/>
                </a:lnTo>
                <a:lnTo>
                  <a:pt x="46" y="352"/>
                </a:lnTo>
                <a:lnTo>
                  <a:pt x="44" y="263"/>
                </a:lnTo>
                <a:lnTo>
                  <a:pt x="44" y="230"/>
                </a:lnTo>
                <a:lnTo>
                  <a:pt x="44" y="220"/>
                </a:lnTo>
                <a:lnTo>
                  <a:pt x="74" y="204"/>
                </a:lnTo>
                <a:lnTo>
                  <a:pt x="89" y="194"/>
                </a:lnTo>
                <a:lnTo>
                  <a:pt x="100" y="165"/>
                </a:lnTo>
                <a:lnTo>
                  <a:pt x="28" y="143"/>
                </a:lnTo>
                <a:lnTo>
                  <a:pt x="0" y="122"/>
                </a:lnTo>
                <a:lnTo>
                  <a:pt x="2" y="80"/>
                </a:lnTo>
                <a:lnTo>
                  <a:pt x="42" y="48"/>
                </a:lnTo>
                <a:lnTo>
                  <a:pt x="78" y="44"/>
                </a:lnTo>
                <a:lnTo>
                  <a:pt x="81" y="44"/>
                </a:lnTo>
                <a:lnTo>
                  <a:pt x="96" y="31"/>
                </a:lnTo>
                <a:lnTo>
                  <a:pt x="113" y="31"/>
                </a:lnTo>
                <a:lnTo>
                  <a:pt x="159" y="30"/>
                </a:lnTo>
                <a:lnTo>
                  <a:pt x="408" y="24"/>
                </a:lnTo>
                <a:lnTo>
                  <a:pt x="419" y="30"/>
                </a:lnTo>
                <a:lnTo>
                  <a:pt x="443" y="41"/>
                </a:lnTo>
                <a:lnTo>
                  <a:pt x="513" y="7"/>
                </a:lnTo>
                <a:lnTo>
                  <a:pt x="515" y="7"/>
                </a:lnTo>
                <a:lnTo>
                  <a:pt x="530" y="2"/>
                </a:lnTo>
                <a:lnTo>
                  <a:pt x="534" y="0"/>
                </a:lnTo>
                <a:lnTo>
                  <a:pt x="535" y="4"/>
                </a:lnTo>
                <a:lnTo>
                  <a:pt x="545" y="24"/>
                </a:lnTo>
                <a:lnTo>
                  <a:pt x="558" y="17"/>
                </a:lnTo>
                <a:lnTo>
                  <a:pt x="580" y="5"/>
                </a:lnTo>
                <a:lnTo>
                  <a:pt x="587" y="7"/>
                </a:lnTo>
                <a:lnTo>
                  <a:pt x="628" y="13"/>
                </a:lnTo>
                <a:lnTo>
                  <a:pt x="641" y="15"/>
                </a:lnTo>
                <a:lnTo>
                  <a:pt x="647" y="1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34"/>
          <p:cNvSpPr>
            <a:spLocks noEditPoints="1"/>
          </p:cNvSpPr>
          <p:nvPr/>
        </p:nvSpPr>
        <p:spPr bwMode="auto">
          <a:xfrm>
            <a:off x="5381625" y="1368426"/>
            <a:ext cx="596900" cy="768350"/>
          </a:xfrm>
          <a:custGeom>
            <a:avLst/>
            <a:gdLst>
              <a:gd name="T0" fmla="*/ 0 w 376"/>
              <a:gd name="T1" fmla="*/ 241 h 484"/>
              <a:gd name="T2" fmla="*/ 1 w 376"/>
              <a:gd name="T3" fmla="*/ 243 h 484"/>
              <a:gd name="T4" fmla="*/ 0 w 376"/>
              <a:gd name="T5" fmla="*/ 243 h 484"/>
              <a:gd name="T6" fmla="*/ 0 w 376"/>
              <a:gd name="T7" fmla="*/ 241 h 484"/>
              <a:gd name="T8" fmla="*/ 339 w 376"/>
              <a:gd name="T9" fmla="*/ 141 h 484"/>
              <a:gd name="T10" fmla="*/ 331 w 376"/>
              <a:gd name="T11" fmla="*/ 180 h 484"/>
              <a:gd name="T12" fmla="*/ 335 w 376"/>
              <a:gd name="T13" fmla="*/ 185 h 484"/>
              <a:gd name="T14" fmla="*/ 363 w 376"/>
              <a:gd name="T15" fmla="*/ 233 h 484"/>
              <a:gd name="T16" fmla="*/ 337 w 376"/>
              <a:gd name="T17" fmla="*/ 263 h 484"/>
              <a:gd name="T18" fmla="*/ 331 w 376"/>
              <a:gd name="T19" fmla="*/ 291 h 484"/>
              <a:gd name="T20" fmla="*/ 348 w 376"/>
              <a:gd name="T21" fmla="*/ 291 h 484"/>
              <a:gd name="T22" fmla="*/ 376 w 376"/>
              <a:gd name="T23" fmla="*/ 293 h 484"/>
              <a:gd name="T24" fmla="*/ 376 w 376"/>
              <a:gd name="T25" fmla="*/ 293 h 484"/>
              <a:gd name="T26" fmla="*/ 376 w 376"/>
              <a:gd name="T27" fmla="*/ 354 h 484"/>
              <a:gd name="T28" fmla="*/ 376 w 376"/>
              <a:gd name="T29" fmla="*/ 363 h 484"/>
              <a:gd name="T30" fmla="*/ 348 w 376"/>
              <a:gd name="T31" fmla="*/ 365 h 484"/>
              <a:gd name="T32" fmla="*/ 330 w 376"/>
              <a:gd name="T33" fmla="*/ 367 h 484"/>
              <a:gd name="T34" fmla="*/ 287 w 376"/>
              <a:gd name="T35" fmla="*/ 435 h 484"/>
              <a:gd name="T36" fmla="*/ 272 w 376"/>
              <a:gd name="T37" fmla="*/ 459 h 484"/>
              <a:gd name="T38" fmla="*/ 257 w 376"/>
              <a:gd name="T39" fmla="*/ 484 h 484"/>
              <a:gd name="T40" fmla="*/ 142 w 376"/>
              <a:gd name="T41" fmla="*/ 424 h 484"/>
              <a:gd name="T42" fmla="*/ 124 w 376"/>
              <a:gd name="T43" fmla="*/ 391 h 484"/>
              <a:gd name="T44" fmla="*/ 116 w 376"/>
              <a:gd name="T45" fmla="*/ 376 h 484"/>
              <a:gd name="T46" fmla="*/ 126 w 376"/>
              <a:gd name="T47" fmla="*/ 337 h 484"/>
              <a:gd name="T48" fmla="*/ 124 w 376"/>
              <a:gd name="T49" fmla="*/ 333 h 484"/>
              <a:gd name="T50" fmla="*/ 116 w 376"/>
              <a:gd name="T51" fmla="*/ 322 h 484"/>
              <a:gd name="T52" fmla="*/ 76 w 376"/>
              <a:gd name="T53" fmla="*/ 330 h 484"/>
              <a:gd name="T54" fmla="*/ 18 w 376"/>
              <a:gd name="T55" fmla="*/ 261 h 484"/>
              <a:gd name="T56" fmla="*/ 27 w 376"/>
              <a:gd name="T57" fmla="*/ 272 h 484"/>
              <a:gd name="T58" fmla="*/ 44 w 376"/>
              <a:gd name="T59" fmla="*/ 265 h 484"/>
              <a:gd name="T60" fmla="*/ 18 w 376"/>
              <a:gd name="T61" fmla="*/ 228 h 484"/>
              <a:gd name="T62" fmla="*/ 42 w 376"/>
              <a:gd name="T63" fmla="*/ 211 h 484"/>
              <a:gd name="T64" fmla="*/ 48 w 376"/>
              <a:gd name="T65" fmla="*/ 220 h 484"/>
              <a:gd name="T66" fmla="*/ 139 w 376"/>
              <a:gd name="T67" fmla="*/ 308 h 484"/>
              <a:gd name="T68" fmla="*/ 140 w 376"/>
              <a:gd name="T69" fmla="*/ 309 h 484"/>
              <a:gd name="T70" fmla="*/ 174 w 376"/>
              <a:gd name="T71" fmla="*/ 337 h 484"/>
              <a:gd name="T72" fmla="*/ 211 w 376"/>
              <a:gd name="T73" fmla="*/ 315 h 484"/>
              <a:gd name="T74" fmla="*/ 203 w 376"/>
              <a:gd name="T75" fmla="*/ 291 h 484"/>
              <a:gd name="T76" fmla="*/ 191 w 376"/>
              <a:gd name="T77" fmla="*/ 254 h 484"/>
              <a:gd name="T78" fmla="*/ 185 w 376"/>
              <a:gd name="T79" fmla="*/ 241 h 484"/>
              <a:gd name="T80" fmla="*/ 131 w 376"/>
              <a:gd name="T81" fmla="*/ 219 h 484"/>
              <a:gd name="T82" fmla="*/ 135 w 376"/>
              <a:gd name="T83" fmla="*/ 178 h 484"/>
              <a:gd name="T84" fmla="*/ 183 w 376"/>
              <a:gd name="T85" fmla="*/ 196 h 484"/>
              <a:gd name="T86" fmla="*/ 213 w 376"/>
              <a:gd name="T87" fmla="*/ 198 h 484"/>
              <a:gd name="T88" fmla="*/ 198 w 376"/>
              <a:gd name="T89" fmla="*/ 143 h 484"/>
              <a:gd name="T90" fmla="*/ 242 w 376"/>
              <a:gd name="T91" fmla="*/ 150 h 484"/>
              <a:gd name="T92" fmla="*/ 261 w 376"/>
              <a:gd name="T93" fmla="*/ 154 h 484"/>
              <a:gd name="T94" fmla="*/ 267 w 376"/>
              <a:gd name="T95" fmla="*/ 143 h 484"/>
              <a:gd name="T96" fmla="*/ 302 w 376"/>
              <a:gd name="T97" fmla="*/ 156 h 484"/>
              <a:gd name="T98" fmla="*/ 304 w 376"/>
              <a:gd name="T99" fmla="*/ 156 h 484"/>
              <a:gd name="T100" fmla="*/ 309 w 376"/>
              <a:gd name="T101" fmla="*/ 113 h 484"/>
              <a:gd name="T102" fmla="*/ 304 w 376"/>
              <a:gd name="T103" fmla="*/ 63 h 484"/>
              <a:gd name="T104" fmla="*/ 276 w 376"/>
              <a:gd name="T105" fmla="*/ 28 h 484"/>
              <a:gd name="T106" fmla="*/ 311 w 376"/>
              <a:gd name="T107" fmla="*/ 0 h 484"/>
              <a:gd name="T108" fmla="*/ 333 w 376"/>
              <a:gd name="T109" fmla="*/ 22 h 484"/>
              <a:gd name="T110" fmla="*/ 372 w 376"/>
              <a:gd name="T111" fmla="*/ 61 h 484"/>
              <a:gd name="T112" fmla="*/ 372 w 376"/>
              <a:gd name="T113" fmla="*/ 96 h 484"/>
              <a:gd name="T114" fmla="*/ 346 w 376"/>
              <a:gd name="T115" fmla="*/ 104 h 484"/>
              <a:gd name="T116" fmla="*/ 339 w 376"/>
              <a:gd name="T117" fmla="*/ 141 h 4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76" h="484">
                <a:moveTo>
                  <a:pt x="0" y="241"/>
                </a:moveTo>
                <a:lnTo>
                  <a:pt x="1" y="243"/>
                </a:lnTo>
                <a:lnTo>
                  <a:pt x="0" y="243"/>
                </a:lnTo>
                <a:lnTo>
                  <a:pt x="0" y="241"/>
                </a:lnTo>
                <a:close/>
                <a:moveTo>
                  <a:pt x="339" y="141"/>
                </a:moveTo>
                <a:lnTo>
                  <a:pt x="331" y="180"/>
                </a:lnTo>
                <a:lnTo>
                  <a:pt x="335" y="185"/>
                </a:lnTo>
                <a:lnTo>
                  <a:pt x="363" y="233"/>
                </a:lnTo>
                <a:lnTo>
                  <a:pt x="337" y="263"/>
                </a:lnTo>
                <a:lnTo>
                  <a:pt x="331" y="291"/>
                </a:lnTo>
                <a:lnTo>
                  <a:pt x="348" y="291"/>
                </a:lnTo>
                <a:lnTo>
                  <a:pt x="376" y="293"/>
                </a:lnTo>
                <a:lnTo>
                  <a:pt x="376" y="293"/>
                </a:lnTo>
                <a:lnTo>
                  <a:pt x="376" y="354"/>
                </a:lnTo>
                <a:lnTo>
                  <a:pt x="376" y="363"/>
                </a:lnTo>
                <a:lnTo>
                  <a:pt x="348" y="365"/>
                </a:lnTo>
                <a:lnTo>
                  <a:pt x="330" y="367"/>
                </a:lnTo>
                <a:lnTo>
                  <a:pt x="287" y="435"/>
                </a:lnTo>
                <a:lnTo>
                  <a:pt x="272" y="459"/>
                </a:lnTo>
                <a:lnTo>
                  <a:pt x="257" y="484"/>
                </a:lnTo>
                <a:lnTo>
                  <a:pt x="142" y="424"/>
                </a:lnTo>
                <a:lnTo>
                  <a:pt x="124" y="391"/>
                </a:lnTo>
                <a:lnTo>
                  <a:pt x="116" y="376"/>
                </a:lnTo>
                <a:lnTo>
                  <a:pt x="126" y="337"/>
                </a:lnTo>
                <a:lnTo>
                  <a:pt x="124" y="333"/>
                </a:lnTo>
                <a:lnTo>
                  <a:pt x="116" y="322"/>
                </a:lnTo>
                <a:lnTo>
                  <a:pt x="76" y="330"/>
                </a:lnTo>
                <a:lnTo>
                  <a:pt x="18" y="261"/>
                </a:lnTo>
                <a:lnTo>
                  <a:pt x="27" y="272"/>
                </a:lnTo>
                <a:lnTo>
                  <a:pt x="44" y="265"/>
                </a:lnTo>
                <a:lnTo>
                  <a:pt x="18" y="228"/>
                </a:lnTo>
                <a:lnTo>
                  <a:pt x="42" y="211"/>
                </a:lnTo>
                <a:lnTo>
                  <a:pt x="48" y="220"/>
                </a:lnTo>
                <a:lnTo>
                  <a:pt x="139" y="308"/>
                </a:lnTo>
                <a:lnTo>
                  <a:pt x="140" y="309"/>
                </a:lnTo>
                <a:lnTo>
                  <a:pt x="174" y="337"/>
                </a:lnTo>
                <a:lnTo>
                  <a:pt x="211" y="315"/>
                </a:lnTo>
                <a:lnTo>
                  <a:pt x="203" y="291"/>
                </a:lnTo>
                <a:lnTo>
                  <a:pt x="191" y="254"/>
                </a:lnTo>
                <a:lnTo>
                  <a:pt x="185" y="241"/>
                </a:lnTo>
                <a:lnTo>
                  <a:pt x="131" y="219"/>
                </a:lnTo>
                <a:lnTo>
                  <a:pt x="135" y="178"/>
                </a:lnTo>
                <a:lnTo>
                  <a:pt x="183" y="196"/>
                </a:lnTo>
                <a:lnTo>
                  <a:pt x="213" y="198"/>
                </a:lnTo>
                <a:lnTo>
                  <a:pt x="198" y="143"/>
                </a:lnTo>
                <a:lnTo>
                  <a:pt x="242" y="150"/>
                </a:lnTo>
                <a:lnTo>
                  <a:pt x="261" y="154"/>
                </a:lnTo>
                <a:lnTo>
                  <a:pt x="267" y="143"/>
                </a:lnTo>
                <a:lnTo>
                  <a:pt x="302" y="156"/>
                </a:lnTo>
                <a:lnTo>
                  <a:pt x="304" y="156"/>
                </a:lnTo>
                <a:lnTo>
                  <a:pt x="309" y="113"/>
                </a:lnTo>
                <a:lnTo>
                  <a:pt x="304" y="63"/>
                </a:lnTo>
                <a:lnTo>
                  <a:pt x="276" y="28"/>
                </a:lnTo>
                <a:lnTo>
                  <a:pt x="311" y="0"/>
                </a:lnTo>
                <a:lnTo>
                  <a:pt x="333" y="22"/>
                </a:lnTo>
                <a:lnTo>
                  <a:pt x="372" y="61"/>
                </a:lnTo>
                <a:lnTo>
                  <a:pt x="372" y="96"/>
                </a:lnTo>
                <a:lnTo>
                  <a:pt x="346" y="104"/>
                </a:lnTo>
                <a:lnTo>
                  <a:pt x="339" y="141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35"/>
          <p:cNvSpPr>
            <a:spLocks/>
          </p:cNvSpPr>
          <p:nvPr/>
        </p:nvSpPr>
        <p:spPr bwMode="auto">
          <a:xfrm>
            <a:off x="6954838" y="555626"/>
            <a:ext cx="720725" cy="1071563"/>
          </a:xfrm>
          <a:custGeom>
            <a:avLst/>
            <a:gdLst>
              <a:gd name="T0" fmla="*/ 454 w 454"/>
              <a:gd name="T1" fmla="*/ 54 h 675"/>
              <a:gd name="T2" fmla="*/ 454 w 454"/>
              <a:gd name="T3" fmla="*/ 123 h 675"/>
              <a:gd name="T4" fmla="*/ 452 w 454"/>
              <a:gd name="T5" fmla="*/ 162 h 675"/>
              <a:gd name="T6" fmla="*/ 326 w 454"/>
              <a:gd name="T7" fmla="*/ 199 h 675"/>
              <a:gd name="T8" fmla="*/ 365 w 454"/>
              <a:gd name="T9" fmla="*/ 239 h 675"/>
              <a:gd name="T10" fmla="*/ 325 w 454"/>
              <a:gd name="T11" fmla="*/ 276 h 675"/>
              <a:gd name="T12" fmla="*/ 315 w 454"/>
              <a:gd name="T13" fmla="*/ 391 h 675"/>
              <a:gd name="T14" fmla="*/ 352 w 454"/>
              <a:gd name="T15" fmla="*/ 406 h 675"/>
              <a:gd name="T16" fmla="*/ 321 w 454"/>
              <a:gd name="T17" fmla="*/ 447 h 675"/>
              <a:gd name="T18" fmla="*/ 275 w 454"/>
              <a:gd name="T19" fmla="*/ 504 h 675"/>
              <a:gd name="T20" fmla="*/ 297 w 454"/>
              <a:gd name="T21" fmla="*/ 523 h 675"/>
              <a:gd name="T22" fmla="*/ 300 w 454"/>
              <a:gd name="T23" fmla="*/ 527 h 675"/>
              <a:gd name="T24" fmla="*/ 293 w 454"/>
              <a:gd name="T25" fmla="*/ 532 h 675"/>
              <a:gd name="T26" fmla="*/ 237 w 454"/>
              <a:gd name="T27" fmla="*/ 579 h 675"/>
              <a:gd name="T28" fmla="*/ 139 w 454"/>
              <a:gd name="T29" fmla="*/ 658 h 675"/>
              <a:gd name="T30" fmla="*/ 121 w 454"/>
              <a:gd name="T31" fmla="*/ 673 h 675"/>
              <a:gd name="T32" fmla="*/ 102 w 454"/>
              <a:gd name="T33" fmla="*/ 675 h 675"/>
              <a:gd name="T34" fmla="*/ 100 w 454"/>
              <a:gd name="T35" fmla="*/ 673 h 675"/>
              <a:gd name="T36" fmla="*/ 87 w 454"/>
              <a:gd name="T37" fmla="*/ 645 h 675"/>
              <a:gd name="T38" fmla="*/ 80 w 454"/>
              <a:gd name="T39" fmla="*/ 632 h 675"/>
              <a:gd name="T40" fmla="*/ 47 w 454"/>
              <a:gd name="T41" fmla="*/ 638 h 675"/>
              <a:gd name="T42" fmla="*/ 19 w 454"/>
              <a:gd name="T43" fmla="*/ 521 h 675"/>
              <a:gd name="T44" fmla="*/ 0 w 454"/>
              <a:gd name="T45" fmla="*/ 443 h 675"/>
              <a:gd name="T46" fmla="*/ 95 w 454"/>
              <a:gd name="T47" fmla="*/ 384 h 675"/>
              <a:gd name="T48" fmla="*/ 130 w 454"/>
              <a:gd name="T49" fmla="*/ 293 h 675"/>
              <a:gd name="T50" fmla="*/ 100 w 454"/>
              <a:gd name="T51" fmla="*/ 269 h 675"/>
              <a:gd name="T52" fmla="*/ 117 w 454"/>
              <a:gd name="T53" fmla="*/ 260 h 675"/>
              <a:gd name="T54" fmla="*/ 147 w 454"/>
              <a:gd name="T55" fmla="*/ 252 h 675"/>
              <a:gd name="T56" fmla="*/ 193 w 454"/>
              <a:gd name="T57" fmla="*/ 123 h 675"/>
              <a:gd name="T58" fmla="*/ 199 w 454"/>
              <a:gd name="T59" fmla="*/ 110 h 675"/>
              <a:gd name="T60" fmla="*/ 202 w 454"/>
              <a:gd name="T61" fmla="*/ 97 h 675"/>
              <a:gd name="T62" fmla="*/ 202 w 454"/>
              <a:gd name="T63" fmla="*/ 95 h 675"/>
              <a:gd name="T64" fmla="*/ 206 w 454"/>
              <a:gd name="T65" fmla="*/ 99 h 675"/>
              <a:gd name="T66" fmla="*/ 237 w 454"/>
              <a:gd name="T67" fmla="*/ 121 h 675"/>
              <a:gd name="T68" fmla="*/ 239 w 454"/>
              <a:gd name="T69" fmla="*/ 123 h 675"/>
              <a:gd name="T70" fmla="*/ 245 w 454"/>
              <a:gd name="T71" fmla="*/ 126 h 675"/>
              <a:gd name="T72" fmla="*/ 245 w 454"/>
              <a:gd name="T73" fmla="*/ 123 h 675"/>
              <a:gd name="T74" fmla="*/ 249 w 454"/>
              <a:gd name="T75" fmla="*/ 106 h 675"/>
              <a:gd name="T76" fmla="*/ 262 w 454"/>
              <a:gd name="T77" fmla="*/ 117 h 675"/>
              <a:gd name="T78" fmla="*/ 278 w 454"/>
              <a:gd name="T79" fmla="*/ 104 h 675"/>
              <a:gd name="T80" fmla="*/ 328 w 454"/>
              <a:gd name="T81" fmla="*/ 71 h 675"/>
              <a:gd name="T82" fmla="*/ 371 w 454"/>
              <a:gd name="T83" fmla="*/ 0 h 675"/>
              <a:gd name="T84" fmla="*/ 399 w 454"/>
              <a:gd name="T85" fmla="*/ 73 h 675"/>
              <a:gd name="T86" fmla="*/ 454 w 454"/>
              <a:gd name="T87" fmla="*/ 54 h 6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54" h="675">
                <a:moveTo>
                  <a:pt x="454" y="54"/>
                </a:moveTo>
                <a:lnTo>
                  <a:pt x="454" y="123"/>
                </a:lnTo>
                <a:lnTo>
                  <a:pt x="452" y="162"/>
                </a:lnTo>
                <a:lnTo>
                  <a:pt x="326" y="199"/>
                </a:lnTo>
                <a:lnTo>
                  <a:pt x="365" y="239"/>
                </a:lnTo>
                <a:lnTo>
                  <a:pt x="325" y="276"/>
                </a:lnTo>
                <a:lnTo>
                  <a:pt x="315" y="391"/>
                </a:lnTo>
                <a:lnTo>
                  <a:pt x="352" y="406"/>
                </a:lnTo>
                <a:lnTo>
                  <a:pt x="321" y="447"/>
                </a:lnTo>
                <a:lnTo>
                  <a:pt x="275" y="504"/>
                </a:lnTo>
                <a:lnTo>
                  <a:pt x="297" y="523"/>
                </a:lnTo>
                <a:lnTo>
                  <a:pt x="300" y="527"/>
                </a:lnTo>
                <a:lnTo>
                  <a:pt x="293" y="532"/>
                </a:lnTo>
                <a:lnTo>
                  <a:pt x="237" y="579"/>
                </a:lnTo>
                <a:lnTo>
                  <a:pt x="139" y="658"/>
                </a:lnTo>
                <a:lnTo>
                  <a:pt x="121" y="673"/>
                </a:lnTo>
                <a:lnTo>
                  <a:pt x="102" y="675"/>
                </a:lnTo>
                <a:lnTo>
                  <a:pt x="100" y="673"/>
                </a:lnTo>
                <a:lnTo>
                  <a:pt x="87" y="645"/>
                </a:lnTo>
                <a:lnTo>
                  <a:pt x="80" y="632"/>
                </a:lnTo>
                <a:lnTo>
                  <a:pt x="47" y="638"/>
                </a:lnTo>
                <a:lnTo>
                  <a:pt x="19" y="521"/>
                </a:lnTo>
                <a:lnTo>
                  <a:pt x="0" y="443"/>
                </a:lnTo>
                <a:lnTo>
                  <a:pt x="95" y="384"/>
                </a:lnTo>
                <a:lnTo>
                  <a:pt x="130" y="293"/>
                </a:lnTo>
                <a:lnTo>
                  <a:pt x="100" y="269"/>
                </a:lnTo>
                <a:lnTo>
                  <a:pt x="117" y="260"/>
                </a:lnTo>
                <a:lnTo>
                  <a:pt x="147" y="252"/>
                </a:lnTo>
                <a:lnTo>
                  <a:pt x="193" y="123"/>
                </a:lnTo>
                <a:lnTo>
                  <a:pt x="199" y="110"/>
                </a:lnTo>
                <a:lnTo>
                  <a:pt x="202" y="97"/>
                </a:lnTo>
                <a:lnTo>
                  <a:pt x="202" y="95"/>
                </a:lnTo>
                <a:lnTo>
                  <a:pt x="206" y="99"/>
                </a:lnTo>
                <a:lnTo>
                  <a:pt x="237" y="121"/>
                </a:lnTo>
                <a:lnTo>
                  <a:pt x="239" y="123"/>
                </a:lnTo>
                <a:lnTo>
                  <a:pt x="245" y="126"/>
                </a:lnTo>
                <a:lnTo>
                  <a:pt x="245" y="123"/>
                </a:lnTo>
                <a:lnTo>
                  <a:pt x="249" y="106"/>
                </a:lnTo>
                <a:lnTo>
                  <a:pt x="262" y="117"/>
                </a:lnTo>
                <a:lnTo>
                  <a:pt x="278" y="104"/>
                </a:lnTo>
                <a:lnTo>
                  <a:pt x="328" y="71"/>
                </a:lnTo>
                <a:lnTo>
                  <a:pt x="371" y="0"/>
                </a:lnTo>
                <a:lnTo>
                  <a:pt x="399" y="73"/>
                </a:lnTo>
                <a:lnTo>
                  <a:pt x="454" y="5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36"/>
          <p:cNvSpPr>
            <a:spLocks/>
          </p:cNvSpPr>
          <p:nvPr/>
        </p:nvSpPr>
        <p:spPr bwMode="auto">
          <a:xfrm>
            <a:off x="6840538" y="1876426"/>
            <a:ext cx="1323975" cy="1098550"/>
          </a:xfrm>
          <a:custGeom>
            <a:avLst/>
            <a:gdLst>
              <a:gd name="T0" fmla="*/ 802 w 834"/>
              <a:gd name="T1" fmla="*/ 505 h 692"/>
              <a:gd name="T2" fmla="*/ 771 w 834"/>
              <a:gd name="T3" fmla="*/ 514 h 692"/>
              <a:gd name="T4" fmla="*/ 760 w 834"/>
              <a:gd name="T5" fmla="*/ 518 h 692"/>
              <a:gd name="T6" fmla="*/ 725 w 834"/>
              <a:gd name="T7" fmla="*/ 527 h 692"/>
              <a:gd name="T8" fmla="*/ 719 w 834"/>
              <a:gd name="T9" fmla="*/ 529 h 692"/>
              <a:gd name="T10" fmla="*/ 663 w 834"/>
              <a:gd name="T11" fmla="*/ 542 h 692"/>
              <a:gd name="T12" fmla="*/ 632 w 834"/>
              <a:gd name="T13" fmla="*/ 551 h 692"/>
              <a:gd name="T14" fmla="*/ 615 w 834"/>
              <a:gd name="T15" fmla="*/ 555 h 692"/>
              <a:gd name="T16" fmla="*/ 582 w 834"/>
              <a:gd name="T17" fmla="*/ 581 h 692"/>
              <a:gd name="T18" fmla="*/ 554 w 834"/>
              <a:gd name="T19" fmla="*/ 599 h 692"/>
              <a:gd name="T20" fmla="*/ 504 w 834"/>
              <a:gd name="T21" fmla="*/ 638 h 692"/>
              <a:gd name="T22" fmla="*/ 489 w 834"/>
              <a:gd name="T23" fmla="*/ 647 h 692"/>
              <a:gd name="T24" fmla="*/ 452 w 834"/>
              <a:gd name="T25" fmla="*/ 673 h 692"/>
              <a:gd name="T26" fmla="*/ 380 w 834"/>
              <a:gd name="T27" fmla="*/ 681 h 692"/>
              <a:gd name="T28" fmla="*/ 252 w 834"/>
              <a:gd name="T29" fmla="*/ 692 h 692"/>
              <a:gd name="T30" fmla="*/ 252 w 834"/>
              <a:gd name="T31" fmla="*/ 690 h 692"/>
              <a:gd name="T32" fmla="*/ 239 w 834"/>
              <a:gd name="T33" fmla="*/ 670 h 692"/>
              <a:gd name="T34" fmla="*/ 193 w 834"/>
              <a:gd name="T35" fmla="*/ 599 h 692"/>
              <a:gd name="T36" fmla="*/ 187 w 834"/>
              <a:gd name="T37" fmla="*/ 592 h 692"/>
              <a:gd name="T38" fmla="*/ 178 w 834"/>
              <a:gd name="T39" fmla="*/ 586 h 692"/>
              <a:gd name="T40" fmla="*/ 104 w 834"/>
              <a:gd name="T41" fmla="*/ 540 h 692"/>
              <a:gd name="T42" fmla="*/ 117 w 834"/>
              <a:gd name="T43" fmla="*/ 506 h 692"/>
              <a:gd name="T44" fmla="*/ 128 w 834"/>
              <a:gd name="T45" fmla="*/ 477 h 692"/>
              <a:gd name="T46" fmla="*/ 56 w 834"/>
              <a:gd name="T47" fmla="*/ 462 h 692"/>
              <a:gd name="T48" fmla="*/ 44 w 834"/>
              <a:gd name="T49" fmla="*/ 397 h 692"/>
              <a:gd name="T50" fmla="*/ 43 w 834"/>
              <a:gd name="T51" fmla="*/ 392 h 692"/>
              <a:gd name="T52" fmla="*/ 43 w 834"/>
              <a:gd name="T53" fmla="*/ 390 h 692"/>
              <a:gd name="T54" fmla="*/ 31 w 834"/>
              <a:gd name="T55" fmla="*/ 386 h 692"/>
              <a:gd name="T56" fmla="*/ 33 w 834"/>
              <a:gd name="T57" fmla="*/ 369 h 692"/>
              <a:gd name="T58" fmla="*/ 39 w 834"/>
              <a:gd name="T59" fmla="*/ 314 h 692"/>
              <a:gd name="T60" fmla="*/ 39 w 834"/>
              <a:gd name="T61" fmla="*/ 312 h 692"/>
              <a:gd name="T62" fmla="*/ 30 w 834"/>
              <a:gd name="T63" fmla="*/ 303 h 692"/>
              <a:gd name="T64" fmla="*/ 5 w 834"/>
              <a:gd name="T65" fmla="*/ 282 h 692"/>
              <a:gd name="T66" fmla="*/ 0 w 834"/>
              <a:gd name="T67" fmla="*/ 277 h 692"/>
              <a:gd name="T68" fmla="*/ 4 w 834"/>
              <a:gd name="T69" fmla="*/ 254 h 692"/>
              <a:gd name="T70" fmla="*/ 4 w 834"/>
              <a:gd name="T71" fmla="*/ 228 h 692"/>
              <a:gd name="T72" fmla="*/ 2 w 834"/>
              <a:gd name="T73" fmla="*/ 171 h 692"/>
              <a:gd name="T74" fmla="*/ 106 w 834"/>
              <a:gd name="T75" fmla="*/ 130 h 692"/>
              <a:gd name="T76" fmla="*/ 113 w 834"/>
              <a:gd name="T77" fmla="*/ 128 h 692"/>
              <a:gd name="T78" fmla="*/ 170 w 834"/>
              <a:gd name="T79" fmla="*/ 117 h 692"/>
              <a:gd name="T80" fmla="*/ 209 w 834"/>
              <a:gd name="T81" fmla="*/ 110 h 692"/>
              <a:gd name="T82" fmla="*/ 246 w 834"/>
              <a:gd name="T83" fmla="*/ 102 h 692"/>
              <a:gd name="T84" fmla="*/ 250 w 834"/>
              <a:gd name="T85" fmla="*/ 102 h 692"/>
              <a:gd name="T86" fmla="*/ 289 w 834"/>
              <a:gd name="T87" fmla="*/ 62 h 692"/>
              <a:gd name="T88" fmla="*/ 308 w 834"/>
              <a:gd name="T89" fmla="*/ 43 h 692"/>
              <a:gd name="T90" fmla="*/ 334 w 834"/>
              <a:gd name="T91" fmla="*/ 63 h 692"/>
              <a:gd name="T92" fmla="*/ 393 w 834"/>
              <a:gd name="T93" fmla="*/ 62 h 692"/>
              <a:gd name="T94" fmla="*/ 421 w 834"/>
              <a:gd name="T95" fmla="*/ 47 h 692"/>
              <a:gd name="T96" fmla="*/ 484 w 834"/>
              <a:gd name="T97" fmla="*/ 15 h 692"/>
              <a:gd name="T98" fmla="*/ 502 w 834"/>
              <a:gd name="T99" fmla="*/ 15 h 692"/>
              <a:gd name="T100" fmla="*/ 632 w 834"/>
              <a:gd name="T101" fmla="*/ 6 h 692"/>
              <a:gd name="T102" fmla="*/ 725 w 834"/>
              <a:gd name="T103" fmla="*/ 0 h 692"/>
              <a:gd name="T104" fmla="*/ 760 w 834"/>
              <a:gd name="T105" fmla="*/ 121 h 692"/>
              <a:gd name="T106" fmla="*/ 815 w 834"/>
              <a:gd name="T107" fmla="*/ 184 h 692"/>
              <a:gd name="T108" fmla="*/ 834 w 834"/>
              <a:gd name="T109" fmla="*/ 271 h 692"/>
              <a:gd name="T110" fmla="*/ 802 w 834"/>
              <a:gd name="T111" fmla="*/ 505 h 6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34" h="692">
                <a:moveTo>
                  <a:pt x="802" y="505"/>
                </a:moveTo>
                <a:lnTo>
                  <a:pt x="771" y="514"/>
                </a:lnTo>
                <a:lnTo>
                  <a:pt x="760" y="518"/>
                </a:lnTo>
                <a:lnTo>
                  <a:pt x="725" y="527"/>
                </a:lnTo>
                <a:lnTo>
                  <a:pt x="719" y="529"/>
                </a:lnTo>
                <a:lnTo>
                  <a:pt x="663" y="542"/>
                </a:lnTo>
                <a:lnTo>
                  <a:pt x="632" y="551"/>
                </a:lnTo>
                <a:lnTo>
                  <a:pt x="615" y="555"/>
                </a:lnTo>
                <a:lnTo>
                  <a:pt x="582" y="581"/>
                </a:lnTo>
                <a:lnTo>
                  <a:pt x="554" y="599"/>
                </a:lnTo>
                <a:lnTo>
                  <a:pt x="504" y="638"/>
                </a:lnTo>
                <a:lnTo>
                  <a:pt x="489" y="647"/>
                </a:lnTo>
                <a:lnTo>
                  <a:pt x="452" y="673"/>
                </a:lnTo>
                <a:lnTo>
                  <a:pt x="380" y="681"/>
                </a:lnTo>
                <a:lnTo>
                  <a:pt x="252" y="692"/>
                </a:lnTo>
                <a:lnTo>
                  <a:pt x="252" y="690"/>
                </a:lnTo>
                <a:lnTo>
                  <a:pt x="239" y="670"/>
                </a:lnTo>
                <a:lnTo>
                  <a:pt x="193" y="599"/>
                </a:lnTo>
                <a:lnTo>
                  <a:pt x="187" y="592"/>
                </a:lnTo>
                <a:lnTo>
                  <a:pt x="178" y="586"/>
                </a:lnTo>
                <a:lnTo>
                  <a:pt x="104" y="540"/>
                </a:lnTo>
                <a:lnTo>
                  <a:pt x="117" y="506"/>
                </a:lnTo>
                <a:lnTo>
                  <a:pt x="128" y="477"/>
                </a:lnTo>
                <a:lnTo>
                  <a:pt x="56" y="462"/>
                </a:lnTo>
                <a:lnTo>
                  <a:pt x="44" y="397"/>
                </a:lnTo>
                <a:lnTo>
                  <a:pt x="43" y="392"/>
                </a:lnTo>
                <a:lnTo>
                  <a:pt x="43" y="390"/>
                </a:lnTo>
                <a:lnTo>
                  <a:pt x="31" y="386"/>
                </a:lnTo>
                <a:lnTo>
                  <a:pt x="33" y="369"/>
                </a:lnTo>
                <a:lnTo>
                  <a:pt x="39" y="314"/>
                </a:lnTo>
                <a:lnTo>
                  <a:pt x="39" y="312"/>
                </a:lnTo>
                <a:lnTo>
                  <a:pt x="30" y="303"/>
                </a:lnTo>
                <a:lnTo>
                  <a:pt x="5" y="282"/>
                </a:lnTo>
                <a:lnTo>
                  <a:pt x="0" y="277"/>
                </a:lnTo>
                <a:lnTo>
                  <a:pt x="4" y="254"/>
                </a:lnTo>
                <a:lnTo>
                  <a:pt x="4" y="228"/>
                </a:lnTo>
                <a:lnTo>
                  <a:pt x="2" y="171"/>
                </a:lnTo>
                <a:lnTo>
                  <a:pt x="106" y="130"/>
                </a:lnTo>
                <a:lnTo>
                  <a:pt x="113" y="128"/>
                </a:lnTo>
                <a:lnTo>
                  <a:pt x="170" y="117"/>
                </a:lnTo>
                <a:lnTo>
                  <a:pt x="209" y="110"/>
                </a:lnTo>
                <a:lnTo>
                  <a:pt x="246" y="102"/>
                </a:lnTo>
                <a:lnTo>
                  <a:pt x="250" y="102"/>
                </a:lnTo>
                <a:lnTo>
                  <a:pt x="289" y="62"/>
                </a:lnTo>
                <a:lnTo>
                  <a:pt x="308" y="43"/>
                </a:lnTo>
                <a:lnTo>
                  <a:pt x="334" y="63"/>
                </a:lnTo>
                <a:lnTo>
                  <a:pt x="393" y="62"/>
                </a:lnTo>
                <a:lnTo>
                  <a:pt x="421" y="47"/>
                </a:lnTo>
                <a:lnTo>
                  <a:pt x="484" y="15"/>
                </a:lnTo>
                <a:lnTo>
                  <a:pt x="502" y="15"/>
                </a:lnTo>
                <a:lnTo>
                  <a:pt x="632" y="6"/>
                </a:lnTo>
                <a:lnTo>
                  <a:pt x="725" y="0"/>
                </a:lnTo>
                <a:lnTo>
                  <a:pt x="760" y="121"/>
                </a:lnTo>
                <a:lnTo>
                  <a:pt x="815" y="184"/>
                </a:lnTo>
                <a:lnTo>
                  <a:pt x="834" y="271"/>
                </a:lnTo>
                <a:lnTo>
                  <a:pt x="802" y="505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37"/>
          <p:cNvSpPr>
            <a:spLocks/>
          </p:cNvSpPr>
          <p:nvPr/>
        </p:nvSpPr>
        <p:spPr bwMode="auto">
          <a:xfrm>
            <a:off x="5651500" y="3333751"/>
            <a:ext cx="874713" cy="506413"/>
          </a:xfrm>
          <a:custGeom>
            <a:avLst/>
            <a:gdLst>
              <a:gd name="T0" fmla="*/ 551 w 551"/>
              <a:gd name="T1" fmla="*/ 295 h 319"/>
              <a:gd name="T2" fmla="*/ 545 w 551"/>
              <a:gd name="T3" fmla="*/ 293 h 319"/>
              <a:gd name="T4" fmla="*/ 532 w 551"/>
              <a:gd name="T5" fmla="*/ 291 h 319"/>
              <a:gd name="T6" fmla="*/ 491 w 551"/>
              <a:gd name="T7" fmla="*/ 285 h 319"/>
              <a:gd name="T8" fmla="*/ 484 w 551"/>
              <a:gd name="T9" fmla="*/ 283 h 319"/>
              <a:gd name="T10" fmla="*/ 462 w 551"/>
              <a:gd name="T11" fmla="*/ 295 h 319"/>
              <a:gd name="T12" fmla="*/ 449 w 551"/>
              <a:gd name="T13" fmla="*/ 302 h 319"/>
              <a:gd name="T14" fmla="*/ 439 w 551"/>
              <a:gd name="T15" fmla="*/ 282 h 319"/>
              <a:gd name="T16" fmla="*/ 438 w 551"/>
              <a:gd name="T17" fmla="*/ 278 h 319"/>
              <a:gd name="T18" fmla="*/ 434 w 551"/>
              <a:gd name="T19" fmla="*/ 280 h 319"/>
              <a:gd name="T20" fmla="*/ 419 w 551"/>
              <a:gd name="T21" fmla="*/ 285 h 319"/>
              <a:gd name="T22" fmla="*/ 417 w 551"/>
              <a:gd name="T23" fmla="*/ 285 h 319"/>
              <a:gd name="T24" fmla="*/ 347 w 551"/>
              <a:gd name="T25" fmla="*/ 319 h 319"/>
              <a:gd name="T26" fmla="*/ 323 w 551"/>
              <a:gd name="T27" fmla="*/ 308 h 319"/>
              <a:gd name="T28" fmla="*/ 312 w 551"/>
              <a:gd name="T29" fmla="*/ 302 h 319"/>
              <a:gd name="T30" fmla="*/ 63 w 551"/>
              <a:gd name="T31" fmla="*/ 308 h 319"/>
              <a:gd name="T32" fmla="*/ 17 w 551"/>
              <a:gd name="T33" fmla="*/ 309 h 319"/>
              <a:gd name="T34" fmla="*/ 0 w 551"/>
              <a:gd name="T35" fmla="*/ 309 h 319"/>
              <a:gd name="T36" fmla="*/ 9 w 551"/>
              <a:gd name="T37" fmla="*/ 300 h 319"/>
              <a:gd name="T38" fmla="*/ 22 w 551"/>
              <a:gd name="T39" fmla="*/ 267 h 319"/>
              <a:gd name="T40" fmla="*/ 21 w 551"/>
              <a:gd name="T41" fmla="*/ 237 h 319"/>
              <a:gd name="T42" fmla="*/ 6 w 551"/>
              <a:gd name="T43" fmla="*/ 232 h 319"/>
              <a:gd name="T44" fmla="*/ 39 w 551"/>
              <a:gd name="T45" fmla="*/ 198 h 319"/>
              <a:gd name="T46" fmla="*/ 6 w 551"/>
              <a:gd name="T47" fmla="*/ 146 h 319"/>
              <a:gd name="T48" fmla="*/ 43 w 551"/>
              <a:gd name="T49" fmla="*/ 111 h 319"/>
              <a:gd name="T50" fmla="*/ 67 w 551"/>
              <a:gd name="T51" fmla="*/ 96 h 319"/>
              <a:gd name="T52" fmla="*/ 78 w 551"/>
              <a:gd name="T53" fmla="*/ 91 h 319"/>
              <a:gd name="T54" fmla="*/ 126 w 551"/>
              <a:gd name="T55" fmla="*/ 93 h 319"/>
              <a:gd name="T56" fmla="*/ 176 w 551"/>
              <a:gd name="T57" fmla="*/ 98 h 319"/>
              <a:gd name="T58" fmla="*/ 185 w 551"/>
              <a:gd name="T59" fmla="*/ 98 h 319"/>
              <a:gd name="T60" fmla="*/ 224 w 551"/>
              <a:gd name="T61" fmla="*/ 59 h 319"/>
              <a:gd name="T62" fmla="*/ 248 w 551"/>
              <a:gd name="T63" fmla="*/ 26 h 319"/>
              <a:gd name="T64" fmla="*/ 293 w 551"/>
              <a:gd name="T65" fmla="*/ 24 h 319"/>
              <a:gd name="T66" fmla="*/ 360 w 551"/>
              <a:gd name="T67" fmla="*/ 2 h 319"/>
              <a:gd name="T68" fmla="*/ 362 w 551"/>
              <a:gd name="T69" fmla="*/ 0 h 319"/>
              <a:gd name="T70" fmla="*/ 378 w 551"/>
              <a:gd name="T71" fmla="*/ 20 h 319"/>
              <a:gd name="T72" fmla="*/ 384 w 551"/>
              <a:gd name="T73" fmla="*/ 26 h 319"/>
              <a:gd name="T74" fmla="*/ 384 w 551"/>
              <a:gd name="T75" fmla="*/ 33 h 319"/>
              <a:gd name="T76" fmla="*/ 382 w 551"/>
              <a:gd name="T77" fmla="*/ 55 h 319"/>
              <a:gd name="T78" fmla="*/ 382 w 551"/>
              <a:gd name="T79" fmla="*/ 65 h 319"/>
              <a:gd name="T80" fmla="*/ 399 w 551"/>
              <a:gd name="T81" fmla="*/ 63 h 319"/>
              <a:gd name="T82" fmla="*/ 430 w 551"/>
              <a:gd name="T83" fmla="*/ 80 h 319"/>
              <a:gd name="T84" fmla="*/ 454 w 551"/>
              <a:gd name="T85" fmla="*/ 89 h 319"/>
              <a:gd name="T86" fmla="*/ 463 w 551"/>
              <a:gd name="T87" fmla="*/ 178 h 319"/>
              <a:gd name="T88" fmla="*/ 465 w 551"/>
              <a:gd name="T89" fmla="*/ 196 h 319"/>
              <a:gd name="T90" fmla="*/ 532 w 551"/>
              <a:gd name="T91" fmla="*/ 274 h 319"/>
              <a:gd name="T92" fmla="*/ 551 w 551"/>
              <a:gd name="T93" fmla="*/ 295 h 3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51" h="319">
                <a:moveTo>
                  <a:pt x="551" y="295"/>
                </a:moveTo>
                <a:lnTo>
                  <a:pt x="545" y="293"/>
                </a:lnTo>
                <a:lnTo>
                  <a:pt x="532" y="291"/>
                </a:lnTo>
                <a:lnTo>
                  <a:pt x="491" y="285"/>
                </a:lnTo>
                <a:lnTo>
                  <a:pt x="484" y="283"/>
                </a:lnTo>
                <a:lnTo>
                  <a:pt x="462" y="295"/>
                </a:lnTo>
                <a:lnTo>
                  <a:pt x="449" y="302"/>
                </a:lnTo>
                <a:lnTo>
                  <a:pt x="439" y="282"/>
                </a:lnTo>
                <a:lnTo>
                  <a:pt x="438" y="278"/>
                </a:lnTo>
                <a:lnTo>
                  <a:pt x="434" y="280"/>
                </a:lnTo>
                <a:lnTo>
                  <a:pt x="419" y="285"/>
                </a:lnTo>
                <a:lnTo>
                  <a:pt x="417" y="285"/>
                </a:lnTo>
                <a:lnTo>
                  <a:pt x="347" y="319"/>
                </a:lnTo>
                <a:lnTo>
                  <a:pt x="323" y="308"/>
                </a:lnTo>
                <a:lnTo>
                  <a:pt x="312" y="302"/>
                </a:lnTo>
                <a:lnTo>
                  <a:pt x="63" y="308"/>
                </a:lnTo>
                <a:lnTo>
                  <a:pt x="17" y="309"/>
                </a:lnTo>
                <a:lnTo>
                  <a:pt x="0" y="309"/>
                </a:lnTo>
                <a:lnTo>
                  <a:pt x="9" y="300"/>
                </a:lnTo>
                <a:lnTo>
                  <a:pt x="22" y="267"/>
                </a:lnTo>
                <a:lnTo>
                  <a:pt x="21" y="237"/>
                </a:lnTo>
                <a:lnTo>
                  <a:pt x="6" y="232"/>
                </a:lnTo>
                <a:lnTo>
                  <a:pt x="39" y="198"/>
                </a:lnTo>
                <a:lnTo>
                  <a:pt x="6" y="146"/>
                </a:lnTo>
                <a:lnTo>
                  <a:pt x="43" y="111"/>
                </a:lnTo>
                <a:lnTo>
                  <a:pt x="67" y="96"/>
                </a:lnTo>
                <a:lnTo>
                  <a:pt x="78" y="91"/>
                </a:lnTo>
                <a:lnTo>
                  <a:pt x="126" y="93"/>
                </a:lnTo>
                <a:lnTo>
                  <a:pt x="176" y="98"/>
                </a:lnTo>
                <a:lnTo>
                  <a:pt x="185" y="98"/>
                </a:lnTo>
                <a:lnTo>
                  <a:pt x="224" y="59"/>
                </a:lnTo>
                <a:lnTo>
                  <a:pt x="248" y="26"/>
                </a:lnTo>
                <a:lnTo>
                  <a:pt x="293" y="24"/>
                </a:lnTo>
                <a:lnTo>
                  <a:pt x="360" y="2"/>
                </a:lnTo>
                <a:lnTo>
                  <a:pt x="362" y="0"/>
                </a:lnTo>
                <a:lnTo>
                  <a:pt x="378" y="20"/>
                </a:lnTo>
                <a:lnTo>
                  <a:pt x="384" y="26"/>
                </a:lnTo>
                <a:lnTo>
                  <a:pt x="384" y="33"/>
                </a:lnTo>
                <a:lnTo>
                  <a:pt x="382" y="55"/>
                </a:lnTo>
                <a:lnTo>
                  <a:pt x="382" y="65"/>
                </a:lnTo>
                <a:lnTo>
                  <a:pt x="399" y="63"/>
                </a:lnTo>
                <a:lnTo>
                  <a:pt x="430" y="80"/>
                </a:lnTo>
                <a:lnTo>
                  <a:pt x="454" y="89"/>
                </a:lnTo>
                <a:lnTo>
                  <a:pt x="463" y="178"/>
                </a:lnTo>
                <a:lnTo>
                  <a:pt x="465" y="196"/>
                </a:lnTo>
                <a:lnTo>
                  <a:pt x="532" y="274"/>
                </a:lnTo>
                <a:lnTo>
                  <a:pt x="551" y="29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38"/>
          <p:cNvSpPr>
            <a:spLocks/>
          </p:cNvSpPr>
          <p:nvPr/>
        </p:nvSpPr>
        <p:spPr bwMode="auto">
          <a:xfrm>
            <a:off x="6205538" y="3709988"/>
            <a:ext cx="817563" cy="1074738"/>
          </a:xfrm>
          <a:custGeom>
            <a:avLst/>
            <a:gdLst>
              <a:gd name="T0" fmla="*/ 480 w 515"/>
              <a:gd name="T1" fmla="*/ 69 h 677"/>
              <a:gd name="T2" fmla="*/ 485 w 515"/>
              <a:gd name="T3" fmla="*/ 93 h 677"/>
              <a:gd name="T4" fmla="*/ 498 w 515"/>
              <a:gd name="T5" fmla="*/ 159 h 677"/>
              <a:gd name="T6" fmla="*/ 504 w 515"/>
              <a:gd name="T7" fmla="*/ 185 h 677"/>
              <a:gd name="T8" fmla="*/ 515 w 515"/>
              <a:gd name="T9" fmla="*/ 243 h 677"/>
              <a:gd name="T10" fmla="*/ 500 w 515"/>
              <a:gd name="T11" fmla="*/ 271 h 677"/>
              <a:gd name="T12" fmla="*/ 485 w 515"/>
              <a:gd name="T13" fmla="*/ 298 h 677"/>
              <a:gd name="T14" fmla="*/ 461 w 515"/>
              <a:gd name="T15" fmla="*/ 341 h 677"/>
              <a:gd name="T16" fmla="*/ 431 w 515"/>
              <a:gd name="T17" fmla="*/ 400 h 677"/>
              <a:gd name="T18" fmla="*/ 420 w 515"/>
              <a:gd name="T19" fmla="*/ 421 h 677"/>
              <a:gd name="T20" fmla="*/ 413 w 515"/>
              <a:gd name="T21" fmla="*/ 434 h 677"/>
              <a:gd name="T22" fmla="*/ 404 w 515"/>
              <a:gd name="T23" fmla="*/ 447 h 677"/>
              <a:gd name="T24" fmla="*/ 404 w 515"/>
              <a:gd name="T25" fmla="*/ 449 h 677"/>
              <a:gd name="T26" fmla="*/ 404 w 515"/>
              <a:gd name="T27" fmla="*/ 449 h 677"/>
              <a:gd name="T28" fmla="*/ 387 w 515"/>
              <a:gd name="T29" fmla="*/ 476 h 677"/>
              <a:gd name="T30" fmla="*/ 385 w 515"/>
              <a:gd name="T31" fmla="*/ 478 h 677"/>
              <a:gd name="T32" fmla="*/ 372 w 515"/>
              <a:gd name="T33" fmla="*/ 497 h 677"/>
              <a:gd name="T34" fmla="*/ 341 w 515"/>
              <a:gd name="T35" fmla="*/ 545 h 677"/>
              <a:gd name="T36" fmla="*/ 355 w 515"/>
              <a:gd name="T37" fmla="*/ 586 h 677"/>
              <a:gd name="T38" fmla="*/ 370 w 515"/>
              <a:gd name="T39" fmla="*/ 628 h 677"/>
              <a:gd name="T40" fmla="*/ 381 w 515"/>
              <a:gd name="T41" fmla="*/ 658 h 677"/>
              <a:gd name="T42" fmla="*/ 385 w 515"/>
              <a:gd name="T43" fmla="*/ 667 h 677"/>
              <a:gd name="T44" fmla="*/ 389 w 515"/>
              <a:gd name="T45" fmla="*/ 677 h 677"/>
              <a:gd name="T46" fmla="*/ 344 w 515"/>
              <a:gd name="T47" fmla="*/ 664 h 677"/>
              <a:gd name="T48" fmla="*/ 307 w 515"/>
              <a:gd name="T49" fmla="*/ 654 h 677"/>
              <a:gd name="T50" fmla="*/ 159 w 515"/>
              <a:gd name="T51" fmla="*/ 662 h 677"/>
              <a:gd name="T52" fmla="*/ 105 w 515"/>
              <a:gd name="T53" fmla="*/ 665 h 677"/>
              <a:gd name="T54" fmla="*/ 0 w 515"/>
              <a:gd name="T55" fmla="*/ 443 h 677"/>
              <a:gd name="T56" fmla="*/ 31 w 515"/>
              <a:gd name="T57" fmla="*/ 332 h 677"/>
              <a:gd name="T58" fmla="*/ 48 w 515"/>
              <a:gd name="T59" fmla="*/ 276 h 677"/>
              <a:gd name="T60" fmla="*/ 55 w 515"/>
              <a:gd name="T61" fmla="*/ 256 h 677"/>
              <a:gd name="T62" fmla="*/ 57 w 515"/>
              <a:gd name="T63" fmla="*/ 245 h 677"/>
              <a:gd name="T64" fmla="*/ 59 w 515"/>
              <a:gd name="T65" fmla="*/ 239 h 677"/>
              <a:gd name="T66" fmla="*/ 64 w 515"/>
              <a:gd name="T67" fmla="*/ 234 h 677"/>
              <a:gd name="T68" fmla="*/ 70 w 515"/>
              <a:gd name="T69" fmla="*/ 226 h 677"/>
              <a:gd name="T70" fmla="*/ 202 w 515"/>
              <a:gd name="T71" fmla="*/ 58 h 677"/>
              <a:gd name="T72" fmla="*/ 202 w 515"/>
              <a:gd name="T73" fmla="*/ 58 h 677"/>
              <a:gd name="T74" fmla="*/ 261 w 515"/>
              <a:gd name="T75" fmla="*/ 0 h 677"/>
              <a:gd name="T76" fmla="*/ 367 w 515"/>
              <a:gd name="T77" fmla="*/ 54 h 677"/>
              <a:gd name="T78" fmla="*/ 480 w 515"/>
              <a:gd name="T79" fmla="*/ 69 h 6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15" h="677">
                <a:moveTo>
                  <a:pt x="480" y="69"/>
                </a:moveTo>
                <a:lnTo>
                  <a:pt x="485" y="93"/>
                </a:lnTo>
                <a:lnTo>
                  <a:pt x="498" y="159"/>
                </a:lnTo>
                <a:lnTo>
                  <a:pt x="504" y="185"/>
                </a:lnTo>
                <a:lnTo>
                  <a:pt x="515" y="243"/>
                </a:lnTo>
                <a:lnTo>
                  <a:pt x="500" y="271"/>
                </a:lnTo>
                <a:lnTo>
                  <a:pt x="485" y="298"/>
                </a:lnTo>
                <a:lnTo>
                  <a:pt x="461" y="341"/>
                </a:lnTo>
                <a:lnTo>
                  <a:pt x="431" y="400"/>
                </a:lnTo>
                <a:lnTo>
                  <a:pt x="420" y="421"/>
                </a:lnTo>
                <a:lnTo>
                  <a:pt x="413" y="434"/>
                </a:lnTo>
                <a:lnTo>
                  <a:pt x="404" y="447"/>
                </a:lnTo>
                <a:lnTo>
                  <a:pt x="404" y="449"/>
                </a:lnTo>
                <a:lnTo>
                  <a:pt x="404" y="449"/>
                </a:lnTo>
                <a:lnTo>
                  <a:pt x="387" y="476"/>
                </a:lnTo>
                <a:lnTo>
                  <a:pt x="385" y="478"/>
                </a:lnTo>
                <a:lnTo>
                  <a:pt x="372" y="497"/>
                </a:lnTo>
                <a:lnTo>
                  <a:pt x="341" y="545"/>
                </a:lnTo>
                <a:lnTo>
                  <a:pt x="355" y="586"/>
                </a:lnTo>
                <a:lnTo>
                  <a:pt x="370" y="628"/>
                </a:lnTo>
                <a:lnTo>
                  <a:pt x="381" y="658"/>
                </a:lnTo>
                <a:lnTo>
                  <a:pt x="385" y="667"/>
                </a:lnTo>
                <a:lnTo>
                  <a:pt x="389" y="677"/>
                </a:lnTo>
                <a:lnTo>
                  <a:pt x="344" y="664"/>
                </a:lnTo>
                <a:lnTo>
                  <a:pt x="307" y="654"/>
                </a:lnTo>
                <a:lnTo>
                  <a:pt x="159" y="662"/>
                </a:lnTo>
                <a:lnTo>
                  <a:pt x="105" y="665"/>
                </a:lnTo>
                <a:lnTo>
                  <a:pt x="0" y="443"/>
                </a:lnTo>
                <a:lnTo>
                  <a:pt x="31" y="332"/>
                </a:lnTo>
                <a:lnTo>
                  <a:pt x="48" y="276"/>
                </a:lnTo>
                <a:lnTo>
                  <a:pt x="55" y="256"/>
                </a:lnTo>
                <a:lnTo>
                  <a:pt x="57" y="245"/>
                </a:lnTo>
                <a:lnTo>
                  <a:pt x="59" y="239"/>
                </a:lnTo>
                <a:lnTo>
                  <a:pt x="64" y="234"/>
                </a:lnTo>
                <a:lnTo>
                  <a:pt x="70" y="226"/>
                </a:lnTo>
                <a:lnTo>
                  <a:pt x="202" y="58"/>
                </a:lnTo>
                <a:lnTo>
                  <a:pt x="202" y="58"/>
                </a:lnTo>
                <a:lnTo>
                  <a:pt x="261" y="0"/>
                </a:lnTo>
                <a:lnTo>
                  <a:pt x="367" y="54"/>
                </a:lnTo>
                <a:lnTo>
                  <a:pt x="480" y="69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39"/>
          <p:cNvSpPr>
            <a:spLocks/>
          </p:cNvSpPr>
          <p:nvPr/>
        </p:nvSpPr>
        <p:spPr bwMode="auto">
          <a:xfrm>
            <a:off x="5581650" y="1520826"/>
            <a:ext cx="831850" cy="1041400"/>
          </a:xfrm>
          <a:custGeom>
            <a:avLst/>
            <a:gdLst>
              <a:gd name="T0" fmla="*/ 389 w 524"/>
              <a:gd name="T1" fmla="*/ 191 h 656"/>
              <a:gd name="T2" fmla="*/ 380 w 524"/>
              <a:gd name="T3" fmla="*/ 193 h 656"/>
              <a:gd name="T4" fmla="*/ 343 w 524"/>
              <a:gd name="T5" fmla="*/ 217 h 656"/>
              <a:gd name="T6" fmla="*/ 367 w 524"/>
              <a:gd name="T7" fmla="*/ 234 h 656"/>
              <a:gd name="T8" fmla="*/ 320 w 524"/>
              <a:gd name="T9" fmla="*/ 326 h 656"/>
              <a:gd name="T10" fmla="*/ 333 w 524"/>
              <a:gd name="T11" fmla="*/ 328 h 656"/>
              <a:gd name="T12" fmla="*/ 356 w 524"/>
              <a:gd name="T13" fmla="*/ 325 h 656"/>
              <a:gd name="T14" fmla="*/ 370 w 524"/>
              <a:gd name="T15" fmla="*/ 306 h 656"/>
              <a:gd name="T16" fmla="*/ 374 w 524"/>
              <a:gd name="T17" fmla="*/ 317 h 656"/>
              <a:gd name="T18" fmla="*/ 383 w 524"/>
              <a:gd name="T19" fmla="*/ 354 h 656"/>
              <a:gd name="T20" fmla="*/ 391 w 524"/>
              <a:gd name="T21" fmla="*/ 378 h 656"/>
              <a:gd name="T22" fmla="*/ 444 w 524"/>
              <a:gd name="T23" fmla="*/ 402 h 656"/>
              <a:gd name="T24" fmla="*/ 457 w 524"/>
              <a:gd name="T25" fmla="*/ 410 h 656"/>
              <a:gd name="T26" fmla="*/ 469 w 524"/>
              <a:gd name="T27" fmla="*/ 395 h 656"/>
              <a:gd name="T28" fmla="*/ 502 w 524"/>
              <a:gd name="T29" fmla="*/ 475 h 656"/>
              <a:gd name="T30" fmla="*/ 524 w 524"/>
              <a:gd name="T31" fmla="*/ 480 h 656"/>
              <a:gd name="T32" fmla="*/ 409 w 524"/>
              <a:gd name="T33" fmla="*/ 540 h 656"/>
              <a:gd name="T34" fmla="*/ 398 w 524"/>
              <a:gd name="T35" fmla="*/ 573 h 656"/>
              <a:gd name="T36" fmla="*/ 367 w 524"/>
              <a:gd name="T37" fmla="*/ 580 h 656"/>
              <a:gd name="T38" fmla="*/ 343 w 524"/>
              <a:gd name="T39" fmla="*/ 584 h 656"/>
              <a:gd name="T40" fmla="*/ 328 w 524"/>
              <a:gd name="T41" fmla="*/ 588 h 656"/>
              <a:gd name="T42" fmla="*/ 328 w 524"/>
              <a:gd name="T43" fmla="*/ 588 h 656"/>
              <a:gd name="T44" fmla="*/ 324 w 524"/>
              <a:gd name="T45" fmla="*/ 575 h 656"/>
              <a:gd name="T46" fmla="*/ 322 w 524"/>
              <a:gd name="T47" fmla="*/ 577 h 656"/>
              <a:gd name="T48" fmla="*/ 311 w 524"/>
              <a:gd name="T49" fmla="*/ 606 h 656"/>
              <a:gd name="T50" fmla="*/ 278 w 524"/>
              <a:gd name="T51" fmla="*/ 610 h 656"/>
              <a:gd name="T52" fmla="*/ 270 w 524"/>
              <a:gd name="T53" fmla="*/ 610 h 656"/>
              <a:gd name="T54" fmla="*/ 205 w 524"/>
              <a:gd name="T55" fmla="*/ 591 h 656"/>
              <a:gd name="T56" fmla="*/ 174 w 524"/>
              <a:gd name="T57" fmla="*/ 608 h 656"/>
              <a:gd name="T58" fmla="*/ 133 w 524"/>
              <a:gd name="T59" fmla="*/ 630 h 656"/>
              <a:gd name="T60" fmla="*/ 83 w 524"/>
              <a:gd name="T61" fmla="*/ 656 h 656"/>
              <a:gd name="T62" fmla="*/ 76 w 524"/>
              <a:gd name="T63" fmla="*/ 632 h 656"/>
              <a:gd name="T64" fmla="*/ 24 w 524"/>
              <a:gd name="T65" fmla="*/ 627 h 656"/>
              <a:gd name="T66" fmla="*/ 0 w 524"/>
              <a:gd name="T67" fmla="*/ 532 h 656"/>
              <a:gd name="T68" fmla="*/ 96 w 524"/>
              <a:gd name="T69" fmla="*/ 493 h 656"/>
              <a:gd name="T70" fmla="*/ 105 w 524"/>
              <a:gd name="T71" fmla="*/ 462 h 656"/>
              <a:gd name="T72" fmla="*/ 122 w 524"/>
              <a:gd name="T73" fmla="*/ 414 h 656"/>
              <a:gd name="T74" fmla="*/ 131 w 524"/>
              <a:gd name="T75" fmla="*/ 388 h 656"/>
              <a:gd name="T76" fmla="*/ 146 w 524"/>
              <a:gd name="T77" fmla="*/ 363 h 656"/>
              <a:gd name="T78" fmla="*/ 161 w 524"/>
              <a:gd name="T79" fmla="*/ 339 h 656"/>
              <a:gd name="T80" fmla="*/ 204 w 524"/>
              <a:gd name="T81" fmla="*/ 271 h 656"/>
              <a:gd name="T82" fmla="*/ 222 w 524"/>
              <a:gd name="T83" fmla="*/ 269 h 656"/>
              <a:gd name="T84" fmla="*/ 250 w 524"/>
              <a:gd name="T85" fmla="*/ 267 h 656"/>
              <a:gd name="T86" fmla="*/ 250 w 524"/>
              <a:gd name="T87" fmla="*/ 258 h 656"/>
              <a:gd name="T88" fmla="*/ 250 w 524"/>
              <a:gd name="T89" fmla="*/ 197 h 656"/>
              <a:gd name="T90" fmla="*/ 250 w 524"/>
              <a:gd name="T91" fmla="*/ 197 h 656"/>
              <a:gd name="T92" fmla="*/ 222 w 524"/>
              <a:gd name="T93" fmla="*/ 195 h 656"/>
              <a:gd name="T94" fmla="*/ 205 w 524"/>
              <a:gd name="T95" fmla="*/ 195 h 656"/>
              <a:gd name="T96" fmla="*/ 211 w 524"/>
              <a:gd name="T97" fmla="*/ 167 h 656"/>
              <a:gd name="T98" fmla="*/ 237 w 524"/>
              <a:gd name="T99" fmla="*/ 137 h 656"/>
              <a:gd name="T100" fmla="*/ 209 w 524"/>
              <a:gd name="T101" fmla="*/ 89 h 656"/>
              <a:gd name="T102" fmla="*/ 205 w 524"/>
              <a:gd name="T103" fmla="*/ 84 h 656"/>
              <a:gd name="T104" fmla="*/ 213 w 524"/>
              <a:gd name="T105" fmla="*/ 45 h 656"/>
              <a:gd name="T106" fmla="*/ 220 w 524"/>
              <a:gd name="T107" fmla="*/ 8 h 656"/>
              <a:gd name="T108" fmla="*/ 246 w 524"/>
              <a:gd name="T109" fmla="*/ 0 h 656"/>
              <a:gd name="T110" fmla="*/ 244 w 524"/>
              <a:gd name="T111" fmla="*/ 43 h 656"/>
              <a:gd name="T112" fmla="*/ 309 w 524"/>
              <a:gd name="T113" fmla="*/ 100 h 656"/>
              <a:gd name="T114" fmla="*/ 300 w 524"/>
              <a:gd name="T115" fmla="*/ 154 h 656"/>
              <a:gd name="T116" fmla="*/ 385 w 524"/>
              <a:gd name="T117" fmla="*/ 141 h 656"/>
              <a:gd name="T118" fmla="*/ 393 w 524"/>
              <a:gd name="T119" fmla="*/ 169 h 656"/>
              <a:gd name="T120" fmla="*/ 394 w 524"/>
              <a:gd name="T121" fmla="*/ 182 h 656"/>
              <a:gd name="T122" fmla="*/ 389 w 524"/>
              <a:gd name="T123" fmla="*/ 191 h 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24" h="656">
                <a:moveTo>
                  <a:pt x="389" y="191"/>
                </a:moveTo>
                <a:lnTo>
                  <a:pt x="380" y="193"/>
                </a:lnTo>
                <a:lnTo>
                  <a:pt x="343" y="217"/>
                </a:lnTo>
                <a:lnTo>
                  <a:pt x="367" y="234"/>
                </a:lnTo>
                <a:lnTo>
                  <a:pt x="320" y="326"/>
                </a:lnTo>
                <a:lnTo>
                  <a:pt x="333" y="328"/>
                </a:lnTo>
                <a:lnTo>
                  <a:pt x="356" y="325"/>
                </a:lnTo>
                <a:lnTo>
                  <a:pt x="370" y="306"/>
                </a:lnTo>
                <a:lnTo>
                  <a:pt x="374" y="317"/>
                </a:lnTo>
                <a:lnTo>
                  <a:pt x="383" y="354"/>
                </a:lnTo>
                <a:lnTo>
                  <a:pt x="391" y="378"/>
                </a:lnTo>
                <a:lnTo>
                  <a:pt x="444" y="402"/>
                </a:lnTo>
                <a:lnTo>
                  <a:pt x="457" y="410"/>
                </a:lnTo>
                <a:lnTo>
                  <a:pt x="469" y="395"/>
                </a:lnTo>
                <a:lnTo>
                  <a:pt x="502" y="475"/>
                </a:lnTo>
                <a:lnTo>
                  <a:pt x="524" y="480"/>
                </a:lnTo>
                <a:lnTo>
                  <a:pt x="409" y="540"/>
                </a:lnTo>
                <a:lnTo>
                  <a:pt x="398" y="573"/>
                </a:lnTo>
                <a:lnTo>
                  <a:pt x="367" y="580"/>
                </a:lnTo>
                <a:lnTo>
                  <a:pt x="343" y="584"/>
                </a:lnTo>
                <a:lnTo>
                  <a:pt x="328" y="588"/>
                </a:lnTo>
                <a:lnTo>
                  <a:pt x="328" y="588"/>
                </a:lnTo>
                <a:lnTo>
                  <a:pt x="324" y="575"/>
                </a:lnTo>
                <a:lnTo>
                  <a:pt x="322" y="577"/>
                </a:lnTo>
                <a:lnTo>
                  <a:pt x="311" y="606"/>
                </a:lnTo>
                <a:lnTo>
                  <a:pt x="278" y="610"/>
                </a:lnTo>
                <a:lnTo>
                  <a:pt x="270" y="610"/>
                </a:lnTo>
                <a:lnTo>
                  <a:pt x="205" y="591"/>
                </a:lnTo>
                <a:lnTo>
                  <a:pt x="174" y="608"/>
                </a:lnTo>
                <a:lnTo>
                  <a:pt x="133" y="630"/>
                </a:lnTo>
                <a:lnTo>
                  <a:pt x="83" y="656"/>
                </a:lnTo>
                <a:lnTo>
                  <a:pt x="76" y="632"/>
                </a:lnTo>
                <a:lnTo>
                  <a:pt x="24" y="627"/>
                </a:lnTo>
                <a:lnTo>
                  <a:pt x="0" y="532"/>
                </a:lnTo>
                <a:lnTo>
                  <a:pt x="96" y="493"/>
                </a:lnTo>
                <a:lnTo>
                  <a:pt x="105" y="462"/>
                </a:lnTo>
                <a:lnTo>
                  <a:pt x="122" y="414"/>
                </a:lnTo>
                <a:lnTo>
                  <a:pt x="131" y="388"/>
                </a:lnTo>
                <a:lnTo>
                  <a:pt x="146" y="363"/>
                </a:lnTo>
                <a:lnTo>
                  <a:pt x="161" y="339"/>
                </a:lnTo>
                <a:lnTo>
                  <a:pt x="204" y="271"/>
                </a:lnTo>
                <a:lnTo>
                  <a:pt x="222" y="269"/>
                </a:lnTo>
                <a:lnTo>
                  <a:pt x="250" y="267"/>
                </a:lnTo>
                <a:lnTo>
                  <a:pt x="250" y="258"/>
                </a:lnTo>
                <a:lnTo>
                  <a:pt x="250" y="197"/>
                </a:lnTo>
                <a:lnTo>
                  <a:pt x="250" y="197"/>
                </a:lnTo>
                <a:lnTo>
                  <a:pt x="222" y="195"/>
                </a:lnTo>
                <a:lnTo>
                  <a:pt x="205" y="195"/>
                </a:lnTo>
                <a:lnTo>
                  <a:pt x="211" y="167"/>
                </a:lnTo>
                <a:lnTo>
                  <a:pt x="237" y="137"/>
                </a:lnTo>
                <a:lnTo>
                  <a:pt x="209" y="89"/>
                </a:lnTo>
                <a:lnTo>
                  <a:pt x="205" y="84"/>
                </a:lnTo>
                <a:lnTo>
                  <a:pt x="213" y="45"/>
                </a:lnTo>
                <a:lnTo>
                  <a:pt x="220" y="8"/>
                </a:lnTo>
                <a:lnTo>
                  <a:pt x="246" y="0"/>
                </a:lnTo>
                <a:lnTo>
                  <a:pt x="244" y="43"/>
                </a:lnTo>
                <a:lnTo>
                  <a:pt x="309" y="100"/>
                </a:lnTo>
                <a:lnTo>
                  <a:pt x="300" y="154"/>
                </a:lnTo>
                <a:lnTo>
                  <a:pt x="385" y="141"/>
                </a:lnTo>
                <a:lnTo>
                  <a:pt x="393" y="169"/>
                </a:lnTo>
                <a:lnTo>
                  <a:pt x="394" y="182"/>
                </a:lnTo>
                <a:lnTo>
                  <a:pt x="389" y="19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40"/>
          <p:cNvSpPr>
            <a:spLocks/>
          </p:cNvSpPr>
          <p:nvPr/>
        </p:nvSpPr>
        <p:spPr bwMode="auto">
          <a:xfrm>
            <a:off x="7991475" y="982663"/>
            <a:ext cx="1103313" cy="1917700"/>
          </a:xfrm>
          <a:custGeom>
            <a:avLst/>
            <a:gdLst>
              <a:gd name="T0" fmla="*/ 109 w 695"/>
              <a:gd name="T1" fmla="*/ 834 h 1208"/>
              <a:gd name="T2" fmla="*/ 35 w 695"/>
              <a:gd name="T3" fmla="*/ 684 h 1208"/>
              <a:gd name="T4" fmla="*/ 11 w 695"/>
              <a:gd name="T5" fmla="*/ 500 h 1208"/>
              <a:gd name="T6" fmla="*/ 14 w 695"/>
              <a:gd name="T7" fmla="*/ 480 h 1208"/>
              <a:gd name="T8" fmla="*/ 16 w 695"/>
              <a:gd name="T9" fmla="*/ 462 h 1208"/>
              <a:gd name="T10" fmla="*/ 135 w 695"/>
              <a:gd name="T11" fmla="*/ 337 h 1208"/>
              <a:gd name="T12" fmla="*/ 209 w 695"/>
              <a:gd name="T13" fmla="*/ 184 h 1208"/>
              <a:gd name="T14" fmla="*/ 211 w 695"/>
              <a:gd name="T15" fmla="*/ 150 h 1208"/>
              <a:gd name="T16" fmla="*/ 220 w 695"/>
              <a:gd name="T17" fmla="*/ 128 h 1208"/>
              <a:gd name="T18" fmla="*/ 305 w 695"/>
              <a:gd name="T19" fmla="*/ 80 h 1208"/>
              <a:gd name="T20" fmla="*/ 385 w 695"/>
              <a:gd name="T21" fmla="*/ 54 h 1208"/>
              <a:gd name="T22" fmla="*/ 528 w 695"/>
              <a:gd name="T23" fmla="*/ 9 h 1208"/>
              <a:gd name="T24" fmla="*/ 554 w 695"/>
              <a:gd name="T25" fmla="*/ 17 h 1208"/>
              <a:gd name="T26" fmla="*/ 526 w 695"/>
              <a:gd name="T27" fmla="*/ 67 h 1208"/>
              <a:gd name="T28" fmla="*/ 509 w 695"/>
              <a:gd name="T29" fmla="*/ 98 h 1208"/>
              <a:gd name="T30" fmla="*/ 474 w 695"/>
              <a:gd name="T31" fmla="*/ 163 h 1208"/>
              <a:gd name="T32" fmla="*/ 415 w 695"/>
              <a:gd name="T33" fmla="*/ 269 h 1208"/>
              <a:gd name="T34" fmla="*/ 381 w 695"/>
              <a:gd name="T35" fmla="*/ 356 h 1208"/>
              <a:gd name="T36" fmla="*/ 441 w 695"/>
              <a:gd name="T37" fmla="*/ 402 h 1208"/>
              <a:gd name="T38" fmla="*/ 498 w 695"/>
              <a:gd name="T39" fmla="*/ 443 h 1208"/>
              <a:gd name="T40" fmla="*/ 565 w 695"/>
              <a:gd name="T41" fmla="*/ 480 h 1208"/>
              <a:gd name="T42" fmla="*/ 654 w 695"/>
              <a:gd name="T43" fmla="*/ 512 h 1208"/>
              <a:gd name="T44" fmla="*/ 671 w 695"/>
              <a:gd name="T45" fmla="*/ 536 h 1208"/>
              <a:gd name="T46" fmla="*/ 674 w 695"/>
              <a:gd name="T47" fmla="*/ 576 h 1208"/>
              <a:gd name="T48" fmla="*/ 680 w 695"/>
              <a:gd name="T49" fmla="*/ 660 h 1208"/>
              <a:gd name="T50" fmla="*/ 684 w 695"/>
              <a:gd name="T51" fmla="*/ 754 h 1208"/>
              <a:gd name="T52" fmla="*/ 689 w 695"/>
              <a:gd name="T53" fmla="*/ 840 h 1208"/>
              <a:gd name="T54" fmla="*/ 691 w 695"/>
              <a:gd name="T55" fmla="*/ 890 h 1208"/>
              <a:gd name="T56" fmla="*/ 689 w 695"/>
              <a:gd name="T57" fmla="*/ 942 h 1208"/>
              <a:gd name="T58" fmla="*/ 663 w 695"/>
              <a:gd name="T59" fmla="*/ 1001 h 1208"/>
              <a:gd name="T60" fmla="*/ 637 w 695"/>
              <a:gd name="T61" fmla="*/ 1062 h 1208"/>
              <a:gd name="T62" fmla="*/ 606 w 695"/>
              <a:gd name="T63" fmla="*/ 1127 h 1208"/>
              <a:gd name="T64" fmla="*/ 582 w 695"/>
              <a:gd name="T65" fmla="*/ 1177 h 1208"/>
              <a:gd name="T66" fmla="*/ 535 w 695"/>
              <a:gd name="T67" fmla="*/ 1199 h 1208"/>
              <a:gd name="T68" fmla="*/ 515 w 695"/>
              <a:gd name="T69" fmla="*/ 1190 h 1208"/>
              <a:gd name="T70" fmla="*/ 478 w 695"/>
              <a:gd name="T71" fmla="*/ 1177 h 1208"/>
              <a:gd name="T72" fmla="*/ 404 w 695"/>
              <a:gd name="T73" fmla="*/ 1149 h 1208"/>
              <a:gd name="T74" fmla="*/ 368 w 695"/>
              <a:gd name="T75" fmla="*/ 1140 h 1208"/>
              <a:gd name="T76" fmla="*/ 289 w 695"/>
              <a:gd name="T77" fmla="*/ 1118 h 1208"/>
              <a:gd name="T78" fmla="*/ 185 w 695"/>
              <a:gd name="T79" fmla="*/ 1095 h 1208"/>
              <a:gd name="T80" fmla="*/ 77 w 695"/>
              <a:gd name="T81" fmla="*/ 1068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95" h="1208">
                <a:moveTo>
                  <a:pt x="77" y="1068"/>
                </a:moveTo>
                <a:lnTo>
                  <a:pt x="109" y="834"/>
                </a:lnTo>
                <a:lnTo>
                  <a:pt x="90" y="747"/>
                </a:lnTo>
                <a:lnTo>
                  <a:pt x="35" y="684"/>
                </a:lnTo>
                <a:lnTo>
                  <a:pt x="0" y="563"/>
                </a:lnTo>
                <a:lnTo>
                  <a:pt x="11" y="500"/>
                </a:lnTo>
                <a:lnTo>
                  <a:pt x="13" y="495"/>
                </a:lnTo>
                <a:lnTo>
                  <a:pt x="14" y="480"/>
                </a:lnTo>
                <a:lnTo>
                  <a:pt x="16" y="473"/>
                </a:lnTo>
                <a:lnTo>
                  <a:pt x="16" y="462"/>
                </a:lnTo>
                <a:lnTo>
                  <a:pt x="24" y="454"/>
                </a:lnTo>
                <a:lnTo>
                  <a:pt x="135" y="337"/>
                </a:lnTo>
                <a:lnTo>
                  <a:pt x="189" y="228"/>
                </a:lnTo>
                <a:lnTo>
                  <a:pt x="209" y="184"/>
                </a:lnTo>
                <a:lnTo>
                  <a:pt x="213" y="178"/>
                </a:lnTo>
                <a:lnTo>
                  <a:pt x="211" y="150"/>
                </a:lnTo>
                <a:lnTo>
                  <a:pt x="209" y="134"/>
                </a:lnTo>
                <a:lnTo>
                  <a:pt x="220" y="128"/>
                </a:lnTo>
                <a:lnTo>
                  <a:pt x="261" y="104"/>
                </a:lnTo>
                <a:lnTo>
                  <a:pt x="305" y="80"/>
                </a:lnTo>
                <a:lnTo>
                  <a:pt x="317" y="74"/>
                </a:lnTo>
                <a:lnTo>
                  <a:pt x="385" y="54"/>
                </a:lnTo>
                <a:lnTo>
                  <a:pt x="444" y="35"/>
                </a:lnTo>
                <a:lnTo>
                  <a:pt x="528" y="9"/>
                </a:lnTo>
                <a:lnTo>
                  <a:pt x="563" y="0"/>
                </a:lnTo>
                <a:lnTo>
                  <a:pt x="554" y="17"/>
                </a:lnTo>
                <a:lnTo>
                  <a:pt x="543" y="37"/>
                </a:lnTo>
                <a:lnTo>
                  <a:pt x="526" y="67"/>
                </a:lnTo>
                <a:lnTo>
                  <a:pt x="513" y="89"/>
                </a:lnTo>
                <a:lnTo>
                  <a:pt x="509" y="98"/>
                </a:lnTo>
                <a:lnTo>
                  <a:pt x="489" y="135"/>
                </a:lnTo>
                <a:lnTo>
                  <a:pt x="474" y="163"/>
                </a:lnTo>
                <a:lnTo>
                  <a:pt x="450" y="206"/>
                </a:lnTo>
                <a:lnTo>
                  <a:pt x="415" y="269"/>
                </a:lnTo>
                <a:lnTo>
                  <a:pt x="400" y="306"/>
                </a:lnTo>
                <a:lnTo>
                  <a:pt x="381" y="356"/>
                </a:lnTo>
                <a:lnTo>
                  <a:pt x="409" y="378"/>
                </a:lnTo>
                <a:lnTo>
                  <a:pt x="441" y="402"/>
                </a:lnTo>
                <a:lnTo>
                  <a:pt x="465" y="419"/>
                </a:lnTo>
                <a:lnTo>
                  <a:pt x="498" y="443"/>
                </a:lnTo>
                <a:lnTo>
                  <a:pt x="530" y="467"/>
                </a:lnTo>
                <a:lnTo>
                  <a:pt x="565" y="480"/>
                </a:lnTo>
                <a:lnTo>
                  <a:pt x="634" y="504"/>
                </a:lnTo>
                <a:lnTo>
                  <a:pt x="654" y="512"/>
                </a:lnTo>
                <a:lnTo>
                  <a:pt x="654" y="512"/>
                </a:lnTo>
                <a:lnTo>
                  <a:pt x="671" y="536"/>
                </a:lnTo>
                <a:lnTo>
                  <a:pt x="672" y="569"/>
                </a:lnTo>
                <a:lnTo>
                  <a:pt x="674" y="576"/>
                </a:lnTo>
                <a:lnTo>
                  <a:pt x="678" y="632"/>
                </a:lnTo>
                <a:lnTo>
                  <a:pt x="680" y="660"/>
                </a:lnTo>
                <a:lnTo>
                  <a:pt x="680" y="669"/>
                </a:lnTo>
                <a:lnTo>
                  <a:pt x="684" y="754"/>
                </a:lnTo>
                <a:lnTo>
                  <a:pt x="687" y="801"/>
                </a:lnTo>
                <a:lnTo>
                  <a:pt x="689" y="840"/>
                </a:lnTo>
                <a:lnTo>
                  <a:pt x="691" y="882"/>
                </a:lnTo>
                <a:lnTo>
                  <a:pt x="691" y="890"/>
                </a:lnTo>
                <a:lnTo>
                  <a:pt x="695" y="932"/>
                </a:lnTo>
                <a:lnTo>
                  <a:pt x="689" y="942"/>
                </a:lnTo>
                <a:lnTo>
                  <a:pt x="669" y="990"/>
                </a:lnTo>
                <a:lnTo>
                  <a:pt x="663" y="1001"/>
                </a:lnTo>
                <a:lnTo>
                  <a:pt x="652" y="1025"/>
                </a:lnTo>
                <a:lnTo>
                  <a:pt x="637" y="1062"/>
                </a:lnTo>
                <a:lnTo>
                  <a:pt x="624" y="1086"/>
                </a:lnTo>
                <a:lnTo>
                  <a:pt x="606" y="1127"/>
                </a:lnTo>
                <a:lnTo>
                  <a:pt x="596" y="1147"/>
                </a:lnTo>
                <a:lnTo>
                  <a:pt x="582" y="1177"/>
                </a:lnTo>
                <a:lnTo>
                  <a:pt x="567" y="1208"/>
                </a:lnTo>
                <a:lnTo>
                  <a:pt x="535" y="1199"/>
                </a:lnTo>
                <a:lnTo>
                  <a:pt x="533" y="1197"/>
                </a:lnTo>
                <a:lnTo>
                  <a:pt x="515" y="1190"/>
                </a:lnTo>
                <a:lnTo>
                  <a:pt x="485" y="1179"/>
                </a:lnTo>
                <a:lnTo>
                  <a:pt x="478" y="1177"/>
                </a:lnTo>
                <a:lnTo>
                  <a:pt x="461" y="1170"/>
                </a:lnTo>
                <a:lnTo>
                  <a:pt x="404" y="1149"/>
                </a:lnTo>
                <a:lnTo>
                  <a:pt x="396" y="1147"/>
                </a:lnTo>
                <a:lnTo>
                  <a:pt x="368" y="1140"/>
                </a:lnTo>
                <a:lnTo>
                  <a:pt x="344" y="1134"/>
                </a:lnTo>
                <a:lnTo>
                  <a:pt x="289" y="1118"/>
                </a:lnTo>
                <a:lnTo>
                  <a:pt x="231" y="1105"/>
                </a:lnTo>
                <a:lnTo>
                  <a:pt x="185" y="1095"/>
                </a:lnTo>
                <a:lnTo>
                  <a:pt x="135" y="1081"/>
                </a:lnTo>
                <a:lnTo>
                  <a:pt x="77" y="106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41"/>
          <p:cNvSpPr>
            <a:spLocks noEditPoints="1"/>
          </p:cNvSpPr>
          <p:nvPr/>
        </p:nvSpPr>
        <p:spPr bwMode="auto">
          <a:xfrm>
            <a:off x="5972175" y="1262063"/>
            <a:ext cx="858838" cy="1020763"/>
          </a:xfrm>
          <a:custGeom>
            <a:avLst/>
            <a:gdLst>
              <a:gd name="T0" fmla="*/ 121 w 541"/>
              <a:gd name="T1" fmla="*/ 397 h 643"/>
              <a:gd name="T2" fmla="*/ 134 w 541"/>
              <a:gd name="T3" fmla="*/ 356 h 643"/>
              <a:gd name="T4" fmla="*/ 527 w 541"/>
              <a:gd name="T5" fmla="*/ 58 h 643"/>
              <a:gd name="T6" fmla="*/ 527 w 541"/>
              <a:gd name="T7" fmla="*/ 160 h 643"/>
              <a:gd name="T8" fmla="*/ 412 w 541"/>
              <a:gd name="T9" fmla="*/ 172 h 643"/>
              <a:gd name="T10" fmla="*/ 337 w 541"/>
              <a:gd name="T11" fmla="*/ 245 h 643"/>
              <a:gd name="T12" fmla="*/ 354 w 541"/>
              <a:gd name="T13" fmla="*/ 265 h 643"/>
              <a:gd name="T14" fmla="*/ 354 w 541"/>
              <a:gd name="T15" fmla="*/ 308 h 643"/>
              <a:gd name="T16" fmla="*/ 371 w 541"/>
              <a:gd name="T17" fmla="*/ 406 h 643"/>
              <a:gd name="T18" fmla="*/ 356 w 541"/>
              <a:gd name="T19" fmla="*/ 515 h 643"/>
              <a:gd name="T20" fmla="*/ 401 w 541"/>
              <a:gd name="T21" fmla="*/ 556 h 643"/>
              <a:gd name="T22" fmla="*/ 421 w 541"/>
              <a:gd name="T23" fmla="*/ 577 h 643"/>
              <a:gd name="T24" fmla="*/ 356 w 541"/>
              <a:gd name="T25" fmla="*/ 621 h 643"/>
              <a:gd name="T26" fmla="*/ 256 w 541"/>
              <a:gd name="T27" fmla="*/ 638 h 643"/>
              <a:gd name="T28" fmla="*/ 211 w 541"/>
              <a:gd name="T29" fmla="*/ 573 h 643"/>
              <a:gd name="T30" fmla="*/ 145 w 541"/>
              <a:gd name="T31" fmla="*/ 541 h 643"/>
              <a:gd name="T32" fmla="*/ 128 w 541"/>
              <a:gd name="T33" fmla="*/ 480 h 643"/>
              <a:gd name="T34" fmla="*/ 152 w 541"/>
              <a:gd name="T35" fmla="*/ 434 h 643"/>
              <a:gd name="T36" fmla="*/ 198 w 541"/>
              <a:gd name="T37" fmla="*/ 389 h 643"/>
              <a:gd name="T38" fmla="*/ 250 w 541"/>
              <a:gd name="T39" fmla="*/ 339 h 643"/>
              <a:gd name="T40" fmla="*/ 310 w 541"/>
              <a:gd name="T41" fmla="*/ 311 h 643"/>
              <a:gd name="T42" fmla="*/ 336 w 541"/>
              <a:gd name="T43" fmla="*/ 280 h 643"/>
              <a:gd name="T44" fmla="*/ 287 w 541"/>
              <a:gd name="T45" fmla="*/ 276 h 643"/>
              <a:gd name="T46" fmla="*/ 254 w 541"/>
              <a:gd name="T47" fmla="*/ 226 h 643"/>
              <a:gd name="T48" fmla="*/ 328 w 541"/>
              <a:gd name="T49" fmla="*/ 180 h 643"/>
              <a:gd name="T50" fmla="*/ 423 w 541"/>
              <a:gd name="T51" fmla="*/ 121 h 643"/>
              <a:gd name="T52" fmla="*/ 417 w 541"/>
              <a:gd name="T53" fmla="*/ 95 h 643"/>
              <a:gd name="T54" fmla="*/ 371 w 541"/>
              <a:gd name="T55" fmla="*/ 113 h 643"/>
              <a:gd name="T56" fmla="*/ 313 w 541"/>
              <a:gd name="T57" fmla="*/ 119 h 643"/>
              <a:gd name="T58" fmla="*/ 247 w 541"/>
              <a:gd name="T59" fmla="*/ 161 h 643"/>
              <a:gd name="T60" fmla="*/ 184 w 541"/>
              <a:gd name="T61" fmla="*/ 135 h 643"/>
              <a:gd name="T62" fmla="*/ 204 w 541"/>
              <a:gd name="T63" fmla="*/ 100 h 643"/>
              <a:gd name="T64" fmla="*/ 245 w 541"/>
              <a:gd name="T65" fmla="*/ 134 h 643"/>
              <a:gd name="T66" fmla="*/ 293 w 541"/>
              <a:gd name="T67" fmla="*/ 72 h 643"/>
              <a:gd name="T68" fmla="*/ 321 w 541"/>
              <a:gd name="T69" fmla="*/ 39 h 643"/>
              <a:gd name="T70" fmla="*/ 504 w 541"/>
              <a:gd name="T71" fmla="*/ 56 h 643"/>
              <a:gd name="T72" fmla="*/ 197 w 541"/>
              <a:gd name="T73" fmla="*/ 182 h 643"/>
              <a:gd name="T74" fmla="*/ 202 w 541"/>
              <a:gd name="T75" fmla="*/ 254 h 643"/>
              <a:gd name="T76" fmla="*/ 148 w 541"/>
              <a:gd name="T77" fmla="*/ 236 h 643"/>
              <a:gd name="T78" fmla="*/ 124 w 541"/>
              <a:gd name="T79" fmla="*/ 185 h 643"/>
              <a:gd name="T80" fmla="*/ 61 w 541"/>
              <a:gd name="T81" fmla="*/ 200 h 643"/>
              <a:gd name="T82" fmla="*/ 58 w 541"/>
              <a:gd name="T83" fmla="*/ 128 h 643"/>
              <a:gd name="T84" fmla="*/ 67 w 541"/>
              <a:gd name="T85" fmla="*/ 117 h 643"/>
              <a:gd name="T86" fmla="*/ 43 w 541"/>
              <a:gd name="T87" fmla="*/ 82 h 643"/>
              <a:gd name="T88" fmla="*/ 0 w 541"/>
              <a:gd name="T89" fmla="*/ 52 h 643"/>
              <a:gd name="T90" fmla="*/ 39 w 541"/>
              <a:gd name="T91" fmla="*/ 0 h 643"/>
              <a:gd name="T92" fmla="*/ 63 w 541"/>
              <a:gd name="T93" fmla="*/ 32 h 643"/>
              <a:gd name="T94" fmla="*/ 74 w 541"/>
              <a:gd name="T95" fmla="*/ 45 h 643"/>
              <a:gd name="T96" fmla="*/ 100 w 541"/>
              <a:gd name="T97" fmla="*/ 58 h 643"/>
              <a:gd name="T98" fmla="*/ 148 w 541"/>
              <a:gd name="T99" fmla="*/ 158 h 6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41" h="643">
                <a:moveTo>
                  <a:pt x="143" y="354"/>
                </a:moveTo>
                <a:lnTo>
                  <a:pt x="121" y="397"/>
                </a:lnTo>
                <a:lnTo>
                  <a:pt x="97" y="380"/>
                </a:lnTo>
                <a:lnTo>
                  <a:pt x="134" y="356"/>
                </a:lnTo>
                <a:lnTo>
                  <a:pt x="143" y="354"/>
                </a:lnTo>
                <a:close/>
                <a:moveTo>
                  <a:pt x="527" y="58"/>
                </a:moveTo>
                <a:lnTo>
                  <a:pt x="541" y="130"/>
                </a:lnTo>
                <a:lnTo>
                  <a:pt x="527" y="160"/>
                </a:lnTo>
                <a:lnTo>
                  <a:pt x="434" y="191"/>
                </a:lnTo>
                <a:lnTo>
                  <a:pt x="412" y="172"/>
                </a:lnTo>
                <a:lnTo>
                  <a:pt x="376" y="208"/>
                </a:lnTo>
                <a:lnTo>
                  <a:pt x="337" y="245"/>
                </a:lnTo>
                <a:lnTo>
                  <a:pt x="354" y="254"/>
                </a:lnTo>
                <a:lnTo>
                  <a:pt x="354" y="265"/>
                </a:lnTo>
                <a:lnTo>
                  <a:pt x="354" y="286"/>
                </a:lnTo>
                <a:lnTo>
                  <a:pt x="354" y="308"/>
                </a:lnTo>
                <a:lnTo>
                  <a:pt x="352" y="376"/>
                </a:lnTo>
                <a:lnTo>
                  <a:pt x="371" y="406"/>
                </a:lnTo>
                <a:lnTo>
                  <a:pt x="362" y="478"/>
                </a:lnTo>
                <a:lnTo>
                  <a:pt x="356" y="515"/>
                </a:lnTo>
                <a:lnTo>
                  <a:pt x="356" y="517"/>
                </a:lnTo>
                <a:lnTo>
                  <a:pt x="401" y="556"/>
                </a:lnTo>
                <a:lnTo>
                  <a:pt x="419" y="573"/>
                </a:lnTo>
                <a:lnTo>
                  <a:pt x="421" y="577"/>
                </a:lnTo>
                <a:lnTo>
                  <a:pt x="388" y="599"/>
                </a:lnTo>
                <a:lnTo>
                  <a:pt x="356" y="621"/>
                </a:lnTo>
                <a:lnTo>
                  <a:pt x="278" y="643"/>
                </a:lnTo>
                <a:lnTo>
                  <a:pt x="256" y="638"/>
                </a:lnTo>
                <a:lnTo>
                  <a:pt x="223" y="558"/>
                </a:lnTo>
                <a:lnTo>
                  <a:pt x="211" y="573"/>
                </a:lnTo>
                <a:lnTo>
                  <a:pt x="198" y="565"/>
                </a:lnTo>
                <a:lnTo>
                  <a:pt x="145" y="541"/>
                </a:lnTo>
                <a:lnTo>
                  <a:pt x="137" y="517"/>
                </a:lnTo>
                <a:lnTo>
                  <a:pt x="128" y="480"/>
                </a:lnTo>
                <a:lnTo>
                  <a:pt x="124" y="469"/>
                </a:lnTo>
                <a:lnTo>
                  <a:pt x="152" y="434"/>
                </a:lnTo>
                <a:lnTo>
                  <a:pt x="178" y="400"/>
                </a:lnTo>
                <a:lnTo>
                  <a:pt x="198" y="389"/>
                </a:lnTo>
                <a:lnTo>
                  <a:pt x="215" y="336"/>
                </a:lnTo>
                <a:lnTo>
                  <a:pt x="250" y="339"/>
                </a:lnTo>
                <a:lnTo>
                  <a:pt x="293" y="319"/>
                </a:lnTo>
                <a:lnTo>
                  <a:pt x="310" y="311"/>
                </a:lnTo>
                <a:lnTo>
                  <a:pt x="347" y="295"/>
                </a:lnTo>
                <a:lnTo>
                  <a:pt x="336" y="280"/>
                </a:lnTo>
                <a:lnTo>
                  <a:pt x="325" y="265"/>
                </a:lnTo>
                <a:lnTo>
                  <a:pt x="287" y="276"/>
                </a:lnTo>
                <a:lnTo>
                  <a:pt x="254" y="287"/>
                </a:lnTo>
                <a:lnTo>
                  <a:pt x="254" y="226"/>
                </a:lnTo>
                <a:lnTo>
                  <a:pt x="293" y="208"/>
                </a:lnTo>
                <a:lnTo>
                  <a:pt x="328" y="180"/>
                </a:lnTo>
                <a:lnTo>
                  <a:pt x="401" y="143"/>
                </a:lnTo>
                <a:lnTo>
                  <a:pt x="423" y="121"/>
                </a:lnTo>
                <a:lnTo>
                  <a:pt x="419" y="106"/>
                </a:lnTo>
                <a:lnTo>
                  <a:pt x="417" y="95"/>
                </a:lnTo>
                <a:lnTo>
                  <a:pt x="393" y="104"/>
                </a:lnTo>
                <a:lnTo>
                  <a:pt x="371" y="113"/>
                </a:lnTo>
                <a:lnTo>
                  <a:pt x="350" y="82"/>
                </a:lnTo>
                <a:lnTo>
                  <a:pt x="313" y="119"/>
                </a:lnTo>
                <a:lnTo>
                  <a:pt x="252" y="158"/>
                </a:lnTo>
                <a:lnTo>
                  <a:pt x="247" y="161"/>
                </a:lnTo>
                <a:lnTo>
                  <a:pt x="226" y="174"/>
                </a:lnTo>
                <a:lnTo>
                  <a:pt x="184" y="135"/>
                </a:lnTo>
                <a:lnTo>
                  <a:pt x="193" y="102"/>
                </a:lnTo>
                <a:lnTo>
                  <a:pt x="204" y="100"/>
                </a:lnTo>
                <a:lnTo>
                  <a:pt x="232" y="121"/>
                </a:lnTo>
                <a:lnTo>
                  <a:pt x="245" y="134"/>
                </a:lnTo>
                <a:lnTo>
                  <a:pt x="252" y="124"/>
                </a:lnTo>
                <a:lnTo>
                  <a:pt x="293" y="72"/>
                </a:lnTo>
                <a:lnTo>
                  <a:pt x="295" y="71"/>
                </a:lnTo>
                <a:lnTo>
                  <a:pt x="321" y="39"/>
                </a:lnTo>
                <a:lnTo>
                  <a:pt x="434" y="48"/>
                </a:lnTo>
                <a:lnTo>
                  <a:pt x="504" y="56"/>
                </a:lnTo>
                <a:lnTo>
                  <a:pt x="527" y="58"/>
                </a:lnTo>
                <a:close/>
                <a:moveTo>
                  <a:pt x="197" y="182"/>
                </a:moveTo>
                <a:lnTo>
                  <a:pt x="230" y="197"/>
                </a:lnTo>
                <a:lnTo>
                  <a:pt x="202" y="254"/>
                </a:lnTo>
                <a:lnTo>
                  <a:pt x="158" y="254"/>
                </a:lnTo>
                <a:lnTo>
                  <a:pt x="148" y="236"/>
                </a:lnTo>
                <a:lnTo>
                  <a:pt x="139" y="217"/>
                </a:lnTo>
                <a:lnTo>
                  <a:pt x="124" y="185"/>
                </a:lnTo>
                <a:lnTo>
                  <a:pt x="91" y="193"/>
                </a:lnTo>
                <a:lnTo>
                  <a:pt x="61" y="200"/>
                </a:lnTo>
                <a:lnTo>
                  <a:pt x="48" y="135"/>
                </a:lnTo>
                <a:lnTo>
                  <a:pt x="58" y="128"/>
                </a:lnTo>
                <a:lnTo>
                  <a:pt x="69" y="121"/>
                </a:lnTo>
                <a:lnTo>
                  <a:pt x="67" y="117"/>
                </a:lnTo>
                <a:lnTo>
                  <a:pt x="58" y="87"/>
                </a:lnTo>
                <a:lnTo>
                  <a:pt x="43" y="82"/>
                </a:lnTo>
                <a:lnTo>
                  <a:pt x="0" y="65"/>
                </a:lnTo>
                <a:lnTo>
                  <a:pt x="0" y="52"/>
                </a:lnTo>
                <a:lnTo>
                  <a:pt x="9" y="4"/>
                </a:lnTo>
                <a:lnTo>
                  <a:pt x="39" y="0"/>
                </a:lnTo>
                <a:lnTo>
                  <a:pt x="63" y="30"/>
                </a:lnTo>
                <a:lnTo>
                  <a:pt x="63" y="32"/>
                </a:lnTo>
                <a:lnTo>
                  <a:pt x="71" y="43"/>
                </a:lnTo>
                <a:lnTo>
                  <a:pt x="74" y="45"/>
                </a:lnTo>
                <a:lnTo>
                  <a:pt x="82" y="52"/>
                </a:lnTo>
                <a:lnTo>
                  <a:pt x="100" y="58"/>
                </a:lnTo>
                <a:lnTo>
                  <a:pt x="154" y="119"/>
                </a:lnTo>
                <a:lnTo>
                  <a:pt x="148" y="158"/>
                </a:lnTo>
                <a:lnTo>
                  <a:pt x="197" y="18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42"/>
          <p:cNvSpPr>
            <a:spLocks/>
          </p:cNvSpPr>
          <p:nvPr/>
        </p:nvSpPr>
        <p:spPr bwMode="auto">
          <a:xfrm>
            <a:off x="5678488" y="482601"/>
            <a:ext cx="549275" cy="355600"/>
          </a:xfrm>
          <a:custGeom>
            <a:avLst/>
            <a:gdLst>
              <a:gd name="T0" fmla="*/ 252 w 346"/>
              <a:gd name="T1" fmla="*/ 11 h 224"/>
              <a:gd name="T2" fmla="*/ 343 w 346"/>
              <a:gd name="T3" fmla="*/ 135 h 224"/>
              <a:gd name="T4" fmla="*/ 346 w 346"/>
              <a:gd name="T5" fmla="*/ 156 h 224"/>
              <a:gd name="T6" fmla="*/ 339 w 346"/>
              <a:gd name="T7" fmla="*/ 167 h 224"/>
              <a:gd name="T8" fmla="*/ 337 w 346"/>
              <a:gd name="T9" fmla="*/ 169 h 224"/>
              <a:gd name="T10" fmla="*/ 319 w 346"/>
              <a:gd name="T11" fmla="*/ 191 h 224"/>
              <a:gd name="T12" fmla="*/ 265 w 346"/>
              <a:gd name="T13" fmla="*/ 224 h 224"/>
              <a:gd name="T14" fmla="*/ 196 w 346"/>
              <a:gd name="T15" fmla="*/ 191 h 224"/>
              <a:gd name="T16" fmla="*/ 187 w 346"/>
              <a:gd name="T17" fmla="*/ 169 h 224"/>
              <a:gd name="T18" fmla="*/ 178 w 346"/>
              <a:gd name="T19" fmla="*/ 143 h 224"/>
              <a:gd name="T20" fmla="*/ 137 w 346"/>
              <a:gd name="T21" fmla="*/ 169 h 224"/>
              <a:gd name="T22" fmla="*/ 83 w 346"/>
              <a:gd name="T23" fmla="*/ 204 h 224"/>
              <a:gd name="T24" fmla="*/ 0 w 346"/>
              <a:gd name="T25" fmla="*/ 196 h 224"/>
              <a:gd name="T26" fmla="*/ 4 w 346"/>
              <a:gd name="T27" fmla="*/ 191 h 224"/>
              <a:gd name="T28" fmla="*/ 5 w 346"/>
              <a:gd name="T29" fmla="*/ 169 h 224"/>
              <a:gd name="T30" fmla="*/ 16 w 346"/>
              <a:gd name="T31" fmla="*/ 91 h 224"/>
              <a:gd name="T32" fmla="*/ 76 w 346"/>
              <a:gd name="T33" fmla="*/ 59 h 224"/>
              <a:gd name="T34" fmla="*/ 83 w 346"/>
              <a:gd name="T35" fmla="*/ 83 h 224"/>
              <a:gd name="T36" fmla="*/ 243 w 346"/>
              <a:gd name="T37" fmla="*/ 0 h 224"/>
              <a:gd name="T38" fmla="*/ 252 w 346"/>
              <a:gd name="T39" fmla="*/ 1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46" h="224">
                <a:moveTo>
                  <a:pt x="252" y="11"/>
                </a:moveTo>
                <a:lnTo>
                  <a:pt x="343" y="135"/>
                </a:lnTo>
                <a:lnTo>
                  <a:pt x="346" y="156"/>
                </a:lnTo>
                <a:lnTo>
                  <a:pt x="339" y="167"/>
                </a:lnTo>
                <a:lnTo>
                  <a:pt x="337" y="169"/>
                </a:lnTo>
                <a:lnTo>
                  <a:pt x="319" y="191"/>
                </a:lnTo>
                <a:lnTo>
                  <a:pt x="265" y="224"/>
                </a:lnTo>
                <a:lnTo>
                  <a:pt x="196" y="191"/>
                </a:lnTo>
                <a:lnTo>
                  <a:pt x="187" y="169"/>
                </a:lnTo>
                <a:lnTo>
                  <a:pt x="178" y="143"/>
                </a:lnTo>
                <a:lnTo>
                  <a:pt x="137" y="169"/>
                </a:lnTo>
                <a:lnTo>
                  <a:pt x="83" y="204"/>
                </a:lnTo>
                <a:lnTo>
                  <a:pt x="0" y="196"/>
                </a:lnTo>
                <a:lnTo>
                  <a:pt x="4" y="191"/>
                </a:lnTo>
                <a:lnTo>
                  <a:pt x="5" y="169"/>
                </a:lnTo>
                <a:lnTo>
                  <a:pt x="16" y="91"/>
                </a:lnTo>
                <a:lnTo>
                  <a:pt x="76" y="59"/>
                </a:lnTo>
                <a:lnTo>
                  <a:pt x="83" y="83"/>
                </a:lnTo>
                <a:lnTo>
                  <a:pt x="243" y="0"/>
                </a:lnTo>
                <a:lnTo>
                  <a:pt x="252" y="1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43"/>
          <p:cNvSpPr>
            <a:spLocks noEditPoints="1"/>
          </p:cNvSpPr>
          <p:nvPr/>
        </p:nvSpPr>
        <p:spPr bwMode="auto">
          <a:xfrm>
            <a:off x="6072188" y="893763"/>
            <a:ext cx="1089025" cy="581025"/>
          </a:xfrm>
          <a:custGeom>
            <a:avLst/>
            <a:gdLst>
              <a:gd name="T0" fmla="*/ 2 w 686"/>
              <a:gd name="T1" fmla="*/ 264 h 366"/>
              <a:gd name="T2" fmla="*/ 11 w 686"/>
              <a:gd name="T3" fmla="*/ 277 h 366"/>
              <a:gd name="T4" fmla="*/ 8 w 686"/>
              <a:gd name="T5" fmla="*/ 275 h 366"/>
              <a:gd name="T6" fmla="*/ 0 w 686"/>
              <a:gd name="T7" fmla="*/ 264 h 366"/>
              <a:gd name="T8" fmla="*/ 0 w 686"/>
              <a:gd name="T9" fmla="*/ 262 h 366"/>
              <a:gd name="T10" fmla="*/ 2 w 686"/>
              <a:gd name="T11" fmla="*/ 264 h 366"/>
              <a:gd name="T12" fmla="*/ 98 w 686"/>
              <a:gd name="T13" fmla="*/ 219 h 366"/>
              <a:gd name="T14" fmla="*/ 102 w 686"/>
              <a:gd name="T15" fmla="*/ 303 h 366"/>
              <a:gd name="T16" fmla="*/ 45 w 686"/>
              <a:gd name="T17" fmla="*/ 254 h 366"/>
              <a:gd name="T18" fmla="*/ 4 w 686"/>
              <a:gd name="T19" fmla="*/ 221 h 366"/>
              <a:gd name="T20" fmla="*/ 98 w 686"/>
              <a:gd name="T21" fmla="*/ 199 h 366"/>
              <a:gd name="T22" fmla="*/ 98 w 686"/>
              <a:gd name="T23" fmla="*/ 219 h 366"/>
              <a:gd name="T24" fmla="*/ 686 w 686"/>
              <a:gd name="T25" fmla="*/ 80 h 366"/>
              <a:gd name="T26" fmla="*/ 651 w 686"/>
              <a:gd name="T27" fmla="*/ 171 h 366"/>
              <a:gd name="T28" fmla="*/ 556 w 686"/>
              <a:gd name="T29" fmla="*/ 230 h 366"/>
              <a:gd name="T30" fmla="*/ 464 w 686"/>
              <a:gd name="T31" fmla="*/ 290 h 366"/>
              <a:gd name="T32" fmla="*/ 441 w 686"/>
              <a:gd name="T33" fmla="*/ 288 h 366"/>
              <a:gd name="T34" fmla="*/ 371 w 686"/>
              <a:gd name="T35" fmla="*/ 280 h 366"/>
              <a:gd name="T36" fmla="*/ 258 w 686"/>
              <a:gd name="T37" fmla="*/ 271 h 366"/>
              <a:gd name="T38" fmla="*/ 232 w 686"/>
              <a:gd name="T39" fmla="*/ 303 h 366"/>
              <a:gd name="T40" fmla="*/ 230 w 686"/>
              <a:gd name="T41" fmla="*/ 304 h 366"/>
              <a:gd name="T42" fmla="*/ 189 w 686"/>
              <a:gd name="T43" fmla="*/ 356 h 366"/>
              <a:gd name="T44" fmla="*/ 182 w 686"/>
              <a:gd name="T45" fmla="*/ 366 h 366"/>
              <a:gd name="T46" fmla="*/ 169 w 686"/>
              <a:gd name="T47" fmla="*/ 353 h 366"/>
              <a:gd name="T48" fmla="*/ 141 w 686"/>
              <a:gd name="T49" fmla="*/ 332 h 366"/>
              <a:gd name="T50" fmla="*/ 130 w 686"/>
              <a:gd name="T51" fmla="*/ 334 h 366"/>
              <a:gd name="T52" fmla="*/ 150 w 686"/>
              <a:gd name="T53" fmla="*/ 260 h 366"/>
              <a:gd name="T54" fmla="*/ 160 w 686"/>
              <a:gd name="T55" fmla="*/ 230 h 366"/>
              <a:gd name="T56" fmla="*/ 174 w 686"/>
              <a:gd name="T57" fmla="*/ 182 h 366"/>
              <a:gd name="T58" fmla="*/ 178 w 686"/>
              <a:gd name="T59" fmla="*/ 169 h 366"/>
              <a:gd name="T60" fmla="*/ 182 w 686"/>
              <a:gd name="T61" fmla="*/ 154 h 366"/>
              <a:gd name="T62" fmla="*/ 230 w 686"/>
              <a:gd name="T63" fmla="*/ 125 h 366"/>
              <a:gd name="T64" fmla="*/ 325 w 686"/>
              <a:gd name="T65" fmla="*/ 154 h 366"/>
              <a:gd name="T66" fmla="*/ 341 w 686"/>
              <a:gd name="T67" fmla="*/ 156 h 366"/>
              <a:gd name="T68" fmla="*/ 345 w 686"/>
              <a:gd name="T69" fmla="*/ 147 h 366"/>
              <a:gd name="T70" fmla="*/ 349 w 686"/>
              <a:gd name="T71" fmla="*/ 145 h 366"/>
              <a:gd name="T72" fmla="*/ 399 w 686"/>
              <a:gd name="T73" fmla="*/ 106 h 366"/>
              <a:gd name="T74" fmla="*/ 486 w 686"/>
              <a:gd name="T75" fmla="*/ 86 h 366"/>
              <a:gd name="T76" fmla="*/ 493 w 686"/>
              <a:gd name="T77" fmla="*/ 84 h 366"/>
              <a:gd name="T78" fmla="*/ 521 w 686"/>
              <a:gd name="T79" fmla="*/ 78 h 366"/>
              <a:gd name="T80" fmla="*/ 532 w 686"/>
              <a:gd name="T81" fmla="*/ 75 h 366"/>
              <a:gd name="T82" fmla="*/ 538 w 686"/>
              <a:gd name="T83" fmla="*/ 62 h 366"/>
              <a:gd name="T84" fmla="*/ 554 w 686"/>
              <a:gd name="T85" fmla="*/ 25 h 366"/>
              <a:gd name="T86" fmla="*/ 556 w 686"/>
              <a:gd name="T87" fmla="*/ 25 h 366"/>
              <a:gd name="T88" fmla="*/ 627 w 686"/>
              <a:gd name="T89" fmla="*/ 0 h 366"/>
              <a:gd name="T90" fmla="*/ 643 w 686"/>
              <a:gd name="T91" fmla="*/ 17 h 366"/>
              <a:gd name="T92" fmla="*/ 660 w 686"/>
              <a:gd name="T93" fmla="*/ 34 h 366"/>
              <a:gd name="T94" fmla="*/ 673 w 686"/>
              <a:gd name="T95" fmla="*/ 47 h 366"/>
              <a:gd name="T96" fmla="*/ 656 w 686"/>
              <a:gd name="T97" fmla="*/ 56 h 366"/>
              <a:gd name="T98" fmla="*/ 686 w 686"/>
              <a:gd name="T99" fmla="*/ 80 h 3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686" h="366">
                <a:moveTo>
                  <a:pt x="2" y="264"/>
                </a:moveTo>
                <a:lnTo>
                  <a:pt x="11" y="277"/>
                </a:lnTo>
                <a:lnTo>
                  <a:pt x="8" y="275"/>
                </a:lnTo>
                <a:lnTo>
                  <a:pt x="0" y="264"/>
                </a:lnTo>
                <a:lnTo>
                  <a:pt x="0" y="262"/>
                </a:lnTo>
                <a:lnTo>
                  <a:pt x="2" y="264"/>
                </a:lnTo>
                <a:close/>
                <a:moveTo>
                  <a:pt x="98" y="219"/>
                </a:moveTo>
                <a:lnTo>
                  <a:pt x="102" y="303"/>
                </a:lnTo>
                <a:lnTo>
                  <a:pt x="45" y="254"/>
                </a:lnTo>
                <a:lnTo>
                  <a:pt x="4" y="221"/>
                </a:lnTo>
                <a:lnTo>
                  <a:pt x="98" y="199"/>
                </a:lnTo>
                <a:lnTo>
                  <a:pt x="98" y="219"/>
                </a:lnTo>
                <a:close/>
                <a:moveTo>
                  <a:pt x="686" y="80"/>
                </a:moveTo>
                <a:lnTo>
                  <a:pt x="651" y="171"/>
                </a:lnTo>
                <a:lnTo>
                  <a:pt x="556" y="230"/>
                </a:lnTo>
                <a:lnTo>
                  <a:pt x="464" y="290"/>
                </a:lnTo>
                <a:lnTo>
                  <a:pt x="441" y="288"/>
                </a:lnTo>
                <a:lnTo>
                  <a:pt x="371" y="280"/>
                </a:lnTo>
                <a:lnTo>
                  <a:pt x="258" y="271"/>
                </a:lnTo>
                <a:lnTo>
                  <a:pt x="232" y="303"/>
                </a:lnTo>
                <a:lnTo>
                  <a:pt x="230" y="304"/>
                </a:lnTo>
                <a:lnTo>
                  <a:pt x="189" y="356"/>
                </a:lnTo>
                <a:lnTo>
                  <a:pt x="182" y="366"/>
                </a:lnTo>
                <a:lnTo>
                  <a:pt x="169" y="353"/>
                </a:lnTo>
                <a:lnTo>
                  <a:pt x="141" y="332"/>
                </a:lnTo>
                <a:lnTo>
                  <a:pt x="130" y="334"/>
                </a:lnTo>
                <a:lnTo>
                  <a:pt x="150" y="260"/>
                </a:lnTo>
                <a:lnTo>
                  <a:pt x="160" y="230"/>
                </a:lnTo>
                <a:lnTo>
                  <a:pt x="174" y="182"/>
                </a:lnTo>
                <a:lnTo>
                  <a:pt x="178" y="169"/>
                </a:lnTo>
                <a:lnTo>
                  <a:pt x="182" y="154"/>
                </a:lnTo>
                <a:lnTo>
                  <a:pt x="230" y="125"/>
                </a:lnTo>
                <a:lnTo>
                  <a:pt x="325" y="154"/>
                </a:lnTo>
                <a:lnTo>
                  <a:pt x="341" y="156"/>
                </a:lnTo>
                <a:lnTo>
                  <a:pt x="345" y="147"/>
                </a:lnTo>
                <a:lnTo>
                  <a:pt x="349" y="145"/>
                </a:lnTo>
                <a:lnTo>
                  <a:pt x="399" y="106"/>
                </a:lnTo>
                <a:lnTo>
                  <a:pt x="486" y="86"/>
                </a:lnTo>
                <a:lnTo>
                  <a:pt x="493" y="84"/>
                </a:lnTo>
                <a:lnTo>
                  <a:pt x="521" y="78"/>
                </a:lnTo>
                <a:lnTo>
                  <a:pt x="532" y="75"/>
                </a:lnTo>
                <a:lnTo>
                  <a:pt x="538" y="62"/>
                </a:lnTo>
                <a:lnTo>
                  <a:pt x="554" y="25"/>
                </a:lnTo>
                <a:lnTo>
                  <a:pt x="556" y="25"/>
                </a:lnTo>
                <a:lnTo>
                  <a:pt x="627" y="0"/>
                </a:lnTo>
                <a:lnTo>
                  <a:pt x="643" y="17"/>
                </a:lnTo>
                <a:lnTo>
                  <a:pt x="660" y="34"/>
                </a:lnTo>
                <a:lnTo>
                  <a:pt x="673" y="47"/>
                </a:lnTo>
                <a:lnTo>
                  <a:pt x="656" y="56"/>
                </a:lnTo>
                <a:lnTo>
                  <a:pt x="686" y="8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44"/>
          <p:cNvSpPr>
            <a:spLocks/>
          </p:cNvSpPr>
          <p:nvPr/>
        </p:nvSpPr>
        <p:spPr bwMode="auto">
          <a:xfrm>
            <a:off x="7454900" y="279401"/>
            <a:ext cx="1141413" cy="1436688"/>
          </a:xfrm>
          <a:custGeom>
            <a:avLst/>
            <a:gdLst>
              <a:gd name="T0" fmla="*/ 719 w 719"/>
              <a:gd name="T1" fmla="*/ 19 h 905"/>
              <a:gd name="T2" fmla="*/ 612 w 719"/>
              <a:gd name="T3" fmla="*/ 93 h 905"/>
              <a:gd name="T4" fmla="*/ 612 w 719"/>
              <a:gd name="T5" fmla="*/ 95 h 905"/>
              <a:gd name="T6" fmla="*/ 592 w 719"/>
              <a:gd name="T7" fmla="*/ 108 h 905"/>
              <a:gd name="T8" fmla="*/ 540 w 719"/>
              <a:gd name="T9" fmla="*/ 280 h 905"/>
              <a:gd name="T10" fmla="*/ 530 w 719"/>
              <a:gd name="T11" fmla="*/ 297 h 905"/>
              <a:gd name="T12" fmla="*/ 419 w 719"/>
              <a:gd name="T13" fmla="*/ 488 h 905"/>
              <a:gd name="T14" fmla="*/ 425 w 719"/>
              <a:gd name="T15" fmla="*/ 539 h 905"/>
              <a:gd name="T16" fmla="*/ 334 w 719"/>
              <a:gd name="T17" fmla="*/ 534 h 905"/>
              <a:gd name="T18" fmla="*/ 341 w 719"/>
              <a:gd name="T19" fmla="*/ 560 h 905"/>
              <a:gd name="T20" fmla="*/ 360 w 719"/>
              <a:gd name="T21" fmla="*/ 625 h 905"/>
              <a:gd name="T22" fmla="*/ 367 w 719"/>
              <a:gd name="T23" fmla="*/ 649 h 905"/>
              <a:gd name="T24" fmla="*/ 377 w 719"/>
              <a:gd name="T25" fmla="*/ 682 h 905"/>
              <a:gd name="T26" fmla="*/ 382 w 719"/>
              <a:gd name="T27" fmla="*/ 695 h 905"/>
              <a:gd name="T28" fmla="*/ 378 w 719"/>
              <a:gd name="T29" fmla="*/ 717 h 905"/>
              <a:gd name="T30" fmla="*/ 356 w 719"/>
              <a:gd name="T31" fmla="*/ 897 h 905"/>
              <a:gd name="T32" fmla="*/ 354 w 719"/>
              <a:gd name="T33" fmla="*/ 905 h 905"/>
              <a:gd name="T34" fmla="*/ 352 w 719"/>
              <a:gd name="T35" fmla="*/ 899 h 905"/>
              <a:gd name="T36" fmla="*/ 245 w 719"/>
              <a:gd name="T37" fmla="*/ 710 h 905"/>
              <a:gd name="T38" fmla="*/ 243 w 719"/>
              <a:gd name="T39" fmla="*/ 708 h 905"/>
              <a:gd name="T40" fmla="*/ 213 w 719"/>
              <a:gd name="T41" fmla="*/ 654 h 905"/>
              <a:gd name="T42" fmla="*/ 188 w 719"/>
              <a:gd name="T43" fmla="*/ 643 h 905"/>
              <a:gd name="T44" fmla="*/ 150 w 719"/>
              <a:gd name="T45" fmla="*/ 610 h 905"/>
              <a:gd name="T46" fmla="*/ 149 w 719"/>
              <a:gd name="T47" fmla="*/ 608 h 905"/>
              <a:gd name="T48" fmla="*/ 112 w 719"/>
              <a:gd name="T49" fmla="*/ 627 h 905"/>
              <a:gd name="T50" fmla="*/ 112 w 719"/>
              <a:gd name="T51" fmla="*/ 627 h 905"/>
              <a:gd name="T52" fmla="*/ 104 w 719"/>
              <a:gd name="T53" fmla="*/ 621 h 905"/>
              <a:gd name="T54" fmla="*/ 60 w 719"/>
              <a:gd name="T55" fmla="*/ 584 h 905"/>
              <a:gd name="T56" fmla="*/ 61 w 719"/>
              <a:gd name="T57" fmla="*/ 580 h 905"/>
              <a:gd name="T58" fmla="*/ 73 w 719"/>
              <a:gd name="T59" fmla="*/ 564 h 905"/>
              <a:gd name="T60" fmla="*/ 0 w 719"/>
              <a:gd name="T61" fmla="*/ 565 h 905"/>
              <a:gd name="T62" fmla="*/ 10 w 719"/>
              <a:gd name="T63" fmla="*/ 450 h 905"/>
              <a:gd name="T64" fmla="*/ 50 w 719"/>
              <a:gd name="T65" fmla="*/ 413 h 905"/>
              <a:gd name="T66" fmla="*/ 11 w 719"/>
              <a:gd name="T67" fmla="*/ 373 h 905"/>
              <a:gd name="T68" fmla="*/ 137 w 719"/>
              <a:gd name="T69" fmla="*/ 336 h 905"/>
              <a:gd name="T70" fmla="*/ 139 w 719"/>
              <a:gd name="T71" fmla="*/ 297 h 905"/>
              <a:gd name="T72" fmla="*/ 139 w 719"/>
              <a:gd name="T73" fmla="*/ 228 h 905"/>
              <a:gd name="T74" fmla="*/ 173 w 719"/>
              <a:gd name="T75" fmla="*/ 247 h 905"/>
              <a:gd name="T76" fmla="*/ 178 w 719"/>
              <a:gd name="T77" fmla="*/ 197 h 905"/>
              <a:gd name="T78" fmla="*/ 245 w 719"/>
              <a:gd name="T79" fmla="*/ 189 h 905"/>
              <a:gd name="T80" fmla="*/ 278 w 719"/>
              <a:gd name="T81" fmla="*/ 185 h 905"/>
              <a:gd name="T82" fmla="*/ 288 w 719"/>
              <a:gd name="T83" fmla="*/ 163 h 905"/>
              <a:gd name="T84" fmla="*/ 264 w 719"/>
              <a:gd name="T85" fmla="*/ 119 h 905"/>
              <a:gd name="T86" fmla="*/ 302 w 719"/>
              <a:gd name="T87" fmla="*/ 115 h 905"/>
              <a:gd name="T88" fmla="*/ 321 w 719"/>
              <a:gd name="T89" fmla="*/ 63 h 905"/>
              <a:gd name="T90" fmla="*/ 358 w 719"/>
              <a:gd name="T91" fmla="*/ 56 h 905"/>
              <a:gd name="T92" fmla="*/ 378 w 719"/>
              <a:gd name="T93" fmla="*/ 4 h 905"/>
              <a:gd name="T94" fmla="*/ 464 w 719"/>
              <a:gd name="T95" fmla="*/ 11 h 905"/>
              <a:gd name="T96" fmla="*/ 536 w 719"/>
              <a:gd name="T97" fmla="*/ 21 h 905"/>
              <a:gd name="T98" fmla="*/ 558 w 719"/>
              <a:gd name="T99" fmla="*/ 22 h 905"/>
              <a:gd name="T100" fmla="*/ 573 w 719"/>
              <a:gd name="T101" fmla="*/ 24 h 905"/>
              <a:gd name="T102" fmla="*/ 575 w 719"/>
              <a:gd name="T103" fmla="*/ 24 h 905"/>
              <a:gd name="T104" fmla="*/ 582 w 719"/>
              <a:gd name="T105" fmla="*/ 24 h 905"/>
              <a:gd name="T106" fmla="*/ 658 w 719"/>
              <a:gd name="T107" fmla="*/ 0 h 905"/>
              <a:gd name="T108" fmla="*/ 719 w 719"/>
              <a:gd name="T109" fmla="*/ 19 h 9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19" h="905">
                <a:moveTo>
                  <a:pt x="719" y="19"/>
                </a:moveTo>
                <a:lnTo>
                  <a:pt x="612" y="93"/>
                </a:lnTo>
                <a:lnTo>
                  <a:pt x="612" y="95"/>
                </a:lnTo>
                <a:lnTo>
                  <a:pt x="592" y="108"/>
                </a:lnTo>
                <a:lnTo>
                  <a:pt x="540" y="280"/>
                </a:lnTo>
                <a:lnTo>
                  <a:pt x="530" y="297"/>
                </a:lnTo>
                <a:lnTo>
                  <a:pt x="419" y="488"/>
                </a:lnTo>
                <a:lnTo>
                  <a:pt x="425" y="539"/>
                </a:lnTo>
                <a:lnTo>
                  <a:pt x="334" y="534"/>
                </a:lnTo>
                <a:lnTo>
                  <a:pt x="341" y="560"/>
                </a:lnTo>
                <a:lnTo>
                  <a:pt x="360" y="625"/>
                </a:lnTo>
                <a:lnTo>
                  <a:pt x="367" y="649"/>
                </a:lnTo>
                <a:lnTo>
                  <a:pt x="377" y="682"/>
                </a:lnTo>
                <a:lnTo>
                  <a:pt x="382" y="695"/>
                </a:lnTo>
                <a:lnTo>
                  <a:pt x="378" y="717"/>
                </a:lnTo>
                <a:lnTo>
                  <a:pt x="356" y="897"/>
                </a:lnTo>
                <a:lnTo>
                  <a:pt x="354" y="905"/>
                </a:lnTo>
                <a:lnTo>
                  <a:pt x="352" y="899"/>
                </a:lnTo>
                <a:lnTo>
                  <a:pt x="245" y="710"/>
                </a:lnTo>
                <a:lnTo>
                  <a:pt x="243" y="708"/>
                </a:lnTo>
                <a:lnTo>
                  <a:pt x="213" y="654"/>
                </a:lnTo>
                <a:lnTo>
                  <a:pt x="188" y="643"/>
                </a:lnTo>
                <a:lnTo>
                  <a:pt x="150" y="610"/>
                </a:lnTo>
                <a:lnTo>
                  <a:pt x="149" y="608"/>
                </a:lnTo>
                <a:lnTo>
                  <a:pt x="112" y="627"/>
                </a:lnTo>
                <a:lnTo>
                  <a:pt x="112" y="627"/>
                </a:lnTo>
                <a:lnTo>
                  <a:pt x="104" y="621"/>
                </a:lnTo>
                <a:lnTo>
                  <a:pt x="60" y="584"/>
                </a:lnTo>
                <a:lnTo>
                  <a:pt x="61" y="580"/>
                </a:lnTo>
                <a:lnTo>
                  <a:pt x="73" y="564"/>
                </a:lnTo>
                <a:lnTo>
                  <a:pt x="0" y="565"/>
                </a:lnTo>
                <a:lnTo>
                  <a:pt x="10" y="450"/>
                </a:lnTo>
                <a:lnTo>
                  <a:pt x="50" y="413"/>
                </a:lnTo>
                <a:lnTo>
                  <a:pt x="11" y="373"/>
                </a:lnTo>
                <a:lnTo>
                  <a:pt x="137" y="336"/>
                </a:lnTo>
                <a:lnTo>
                  <a:pt x="139" y="297"/>
                </a:lnTo>
                <a:lnTo>
                  <a:pt x="139" y="228"/>
                </a:lnTo>
                <a:lnTo>
                  <a:pt x="173" y="247"/>
                </a:lnTo>
                <a:lnTo>
                  <a:pt x="178" y="197"/>
                </a:lnTo>
                <a:lnTo>
                  <a:pt x="245" y="189"/>
                </a:lnTo>
                <a:lnTo>
                  <a:pt x="278" y="185"/>
                </a:lnTo>
                <a:lnTo>
                  <a:pt x="288" y="163"/>
                </a:lnTo>
                <a:lnTo>
                  <a:pt x="264" y="119"/>
                </a:lnTo>
                <a:lnTo>
                  <a:pt x="302" y="115"/>
                </a:lnTo>
                <a:lnTo>
                  <a:pt x="321" y="63"/>
                </a:lnTo>
                <a:lnTo>
                  <a:pt x="358" y="56"/>
                </a:lnTo>
                <a:lnTo>
                  <a:pt x="378" y="4"/>
                </a:lnTo>
                <a:lnTo>
                  <a:pt x="464" y="11"/>
                </a:lnTo>
                <a:lnTo>
                  <a:pt x="536" y="21"/>
                </a:lnTo>
                <a:lnTo>
                  <a:pt x="558" y="22"/>
                </a:lnTo>
                <a:lnTo>
                  <a:pt x="573" y="24"/>
                </a:lnTo>
                <a:lnTo>
                  <a:pt x="575" y="24"/>
                </a:lnTo>
                <a:lnTo>
                  <a:pt x="582" y="24"/>
                </a:lnTo>
                <a:lnTo>
                  <a:pt x="658" y="0"/>
                </a:lnTo>
                <a:lnTo>
                  <a:pt x="719" y="1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45"/>
          <p:cNvSpPr>
            <a:spLocks/>
          </p:cNvSpPr>
          <p:nvPr/>
        </p:nvSpPr>
        <p:spPr bwMode="auto">
          <a:xfrm>
            <a:off x="5181600" y="2459038"/>
            <a:ext cx="958850" cy="912813"/>
          </a:xfrm>
          <a:custGeom>
            <a:avLst/>
            <a:gdLst>
              <a:gd name="T0" fmla="*/ 522 w 604"/>
              <a:gd name="T1" fmla="*/ 19 h 575"/>
              <a:gd name="T2" fmla="*/ 530 w 604"/>
              <a:gd name="T3" fmla="*/ 32 h 575"/>
              <a:gd name="T4" fmla="*/ 544 w 604"/>
              <a:gd name="T5" fmla="*/ 52 h 575"/>
              <a:gd name="T6" fmla="*/ 604 w 604"/>
              <a:gd name="T7" fmla="*/ 65 h 575"/>
              <a:gd name="T8" fmla="*/ 554 w 604"/>
              <a:gd name="T9" fmla="*/ 93 h 575"/>
              <a:gd name="T10" fmla="*/ 537 w 604"/>
              <a:gd name="T11" fmla="*/ 115 h 575"/>
              <a:gd name="T12" fmla="*/ 524 w 604"/>
              <a:gd name="T13" fmla="*/ 171 h 575"/>
              <a:gd name="T14" fmla="*/ 524 w 604"/>
              <a:gd name="T15" fmla="*/ 195 h 575"/>
              <a:gd name="T16" fmla="*/ 494 w 604"/>
              <a:gd name="T17" fmla="*/ 215 h 575"/>
              <a:gd name="T18" fmla="*/ 487 w 604"/>
              <a:gd name="T19" fmla="*/ 221 h 575"/>
              <a:gd name="T20" fmla="*/ 465 w 604"/>
              <a:gd name="T21" fmla="*/ 236 h 575"/>
              <a:gd name="T22" fmla="*/ 420 w 604"/>
              <a:gd name="T23" fmla="*/ 265 h 575"/>
              <a:gd name="T24" fmla="*/ 383 w 604"/>
              <a:gd name="T25" fmla="*/ 303 h 575"/>
              <a:gd name="T26" fmla="*/ 342 w 604"/>
              <a:gd name="T27" fmla="*/ 332 h 575"/>
              <a:gd name="T28" fmla="*/ 296 w 604"/>
              <a:gd name="T29" fmla="*/ 366 h 575"/>
              <a:gd name="T30" fmla="*/ 261 w 604"/>
              <a:gd name="T31" fmla="*/ 388 h 575"/>
              <a:gd name="T32" fmla="*/ 222 w 604"/>
              <a:gd name="T33" fmla="*/ 393 h 575"/>
              <a:gd name="T34" fmla="*/ 198 w 604"/>
              <a:gd name="T35" fmla="*/ 408 h 575"/>
              <a:gd name="T36" fmla="*/ 174 w 604"/>
              <a:gd name="T37" fmla="*/ 425 h 575"/>
              <a:gd name="T38" fmla="*/ 135 w 604"/>
              <a:gd name="T39" fmla="*/ 445 h 575"/>
              <a:gd name="T40" fmla="*/ 129 w 604"/>
              <a:gd name="T41" fmla="*/ 460 h 575"/>
              <a:gd name="T42" fmla="*/ 127 w 604"/>
              <a:gd name="T43" fmla="*/ 471 h 575"/>
              <a:gd name="T44" fmla="*/ 153 w 604"/>
              <a:gd name="T45" fmla="*/ 467 h 575"/>
              <a:gd name="T46" fmla="*/ 148 w 604"/>
              <a:gd name="T47" fmla="*/ 471 h 575"/>
              <a:gd name="T48" fmla="*/ 161 w 604"/>
              <a:gd name="T49" fmla="*/ 506 h 575"/>
              <a:gd name="T50" fmla="*/ 13 w 604"/>
              <a:gd name="T51" fmla="*/ 575 h 575"/>
              <a:gd name="T52" fmla="*/ 9 w 604"/>
              <a:gd name="T53" fmla="*/ 549 h 575"/>
              <a:gd name="T54" fmla="*/ 0 w 604"/>
              <a:gd name="T55" fmla="*/ 510 h 575"/>
              <a:gd name="T56" fmla="*/ 14 w 604"/>
              <a:gd name="T57" fmla="*/ 501 h 575"/>
              <a:gd name="T58" fmla="*/ 22 w 604"/>
              <a:gd name="T59" fmla="*/ 529 h 575"/>
              <a:gd name="T60" fmla="*/ 140 w 604"/>
              <a:gd name="T61" fmla="*/ 334 h 575"/>
              <a:gd name="T62" fmla="*/ 209 w 604"/>
              <a:gd name="T63" fmla="*/ 290 h 575"/>
              <a:gd name="T64" fmla="*/ 252 w 604"/>
              <a:gd name="T65" fmla="*/ 228 h 575"/>
              <a:gd name="T66" fmla="*/ 252 w 604"/>
              <a:gd name="T67" fmla="*/ 162 h 575"/>
              <a:gd name="T68" fmla="*/ 281 w 604"/>
              <a:gd name="T69" fmla="*/ 132 h 575"/>
              <a:gd name="T70" fmla="*/ 289 w 604"/>
              <a:gd name="T71" fmla="*/ 125 h 575"/>
              <a:gd name="T72" fmla="*/ 302 w 604"/>
              <a:gd name="T73" fmla="*/ 75 h 575"/>
              <a:gd name="T74" fmla="*/ 305 w 604"/>
              <a:gd name="T75" fmla="*/ 73 h 575"/>
              <a:gd name="T76" fmla="*/ 335 w 604"/>
              <a:gd name="T77" fmla="*/ 65 h 575"/>
              <a:gd name="T78" fmla="*/ 385 w 604"/>
              <a:gd name="T79" fmla="*/ 39 h 575"/>
              <a:gd name="T80" fmla="*/ 426 w 604"/>
              <a:gd name="T81" fmla="*/ 17 h 575"/>
              <a:gd name="T82" fmla="*/ 457 w 604"/>
              <a:gd name="T83" fmla="*/ 0 h 575"/>
              <a:gd name="T84" fmla="*/ 522 w 604"/>
              <a:gd name="T85" fmla="*/ 19 h 5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04" h="575">
                <a:moveTo>
                  <a:pt x="522" y="19"/>
                </a:moveTo>
                <a:lnTo>
                  <a:pt x="530" y="32"/>
                </a:lnTo>
                <a:lnTo>
                  <a:pt x="544" y="52"/>
                </a:lnTo>
                <a:lnTo>
                  <a:pt x="604" y="65"/>
                </a:lnTo>
                <a:lnTo>
                  <a:pt x="554" y="93"/>
                </a:lnTo>
                <a:lnTo>
                  <a:pt x="537" y="115"/>
                </a:lnTo>
                <a:lnTo>
                  <a:pt x="524" y="171"/>
                </a:lnTo>
                <a:lnTo>
                  <a:pt x="524" y="195"/>
                </a:lnTo>
                <a:lnTo>
                  <a:pt x="494" y="215"/>
                </a:lnTo>
                <a:lnTo>
                  <a:pt x="487" y="221"/>
                </a:lnTo>
                <a:lnTo>
                  <a:pt x="465" y="236"/>
                </a:lnTo>
                <a:lnTo>
                  <a:pt x="420" y="265"/>
                </a:lnTo>
                <a:lnTo>
                  <a:pt x="383" y="303"/>
                </a:lnTo>
                <a:lnTo>
                  <a:pt x="342" y="332"/>
                </a:lnTo>
                <a:lnTo>
                  <a:pt x="296" y="366"/>
                </a:lnTo>
                <a:lnTo>
                  <a:pt x="261" y="388"/>
                </a:lnTo>
                <a:lnTo>
                  <a:pt x="222" y="393"/>
                </a:lnTo>
                <a:lnTo>
                  <a:pt x="198" y="408"/>
                </a:lnTo>
                <a:lnTo>
                  <a:pt x="174" y="425"/>
                </a:lnTo>
                <a:lnTo>
                  <a:pt x="135" y="445"/>
                </a:lnTo>
                <a:lnTo>
                  <a:pt x="129" y="460"/>
                </a:lnTo>
                <a:lnTo>
                  <a:pt x="127" y="471"/>
                </a:lnTo>
                <a:lnTo>
                  <a:pt x="153" y="467"/>
                </a:lnTo>
                <a:lnTo>
                  <a:pt x="148" y="471"/>
                </a:lnTo>
                <a:lnTo>
                  <a:pt x="161" y="506"/>
                </a:lnTo>
                <a:lnTo>
                  <a:pt x="13" y="575"/>
                </a:lnTo>
                <a:lnTo>
                  <a:pt x="9" y="549"/>
                </a:lnTo>
                <a:lnTo>
                  <a:pt x="0" y="510"/>
                </a:lnTo>
                <a:lnTo>
                  <a:pt x="14" y="501"/>
                </a:lnTo>
                <a:lnTo>
                  <a:pt x="22" y="529"/>
                </a:lnTo>
                <a:lnTo>
                  <a:pt x="140" y="334"/>
                </a:lnTo>
                <a:lnTo>
                  <a:pt x="209" y="290"/>
                </a:lnTo>
                <a:lnTo>
                  <a:pt x="252" y="228"/>
                </a:lnTo>
                <a:lnTo>
                  <a:pt x="252" y="162"/>
                </a:lnTo>
                <a:lnTo>
                  <a:pt x="281" y="132"/>
                </a:lnTo>
                <a:lnTo>
                  <a:pt x="289" y="125"/>
                </a:lnTo>
                <a:lnTo>
                  <a:pt x="302" y="75"/>
                </a:lnTo>
                <a:lnTo>
                  <a:pt x="305" y="73"/>
                </a:lnTo>
                <a:lnTo>
                  <a:pt x="335" y="65"/>
                </a:lnTo>
                <a:lnTo>
                  <a:pt x="385" y="39"/>
                </a:lnTo>
                <a:lnTo>
                  <a:pt x="426" y="17"/>
                </a:lnTo>
                <a:lnTo>
                  <a:pt x="457" y="0"/>
                </a:lnTo>
                <a:lnTo>
                  <a:pt x="522" y="1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46"/>
          <p:cNvSpPr>
            <a:spLocks/>
          </p:cNvSpPr>
          <p:nvPr/>
        </p:nvSpPr>
        <p:spPr bwMode="auto">
          <a:xfrm>
            <a:off x="6226175" y="2944813"/>
            <a:ext cx="1331913" cy="874713"/>
          </a:xfrm>
          <a:custGeom>
            <a:avLst/>
            <a:gdLst>
              <a:gd name="T0" fmla="*/ 467 w 839"/>
              <a:gd name="T1" fmla="*/ 551 h 551"/>
              <a:gd name="T2" fmla="*/ 354 w 839"/>
              <a:gd name="T3" fmla="*/ 536 h 551"/>
              <a:gd name="T4" fmla="*/ 248 w 839"/>
              <a:gd name="T5" fmla="*/ 482 h 551"/>
              <a:gd name="T6" fmla="*/ 189 w 839"/>
              <a:gd name="T7" fmla="*/ 540 h 551"/>
              <a:gd name="T8" fmla="*/ 170 w 839"/>
              <a:gd name="T9" fmla="*/ 519 h 551"/>
              <a:gd name="T10" fmla="*/ 103 w 839"/>
              <a:gd name="T11" fmla="*/ 441 h 551"/>
              <a:gd name="T12" fmla="*/ 101 w 839"/>
              <a:gd name="T13" fmla="*/ 423 h 551"/>
              <a:gd name="T14" fmla="*/ 92 w 839"/>
              <a:gd name="T15" fmla="*/ 334 h 551"/>
              <a:gd name="T16" fmla="*/ 68 w 839"/>
              <a:gd name="T17" fmla="*/ 325 h 551"/>
              <a:gd name="T18" fmla="*/ 37 w 839"/>
              <a:gd name="T19" fmla="*/ 308 h 551"/>
              <a:gd name="T20" fmla="*/ 20 w 839"/>
              <a:gd name="T21" fmla="*/ 310 h 551"/>
              <a:gd name="T22" fmla="*/ 20 w 839"/>
              <a:gd name="T23" fmla="*/ 300 h 551"/>
              <a:gd name="T24" fmla="*/ 22 w 839"/>
              <a:gd name="T25" fmla="*/ 278 h 551"/>
              <a:gd name="T26" fmla="*/ 22 w 839"/>
              <a:gd name="T27" fmla="*/ 271 h 551"/>
              <a:gd name="T28" fmla="*/ 16 w 839"/>
              <a:gd name="T29" fmla="*/ 265 h 551"/>
              <a:gd name="T30" fmla="*/ 0 w 839"/>
              <a:gd name="T31" fmla="*/ 245 h 551"/>
              <a:gd name="T32" fmla="*/ 22 w 839"/>
              <a:gd name="T33" fmla="*/ 215 h 551"/>
              <a:gd name="T34" fmla="*/ 16 w 839"/>
              <a:gd name="T35" fmla="*/ 182 h 551"/>
              <a:gd name="T36" fmla="*/ 13 w 839"/>
              <a:gd name="T37" fmla="*/ 173 h 551"/>
              <a:gd name="T38" fmla="*/ 22 w 839"/>
              <a:gd name="T39" fmla="*/ 167 h 551"/>
              <a:gd name="T40" fmla="*/ 27 w 839"/>
              <a:gd name="T41" fmla="*/ 163 h 551"/>
              <a:gd name="T42" fmla="*/ 38 w 839"/>
              <a:gd name="T43" fmla="*/ 158 h 551"/>
              <a:gd name="T44" fmla="*/ 76 w 839"/>
              <a:gd name="T45" fmla="*/ 136 h 551"/>
              <a:gd name="T46" fmla="*/ 113 w 839"/>
              <a:gd name="T47" fmla="*/ 121 h 551"/>
              <a:gd name="T48" fmla="*/ 172 w 839"/>
              <a:gd name="T49" fmla="*/ 98 h 551"/>
              <a:gd name="T50" fmla="*/ 203 w 839"/>
              <a:gd name="T51" fmla="*/ 85 h 551"/>
              <a:gd name="T52" fmla="*/ 224 w 839"/>
              <a:gd name="T53" fmla="*/ 78 h 551"/>
              <a:gd name="T54" fmla="*/ 381 w 839"/>
              <a:gd name="T55" fmla="*/ 78 h 551"/>
              <a:gd name="T56" fmla="*/ 394 w 839"/>
              <a:gd name="T57" fmla="*/ 78 h 551"/>
              <a:gd name="T58" fmla="*/ 398 w 839"/>
              <a:gd name="T59" fmla="*/ 74 h 551"/>
              <a:gd name="T60" fmla="*/ 450 w 839"/>
              <a:gd name="T61" fmla="*/ 58 h 551"/>
              <a:gd name="T62" fmla="*/ 543 w 839"/>
              <a:gd name="T63" fmla="*/ 28 h 551"/>
              <a:gd name="T64" fmla="*/ 572 w 839"/>
              <a:gd name="T65" fmla="*/ 24 h 551"/>
              <a:gd name="T66" fmla="*/ 576 w 839"/>
              <a:gd name="T67" fmla="*/ 24 h 551"/>
              <a:gd name="T68" fmla="*/ 637 w 839"/>
              <a:gd name="T69" fmla="*/ 21 h 551"/>
              <a:gd name="T70" fmla="*/ 639 w 839"/>
              <a:gd name="T71" fmla="*/ 19 h 551"/>
              <a:gd name="T72" fmla="*/ 767 w 839"/>
              <a:gd name="T73" fmla="*/ 8 h 551"/>
              <a:gd name="T74" fmla="*/ 839 w 839"/>
              <a:gd name="T75" fmla="*/ 0 h 551"/>
              <a:gd name="T76" fmla="*/ 834 w 839"/>
              <a:gd name="T77" fmla="*/ 13 h 551"/>
              <a:gd name="T78" fmla="*/ 819 w 839"/>
              <a:gd name="T79" fmla="*/ 37 h 551"/>
              <a:gd name="T80" fmla="*/ 789 w 839"/>
              <a:gd name="T81" fmla="*/ 84 h 551"/>
              <a:gd name="T82" fmla="*/ 767 w 839"/>
              <a:gd name="T83" fmla="*/ 119 h 551"/>
              <a:gd name="T84" fmla="*/ 739 w 839"/>
              <a:gd name="T85" fmla="*/ 163 h 551"/>
              <a:gd name="T86" fmla="*/ 724 w 839"/>
              <a:gd name="T87" fmla="*/ 186 h 551"/>
              <a:gd name="T88" fmla="*/ 711 w 839"/>
              <a:gd name="T89" fmla="*/ 206 h 551"/>
              <a:gd name="T90" fmla="*/ 698 w 839"/>
              <a:gd name="T91" fmla="*/ 226 h 551"/>
              <a:gd name="T92" fmla="*/ 671 w 839"/>
              <a:gd name="T93" fmla="*/ 267 h 551"/>
              <a:gd name="T94" fmla="*/ 658 w 839"/>
              <a:gd name="T95" fmla="*/ 286 h 551"/>
              <a:gd name="T96" fmla="*/ 645 w 839"/>
              <a:gd name="T97" fmla="*/ 304 h 551"/>
              <a:gd name="T98" fmla="*/ 630 w 839"/>
              <a:gd name="T99" fmla="*/ 326 h 551"/>
              <a:gd name="T100" fmla="*/ 606 w 839"/>
              <a:gd name="T101" fmla="*/ 360 h 551"/>
              <a:gd name="T102" fmla="*/ 604 w 839"/>
              <a:gd name="T103" fmla="*/ 363 h 551"/>
              <a:gd name="T104" fmla="*/ 595 w 839"/>
              <a:gd name="T105" fmla="*/ 376 h 551"/>
              <a:gd name="T106" fmla="*/ 580 w 839"/>
              <a:gd name="T107" fmla="*/ 415 h 551"/>
              <a:gd name="T108" fmla="*/ 570 w 839"/>
              <a:gd name="T109" fmla="*/ 439 h 551"/>
              <a:gd name="T110" fmla="*/ 543 w 839"/>
              <a:gd name="T111" fmla="*/ 473 h 551"/>
              <a:gd name="T112" fmla="*/ 520 w 839"/>
              <a:gd name="T113" fmla="*/ 499 h 551"/>
              <a:gd name="T114" fmla="*/ 500 w 839"/>
              <a:gd name="T115" fmla="*/ 519 h 551"/>
              <a:gd name="T116" fmla="*/ 483 w 839"/>
              <a:gd name="T117" fmla="*/ 536 h 551"/>
              <a:gd name="T118" fmla="*/ 467 w 839"/>
              <a:gd name="T119" fmla="*/ 551 h 5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39" h="551">
                <a:moveTo>
                  <a:pt x="467" y="551"/>
                </a:moveTo>
                <a:lnTo>
                  <a:pt x="354" y="536"/>
                </a:lnTo>
                <a:lnTo>
                  <a:pt x="248" y="482"/>
                </a:lnTo>
                <a:lnTo>
                  <a:pt x="189" y="540"/>
                </a:lnTo>
                <a:lnTo>
                  <a:pt x="170" y="519"/>
                </a:lnTo>
                <a:lnTo>
                  <a:pt x="103" y="441"/>
                </a:lnTo>
                <a:lnTo>
                  <a:pt x="101" y="423"/>
                </a:lnTo>
                <a:lnTo>
                  <a:pt x="92" y="334"/>
                </a:lnTo>
                <a:lnTo>
                  <a:pt x="68" y="325"/>
                </a:lnTo>
                <a:lnTo>
                  <a:pt x="37" y="308"/>
                </a:lnTo>
                <a:lnTo>
                  <a:pt x="20" y="310"/>
                </a:lnTo>
                <a:lnTo>
                  <a:pt x="20" y="300"/>
                </a:lnTo>
                <a:lnTo>
                  <a:pt x="22" y="278"/>
                </a:lnTo>
                <a:lnTo>
                  <a:pt x="22" y="271"/>
                </a:lnTo>
                <a:lnTo>
                  <a:pt x="16" y="265"/>
                </a:lnTo>
                <a:lnTo>
                  <a:pt x="0" y="245"/>
                </a:lnTo>
                <a:lnTo>
                  <a:pt x="22" y="215"/>
                </a:lnTo>
                <a:lnTo>
                  <a:pt x="16" y="182"/>
                </a:lnTo>
                <a:lnTo>
                  <a:pt x="13" y="173"/>
                </a:lnTo>
                <a:lnTo>
                  <a:pt x="22" y="167"/>
                </a:lnTo>
                <a:lnTo>
                  <a:pt x="27" y="163"/>
                </a:lnTo>
                <a:lnTo>
                  <a:pt x="38" y="158"/>
                </a:lnTo>
                <a:lnTo>
                  <a:pt x="76" y="136"/>
                </a:lnTo>
                <a:lnTo>
                  <a:pt x="113" y="121"/>
                </a:lnTo>
                <a:lnTo>
                  <a:pt x="172" y="98"/>
                </a:lnTo>
                <a:lnTo>
                  <a:pt x="203" y="85"/>
                </a:lnTo>
                <a:lnTo>
                  <a:pt x="224" y="78"/>
                </a:lnTo>
                <a:lnTo>
                  <a:pt x="381" y="78"/>
                </a:lnTo>
                <a:lnTo>
                  <a:pt x="394" y="78"/>
                </a:lnTo>
                <a:lnTo>
                  <a:pt x="398" y="74"/>
                </a:lnTo>
                <a:lnTo>
                  <a:pt x="450" y="58"/>
                </a:lnTo>
                <a:lnTo>
                  <a:pt x="543" y="28"/>
                </a:lnTo>
                <a:lnTo>
                  <a:pt x="572" y="24"/>
                </a:lnTo>
                <a:lnTo>
                  <a:pt x="576" y="24"/>
                </a:lnTo>
                <a:lnTo>
                  <a:pt x="637" y="21"/>
                </a:lnTo>
                <a:lnTo>
                  <a:pt x="639" y="19"/>
                </a:lnTo>
                <a:lnTo>
                  <a:pt x="767" y="8"/>
                </a:lnTo>
                <a:lnTo>
                  <a:pt x="839" y="0"/>
                </a:lnTo>
                <a:lnTo>
                  <a:pt x="834" y="13"/>
                </a:lnTo>
                <a:lnTo>
                  <a:pt x="819" y="37"/>
                </a:lnTo>
                <a:lnTo>
                  <a:pt x="789" y="84"/>
                </a:lnTo>
                <a:lnTo>
                  <a:pt x="767" y="119"/>
                </a:lnTo>
                <a:lnTo>
                  <a:pt x="739" y="163"/>
                </a:lnTo>
                <a:lnTo>
                  <a:pt x="724" y="186"/>
                </a:lnTo>
                <a:lnTo>
                  <a:pt x="711" y="206"/>
                </a:lnTo>
                <a:lnTo>
                  <a:pt x="698" y="226"/>
                </a:lnTo>
                <a:lnTo>
                  <a:pt x="671" y="267"/>
                </a:lnTo>
                <a:lnTo>
                  <a:pt x="658" y="286"/>
                </a:lnTo>
                <a:lnTo>
                  <a:pt x="645" y="304"/>
                </a:lnTo>
                <a:lnTo>
                  <a:pt x="630" y="326"/>
                </a:lnTo>
                <a:lnTo>
                  <a:pt x="606" y="360"/>
                </a:lnTo>
                <a:lnTo>
                  <a:pt x="604" y="363"/>
                </a:lnTo>
                <a:lnTo>
                  <a:pt x="595" y="376"/>
                </a:lnTo>
                <a:lnTo>
                  <a:pt x="580" y="415"/>
                </a:lnTo>
                <a:lnTo>
                  <a:pt x="570" y="439"/>
                </a:lnTo>
                <a:lnTo>
                  <a:pt x="543" y="473"/>
                </a:lnTo>
                <a:lnTo>
                  <a:pt x="520" y="499"/>
                </a:lnTo>
                <a:lnTo>
                  <a:pt x="500" y="519"/>
                </a:lnTo>
                <a:lnTo>
                  <a:pt x="483" y="536"/>
                </a:lnTo>
                <a:lnTo>
                  <a:pt x="467" y="55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47"/>
          <p:cNvSpPr>
            <a:spLocks/>
          </p:cNvSpPr>
          <p:nvPr/>
        </p:nvSpPr>
        <p:spPr bwMode="auto">
          <a:xfrm>
            <a:off x="5365750" y="3565526"/>
            <a:ext cx="347663" cy="254000"/>
          </a:xfrm>
          <a:custGeom>
            <a:avLst/>
            <a:gdLst>
              <a:gd name="T0" fmla="*/ 186 w 219"/>
              <a:gd name="T1" fmla="*/ 86 h 160"/>
              <a:gd name="T2" fmla="*/ 176 w 219"/>
              <a:gd name="T3" fmla="*/ 84 h 160"/>
              <a:gd name="T4" fmla="*/ 167 w 219"/>
              <a:gd name="T5" fmla="*/ 82 h 160"/>
              <a:gd name="T6" fmla="*/ 136 w 219"/>
              <a:gd name="T7" fmla="*/ 102 h 160"/>
              <a:gd name="T8" fmla="*/ 97 w 219"/>
              <a:gd name="T9" fmla="*/ 124 h 160"/>
              <a:gd name="T10" fmla="*/ 67 w 219"/>
              <a:gd name="T11" fmla="*/ 141 h 160"/>
              <a:gd name="T12" fmla="*/ 34 w 219"/>
              <a:gd name="T13" fmla="*/ 160 h 160"/>
              <a:gd name="T14" fmla="*/ 8 w 219"/>
              <a:gd name="T15" fmla="*/ 156 h 160"/>
              <a:gd name="T16" fmla="*/ 0 w 219"/>
              <a:gd name="T17" fmla="*/ 130 h 160"/>
              <a:gd name="T18" fmla="*/ 32 w 219"/>
              <a:gd name="T19" fmla="*/ 102 h 160"/>
              <a:gd name="T20" fmla="*/ 36 w 219"/>
              <a:gd name="T21" fmla="*/ 99 h 160"/>
              <a:gd name="T22" fmla="*/ 58 w 219"/>
              <a:gd name="T23" fmla="*/ 82 h 160"/>
              <a:gd name="T24" fmla="*/ 93 w 219"/>
              <a:gd name="T25" fmla="*/ 63 h 160"/>
              <a:gd name="T26" fmla="*/ 112 w 219"/>
              <a:gd name="T27" fmla="*/ 54 h 160"/>
              <a:gd name="T28" fmla="*/ 156 w 219"/>
              <a:gd name="T29" fmla="*/ 43 h 160"/>
              <a:gd name="T30" fmla="*/ 158 w 219"/>
              <a:gd name="T31" fmla="*/ 37 h 160"/>
              <a:gd name="T32" fmla="*/ 176 w 219"/>
              <a:gd name="T33" fmla="*/ 8 h 160"/>
              <a:gd name="T34" fmla="*/ 186 w 219"/>
              <a:gd name="T35" fmla="*/ 0 h 160"/>
              <a:gd name="T36" fmla="*/ 219 w 219"/>
              <a:gd name="T37" fmla="*/ 52 h 160"/>
              <a:gd name="T38" fmla="*/ 186 w 219"/>
              <a:gd name="T39" fmla="*/ 86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19" h="160">
                <a:moveTo>
                  <a:pt x="186" y="86"/>
                </a:moveTo>
                <a:lnTo>
                  <a:pt x="176" y="84"/>
                </a:lnTo>
                <a:lnTo>
                  <a:pt x="167" y="82"/>
                </a:lnTo>
                <a:lnTo>
                  <a:pt x="136" y="102"/>
                </a:lnTo>
                <a:lnTo>
                  <a:pt x="97" y="124"/>
                </a:lnTo>
                <a:lnTo>
                  <a:pt x="67" y="141"/>
                </a:lnTo>
                <a:lnTo>
                  <a:pt x="34" y="160"/>
                </a:lnTo>
                <a:lnTo>
                  <a:pt x="8" y="156"/>
                </a:lnTo>
                <a:lnTo>
                  <a:pt x="0" y="130"/>
                </a:lnTo>
                <a:lnTo>
                  <a:pt x="32" y="102"/>
                </a:lnTo>
                <a:lnTo>
                  <a:pt x="36" y="99"/>
                </a:lnTo>
                <a:lnTo>
                  <a:pt x="58" y="82"/>
                </a:lnTo>
                <a:lnTo>
                  <a:pt x="93" y="63"/>
                </a:lnTo>
                <a:lnTo>
                  <a:pt x="112" y="54"/>
                </a:lnTo>
                <a:lnTo>
                  <a:pt x="156" y="43"/>
                </a:lnTo>
                <a:lnTo>
                  <a:pt x="158" y="37"/>
                </a:lnTo>
                <a:lnTo>
                  <a:pt x="176" y="8"/>
                </a:lnTo>
                <a:lnTo>
                  <a:pt x="186" y="0"/>
                </a:lnTo>
                <a:lnTo>
                  <a:pt x="219" y="52"/>
                </a:lnTo>
                <a:lnTo>
                  <a:pt x="186" y="8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48"/>
          <p:cNvSpPr>
            <a:spLocks/>
          </p:cNvSpPr>
          <p:nvPr/>
        </p:nvSpPr>
        <p:spPr bwMode="auto">
          <a:xfrm>
            <a:off x="6981825" y="1174751"/>
            <a:ext cx="1035050" cy="904875"/>
          </a:xfrm>
          <a:custGeom>
            <a:avLst/>
            <a:gdLst>
              <a:gd name="T0" fmla="*/ 652 w 652"/>
              <a:gd name="T1" fmla="*/ 341 h 570"/>
              <a:gd name="T2" fmla="*/ 652 w 652"/>
              <a:gd name="T3" fmla="*/ 352 h 570"/>
              <a:gd name="T4" fmla="*/ 650 w 652"/>
              <a:gd name="T5" fmla="*/ 359 h 570"/>
              <a:gd name="T6" fmla="*/ 649 w 652"/>
              <a:gd name="T7" fmla="*/ 374 h 570"/>
              <a:gd name="T8" fmla="*/ 647 w 652"/>
              <a:gd name="T9" fmla="*/ 379 h 570"/>
              <a:gd name="T10" fmla="*/ 636 w 652"/>
              <a:gd name="T11" fmla="*/ 442 h 570"/>
              <a:gd name="T12" fmla="*/ 543 w 652"/>
              <a:gd name="T13" fmla="*/ 448 h 570"/>
              <a:gd name="T14" fmla="*/ 413 w 652"/>
              <a:gd name="T15" fmla="*/ 457 h 570"/>
              <a:gd name="T16" fmla="*/ 395 w 652"/>
              <a:gd name="T17" fmla="*/ 457 h 570"/>
              <a:gd name="T18" fmla="*/ 332 w 652"/>
              <a:gd name="T19" fmla="*/ 489 h 570"/>
              <a:gd name="T20" fmla="*/ 304 w 652"/>
              <a:gd name="T21" fmla="*/ 504 h 570"/>
              <a:gd name="T22" fmla="*/ 245 w 652"/>
              <a:gd name="T23" fmla="*/ 505 h 570"/>
              <a:gd name="T24" fmla="*/ 219 w 652"/>
              <a:gd name="T25" fmla="*/ 485 h 570"/>
              <a:gd name="T26" fmla="*/ 200 w 652"/>
              <a:gd name="T27" fmla="*/ 504 h 570"/>
              <a:gd name="T28" fmla="*/ 161 w 652"/>
              <a:gd name="T29" fmla="*/ 544 h 570"/>
              <a:gd name="T30" fmla="*/ 157 w 652"/>
              <a:gd name="T31" fmla="*/ 544 h 570"/>
              <a:gd name="T32" fmla="*/ 120 w 652"/>
              <a:gd name="T33" fmla="*/ 552 h 570"/>
              <a:gd name="T34" fmla="*/ 81 w 652"/>
              <a:gd name="T35" fmla="*/ 559 h 570"/>
              <a:gd name="T36" fmla="*/ 24 w 652"/>
              <a:gd name="T37" fmla="*/ 570 h 570"/>
              <a:gd name="T38" fmla="*/ 52 w 652"/>
              <a:gd name="T39" fmla="*/ 505 h 570"/>
              <a:gd name="T40" fmla="*/ 30 w 652"/>
              <a:gd name="T41" fmla="*/ 433 h 570"/>
              <a:gd name="T42" fmla="*/ 26 w 652"/>
              <a:gd name="T43" fmla="*/ 424 h 570"/>
              <a:gd name="T44" fmla="*/ 31 w 652"/>
              <a:gd name="T45" fmla="*/ 394 h 570"/>
              <a:gd name="T46" fmla="*/ 33 w 652"/>
              <a:gd name="T47" fmla="*/ 379 h 570"/>
              <a:gd name="T48" fmla="*/ 5 w 652"/>
              <a:gd name="T49" fmla="*/ 365 h 570"/>
              <a:gd name="T50" fmla="*/ 0 w 652"/>
              <a:gd name="T51" fmla="*/ 361 h 570"/>
              <a:gd name="T52" fmla="*/ 5 w 652"/>
              <a:gd name="T53" fmla="*/ 357 h 570"/>
              <a:gd name="T54" fmla="*/ 26 w 652"/>
              <a:gd name="T55" fmla="*/ 331 h 570"/>
              <a:gd name="T56" fmla="*/ 52 w 652"/>
              <a:gd name="T57" fmla="*/ 302 h 570"/>
              <a:gd name="T58" fmla="*/ 70 w 652"/>
              <a:gd name="T59" fmla="*/ 294 h 570"/>
              <a:gd name="T60" fmla="*/ 104 w 652"/>
              <a:gd name="T61" fmla="*/ 283 h 570"/>
              <a:gd name="T62" fmla="*/ 122 w 652"/>
              <a:gd name="T63" fmla="*/ 268 h 570"/>
              <a:gd name="T64" fmla="*/ 220 w 652"/>
              <a:gd name="T65" fmla="*/ 189 h 570"/>
              <a:gd name="T66" fmla="*/ 276 w 652"/>
              <a:gd name="T67" fmla="*/ 142 h 570"/>
              <a:gd name="T68" fmla="*/ 283 w 652"/>
              <a:gd name="T69" fmla="*/ 137 h 570"/>
              <a:gd name="T70" fmla="*/ 280 w 652"/>
              <a:gd name="T71" fmla="*/ 133 h 570"/>
              <a:gd name="T72" fmla="*/ 258 w 652"/>
              <a:gd name="T73" fmla="*/ 114 h 570"/>
              <a:gd name="T74" fmla="*/ 304 w 652"/>
              <a:gd name="T75" fmla="*/ 57 h 570"/>
              <a:gd name="T76" fmla="*/ 335 w 652"/>
              <a:gd name="T77" fmla="*/ 16 h 570"/>
              <a:gd name="T78" fmla="*/ 298 w 652"/>
              <a:gd name="T79" fmla="*/ 1 h 570"/>
              <a:gd name="T80" fmla="*/ 371 w 652"/>
              <a:gd name="T81" fmla="*/ 0 h 570"/>
              <a:gd name="T82" fmla="*/ 359 w 652"/>
              <a:gd name="T83" fmla="*/ 16 h 570"/>
              <a:gd name="T84" fmla="*/ 358 w 652"/>
              <a:gd name="T85" fmla="*/ 20 h 570"/>
              <a:gd name="T86" fmla="*/ 402 w 652"/>
              <a:gd name="T87" fmla="*/ 57 h 570"/>
              <a:gd name="T88" fmla="*/ 410 w 652"/>
              <a:gd name="T89" fmla="*/ 63 h 570"/>
              <a:gd name="T90" fmla="*/ 410 w 652"/>
              <a:gd name="T91" fmla="*/ 63 h 570"/>
              <a:gd name="T92" fmla="*/ 447 w 652"/>
              <a:gd name="T93" fmla="*/ 44 h 570"/>
              <a:gd name="T94" fmla="*/ 448 w 652"/>
              <a:gd name="T95" fmla="*/ 46 h 570"/>
              <a:gd name="T96" fmla="*/ 486 w 652"/>
              <a:gd name="T97" fmla="*/ 79 h 570"/>
              <a:gd name="T98" fmla="*/ 511 w 652"/>
              <a:gd name="T99" fmla="*/ 90 h 570"/>
              <a:gd name="T100" fmla="*/ 541 w 652"/>
              <a:gd name="T101" fmla="*/ 144 h 570"/>
              <a:gd name="T102" fmla="*/ 543 w 652"/>
              <a:gd name="T103" fmla="*/ 146 h 570"/>
              <a:gd name="T104" fmla="*/ 650 w 652"/>
              <a:gd name="T105" fmla="*/ 335 h 570"/>
              <a:gd name="T106" fmla="*/ 652 w 652"/>
              <a:gd name="T107" fmla="*/ 341 h 5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52" h="570">
                <a:moveTo>
                  <a:pt x="652" y="341"/>
                </a:moveTo>
                <a:lnTo>
                  <a:pt x="652" y="352"/>
                </a:lnTo>
                <a:lnTo>
                  <a:pt x="650" y="359"/>
                </a:lnTo>
                <a:lnTo>
                  <a:pt x="649" y="374"/>
                </a:lnTo>
                <a:lnTo>
                  <a:pt x="647" y="379"/>
                </a:lnTo>
                <a:lnTo>
                  <a:pt x="636" y="442"/>
                </a:lnTo>
                <a:lnTo>
                  <a:pt x="543" y="448"/>
                </a:lnTo>
                <a:lnTo>
                  <a:pt x="413" y="457"/>
                </a:lnTo>
                <a:lnTo>
                  <a:pt x="395" y="457"/>
                </a:lnTo>
                <a:lnTo>
                  <a:pt x="332" y="489"/>
                </a:lnTo>
                <a:lnTo>
                  <a:pt x="304" y="504"/>
                </a:lnTo>
                <a:lnTo>
                  <a:pt x="245" y="505"/>
                </a:lnTo>
                <a:lnTo>
                  <a:pt x="219" y="485"/>
                </a:lnTo>
                <a:lnTo>
                  <a:pt x="200" y="504"/>
                </a:lnTo>
                <a:lnTo>
                  <a:pt x="161" y="544"/>
                </a:lnTo>
                <a:lnTo>
                  <a:pt x="157" y="544"/>
                </a:lnTo>
                <a:lnTo>
                  <a:pt x="120" y="552"/>
                </a:lnTo>
                <a:lnTo>
                  <a:pt x="81" y="559"/>
                </a:lnTo>
                <a:lnTo>
                  <a:pt x="24" y="570"/>
                </a:lnTo>
                <a:lnTo>
                  <a:pt x="52" y="505"/>
                </a:lnTo>
                <a:lnTo>
                  <a:pt x="30" y="433"/>
                </a:lnTo>
                <a:lnTo>
                  <a:pt x="26" y="424"/>
                </a:lnTo>
                <a:lnTo>
                  <a:pt x="31" y="394"/>
                </a:lnTo>
                <a:lnTo>
                  <a:pt x="33" y="379"/>
                </a:lnTo>
                <a:lnTo>
                  <a:pt x="5" y="365"/>
                </a:lnTo>
                <a:lnTo>
                  <a:pt x="0" y="361"/>
                </a:lnTo>
                <a:lnTo>
                  <a:pt x="5" y="357"/>
                </a:lnTo>
                <a:lnTo>
                  <a:pt x="26" y="331"/>
                </a:lnTo>
                <a:lnTo>
                  <a:pt x="52" y="302"/>
                </a:lnTo>
                <a:lnTo>
                  <a:pt x="70" y="294"/>
                </a:lnTo>
                <a:lnTo>
                  <a:pt x="104" y="283"/>
                </a:lnTo>
                <a:lnTo>
                  <a:pt x="122" y="268"/>
                </a:lnTo>
                <a:lnTo>
                  <a:pt x="220" y="189"/>
                </a:lnTo>
                <a:lnTo>
                  <a:pt x="276" y="142"/>
                </a:lnTo>
                <a:lnTo>
                  <a:pt x="283" y="137"/>
                </a:lnTo>
                <a:lnTo>
                  <a:pt x="280" y="133"/>
                </a:lnTo>
                <a:lnTo>
                  <a:pt x="258" y="114"/>
                </a:lnTo>
                <a:lnTo>
                  <a:pt x="304" y="57"/>
                </a:lnTo>
                <a:lnTo>
                  <a:pt x="335" y="16"/>
                </a:lnTo>
                <a:lnTo>
                  <a:pt x="298" y="1"/>
                </a:lnTo>
                <a:lnTo>
                  <a:pt x="371" y="0"/>
                </a:lnTo>
                <a:lnTo>
                  <a:pt x="359" y="16"/>
                </a:lnTo>
                <a:lnTo>
                  <a:pt x="358" y="20"/>
                </a:lnTo>
                <a:lnTo>
                  <a:pt x="402" y="57"/>
                </a:lnTo>
                <a:lnTo>
                  <a:pt x="410" y="63"/>
                </a:lnTo>
                <a:lnTo>
                  <a:pt x="410" y="63"/>
                </a:lnTo>
                <a:lnTo>
                  <a:pt x="447" y="44"/>
                </a:lnTo>
                <a:lnTo>
                  <a:pt x="448" y="46"/>
                </a:lnTo>
                <a:lnTo>
                  <a:pt x="486" y="79"/>
                </a:lnTo>
                <a:lnTo>
                  <a:pt x="511" y="90"/>
                </a:lnTo>
                <a:lnTo>
                  <a:pt x="541" y="144"/>
                </a:lnTo>
                <a:lnTo>
                  <a:pt x="543" y="146"/>
                </a:lnTo>
                <a:lnTo>
                  <a:pt x="650" y="335"/>
                </a:lnTo>
                <a:lnTo>
                  <a:pt x="652" y="34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49"/>
          <p:cNvSpPr>
            <a:spLocks noEditPoints="1"/>
          </p:cNvSpPr>
          <p:nvPr/>
        </p:nvSpPr>
        <p:spPr bwMode="auto">
          <a:xfrm>
            <a:off x="6461125" y="144463"/>
            <a:ext cx="479425" cy="252413"/>
          </a:xfrm>
          <a:custGeom>
            <a:avLst/>
            <a:gdLst>
              <a:gd name="T0" fmla="*/ 170 w 302"/>
              <a:gd name="T1" fmla="*/ 67 h 159"/>
              <a:gd name="T2" fmla="*/ 29 w 302"/>
              <a:gd name="T3" fmla="*/ 152 h 159"/>
              <a:gd name="T4" fmla="*/ 0 w 302"/>
              <a:gd name="T5" fmla="*/ 126 h 159"/>
              <a:gd name="T6" fmla="*/ 24 w 302"/>
              <a:gd name="T7" fmla="*/ 67 h 159"/>
              <a:gd name="T8" fmla="*/ 93 w 302"/>
              <a:gd name="T9" fmla="*/ 33 h 159"/>
              <a:gd name="T10" fmla="*/ 170 w 302"/>
              <a:gd name="T11" fmla="*/ 67 h 159"/>
              <a:gd name="T12" fmla="*/ 165 w 302"/>
              <a:gd name="T13" fmla="*/ 157 h 159"/>
              <a:gd name="T14" fmla="*/ 163 w 302"/>
              <a:gd name="T15" fmla="*/ 159 h 159"/>
              <a:gd name="T16" fmla="*/ 172 w 302"/>
              <a:gd name="T17" fmla="*/ 135 h 159"/>
              <a:gd name="T18" fmla="*/ 204 w 302"/>
              <a:gd name="T19" fmla="*/ 85 h 159"/>
              <a:gd name="T20" fmla="*/ 257 w 302"/>
              <a:gd name="T21" fmla="*/ 24 h 159"/>
              <a:gd name="T22" fmla="*/ 259 w 302"/>
              <a:gd name="T23" fmla="*/ 22 h 159"/>
              <a:gd name="T24" fmla="*/ 278 w 302"/>
              <a:gd name="T25" fmla="*/ 7 h 159"/>
              <a:gd name="T26" fmla="*/ 285 w 302"/>
              <a:gd name="T27" fmla="*/ 0 h 159"/>
              <a:gd name="T28" fmla="*/ 295 w 302"/>
              <a:gd name="T29" fmla="*/ 2 h 159"/>
              <a:gd name="T30" fmla="*/ 296 w 302"/>
              <a:gd name="T31" fmla="*/ 5 h 159"/>
              <a:gd name="T32" fmla="*/ 302 w 302"/>
              <a:gd name="T33" fmla="*/ 50 h 159"/>
              <a:gd name="T34" fmla="*/ 248 w 302"/>
              <a:gd name="T35" fmla="*/ 118 h 159"/>
              <a:gd name="T36" fmla="*/ 193 w 302"/>
              <a:gd name="T37" fmla="*/ 156 h 159"/>
              <a:gd name="T38" fmla="*/ 165 w 302"/>
              <a:gd name="T39" fmla="*/ 157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02" h="159">
                <a:moveTo>
                  <a:pt x="170" y="67"/>
                </a:moveTo>
                <a:lnTo>
                  <a:pt x="29" y="152"/>
                </a:lnTo>
                <a:lnTo>
                  <a:pt x="0" y="126"/>
                </a:lnTo>
                <a:lnTo>
                  <a:pt x="24" y="67"/>
                </a:lnTo>
                <a:lnTo>
                  <a:pt x="93" y="33"/>
                </a:lnTo>
                <a:lnTo>
                  <a:pt x="170" y="67"/>
                </a:lnTo>
                <a:close/>
                <a:moveTo>
                  <a:pt x="165" y="157"/>
                </a:moveTo>
                <a:lnTo>
                  <a:pt x="163" y="159"/>
                </a:lnTo>
                <a:lnTo>
                  <a:pt x="172" y="135"/>
                </a:lnTo>
                <a:lnTo>
                  <a:pt x="204" y="85"/>
                </a:lnTo>
                <a:lnTo>
                  <a:pt x="257" y="24"/>
                </a:lnTo>
                <a:lnTo>
                  <a:pt x="259" y="22"/>
                </a:lnTo>
                <a:lnTo>
                  <a:pt x="278" y="7"/>
                </a:lnTo>
                <a:lnTo>
                  <a:pt x="285" y="0"/>
                </a:lnTo>
                <a:lnTo>
                  <a:pt x="295" y="2"/>
                </a:lnTo>
                <a:lnTo>
                  <a:pt x="296" y="5"/>
                </a:lnTo>
                <a:lnTo>
                  <a:pt x="302" y="50"/>
                </a:lnTo>
                <a:lnTo>
                  <a:pt x="248" y="118"/>
                </a:lnTo>
                <a:lnTo>
                  <a:pt x="193" y="156"/>
                </a:lnTo>
                <a:lnTo>
                  <a:pt x="165" y="15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50"/>
          <p:cNvSpPr>
            <a:spLocks noEditPoints="1"/>
          </p:cNvSpPr>
          <p:nvPr/>
        </p:nvSpPr>
        <p:spPr bwMode="auto">
          <a:xfrm>
            <a:off x="5416550" y="2851151"/>
            <a:ext cx="930275" cy="569913"/>
          </a:xfrm>
          <a:custGeom>
            <a:avLst/>
            <a:gdLst>
              <a:gd name="T0" fmla="*/ 530 w 586"/>
              <a:gd name="T1" fmla="*/ 159 h 359"/>
              <a:gd name="T2" fmla="*/ 530 w 586"/>
              <a:gd name="T3" fmla="*/ 178 h 359"/>
              <a:gd name="T4" fmla="*/ 537 w 586"/>
              <a:gd name="T5" fmla="*/ 178 h 359"/>
              <a:gd name="T6" fmla="*/ 565 w 586"/>
              <a:gd name="T7" fmla="*/ 172 h 359"/>
              <a:gd name="T8" fmla="*/ 586 w 586"/>
              <a:gd name="T9" fmla="*/ 195 h 359"/>
              <a:gd name="T10" fmla="*/ 548 w 586"/>
              <a:gd name="T11" fmla="*/ 217 h 359"/>
              <a:gd name="T12" fmla="*/ 537 w 586"/>
              <a:gd name="T13" fmla="*/ 222 h 359"/>
              <a:gd name="T14" fmla="*/ 532 w 586"/>
              <a:gd name="T15" fmla="*/ 226 h 359"/>
              <a:gd name="T16" fmla="*/ 523 w 586"/>
              <a:gd name="T17" fmla="*/ 232 h 359"/>
              <a:gd name="T18" fmla="*/ 515 w 586"/>
              <a:gd name="T19" fmla="*/ 217 h 359"/>
              <a:gd name="T20" fmla="*/ 480 w 586"/>
              <a:gd name="T21" fmla="*/ 213 h 359"/>
              <a:gd name="T22" fmla="*/ 450 w 586"/>
              <a:gd name="T23" fmla="*/ 204 h 359"/>
              <a:gd name="T24" fmla="*/ 447 w 586"/>
              <a:gd name="T25" fmla="*/ 183 h 359"/>
              <a:gd name="T26" fmla="*/ 485 w 586"/>
              <a:gd name="T27" fmla="*/ 163 h 359"/>
              <a:gd name="T28" fmla="*/ 491 w 586"/>
              <a:gd name="T29" fmla="*/ 150 h 359"/>
              <a:gd name="T30" fmla="*/ 500 w 586"/>
              <a:gd name="T31" fmla="*/ 150 h 359"/>
              <a:gd name="T32" fmla="*/ 513 w 586"/>
              <a:gd name="T33" fmla="*/ 146 h 359"/>
              <a:gd name="T34" fmla="*/ 528 w 586"/>
              <a:gd name="T35" fmla="*/ 141 h 359"/>
              <a:gd name="T36" fmla="*/ 530 w 586"/>
              <a:gd name="T37" fmla="*/ 159 h 359"/>
              <a:gd name="T38" fmla="*/ 169 w 586"/>
              <a:gd name="T39" fmla="*/ 339 h 359"/>
              <a:gd name="T40" fmla="*/ 133 w 586"/>
              <a:gd name="T41" fmla="*/ 359 h 359"/>
              <a:gd name="T42" fmla="*/ 124 w 586"/>
              <a:gd name="T43" fmla="*/ 322 h 359"/>
              <a:gd name="T44" fmla="*/ 13 w 586"/>
              <a:gd name="T45" fmla="*/ 259 h 359"/>
              <a:gd name="T46" fmla="*/ 0 w 586"/>
              <a:gd name="T47" fmla="*/ 224 h 359"/>
              <a:gd name="T48" fmla="*/ 5 w 586"/>
              <a:gd name="T49" fmla="*/ 220 h 359"/>
              <a:gd name="T50" fmla="*/ 18 w 586"/>
              <a:gd name="T51" fmla="*/ 217 h 359"/>
              <a:gd name="T52" fmla="*/ 39 w 586"/>
              <a:gd name="T53" fmla="*/ 207 h 359"/>
              <a:gd name="T54" fmla="*/ 76 w 586"/>
              <a:gd name="T55" fmla="*/ 189 h 359"/>
              <a:gd name="T56" fmla="*/ 122 w 586"/>
              <a:gd name="T57" fmla="*/ 174 h 359"/>
              <a:gd name="T58" fmla="*/ 170 w 586"/>
              <a:gd name="T59" fmla="*/ 152 h 359"/>
              <a:gd name="T60" fmla="*/ 191 w 586"/>
              <a:gd name="T61" fmla="*/ 144 h 359"/>
              <a:gd name="T62" fmla="*/ 211 w 586"/>
              <a:gd name="T63" fmla="*/ 128 h 359"/>
              <a:gd name="T64" fmla="*/ 217 w 586"/>
              <a:gd name="T65" fmla="*/ 122 h 359"/>
              <a:gd name="T66" fmla="*/ 235 w 586"/>
              <a:gd name="T67" fmla="*/ 107 h 359"/>
              <a:gd name="T68" fmla="*/ 257 w 586"/>
              <a:gd name="T69" fmla="*/ 130 h 359"/>
              <a:gd name="T70" fmla="*/ 250 w 586"/>
              <a:gd name="T71" fmla="*/ 180 h 359"/>
              <a:gd name="T72" fmla="*/ 245 w 586"/>
              <a:gd name="T73" fmla="*/ 207 h 359"/>
              <a:gd name="T74" fmla="*/ 245 w 586"/>
              <a:gd name="T75" fmla="*/ 213 h 359"/>
              <a:gd name="T76" fmla="*/ 224 w 586"/>
              <a:gd name="T77" fmla="*/ 246 h 359"/>
              <a:gd name="T78" fmla="*/ 217 w 586"/>
              <a:gd name="T79" fmla="*/ 256 h 359"/>
              <a:gd name="T80" fmla="*/ 181 w 586"/>
              <a:gd name="T81" fmla="*/ 306 h 359"/>
              <a:gd name="T82" fmla="*/ 169 w 586"/>
              <a:gd name="T83" fmla="*/ 339 h 359"/>
              <a:gd name="T84" fmla="*/ 513 w 586"/>
              <a:gd name="T85" fmla="*/ 0 h 359"/>
              <a:gd name="T86" fmla="*/ 489 w 586"/>
              <a:gd name="T87" fmla="*/ 59 h 359"/>
              <a:gd name="T88" fmla="*/ 482 w 586"/>
              <a:gd name="T89" fmla="*/ 57 h 359"/>
              <a:gd name="T90" fmla="*/ 460 w 586"/>
              <a:gd name="T91" fmla="*/ 85 h 359"/>
              <a:gd name="T92" fmla="*/ 445 w 586"/>
              <a:gd name="T93" fmla="*/ 128 h 359"/>
              <a:gd name="T94" fmla="*/ 439 w 586"/>
              <a:gd name="T95" fmla="*/ 139 h 359"/>
              <a:gd name="T96" fmla="*/ 432 w 586"/>
              <a:gd name="T97" fmla="*/ 156 h 359"/>
              <a:gd name="T98" fmla="*/ 389 w 586"/>
              <a:gd name="T99" fmla="*/ 165 h 359"/>
              <a:gd name="T100" fmla="*/ 359 w 586"/>
              <a:gd name="T101" fmla="*/ 189 h 359"/>
              <a:gd name="T102" fmla="*/ 317 w 586"/>
              <a:gd name="T103" fmla="*/ 191 h 359"/>
              <a:gd name="T104" fmla="*/ 315 w 586"/>
              <a:gd name="T105" fmla="*/ 170 h 359"/>
              <a:gd name="T106" fmla="*/ 313 w 586"/>
              <a:gd name="T107" fmla="*/ 152 h 359"/>
              <a:gd name="T108" fmla="*/ 313 w 586"/>
              <a:gd name="T109" fmla="*/ 120 h 359"/>
              <a:gd name="T110" fmla="*/ 356 w 586"/>
              <a:gd name="T111" fmla="*/ 83 h 359"/>
              <a:gd name="T112" fmla="*/ 426 w 586"/>
              <a:gd name="T113" fmla="*/ 30 h 359"/>
              <a:gd name="T114" fmla="*/ 456 w 586"/>
              <a:gd name="T115" fmla="*/ 9 h 359"/>
              <a:gd name="T116" fmla="*/ 478 w 586"/>
              <a:gd name="T117" fmla="*/ 7 h 359"/>
              <a:gd name="T118" fmla="*/ 510 w 586"/>
              <a:gd name="T119" fmla="*/ 2 h 359"/>
              <a:gd name="T120" fmla="*/ 513 w 586"/>
              <a:gd name="T121" fmla="*/ 0 h 3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86" h="359">
                <a:moveTo>
                  <a:pt x="530" y="159"/>
                </a:moveTo>
                <a:lnTo>
                  <a:pt x="530" y="178"/>
                </a:lnTo>
                <a:lnTo>
                  <a:pt x="537" y="178"/>
                </a:lnTo>
                <a:lnTo>
                  <a:pt x="565" y="172"/>
                </a:lnTo>
                <a:lnTo>
                  <a:pt x="586" y="195"/>
                </a:lnTo>
                <a:lnTo>
                  <a:pt x="548" y="217"/>
                </a:lnTo>
                <a:lnTo>
                  <a:pt x="537" y="222"/>
                </a:lnTo>
                <a:lnTo>
                  <a:pt x="532" y="226"/>
                </a:lnTo>
                <a:lnTo>
                  <a:pt x="523" y="232"/>
                </a:lnTo>
                <a:lnTo>
                  <a:pt x="515" y="217"/>
                </a:lnTo>
                <a:lnTo>
                  <a:pt x="480" y="213"/>
                </a:lnTo>
                <a:lnTo>
                  <a:pt x="450" y="204"/>
                </a:lnTo>
                <a:lnTo>
                  <a:pt x="447" y="183"/>
                </a:lnTo>
                <a:lnTo>
                  <a:pt x="485" y="163"/>
                </a:lnTo>
                <a:lnTo>
                  <a:pt x="491" y="150"/>
                </a:lnTo>
                <a:lnTo>
                  <a:pt x="500" y="150"/>
                </a:lnTo>
                <a:lnTo>
                  <a:pt x="513" y="146"/>
                </a:lnTo>
                <a:lnTo>
                  <a:pt x="528" y="141"/>
                </a:lnTo>
                <a:lnTo>
                  <a:pt x="530" y="159"/>
                </a:lnTo>
                <a:close/>
                <a:moveTo>
                  <a:pt x="169" y="339"/>
                </a:moveTo>
                <a:lnTo>
                  <a:pt x="133" y="359"/>
                </a:lnTo>
                <a:lnTo>
                  <a:pt x="124" y="322"/>
                </a:lnTo>
                <a:lnTo>
                  <a:pt x="13" y="259"/>
                </a:lnTo>
                <a:lnTo>
                  <a:pt x="0" y="224"/>
                </a:lnTo>
                <a:lnTo>
                  <a:pt x="5" y="220"/>
                </a:lnTo>
                <a:lnTo>
                  <a:pt x="18" y="217"/>
                </a:lnTo>
                <a:lnTo>
                  <a:pt x="39" y="207"/>
                </a:lnTo>
                <a:lnTo>
                  <a:pt x="76" y="189"/>
                </a:lnTo>
                <a:lnTo>
                  <a:pt x="122" y="174"/>
                </a:lnTo>
                <a:lnTo>
                  <a:pt x="170" y="152"/>
                </a:lnTo>
                <a:lnTo>
                  <a:pt x="191" y="144"/>
                </a:lnTo>
                <a:lnTo>
                  <a:pt x="211" y="128"/>
                </a:lnTo>
                <a:lnTo>
                  <a:pt x="217" y="122"/>
                </a:lnTo>
                <a:lnTo>
                  <a:pt x="235" y="107"/>
                </a:lnTo>
                <a:lnTo>
                  <a:pt x="257" y="130"/>
                </a:lnTo>
                <a:lnTo>
                  <a:pt x="250" y="180"/>
                </a:lnTo>
                <a:lnTo>
                  <a:pt x="245" y="207"/>
                </a:lnTo>
                <a:lnTo>
                  <a:pt x="245" y="213"/>
                </a:lnTo>
                <a:lnTo>
                  <a:pt x="224" y="246"/>
                </a:lnTo>
                <a:lnTo>
                  <a:pt x="217" y="256"/>
                </a:lnTo>
                <a:lnTo>
                  <a:pt x="181" y="306"/>
                </a:lnTo>
                <a:lnTo>
                  <a:pt x="169" y="339"/>
                </a:lnTo>
                <a:close/>
                <a:moveTo>
                  <a:pt x="513" y="0"/>
                </a:moveTo>
                <a:lnTo>
                  <a:pt x="489" y="59"/>
                </a:lnTo>
                <a:lnTo>
                  <a:pt x="482" y="57"/>
                </a:lnTo>
                <a:lnTo>
                  <a:pt x="460" y="85"/>
                </a:lnTo>
                <a:lnTo>
                  <a:pt x="445" y="128"/>
                </a:lnTo>
                <a:lnTo>
                  <a:pt x="439" y="139"/>
                </a:lnTo>
                <a:lnTo>
                  <a:pt x="432" y="156"/>
                </a:lnTo>
                <a:lnTo>
                  <a:pt x="389" y="165"/>
                </a:lnTo>
                <a:lnTo>
                  <a:pt x="359" y="189"/>
                </a:lnTo>
                <a:lnTo>
                  <a:pt x="317" y="191"/>
                </a:lnTo>
                <a:lnTo>
                  <a:pt x="315" y="170"/>
                </a:lnTo>
                <a:lnTo>
                  <a:pt x="313" y="152"/>
                </a:lnTo>
                <a:lnTo>
                  <a:pt x="313" y="120"/>
                </a:lnTo>
                <a:lnTo>
                  <a:pt x="356" y="83"/>
                </a:lnTo>
                <a:lnTo>
                  <a:pt x="426" y="30"/>
                </a:lnTo>
                <a:lnTo>
                  <a:pt x="456" y="9"/>
                </a:lnTo>
                <a:lnTo>
                  <a:pt x="478" y="7"/>
                </a:lnTo>
                <a:lnTo>
                  <a:pt x="510" y="2"/>
                </a:lnTo>
                <a:lnTo>
                  <a:pt x="513" y="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51"/>
          <p:cNvSpPr>
            <a:spLocks/>
          </p:cNvSpPr>
          <p:nvPr/>
        </p:nvSpPr>
        <p:spPr bwMode="auto">
          <a:xfrm>
            <a:off x="6507163" y="1258888"/>
            <a:ext cx="639763" cy="919163"/>
          </a:xfrm>
          <a:custGeom>
            <a:avLst/>
            <a:gdLst>
              <a:gd name="T0" fmla="*/ 403 w 403"/>
              <a:gd name="T1" fmla="*/ 230 h 579"/>
              <a:gd name="T2" fmla="*/ 369 w 403"/>
              <a:gd name="T3" fmla="*/ 241 h 579"/>
              <a:gd name="T4" fmla="*/ 351 w 403"/>
              <a:gd name="T5" fmla="*/ 249 h 579"/>
              <a:gd name="T6" fmla="*/ 325 w 403"/>
              <a:gd name="T7" fmla="*/ 278 h 579"/>
              <a:gd name="T8" fmla="*/ 304 w 403"/>
              <a:gd name="T9" fmla="*/ 304 h 579"/>
              <a:gd name="T10" fmla="*/ 299 w 403"/>
              <a:gd name="T11" fmla="*/ 308 h 579"/>
              <a:gd name="T12" fmla="*/ 304 w 403"/>
              <a:gd name="T13" fmla="*/ 312 h 579"/>
              <a:gd name="T14" fmla="*/ 332 w 403"/>
              <a:gd name="T15" fmla="*/ 326 h 579"/>
              <a:gd name="T16" fmla="*/ 330 w 403"/>
              <a:gd name="T17" fmla="*/ 341 h 579"/>
              <a:gd name="T18" fmla="*/ 325 w 403"/>
              <a:gd name="T19" fmla="*/ 371 h 579"/>
              <a:gd name="T20" fmla="*/ 329 w 403"/>
              <a:gd name="T21" fmla="*/ 380 h 579"/>
              <a:gd name="T22" fmla="*/ 351 w 403"/>
              <a:gd name="T23" fmla="*/ 452 h 579"/>
              <a:gd name="T24" fmla="*/ 323 w 403"/>
              <a:gd name="T25" fmla="*/ 517 h 579"/>
              <a:gd name="T26" fmla="*/ 316 w 403"/>
              <a:gd name="T27" fmla="*/ 519 h 579"/>
              <a:gd name="T28" fmla="*/ 212 w 403"/>
              <a:gd name="T29" fmla="*/ 560 h 579"/>
              <a:gd name="T30" fmla="*/ 208 w 403"/>
              <a:gd name="T31" fmla="*/ 549 h 579"/>
              <a:gd name="T32" fmla="*/ 201 w 403"/>
              <a:gd name="T33" fmla="*/ 514 h 579"/>
              <a:gd name="T34" fmla="*/ 164 w 403"/>
              <a:gd name="T35" fmla="*/ 534 h 579"/>
              <a:gd name="T36" fmla="*/ 149 w 403"/>
              <a:gd name="T37" fmla="*/ 541 h 579"/>
              <a:gd name="T38" fmla="*/ 89 w 403"/>
              <a:gd name="T39" fmla="*/ 575 h 579"/>
              <a:gd name="T40" fmla="*/ 84 w 403"/>
              <a:gd name="T41" fmla="*/ 579 h 579"/>
              <a:gd name="T42" fmla="*/ 82 w 403"/>
              <a:gd name="T43" fmla="*/ 575 h 579"/>
              <a:gd name="T44" fmla="*/ 64 w 403"/>
              <a:gd name="T45" fmla="*/ 558 h 579"/>
              <a:gd name="T46" fmla="*/ 19 w 403"/>
              <a:gd name="T47" fmla="*/ 519 h 579"/>
              <a:gd name="T48" fmla="*/ 19 w 403"/>
              <a:gd name="T49" fmla="*/ 517 h 579"/>
              <a:gd name="T50" fmla="*/ 25 w 403"/>
              <a:gd name="T51" fmla="*/ 480 h 579"/>
              <a:gd name="T52" fmla="*/ 34 w 403"/>
              <a:gd name="T53" fmla="*/ 408 h 579"/>
              <a:gd name="T54" fmla="*/ 15 w 403"/>
              <a:gd name="T55" fmla="*/ 378 h 579"/>
              <a:gd name="T56" fmla="*/ 17 w 403"/>
              <a:gd name="T57" fmla="*/ 310 h 579"/>
              <a:gd name="T58" fmla="*/ 17 w 403"/>
              <a:gd name="T59" fmla="*/ 288 h 579"/>
              <a:gd name="T60" fmla="*/ 17 w 403"/>
              <a:gd name="T61" fmla="*/ 267 h 579"/>
              <a:gd name="T62" fmla="*/ 17 w 403"/>
              <a:gd name="T63" fmla="*/ 256 h 579"/>
              <a:gd name="T64" fmla="*/ 0 w 403"/>
              <a:gd name="T65" fmla="*/ 247 h 579"/>
              <a:gd name="T66" fmla="*/ 39 w 403"/>
              <a:gd name="T67" fmla="*/ 210 h 579"/>
              <a:gd name="T68" fmla="*/ 75 w 403"/>
              <a:gd name="T69" fmla="*/ 174 h 579"/>
              <a:gd name="T70" fmla="*/ 97 w 403"/>
              <a:gd name="T71" fmla="*/ 193 h 579"/>
              <a:gd name="T72" fmla="*/ 190 w 403"/>
              <a:gd name="T73" fmla="*/ 162 h 579"/>
              <a:gd name="T74" fmla="*/ 204 w 403"/>
              <a:gd name="T75" fmla="*/ 132 h 579"/>
              <a:gd name="T76" fmla="*/ 190 w 403"/>
              <a:gd name="T77" fmla="*/ 60 h 579"/>
              <a:gd name="T78" fmla="*/ 282 w 403"/>
              <a:gd name="T79" fmla="*/ 0 h 579"/>
              <a:gd name="T80" fmla="*/ 301 w 403"/>
              <a:gd name="T81" fmla="*/ 78 h 579"/>
              <a:gd name="T82" fmla="*/ 329 w 403"/>
              <a:gd name="T83" fmla="*/ 195 h 579"/>
              <a:gd name="T84" fmla="*/ 362 w 403"/>
              <a:gd name="T85" fmla="*/ 189 h 579"/>
              <a:gd name="T86" fmla="*/ 369 w 403"/>
              <a:gd name="T87" fmla="*/ 202 h 579"/>
              <a:gd name="T88" fmla="*/ 382 w 403"/>
              <a:gd name="T89" fmla="*/ 230 h 579"/>
              <a:gd name="T90" fmla="*/ 384 w 403"/>
              <a:gd name="T91" fmla="*/ 232 h 579"/>
              <a:gd name="T92" fmla="*/ 403 w 403"/>
              <a:gd name="T93" fmla="*/ 230 h 5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03" h="579">
                <a:moveTo>
                  <a:pt x="403" y="230"/>
                </a:moveTo>
                <a:lnTo>
                  <a:pt x="369" y="241"/>
                </a:lnTo>
                <a:lnTo>
                  <a:pt x="351" y="249"/>
                </a:lnTo>
                <a:lnTo>
                  <a:pt x="325" y="278"/>
                </a:lnTo>
                <a:lnTo>
                  <a:pt x="304" y="304"/>
                </a:lnTo>
                <a:lnTo>
                  <a:pt x="299" y="308"/>
                </a:lnTo>
                <a:lnTo>
                  <a:pt x="304" y="312"/>
                </a:lnTo>
                <a:lnTo>
                  <a:pt x="332" y="326"/>
                </a:lnTo>
                <a:lnTo>
                  <a:pt x="330" y="341"/>
                </a:lnTo>
                <a:lnTo>
                  <a:pt x="325" y="371"/>
                </a:lnTo>
                <a:lnTo>
                  <a:pt x="329" y="380"/>
                </a:lnTo>
                <a:lnTo>
                  <a:pt x="351" y="452"/>
                </a:lnTo>
                <a:lnTo>
                  <a:pt x="323" y="517"/>
                </a:lnTo>
                <a:lnTo>
                  <a:pt x="316" y="519"/>
                </a:lnTo>
                <a:lnTo>
                  <a:pt x="212" y="560"/>
                </a:lnTo>
                <a:lnTo>
                  <a:pt x="208" y="549"/>
                </a:lnTo>
                <a:lnTo>
                  <a:pt x="201" y="514"/>
                </a:lnTo>
                <a:lnTo>
                  <a:pt x="164" y="534"/>
                </a:lnTo>
                <a:lnTo>
                  <a:pt x="149" y="541"/>
                </a:lnTo>
                <a:lnTo>
                  <a:pt x="89" y="575"/>
                </a:lnTo>
                <a:lnTo>
                  <a:pt x="84" y="579"/>
                </a:lnTo>
                <a:lnTo>
                  <a:pt x="82" y="575"/>
                </a:lnTo>
                <a:lnTo>
                  <a:pt x="64" y="558"/>
                </a:lnTo>
                <a:lnTo>
                  <a:pt x="19" y="519"/>
                </a:lnTo>
                <a:lnTo>
                  <a:pt x="19" y="517"/>
                </a:lnTo>
                <a:lnTo>
                  <a:pt x="25" y="480"/>
                </a:lnTo>
                <a:lnTo>
                  <a:pt x="34" y="408"/>
                </a:lnTo>
                <a:lnTo>
                  <a:pt x="15" y="378"/>
                </a:lnTo>
                <a:lnTo>
                  <a:pt x="17" y="310"/>
                </a:lnTo>
                <a:lnTo>
                  <a:pt x="17" y="288"/>
                </a:lnTo>
                <a:lnTo>
                  <a:pt x="17" y="267"/>
                </a:lnTo>
                <a:lnTo>
                  <a:pt x="17" y="256"/>
                </a:lnTo>
                <a:lnTo>
                  <a:pt x="0" y="247"/>
                </a:lnTo>
                <a:lnTo>
                  <a:pt x="39" y="210"/>
                </a:lnTo>
                <a:lnTo>
                  <a:pt x="75" y="174"/>
                </a:lnTo>
                <a:lnTo>
                  <a:pt x="97" y="193"/>
                </a:lnTo>
                <a:lnTo>
                  <a:pt x="190" y="162"/>
                </a:lnTo>
                <a:lnTo>
                  <a:pt x="204" y="132"/>
                </a:lnTo>
                <a:lnTo>
                  <a:pt x="190" y="60"/>
                </a:lnTo>
                <a:lnTo>
                  <a:pt x="282" y="0"/>
                </a:lnTo>
                <a:lnTo>
                  <a:pt x="301" y="78"/>
                </a:lnTo>
                <a:lnTo>
                  <a:pt x="329" y="195"/>
                </a:lnTo>
                <a:lnTo>
                  <a:pt x="362" y="189"/>
                </a:lnTo>
                <a:lnTo>
                  <a:pt x="369" y="202"/>
                </a:lnTo>
                <a:lnTo>
                  <a:pt x="382" y="230"/>
                </a:lnTo>
                <a:lnTo>
                  <a:pt x="384" y="232"/>
                </a:lnTo>
                <a:lnTo>
                  <a:pt x="403" y="23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52"/>
          <p:cNvSpPr>
            <a:spLocks/>
          </p:cNvSpPr>
          <p:nvPr/>
        </p:nvSpPr>
        <p:spPr bwMode="auto">
          <a:xfrm>
            <a:off x="3503613" y="4519613"/>
            <a:ext cx="654050" cy="990600"/>
          </a:xfrm>
          <a:custGeom>
            <a:avLst/>
            <a:gdLst>
              <a:gd name="T0" fmla="*/ 208 w 412"/>
              <a:gd name="T1" fmla="*/ 598 h 624"/>
              <a:gd name="T2" fmla="*/ 217 w 412"/>
              <a:gd name="T3" fmla="*/ 543 h 624"/>
              <a:gd name="T4" fmla="*/ 191 w 412"/>
              <a:gd name="T5" fmla="*/ 495 h 624"/>
              <a:gd name="T6" fmla="*/ 184 w 412"/>
              <a:gd name="T7" fmla="*/ 420 h 624"/>
              <a:gd name="T8" fmla="*/ 121 w 412"/>
              <a:gd name="T9" fmla="*/ 428 h 624"/>
              <a:gd name="T10" fmla="*/ 87 w 412"/>
              <a:gd name="T11" fmla="*/ 339 h 624"/>
              <a:gd name="T12" fmla="*/ 109 w 412"/>
              <a:gd name="T13" fmla="*/ 304 h 624"/>
              <a:gd name="T14" fmla="*/ 121 w 412"/>
              <a:gd name="T15" fmla="*/ 283 h 624"/>
              <a:gd name="T16" fmla="*/ 87 w 412"/>
              <a:gd name="T17" fmla="*/ 257 h 624"/>
              <a:gd name="T18" fmla="*/ 82 w 412"/>
              <a:gd name="T19" fmla="*/ 165 h 624"/>
              <a:gd name="T20" fmla="*/ 4 w 412"/>
              <a:gd name="T21" fmla="*/ 183 h 624"/>
              <a:gd name="T22" fmla="*/ 24 w 412"/>
              <a:gd name="T23" fmla="*/ 139 h 624"/>
              <a:gd name="T24" fmla="*/ 46 w 412"/>
              <a:gd name="T25" fmla="*/ 100 h 624"/>
              <a:gd name="T26" fmla="*/ 61 w 412"/>
              <a:gd name="T27" fmla="*/ 113 h 624"/>
              <a:gd name="T28" fmla="*/ 63 w 412"/>
              <a:gd name="T29" fmla="*/ 102 h 624"/>
              <a:gd name="T30" fmla="*/ 72 w 412"/>
              <a:gd name="T31" fmla="*/ 92 h 624"/>
              <a:gd name="T32" fmla="*/ 119 w 412"/>
              <a:gd name="T33" fmla="*/ 111 h 624"/>
              <a:gd name="T34" fmla="*/ 135 w 412"/>
              <a:gd name="T35" fmla="*/ 44 h 624"/>
              <a:gd name="T36" fmla="*/ 197 w 412"/>
              <a:gd name="T37" fmla="*/ 2 h 624"/>
              <a:gd name="T38" fmla="*/ 208 w 412"/>
              <a:gd name="T39" fmla="*/ 7 h 624"/>
              <a:gd name="T40" fmla="*/ 287 w 412"/>
              <a:gd name="T41" fmla="*/ 0 h 624"/>
              <a:gd name="T42" fmla="*/ 287 w 412"/>
              <a:gd name="T43" fmla="*/ 13 h 624"/>
              <a:gd name="T44" fmla="*/ 354 w 412"/>
              <a:gd name="T45" fmla="*/ 57 h 624"/>
              <a:gd name="T46" fmla="*/ 339 w 412"/>
              <a:gd name="T47" fmla="*/ 81 h 624"/>
              <a:gd name="T48" fmla="*/ 328 w 412"/>
              <a:gd name="T49" fmla="*/ 170 h 624"/>
              <a:gd name="T50" fmla="*/ 313 w 412"/>
              <a:gd name="T51" fmla="*/ 246 h 624"/>
              <a:gd name="T52" fmla="*/ 347 w 412"/>
              <a:gd name="T53" fmla="*/ 291 h 624"/>
              <a:gd name="T54" fmla="*/ 371 w 412"/>
              <a:gd name="T55" fmla="*/ 307 h 624"/>
              <a:gd name="T56" fmla="*/ 358 w 412"/>
              <a:gd name="T57" fmla="*/ 330 h 624"/>
              <a:gd name="T58" fmla="*/ 300 w 412"/>
              <a:gd name="T59" fmla="*/ 389 h 624"/>
              <a:gd name="T60" fmla="*/ 304 w 412"/>
              <a:gd name="T61" fmla="*/ 485 h 624"/>
              <a:gd name="T62" fmla="*/ 308 w 412"/>
              <a:gd name="T63" fmla="*/ 545 h 624"/>
              <a:gd name="T64" fmla="*/ 276 w 412"/>
              <a:gd name="T65" fmla="*/ 595 h 6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12" h="624">
                <a:moveTo>
                  <a:pt x="234" y="624"/>
                </a:moveTo>
                <a:lnTo>
                  <a:pt x="208" y="598"/>
                </a:lnTo>
                <a:lnTo>
                  <a:pt x="211" y="574"/>
                </a:lnTo>
                <a:lnTo>
                  <a:pt x="217" y="543"/>
                </a:lnTo>
                <a:lnTo>
                  <a:pt x="219" y="521"/>
                </a:lnTo>
                <a:lnTo>
                  <a:pt x="191" y="495"/>
                </a:lnTo>
                <a:lnTo>
                  <a:pt x="210" y="454"/>
                </a:lnTo>
                <a:lnTo>
                  <a:pt x="184" y="420"/>
                </a:lnTo>
                <a:lnTo>
                  <a:pt x="141" y="426"/>
                </a:lnTo>
                <a:lnTo>
                  <a:pt x="121" y="428"/>
                </a:lnTo>
                <a:lnTo>
                  <a:pt x="89" y="402"/>
                </a:lnTo>
                <a:lnTo>
                  <a:pt x="87" y="339"/>
                </a:lnTo>
                <a:lnTo>
                  <a:pt x="134" y="315"/>
                </a:lnTo>
                <a:lnTo>
                  <a:pt x="109" y="304"/>
                </a:lnTo>
                <a:lnTo>
                  <a:pt x="117" y="291"/>
                </a:lnTo>
                <a:lnTo>
                  <a:pt x="121" y="283"/>
                </a:lnTo>
                <a:lnTo>
                  <a:pt x="89" y="259"/>
                </a:lnTo>
                <a:lnTo>
                  <a:pt x="87" y="257"/>
                </a:lnTo>
                <a:lnTo>
                  <a:pt x="85" y="207"/>
                </a:lnTo>
                <a:lnTo>
                  <a:pt x="82" y="165"/>
                </a:lnTo>
                <a:lnTo>
                  <a:pt x="61" y="170"/>
                </a:lnTo>
                <a:lnTo>
                  <a:pt x="4" y="183"/>
                </a:lnTo>
                <a:lnTo>
                  <a:pt x="0" y="152"/>
                </a:lnTo>
                <a:lnTo>
                  <a:pt x="24" y="139"/>
                </a:lnTo>
                <a:lnTo>
                  <a:pt x="19" y="120"/>
                </a:lnTo>
                <a:lnTo>
                  <a:pt x="46" y="100"/>
                </a:lnTo>
                <a:lnTo>
                  <a:pt x="58" y="115"/>
                </a:lnTo>
                <a:lnTo>
                  <a:pt x="61" y="113"/>
                </a:lnTo>
                <a:lnTo>
                  <a:pt x="67" y="111"/>
                </a:lnTo>
                <a:lnTo>
                  <a:pt x="63" y="102"/>
                </a:lnTo>
                <a:lnTo>
                  <a:pt x="69" y="98"/>
                </a:lnTo>
                <a:lnTo>
                  <a:pt x="72" y="92"/>
                </a:lnTo>
                <a:lnTo>
                  <a:pt x="102" y="104"/>
                </a:lnTo>
                <a:lnTo>
                  <a:pt x="119" y="111"/>
                </a:lnTo>
                <a:lnTo>
                  <a:pt x="158" y="102"/>
                </a:lnTo>
                <a:lnTo>
                  <a:pt x="135" y="44"/>
                </a:lnTo>
                <a:lnTo>
                  <a:pt x="189" y="7"/>
                </a:lnTo>
                <a:lnTo>
                  <a:pt x="197" y="2"/>
                </a:lnTo>
                <a:lnTo>
                  <a:pt x="202" y="3"/>
                </a:lnTo>
                <a:lnTo>
                  <a:pt x="208" y="7"/>
                </a:lnTo>
                <a:lnTo>
                  <a:pt x="239" y="20"/>
                </a:lnTo>
                <a:lnTo>
                  <a:pt x="287" y="0"/>
                </a:lnTo>
                <a:lnTo>
                  <a:pt x="287" y="13"/>
                </a:lnTo>
                <a:lnTo>
                  <a:pt x="287" y="13"/>
                </a:lnTo>
                <a:lnTo>
                  <a:pt x="350" y="53"/>
                </a:lnTo>
                <a:lnTo>
                  <a:pt x="354" y="57"/>
                </a:lnTo>
                <a:lnTo>
                  <a:pt x="354" y="65"/>
                </a:lnTo>
                <a:lnTo>
                  <a:pt x="339" y="81"/>
                </a:lnTo>
                <a:lnTo>
                  <a:pt x="347" y="126"/>
                </a:lnTo>
                <a:lnTo>
                  <a:pt x="328" y="170"/>
                </a:lnTo>
                <a:lnTo>
                  <a:pt x="324" y="180"/>
                </a:lnTo>
                <a:lnTo>
                  <a:pt x="313" y="246"/>
                </a:lnTo>
                <a:lnTo>
                  <a:pt x="343" y="263"/>
                </a:lnTo>
                <a:lnTo>
                  <a:pt x="347" y="291"/>
                </a:lnTo>
                <a:lnTo>
                  <a:pt x="349" y="302"/>
                </a:lnTo>
                <a:lnTo>
                  <a:pt x="371" y="307"/>
                </a:lnTo>
                <a:lnTo>
                  <a:pt x="412" y="315"/>
                </a:lnTo>
                <a:lnTo>
                  <a:pt x="358" y="330"/>
                </a:lnTo>
                <a:lnTo>
                  <a:pt x="345" y="331"/>
                </a:lnTo>
                <a:lnTo>
                  <a:pt x="300" y="389"/>
                </a:lnTo>
                <a:lnTo>
                  <a:pt x="300" y="409"/>
                </a:lnTo>
                <a:lnTo>
                  <a:pt x="304" y="485"/>
                </a:lnTo>
                <a:lnTo>
                  <a:pt x="308" y="533"/>
                </a:lnTo>
                <a:lnTo>
                  <a:pt x="308" y="545"/>
                </a:lnTo>
                <a:lnTo>
                  <a:pt x="308" y="548"/>
                </a:lnTo>
                <a:lnTo>
                  <a:pt x="276" y="595"/>
                </a:lnTo>
                <a:lnTo>
                  <a:pt x="234" y="624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Rectangle 53"/>
          <p:cNvSpPr>
            <a:spLocks noChangeArrowheads="1"/>
          </p:cNvSpPr>
          <p:nvPr/>
        </p:nvSpPr>
        <p:spPr bwMode="auto">
          <a:xfrm>
            <a:off x="3751263" y="48577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5061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9" name="Rectangle 54"/>
          <p:cNvSpPr>
            <a:spLocks noChangeArrowheads="1"/>
          </p:cNvSpPr>
          <p:nvPr/>
        </p:nvSpPr>
        <p:spPr bwMode="auto">
          <a:xfrm>
            <a:off x="3695700" y="4722813"/>
            <a:ext cx="3825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0" name="Freeform 55"/>
          <p:cNvSpPr>
            <a:spLocks/>
          </p:cNvSpPr>
          <p:nvPr/>
        </p:nvSpPr>
        <p:spPr bwMode="auto">
          <a:xfrm>
            <a:off x="2965450" y="3089276"/>
            <a:ext cx="569913" cy="285750"/>
          </a:xfrm>
          <a:custGeom>
            <a:avLst/>
            <a:gdLst>
              <a:gd name="T0" fmla="*/ 79 w 194"/>
              <a:gd name="T1" fmla="*/ 97 h 97"/>
              <a:gd name="T2" fmla="*/ 79 w 194"/>
              <a:gd name="T3" fmla="*/ 97 h 97"/>
              <a:gd name="T4" fmla="*/ 1 w 194"/>
              <a:gd name="T5" fmla="*/ 90 h 97"/>
              <a:gd name="T6" fmla="*/ 0 w 194"/>
              <a:gd name="T7" fmla="*/ 89 h 97"/>
              <a:gd name="T8" fmla="*/ 0 w 194"/>
              <a:gd name="T9" fmla="*/ 69 h 97"/>
              <a:gd name="T10" fmla="*/ 1 w 194"/>
              <a:gd name="T11" fmla="*/ 69 h 97"/>
              <a:gd name="T12" fmla="*/ 100 w 194"/>
              <a:gd name="T13" fmla="*/ 56 h 97"/>
              <a:gd name="T14" fmla="*/ 178 w 194"/>
              <a:gd name="T15" fmla="*/ 1 h 97"/>
              <a:gd name="T16" fmla="*/ 179 w 194"/>
              <a:gd name="T17" fmla="*/ 1 h 97"/>
              <a:gd name="T18" fmla="*/ 192 w 194"/>
              <a:gd name="T19" fmla="*/ 9 h 97"/>
              <a:gd name="T20" fmla="*/ 192 w 194"/>
              <a:gd name="T21" fmla="*/ 10 h 97"/>
              <a:gd name="T22" fmla="*/ 185 w 194"/>
              <a:gd name="T23" fmla="*/ 29 h 97"/>
              <a:gd name="T24" fmla="*/ 194 w 194"/>
              <a:gd name="T25" fmla="*/ 42 h 97"/>
              <a:gd name="T26" fmla="*/ 194 w 194"/>
              <a:gd name="T27" fmla="*/ 42 h 97"/>
              <a:gd name="T28" fmla="*/ 186 w 194"/>
              <a:gd name="T29" fmla="*/ 86 h 97"/>
              <a:gd name="T30" fmla="*/ 186 w 194"/>
              <a:gd name="T31" fmla="*/ 86 h 97"/>
              <a:gd name="T32" fmla="*/ 79 w 194"/>
              <a:gd name="T33" fmla="*/ 97 h 97"/>
              <a:gd name="T34" fmla="*/ 79 w 194"/>
              <a:gd name="T35" fmla="*/ 9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94" h="97">
                <a:moveTo>
                  <a:pt x="79" y="97"/>
                </a:moveTo>
                <a:cubicBezTo>
                  <a:pt x="79" y="97"/>
                  <a:pt x="79" y="97"/>
                  <a:pt x="79" y="97"/>
                </a:cubicBezTo>
                <a:cubicBezTo>
                  <a:pt x="1" y="90"/>
                  <a:pt x="1" y="90"/>
                  <a:pt x="1" y="90"/>
                </a:cubicBezTo>
                <a:cubicBezTo>
                  <a:pt x="0" y="90"/>
                  <a:pt x="0" y="89"/>
                  <a:pt x="0" y="8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1" y="69"/>
                </a:cubicBezTo>
                <a:cubicBezTo>
                  <a:pt x="100" y="56"/>
                  <a:pt x="100" y="56"/>
                  <a:pt x="100" y="56"/>
                </a:cubicBezTo>
                <a:cubicBezTo>
                  <a:pt x="178" y="1"/>
                  <a:pt x="178" y="1"/>
                  <a:pt x="178" y="1"/>
                </a:cubicBezTo>
                <a:cubicBezTo>
                  <a:pt x="178" y="0"/>
                  <a:pt x="179" y="0"/>
                  <a:pt x="179" y="1"/>
                </a:cubicBezTo>
                <a:cubicBezTo>
                  <a:pt x="192" y="9"/>
                  <a:pt x="192" y="9"/>
                  <a:pt x="192" y="9"/>
                </a:cubicBezTo>
                <a:cubicBezTo>
                  <a:pt x="192" y="9"/>
                  <a:pt x="192" y="10"/>
                  <a:pt x="192" y="10"/>
                </a:cubicBezTo>
                <a:cubicBezTo>
                  <a:pt x="185" y="29"/>
                  <a:pt x="185" y="29"/>
                  <a:pt x="185" y="29"/>
                </a:cubicBezTo>
                <a:cubicBezTo>
                  <a:pt x="194" y="42"/>
                  <a:pt x="194" y="42"/>
                  <a:pt x="194" y="42"/>
                </a:cubicBezTo>
                <a:cubicBezTo>
                  <a:pt x="194" y="42"/>
                  <a:pt x="194" y="42"/>
                  <a:pt x="194" y="42"/>
                </a:cubicBezTo>
                <a:cubicBezTo>
                  <a:pt x="186" y="86"/>
                  <a:pt x="186" y="86"/>
                  <a:pt x="186" y="86"/>
                </a:cubicBezTo>
                <a:cubicBezTo>
                  <a:pt x="186" y="86"/>
                  <a:pt x="186" y="86"/>
                  <a:pt x="186" y="86"/>
                </a:cubicBezTo>
                <a:cubicBezTo>
                  <a:pt x="79" y="97"/>
                  <a:pt x="79" y="97"/>
                  <a:pt x="79" y="97"/>
                </a:cubicBezTo>
                <a:cubicBezTo>
                  <a:pt x="79" y="97"/>
                  <a:pt x="79" y="97"/>
                  <a:pt x="79" y="97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56"/>
          <p:cNvSpPr>
            <a:spLocks/>
          </p:cNvSpPr>
          <p:nvPr/>
        </p:nvSpPr>
        <p:spPr bwMode="auto">
          <a:xfrm>
            <a:off x="2889250" y="3454401"/>
            <a:ext cx="993775" cy="487363"/>
          </a:xfrm>
          <a:custGeom>
            <a:avLst/>
            <a:gdLst>
              <a:gd name="T0" fmla="*/ 54 w 338"/>
              <a:gd name="T1" fmla="*/ 166 h 166"/>
              <a:gd name="T2" fmla="*/ 53 w 338"/>
              <a:gd name="T3" fmla="*/ 166 h 166"/>
              <a:gd name="T4" fmla="*/ 52 w 338"/>
              <a:gd name="T5" fmla="*/ 166 h 166"/>
              <a:gd name="T6" fmla="*/ 0 w 338"/>
              <a:gd name="T7" fmla="*/ 115 h 166"/>
              <a:gd name="T8" fmla="*/ 0 w 338"/>
              <a:gd name="T9" fmla="*/ 114 h 166"/>
              <a:gd name="T10" fmla="*/ 0 w 338"/>
              <a:gd name="T11" fmla="*/ 114 h 166"/>
              <a:gd name="T12" fmla="*/ 63 w 338"/>
              <a:gd name="T13" fmla="*/ 59 h 166"/>
              <a:gd name="T14" fmla="*/ 63 w 338"/>
              <a:gd name="T15" fmla="*/ 59 h 166"/>
              <a:gd name="T16" fmla="*/ 98 w 338"/>
              <a:gd name="T17" fmla="*/ 67 h 166"/>
              <a:gd name="T18" fmla="*/ 122 w 338"/>
              <a:gd name="T19" fmla="*/ 62 h 166"/>
              <a:gd name="T20" fmla="*/ 144 w 338"/>
              <a:gd name="T21" fmla="*/ 59 h 166"/>
              <a:gd name="T22" fmla="*/ 139 w 338"/>
              <a:gd name="T23" fmla="*/ 52 h 166"/>
              <a:gd name="T24" fmla="*/ 110 w 338"/>
              <a:gd name="T25" fmla="*/ 23 h 166"/>
              <a:gd name="T26" fmla="*/ 110 w 338"/>
              <a:gd name="T27" fmla="*/ 22 h 166"/>
              <a:gd name="T28" fmla="*/ 111 w 338"/>
              <a:gd name="T29" fmla="*/ 22 h 166"/>
              <a:gd name="T30" fmla="*/ 199 w 338"/>
              <a:gd name="T31" fmla="*/ 11 h 166"/>
              <a:gd name="T32" fmla="*/ 200 w 338"/>
              <a:gd name="T33" fmla="*/ 11 h 166"/>
              <a:gd name="T34" fmla="*/ 204 w 338"/>
              <a:gd name="T35" fmla="*/ 30 h 166"/>
              <a:gd name="T36" fmla="*/ 223 w 338"/>
              <a:gd name="T37" fmla="*/ 33 h 166"/>
              <a:gd name="T38" fmla="*/ 234 w 338"/>
              <a:gd name="T39" fmla="*/ 0 h 166"/>
              <a:gd name="T40" fmla="*/ 234 w 338"/>
              <a:gd name="T41" fmla="*/ 0 h 166"/>
              <a:gd name="T42" fmla="*/ 234 w 338"/>
              <a:gd name="T43" fmla="*/ 0 h 166"/>
              <a:gd name="T44" fmla="*/ 244 w 338"/>
              <a:gd name="T45" fmla="*/ 4 h 166"/>
              <a:gd name="T46" fmla="*/ 254 w 338"/>
              <a:gd name="T47" fmla="*/ 7 h 166"/>
              <a:gd name="T48" fmla="*/ 254 w 338"/>
              <a:gd name="T49" fmla="*/ 7 h 166"/>
              <a:gd name="T50" fmla="*/ 264 w 338"/>
              <a:gd name="T51" fmla="*/ 36 h 166"/>
              <a:gd name="T52" fmla="*/ 290 w 338"/>
              <a:gd name="T53" fmla="*/ 46 h 166"/>
              <a:gd name="T54" fmla="*/ 308 w 338"/>
              <a:gd name="T55" fmla="*/ 54 h 166"/>
              <a:gd name="T56" fmla="*/ 316 w 338"/>
              <a:gd name="T57" fmla="*/ 57 h 166"/>
              <a:gd name="T58" fmla="*/ 316 w 338"/>
              <a:gd name="T59" fmla="*/ 57 h 166"/>
              <a:gd name="T60" fmla="*/ 338 w 338"/>
              <a:gd name="T61" fmla="*/ 78 h 166"/>
              <a:gd name="T62" fmla="*/ 338 w 338"/>
              <a:gd name="T63" fmla="*/ 79 h 166"/>
              <a:gd name="T64" fmla="*/ 338 w 338"/>
              <a:gd name="T65" fmla="*/ 79 h 166"/>
              <a:gd name="T66" fmla="*/ 290 w 338"/>
              <a:gd name="T67" fmla="*/ 102 h 166"/>
              <a:gd name="T68" fmla="*/ 208 w 338"/>
              <a:gd name="T69" fmla="*/ 137 h 166"/>
              <a:gd name="T70" fmla="*/ 208 w 338"/>
              <a:gd name="T71" fmla="*/ 137 h 166"/>
              <a:gd name="T72" fmla="*/ 146 w 338"/>
              <a:gd name="T73" fmla="*/ 131 h 166"/>
              <a:gd name="T74" fmla="*/ 136 w 338"/>
              <a:gd name="T75" fmla="*/ 134 h 166"/>
              <a:gd name="T76" fmla="*/ 91 w 338"/>
              <a:gd name="T77" fmla="*/ 152 h 166"/>
              <a:gd name="T78" fmla="*/ 79 w 338"/>
              <a:gd name="T79" fmla="*/ 156 h 166"/>
              <a:gd name="T80" fmla="*/ 55 w 338"/>
              <a:gd name="T81" fmla="*/ 166 h 166"/>
              <a:gd name="T82" fmla="*/ 54 w 338"/>
              <a:gd name="T83" fmla="*/ 166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38" h="166">
                <a:moveTo>
                  <a:pt x="54" y="166"/>
                </a:moveTo>
                <a:cubicBezTo>
                  <a:pt x="53" y="166"/>
                  <a:pt x="53" y="166"/>
                  <a:pt x="53" y="166"/>
                </a:cubicBezTo>
                <a:cubicBezTo>
                  <a:pt x="52" y="166"/>
                  <a:pt x="52" y="166"/>
                  <a:pt x="52" y="166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15"/>
                  <a:pt x="0" y="115"/>
                  <a:pt x="0" y="114"/>
                </a:cubicBezTo>
                <a:cubicBezTo>
                  <a:pt x="0" y="114"/>
                  <a:pt x="0" y="114"/>
                  <a:pt x="0" y="114"/>
                </a:cubicBezTo>
                <a:cubicBezTo>
                  <a:pt x="63" y="59"/>
                  <a:pt x="63" y="59"/>
                  <a:pt x="63" y="59"/>
                </a:cubicBezTo>
                <a:cubicBezTo>
                  <a:pt x="63" y="59"/>
                  <a:pt x="63" y="59"/>
                  <a:pt x="63" y="59"/>
                </a:cubicBezTo>
                <a:cubicBezTo>
                  <a:pt x="98" y="67"/>
                  <a:pt x="98" y="67"/>
                  <a:pt x="98" y="67"/>
                </a:cubicBezTo>
                <a:cubicBezTo>
                  <a:pt x="122" y="62"/>
                  <a:pt x="122" y="62"/>
                  <a:pt x="122" y="62"/>
                </a:cubicBezTo>
                <a:cubicBezTo>
                  <a:pt x="144" y="59"/>
                  <a:pt x="144" y="59"/>
                  <a:pt x="144" y="59"/>
                </a:cubicBezTo>
                <a:cubicBezTo>
                  <a:pt x="139" y="52"/>
                  <a:pt x="139" y="52"/>
                  <a:pt x="139" y="52"/>
                </a:cubicBezTo>
                <a:cubicBezTo>
                  <a:pt x="110" y="23"/>
                  <a:pt x="110" y="23"/>
                  <a:pt x="110" y="23"/>
                </a:cubicBezTo>
                <a:cubicBezTo>
                  <a:pt x="110" y="22"/>
                  <a:pt x="110" y="22"/>
                  <a:pt x="110" y="22"/>
                </a:cubicBezTo>
                <a:cubicBezTo>
                  <a:pt x="110" y="22"/>
                  <a:pt x="111" y="22"/>
                  <a:pt x="111" y="22"/>
                </a:cubicBezTo>
                <a:cubicBezTo>
                  <a:pt x="199" y="11"/>
                  <a:pt x="199" y="11"/>
                  <a:pt x="199" y="11"/>
                </a:cubicBezTo>
                <a:cubicBezTo>
                  <a:pt x="200" y="11"/>
                  <a:pt x="200" y="11"/>
                  <a:pt x="200" y="11"/>
                </a:cubicBezTo>
                <a:cubicBezTo>
                  <a:pt x="204" y="30"/>
                  <a:pt x="204" y="30"/>
                  <a:pt x="204" y="30"/>
                </a:cubicBezTo>
                <a:cubicBezTo>
                  <a:pt x="223" y="33"/>
                  <a:pt x="223" y="33"/>
                  <a:pt x="223" y="33"/>
                </a:cubicBezTo>
                <a:cubicBezTo>
                  <a:pt x="234" y="0"/>
                  <a:pt x="234" y="0"/>
                  <a:pt x="234" y="0"/>
                </a:cubicBezTo>
                <a:cubicBezTo>
                  <a:pt x="234" y="0"/>
                  <a:pt x="234" y="0"/>
                  <a:pt x="234" y="0"/>
                </a:cubicBezTo>
                <a:cubicBezTo>
                  <a:pt x="234" y="0"/>
                  <a:pt x="234" y="0"/>
                  <a:pt x="234" y="0"/>
                </a:cubicBezTo>
                <a:cubicBezTo>
                  <a:pt x="244" y="4"/>
                  <a:pt x="244" y="4"/>
                  <a:pt x="244" y="4"/>
                </a:cubicBezTo>
                <a:cubicBezTo>
                  <a:pt x="254" y="7"/>
                  <a:pt x="254" y="7"/>
                  <a:pt x="254" y="7"/>
                </a:cubicBezTo>
                <a:cubicBezTo>
                  <a:pt x="254" y="7"/>
                  <a:pt x="254" y="7"/>
                  <a:pt x="254" y="7"/>
                </a:cubicBezTo>
                <a:cubicBezTo>
                  <a:pt x="264" y="36"/>
                  <a:pt x="264" y="36"/>
                  <a:pt x="264" y="36"/>
                </a:cubicBezTo>
                <a:cubicBezTo>
                  <a:pt x="290" y="46"/>
                  <a:pt x="290" y="46"/>
                  <a:pt x="290" y="46"/>
                </a:cubicBezTo>
                <a:cubicBezTo>
                  <a:pt x="308" y="54"/>
                  <a:pt x="308" y="54"/>
                  <a:pt x="308" y="54"/>
                </a:cubicBezTo>
                <a:cubicBezTo>
                  <a:pt x="316" y="57"/>
                  <a:pt x="316" y="57"/>
                  <a:pt x="316" y="57"/>
                </a:cubicBezTo>
                <a:cubicBezTo>
                  <a:pt x="316" y="57"/>
                  <a:pt x="316" y="57"/>
                  <a:pt x="316" y="57"/>
                </a:cubicBezTo>
                <a:cubicBezTo>
                  <a:pt x="338" y="78"/>
                  <a:pt x="338" y="78"/>
                  <a:pt x="338" y="78"/>
                </a:cubicBezTo>
                <a:cubicBezTo>
                  <a:pt x="338" y="78"/>
                  <a:pt x="338" y="78"/>
                  <a:pt x="338" y="79"/>
                </a:cubicBezTo>
                <a:cubicBezTo>
                  <a:pt x="338" y="79"/>
                  <a:pt x="338" y="79"/>
                  <a:pt x="338" y="79"/>
                </a:cubicBezTo>
                <a:cubicBezTo>
                  <a:pt x="290" y="102"/>
                  <a:pt x="290" y="102"/>
                  <a:pt x="290" y="102"/>
                </a:cubicBezTo>
                <a:cubicBezTo>
                  <a:pt x="208" y="137"/>
                  <a:pt x="208" y="137"/>
                  <a:pt x="208" y="137"/>
                </a:cubicBezTo>
                <a:cubicBezTo>
                  <a:pt x="208" y="137"/>
                  <a:pt x="208" y="137"/>
                  <a:pt x="208" y="137"/>
                </a:cubicBezTo>
                <a:cubicBezTo>
                  <a:pt x="146" y="131"/>
                  <a:pt x="146" y="131"/>
                  <a:pt x="146" y="131"/>
                </a:cubicBezTo>
                <a:cubicBezTo>
                  <a:pt x="136" y="134"/>
                  <a:pt x="136" y="134"/>
                  <a:pt x="136" y="134"/>
                </a:cubicBezTo>
                <a:cubicBezTo>
                  <a:pt x="91" y="152"/>
                  <a:pt x="91" y="152"/>
                  <a:pt x="91" y="152"/>
                </a:cubicBezTo>
                <a:cubicBezTo>
                  <a:pt x="79" y="156"/>
                  <a:pt x="79" y="156"/>
                  <a:pt x="79" y="156"/>
                </a:cubicBezTo>
                <a:cubicBezTo>
                  <a:pt x="55" y="166"/>
                  <a:pt x="55" y="166"/>
                  <a:pt x="55" y="166"/>
                </a:cubicBezTo>
                <a:cubicBezTo>
                  <a:pt x="55" y="166"/>
                  <a:pt x="55" y="166"/>
                  <a:pt x="54" y="166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57"/>
          <p:cNvSpPr>
            <a:spLocks/>
          </p:cNvSpPr>
          <p:nvPr/>
        </p:nvSpPr>
        <p:spPr bwMode="auto">
          <a:xfrm>
            <a:off x="3376613" y="3530601"/>
            <a:ext cx="2189163" cy="833438"/>
          </a:xfrm>
          <a:custGeom>
            <a:avLst/>
            <a:gdLst>
              <a:gd name="T0" fmla="*/ 723 w 744"/>
              <a:gd name="T1" fmla="*/ 203 h 283"/>
              <a:gd name="T2" fmla="*/ 704 w 744"/>
              <a:gd name="T3" fmla="*/ 196 h 283"/>
              <a:gd name="T4" fmla="*/ 648 w 744"/>
              <a:gd name="T5" fmla="*/ 193 h 283"/>
              <a:gd name="T6" fmla="*/ 621 w 744"/>
              <a:gd name="T7" fmla="*/ 181 h 283"/>
              <a:gd name="T8" fmla="*/ 592 w 744"/>
              <a:gd name="T9" fmla="*/ 183 h 283"/>
              <a:gd name="T10" fmla="*/ 565 w 744"/>
              <a:gd name="T11" fmla="*/ 186 h 283"/>
              <a:gd name="T12" fmla="*/ 529 w 744"/>
              <a:gd name="T13" fmla="*/ 168 h 283"/>
              <a:gd name="T14" fmla="*/ 470 w 744"/>
              <a:gd name="T15" fmla="*/ 194 h 283"/>
              <a:gd name="T16" fmla="*/ 506 w 744"/>
              <a:gd name="T17" fmla="*/ 251 h 283"/>
              <a:gd name="T18" fmla="*/ 528 w 744"/>
              <a:gd name="T19" fmla="*/ 260 h 283"/>
              <a:gd name="T20" fmla="*/ 527 w 744"/>
              <a:gd name="T21" fmla="*/ 261 h 283"/>
              <a:gd name="T22" fmla="*/ 508 w 744"/>
              <a:gd name="T23" fmla="*/ 271 h 283"/>
              <a:gd name="T24" fmla="*/ 485 w 744"/>
              <a:gd name="T25" fmla="*/ 276 h 283"/>
              <a:gd name="T26" fmla="*/ 449 w 744"/>
              <a:gd name="T27" fmla="*/ 253 h 283"/>
              <a:gd name="T28" fmla="*/ 423 w 744"/>
              <a:gd name="T29" fmla="*/ 253 h 283"/>
              <a:gd name="T30" fmla="*/ 395 w 744"/>
              <a:gd name="T31" fmla="*/ 269 h 283"/>
              <a:gd name="T32" fmla="*/ 376 w 744"/>
              <a:gd name="T33" fmla="*/ 283 h 283"/>
              <a:gd name="T34" fmla="*/ 369 w 744"/>
              <a:gd name="T35" fmla="*/ 265 h 283"/>
              <a:gd name="T36" fmla="*/ 402 w 744"/>
              <a:gd name="T37" fmla="*/ 226 h 283"/>
              <a:gd name="T38" fmla="*/ 422 w 744"/>
              <a:gd name="T39" fmla="*/ 168 h 283"/>
              <a:gd name="T40" fmla="*/ 396 w 744"/>
              <a:gd name="T41" fmla="*/ 133 h 283"/>
              <a:gd name="T42" fmla="*/ 385 w 744"/>
              <a:gd name="T43" fmla="*/ 104 h 283"/>
              <a:gd name="T44" fmla="*/ 378 w 744"/>
              <a:gd name="T45" fmla="*/ 84 h 283"/>
              <a:gd name="T46" fmla="*/ 368 w 744"/>
              <a:gd name="T47" fmla="*/ 28 h 283"/>
              <a:gd name="T48" fmla="*/ 337 w 744"/>
              <a:gd name="T49" fmla="*/ 10 h 283"/>
              <a:gd name="T50" fmla="*/ 289 w 744"/>
              <a:gd name="T51" fmla="*/ 35 h 283"/>
              <a:gd name="T52" fmla="*/ 297 w 744"/>
              <a:gd name="T53" fmla="*/ 53 h 283"/>
              <a:gd name="T54" fmla="*/ 262 w 744"/>
              <a:gd name="T55" fmla="*/ 59 h 283"/>
              <a:gd name="T56" fmla="*/ 240 w 744"/>
              <a:gd name="T57" fmla="*/ 83 h 283"/>
              <a:gd name="T58" fmla="*/ 195 w 744"/>
              <a:gd name="T59" fmla="*/ 87 h 283"/>
              <a:gd name="T60" fmla="*/ 172 w 744"/>
              <a:gd name="T61" fmla="*/ 94 h 283"/>
              <a:gd name="T62" fmla="*/ 149 w 744"/>
              <a:gd name="T63" fmla="*/ 119 h 283"/>
              <a:gd name="T64" fmla="*/ 190 w 744"/>
              <a:gd name="T65" fmla="*/ 133 h 283"/>
              <a:gd name="T66" fmla="*/ 235 w 744"/>
              <a:gd name="T67" fmla="*/ 124 h 283"/>
              <a:gd name="T68" fmla="*/ 270 w 744"/>
              <a:gd name="T69" fmla="*/ 137 h 283"/>
              <a:gd name="T70" fmla="*/ 253 w 744"/>
              <a:gd name="T71" fmla="*/ 145 h 283"/>
              <a:gd name="T72" fmla="*/ 193 w 744"/>
              <a:gd name="T73" fmla="*/ 154 h 283"/>
              <a:gd name="T74" fmla="*/ 151 w 744"/>
              <a:gd name="T75" fmla="*/ 169 h 283"/>
              <a:gd name="T76" fmla="*/ 175 w 744"/>
              <a:gd name="T77" fmla="*/ 203 h 283"/>
              <a:gd name="T78" fmla="*/ 265 w 744"/>
              <a:gd name="T79" fmla="*/ 193 h 283"/>
              <a:gd name="T80" fmla="*/ 251 w 744"/>
              <a:gd name="T81" fmla="*/ 209 h 283"/>
              <a:gd name="T82" fmla="*/ 195 w 744"/>
              <a:gd name="T83" fmla="*/ 223 h 283"/>
              <a:gd name="T84" fmla="*/ 157 w 744"/>
              <a:gd name="T85" fmla="*/ 234 h 283"/>
              <a:gd name="T86" fmla="*/ 110 w 744"/>
              <a:gd name="T87" fmla="*/ 275 h 283"/>
              <a:gd name="T88" fmla="*/ 108 w 744"/>
              <a:gd name="T89" fmla="*/ 274 h 283"/>
              <a:gd name="T90" fmla="*/ 113 w 744"/>
              <a:gd name="T91" fmla="*/ 234 h 283"/>
              <a:gd name="T92" fmla="*/ 131 w 744"/>
              <a:gd name="T93" fmla="*/ 191 h 283"/>
              <a:gd name="T94" fmla="*/ 109 w 744"/>
              <a:gd name="T95" fmla="*/ 141 h 283"/>
              <a:gd name="T96" fmla="*/ 92 w 744"/>
              <a:gd name="T97" fmla="*/ 164 h 283"/>
              <a:gd name="T98" fmla="*/ 66 w 744"/>
              <a:gd name="T99" fmla="*/ 162 h 283"/>
              <a:gd name="T100" fmla="*/ 38 w 744"/>
              <a:gd name="T101" fmla="*/ 167 h 283"/>
              <a:gd name="T102" fmla="*/ 4 w 744"/>
              <a:gd name="T103" fmla="*/ 147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44" h="283">
                <a:moveTo>
                  <a:pt x="744" y="202"/>
                </a:moveTo>
                <a:cubicBezTo>
                  <a:pt x="744" y="202"/>
                  <a:pt x="744" y="202"/>
                  <a:pt x="744" y="202"/>
                </a:cubicBezTo>
                <a:cubicBezTo>
                  <a:pt x="723" y="203"/>
                  <a:pt x="723" y="203"/>
                  <a:pt x="723" y="203"/>
                </a:cubicBezTo>
                <a:cubicBezTo>
                  <a:pt x="723" y="203"/>
                  <a:pt x="723" y="203"/>
                  <a:pt x="723" y="203"/>
                </a:cubicBezTo>
                <a:cubicBezTo>
                  <a:pt x="713" y="199"/>
                  <a:pt x="713" y="199"/>
                  <a:pt x="713" y="199"/>
                </a:cubicBezTo>
                <a:cubicBezTo>
                  <a:pt x="704" y="196"/>
                  <a:pt x="704" y="196"/>
                  <a:pt x="704" y="196"/>
                </a:cubicBezTo>
                <a:cubicBezTo>
                  <a:pt x="665" y="191"/>
                  <a:pt x="665" y="191"/>
                  <a:pt x="665" y="191"/>
                </a:cubicBezTo>
                <a:cubicBezTo>
                  <a:pt x="649" y="193"/>
                  <a:pt x="649" y="193"/>
                  <a:pt x="649" y="193"/>
                </a:cubicBezTo>
                <a:cubicBezTo>
                  <a:pt x="648" y="193"/>
                  <a:pt x="648" y="193"/>
                  <a:pt x="648" y="193"/>
                </a:cubicBezTo>
                <a:cubicBezTo>
                  <a:pt x="636" y="195"/>
                  <a:pt x="636" y="195"/>
                  <a:pt x="636" y="195"/>
                </a:cubicBezTo>
                <a:cubicBezTo>
                  <a:pt x="636" y="195"/>
                  <a:pt x="636" y="195"/>
                  <a:pt x="636" y="195"/>
                </a:cubicBezTo>
                <a:cubicBezTo>
                  <a:pt x="621" y="181"/>
                  <a:pt x="621" y="181"/>
                  <a:pt x="621" y="181"/>
                </a:cubicBezTo>
                <a:cubicBezTo>
                  <a:pt x="607" y="174"/>
                  <a:pt x="607" y="174"/>
                  <a:pt x="607" y="174"/>
                </a:cubicBezTo>
                <a:cubicBezTo>
                  <a:pt x="593" y="183"/>
                  <a:pt x="593" y="183"/>
                  <a:pt x="593" y="183"/>
                </a:cubicBezTo>
                <a:cubicBezTo>
                  <a:pt x="593" y="183"/>
                  <a:pt x="592" y="183"/>
                  <a:pt x="592" y="183"/>
                </a:cubicBezTo>
                <a:cubicBezTo>
                  <a:pt x="568" y="189"/>
                  <a:pt x="568" y="189"/>
                  <a:pt x="568" y="189"/>
                </a:cubicBezTo>
                <a:cubicBezTo>
                  <a:pt x="567" y="189"/>
                  <a:pt x="567" y="189"/>
                  <a:pt x="567" y="189"/>
                </a:cubicBezTo>
                <a:cubicBezTo>
                  <a:pt x="565" y="186"/>
                  <a:pt x="565" y="186"/>
                  <a:pt x="565" y="186"/>
                </a:cubicBezTo>
                <a:cubicBezTo>
                  <a:pt x="557" y="176"/>
                  <a:pt x="557" y="176"/>
                  <a:pt x="557" y="176"/>
                </a:cubicBezTo>
                <a:cubicBezTo>
                  <a:pt x="535" y="167"/>
                  <a:pt x="535" y="167"/>
                  <a:pt x="535" y="167"/>
                </a:cubicBezTo>
                <a:cubicBezTo>
                  <a:pt x="529" y="168"/>
                  <a:pt x="529" y="168"/>
                  <a:pt x="529" y="168"/>
                </a:cubicBezTo>
                <a:cubicBezTo>
                  <a:pt x="498" y="176"/>
                  <a:pt x="498" y="176"/>
                  <a:pt x="498" y="176"/>
                </a:cubicBezTo>
                <a:cubicBezTo>
                  <a:pt x="496" y="177"/>
                  <a:pt x="496" y="177"/>
                  <a:pt x="496" y="177"/>
                </a:cubicBezTo>
                <a:cubicBezTo>
                  <a:pt x="470" y="194"/>
                  <a:pt x="470" y="194"/>
                  <a:pt x="470" y="194"/>
                </a:cubicBezTo>
                <a:cubicBezTo>
                  <a:pt x="465" y="220"/>
                  <a:pt x="465" y="220"/>
                  <a:pt x="465" y="220"/>
                </a:cubicBezTo>
                <a:cubicBezTo>
                  <a:pt x="481" y="247"/>
                  <a:pt x="481" y="247"/>
                  <a:pt x="481" y="247"/>
                </a:cubicBezTo>
                <a:cubicBezTo>
                  <a:pt x="506" y="251"/>
                  <a:pt x="506" y="251"/>
                  <a:pt x="506" y="251"/>
                </a:cubicBezTo>
                <a:cubicBezTo>
                  <a:pt x="506" y="251"/>
                  <a:pt x="506" y="251"/>
                  <a:pt x="506" y="251"/>
                </a:cubicBezTo>
                <a:cubicBezTo>
                  <a:pt x="519" y="256"/>
                  <a:pt x="519" y="256"/>
                  <a:pt x="519" y="256"/>
                </a:cubicBezTo>
                <a:cubicBezTo>
                  <a:pt x="528" y="260"/>
                  <a:pt x="528" y="260"/>
                  <a:pt x="528" y="260"/>
                </a:cubicBezTo>
                <a:cubicBezTo>
                  <a:pt x="527" y="261"/>
                  <a:pt x="527" y="261"/>
                  <a:pt x="527" y="261"/>
                </a:cubicBezTo>
                <a:cubicBezTo>
                  <a:pt x="527" y="261"/>
                  <a:pt x="527" y="261"/>
                  <a:pt x="527" y="261"/>
                </a:cubicBezTo>
                <a:cubicBezTo>
                  <a:pt x="527" y="261"/>
                  <a:pt x="527" y="261"/>
                  <a:pt x="527" y="261"/>
                </a:cubicBezTo>
                <a:cubicBezTo>
                  <a:pt x="510" y="270"/>
                  <a:pt x="510" y="270"/>
                  <a:pt x="510" y="270"/>
                </a:cubicBezTo>
                <a:cubicBezTo>
                  <a:pt x="509" y="271"/>
                  <a:pt x="509" y="271"/>
                  <a:pt x="509" y="271"/>
                </a:cubicBezTo>
                <a:cubicBezTo>
                  <a:pt x="508" y="271"/>
                  <a:pt x="508" y="271"/>
                  <a:pt x="508" y="271"/>
                </a:cubicBezTo>
                <a:cubicBezTo>
                  <a:pt x="503" y="272"/>
                  <a:pt x="503" y="272"/>
                  <a:pt x="503" y="272"/>
                </a:cubicBezTo>
                <a:cubicBezTo>
                  <a:pt x="485" y="276"/>
                  <a:pt x="485" y="276"/>
                  <a:pt x="485" y="276"/>
                </a:cubicBezTo>
                <a:cubicBezTo>
                  <a:pt x="485" y="276"/>
                  <a:pt x="485" y="276"/>
                  <a:pt x="485" y="276"/>
                </a:cubicBezTo>
                <a:cubicBezTo>
                  <a:pt x="463" y="266"/>
                  <a:pt x="463" y="266"/>
                  <a:pt x="463" y="266"/>
                </a:cubicBezTo>
                <a:cubicBezTo>
                  <a:pt x="462" y="266"/>
                  <a:pt x="462" y="266"/>
                  <a:pt x="462" y="266"/>
                </a:cubicBezTo>
                <a:cubicBezTo>
                  <a:pt x="449" y="253"/>
                  <a:pt x="449" y="253"/>
                  <a:pt x="449" y="253"/>
                </a:cubicBezTo>
                <a:cubicBezTo>
                  <a:pt x="449" y="253"/>
                  <a:pt x="449" y="253"/>
                  <a:pt x="449" y="253"/>
                </a:cubicBezTo>
                <a:cubicBezTo>
                  <a:pt x="446" y="247"/>
                  <a:pt x="446" y="247"/>
                  <a:pt x="446" y="247"/>
                </a:cubicBezTo>
                <a:cubicBezTo>
                  <a:pt x="423" y="253"/>
                  <a:pt x="423" y="253"/>
                  <a:pt x="423" y="253"/>
                </a:cubicBezTo>
                <a:cubicBezTo>
                  <a:pt x="400" y="266"/>
                  <a:pt x="400" y="266"/>
                  <a:pt x="400" y="266"/>
                </a:cubicBezTo>
                <a:cubicBezTo>
                  <a:pt x="399" y="267"/>
                  <a:pt x="399" y="267"/>
                  <a:pt x="399" y="267"/>
                </a:cubicBezTo>
                <a:cubicBezTo>
                  <a:pt x="395" y="269"/>
                  <a:pt x="395" y="269"/>
                  <a:pt x="395" y="269"/>
                </a:cubicBezTo>
                <a:cubicBezTo>
                  <a:pt x="384" y="277"/>
                  <a:pt x="384" y="277"/>
                  <a:pt x="384" y="277"/>
                </a:cubicBezTo>
                <a:cubicBezTo>
                  <a:pt x="376" y="283"/>
                  <a:pt x="376" y="283"/>
                  <a:pt x="376" y="283"/>
                </a:cubicBezTo>
                <a:cubicBezTo>
                  <a:pt x="376" y="283"/>
                  <a:pt x="376" y="283"/>
                  <a:pt x="376" y="283"/>
                </a:cubicBezTo>
                <a:cubicBezTo>
                  <a:pt x="376" y="283"/>
                  <a:pt x="376" y="283"/>
                  <a:pt x="375" y="283"/>
                </a:cubicBezTo>
                <a:cubicBezTo>
                  <a:pt x="372" y="271"/>
                  <a:pt x="372" y="271"/>
                  <a:pt x="372" y="271"/>
                </a:cubicBezTo>
                <a:cubicBezTo>
                  <a:pt x="369" y="265"/>
                  <a:pt x="369" y="265"/>
                  <a:pt x="369" y="265"/>
                </a:cubicBezTo>
                <a:cubicBezTo>
                  <a:pt x="369" y="264"/>
                  <a:pt x="369" y="264"/>
                  <a:pt x="369" y="264"/>
                </a:cubicBezTo>
                <a:cubicBezTo>
                  <a:pt x="383" y="247"/>
                  <a:pt x="383" y="247"/>
                  <a:pt x="383" y="247"/>
                </a:cubicBezTo>
                <a:cubicBezTo>
                  <a:pt x="402" y="226"/>
                  <a:pt x="402" y="226"/>
                  <a:pt x="402" y="226"/>
                </a:cubicBezTo>
                <a:cubicBezTo>
                  <a:pt x="417" y="193"/>
                  <a:pt x="417" y="193"/>
                  <a:pt x="417" y="193"/>
                </a:cubicBezTo>
                <a:cubicBezTo>
                  <a:pt x="424" y="178"/>
                  <a:pt x="424" y="178"/>
                  <a:pt x="424" y="178"/>
                </a:cubicBezTo>
                <a:cubicBezTo>
                  <a:pt x="422" y="168"/>
                  <a:pt x="422" y="168"/>
                  <a:pt x="422" y="168"/>
                </a:cubicBezTo>
                <a:cubicBezTo>
                  <a:pt x="422" y="167"/>
                  <a:pt x="422" y="167"/>
                  <a:pt x="422" y="167"/>
                </a:cubicBezTo>
                <a:cubicBezTo>
                  <a:pt x="421" y="164"/>
                  <a:pt x="421" y="164"/>
                  <a:pt x="421" y="164"/>
                </a:cubicBezTo>
                <a:cubicBezTo>
                  <a:pt x="396" y="133"/>
                  <a:pt x="396" y="133"/>
                  <a:pt x="396" y="133"/>
                </a:cubicBezTo>
                <a:cubicBezTo>
                  <a:pt x="396" y="133"/>
                  <a:pt x="396" y="133"/>
                  <a:pt x="396" y="133"/>
                </a:cubicBezTo>
                <a:cubicBezTo>
                  <a:pt x="390" y="120"/>
                  <a:pt x="390" y="120"/>
                  <a:pt x="390" y="120"/>
                </a:cubicBezTo>
                <a:cubicBezTo>
                  <a:pt x="385" y="104"/>
                  <a:pt x="385" y="104"/>
                  <a:pt x="385" y="104"/>
                </a:cubicBezTo>
                <a:cubicBezTo>
                  <a:pt x="383" y="101"/>
                  <a:pt x="383" y="101"/>
                  <a:pt x="383" y="101"/>
                </a:cubicBezTo>
                <a:cubicBezTo>
                  <a:pt x="383" y="101"/>
                  <a:pt x="383" y="101"/>
                  <a:pt x="383" y="101"/>
                </a:cubicBezTo>
                <a:cubicBezTo>
                  <a:pt x="378" y="84"/>
                  <a:pt x="378" y="84"/>
                  <a:pt x="378" y="84"/>
                </a:cubicBezTo>
                <a:cubicBezTo>
                  <a:pt x="373" y="67"/>
                  <a:pt x="373" y="67"/>
                  <a:pt x="373" y="67"/>
                </a:cubicBezTo>
                <a:cubicBezTo>
                  <a:pt x="369" y="38"/>
                  <a:pt x="369" y="38"/>
                  <a:pt x="369" y="38"/>
                </a:cubicBezTo>
                <a:cubicBezTo>
                  <a:pt x="368" y="28"/>
                  <a:pt x="368" y="28"/>
                  <a:pt x="368" y="28"/>
                </a:cubicBezTo>
                <a:cubicBezTo>
                  <a:pt x="367" y="16"/>
                  <a:pt x="367" y="16"/>
                  <a:pt x="367" y="16"/>
                </a:cubicBezTo>
                <a:cubicBezTo>
                  <a:pt x="357" y="0"/>
                  <a:pt x="357" y="0"/>
                  <a:pt x="357" y="0"/>
                </a:cubicBezTo>
                <a:cubicBezTo>
                  <a:pt x="337" y="10"/>
                  <a:pt x="337" y="10"/>
                  <a:pt x="337" y="10"/>
                </a:cubicBezTo>
                <a:cubicBezTo>
                  <a:pt x="337" y="10"/>
                  <a:pt x="337" y="10"/>
                  <a:pt x="337" y="10"/>
                </a:cubicBezTo>
                <a:cubicBezTo>
                  <a:pt x="311" y="15"/>
                  <a:pt x="311" y="15"/>
                  <a:pt x="311" y="15"/>
                </a:cubicBezTo>
                <a:cubicBezTo>
                  <a:pt x="289" y="35"/>
                  <a:pt x="289" y="35"/>
                  <a:pt x="289" y="35"/>
                </a:cubicBezTo>
                <a:cubicBezTo>
                  <a:pt x="297" y="52"/>
                  <a:pt x="297" y="52"/>
                  <a:pt x="297" y="52"/>
                </a:cubicBezTo>
                <a:cubicBezTo>
                  <a:pt x="297" y="52"/>
                  <a:pt x="297" y="52"/>
                  <a:pt x="297" y="52"/>
                </a:cubicBezTo>
                <a:cubicBezTo>
                  <a:pt x="297" y="52"/>
                  <a:pt x="297" y="52"/>
                  <a:pt x="297" y="53"/>
                </a:cubicBezTo>
                <a:cubicBezTo>
                  <a:pt x="290" y="54"/>
                  <a:pt x="290" y="54"/>
                  <a:pt x="290" y="54"/>
                </a:cubicBezTo>
                <a:cubicBezTo>
                  <a:pt x="289" y="54"/>
                  <a:pt x="289" y="54"/>
                  <a:pt x="289" y="54"/>
                </a:cubicBezTo>
                <a:cubicBezTo>
                  <a:pt x="262" y="59"/>
                  <a:pt x="262" y="59"/>
                  <a:pt x="262" y="59"/>
                </a:cubicBezTo>
                <a:cubicBezTo>
                  <a:pt x="241" y="83"/>
                  <a:pt x="241" y="83"/>
                  <a:pt x="241" y="83"/>
                </a:cubicBezTo>
                <a:cubicBezTo>
                  <a:pt x="241" y="83"/>
                  <a:pt x="241" y="83"/>
                  <a:pt x="241" y="83"/>
                </a:cubicBezTo>
                <a:cubicBezTo>
                  <a:pt x="241" y="83"/>
                  <a:pt x="241" y="83"/>
                  <a:pt x="240" y="83"/>
                </a:cubicBezTo>
                <a:cubicBezTo>
                  <a:pt x="230" y="59"/>
                  <a:pt x="230" y="59"/>
                  <a:pt x="230" y="59"/>
                </a:cubicBezTo>
                <a:cubicBezTo>
                  <a:pt x="205" y="80"/>
                  <a:pt x="205" y="80"/>
                  <a:pt x="205" y="80"/>
                </a:cubicBezTo>
                <a:cubicBezTo>
                  <a:pt x="195" y="87"/>
                  <a:pt x="195" y="87"/>
                  <a:pt x="195" y="87"/>
                </a:cubicBezTo>
                <a:cubicBezTo>
                  <a:pt x="180" y="98"/>
                  <a:pt x="180" y="98"/>
                  <a:pt x="180" y="98"/>
                </a:cubicBezTo>
                <a:cubicBezTo>
                  <a:pt x="180" y="98"/>
                  <a:pt x="180" y="98"/>
                  <a:pt x="179" y="98"/>
                </a:cubicBezTo>
                <a:cubicBezTo>
                  <a:pt x="172" y="94"/>
                  <a:pt x="172" y="94"/>
                  <a:pt x="172" y="94"/>
                </a:cubicBezTo>
                <a:cubicBezTo>
                  <a:pt x="164" y="90"/>
                  <a:pt x="164" y="90"/>
                  <a:pt x="164" y="90"/>
                </a:cubicBezTo>
                <a:cubicBezTo>
                  <a:pt x="144" y="106"/>
                  <a:pt x="144" y="106"/>
                  <a:pt x="144" y="106"/>
                </a:cubicBezTo>
                <a:cubicBezTo>
                  <a:pt x="149" y="119"/>
                  <a:pt x="149" y="119"/>
                  <a:pt x="149" y="119"/>
                </a:cubicBezTo>
                <a:cubicBezTo>
                  <a:pt x="158" y="136"/>
                  <a:pt x="158" y="136"/>
                  <a:pt x="158" y="136"/>
                </a:cubicBezTo>
                <a:cubicBezTo>
                  <a:pt x="165" y="136"/>
                  <a:pt x="165" y="136"/>
                  <a:pt x="165" y="136"/>
                </a:cubicBezTo>
                <a:cubicBezTo>
                  <a:pt x="190" y="133"/>
                  <a:pt x="190" y="133"/>
                  <a:pt x="190" y="133"/>
                </a:cubicBezTo>
                <a:cubicBezTo>
                  <a:pt x="196" y="116"/>
                  <a:pt x="196" y="116"/>
                  <a:pt x="196" y="116"/>
                </a:cubicBezTo>
                <a:cubicBezTo>
                  <a:pt x="196" y="115"/>
                  <a:pt x="196" y="115"/>
                  <a:pt x="197" y="115"/>
                </a:cubicBezTo>
                <a:cubicBezTo>
                  <a:pt x="235" y="124"/>
                  <a:pt x="235" y="124"/>
                  <a:pt x="235" y="124"/>
                </a:cubicBezTo>
                <a:cubicBezTo>
                  <a:pt x="266" y="126"/>
                  <a:pt x="266" y="126"/>
                  <a:pt x="266" y="126"/>
                </a:cubicBezTo>
                <a:cubicBezTo>
                  <a:pt x="267" y="126"/>
                  <a:pt x="267" y="126"/>
                  <a:pt x="267" y="126"/>
                </a:cubicBezTo>
                <a:cubicBezTo>
                  <a:pt x="270" y="137"/>
                  <a:pt x="270" y="137"/>
                  <a:pt x="270" y="137"/>
                </a:cubicBezTo>
                <a:cubicBezTo>
                  <a:pt x="270" y="138"/>
                  <a:pt x="270" y="138"/>
                  <a:pt x="270" y="138"/>
                </a:cubicBezTo>
                <a:cubicBezTo>
                  <a:pt x="254" y="145"/>
                  <a:pt x="254" y="145"/>
                  <a:pt x="254" y="145"/>
                </a:cubicBezTo>
                <a:cubicBezTo>
                  <a:pt x="254" y="145"/>
                  <a:pt x="254" y="145"/>
                  <a:pt x="253" y="145"/>
                </a:cubicBezTo>
                <a:cubicBezTo>
                  <a:pt x="238" y="148"/>
                  <a:pt x="238" y="148"/>
                  <a:pt x="238" y="148"/>
                </a:cubicBezTo>
                <a:cubicBezTo>
                  <a:pt x="207" y="152"/>
                  <a:pt x="207" y="152"/>
                  <a:pt x="207" y="152"/>
                </a:cubicBezTo>
                <a:cubicBezTo>
                  <a:pt x="193" y="154"/>
                  <a:pt x="193" y="154"/>
                  <a:pt x="193" y="154"/>
                </a:cubicBezTo>
                <a:cubicBezTo>
                  <a:pt x="175" y="155"/>
                  <a:pt x="175" y="155"/>
                  <a:pt x="175" y="155"/>
                </a:cubicBezTo>
                <a:cubicBezTo>
                  <a:pt x="165" y="156"/>
                  <a:pt x="165" y="156"/>
                  <a:pt x="165" y="156"/>
                </a:cubicBezTo>
                <a:cubicBezTo>
                  <a:pt x="151" y="169"/>
                  <a:pt x="151" y="169"/>
                  <a:pt x="151" y="169"/>
                </a:cubicBezTo>
                <a:cubicBezTo>
                  <a:pt x="155" y="184"/>
                  <a:pt x="155" y="184"/>
                  <a:pt x="155" y="184"/>
                </a:cubicBezTo>
                <a:cubicBezTo>
                  <a:pt x="157" y="193"/>
                  <a:pt x="157" y="193"/>
                  <a:pt x="157" y="193"/>
                </a:cubicBezTo>
                <a:cubicBezTo>
                  <a:pt x="175" y="203"/>
                  <a:pt x="175" y="203"/>
                  <a:pt x="175" y="203"/>
                </a:cubicBezTo>
                <a:cubicBezTo>
                  <a:pt x="204" y="199"/>
                  <a:pt x="204" y="199"/>
                  <a:pt x="204" y="199"/>
                </a:cubicBezTo>
                <a:cubicBezTo>
                  <a:pt x="235" y="194"/>
                  <a:pt x="235" y="194"/>
                  <a:pt x="235" y="194"/>
                </a:cubicBezTo>
                <a:cubicBezTo>
                  <a:pt x="265" y="193"/>
                  <a:pt x="265" y="193"/>
                  <a:pt x="265" y="193"/>
                </a:cubicBezTo>
                <a:cubicBezTo>
                  <a:pt x="265" y="193"/>
                  <a:pt x="266" y="193"/>
                  <a:pt x="266" y="193"/>
                </a:cubicBezTo>
                <a:cubicBezTo>
                  <a:pt x="266" y="193"/>
                  <a:pt x="266" y="193"/>
                  <a:pt x="266" y="194"/>
                </a:cubicBezTo>
                <a:cubicBezTo>
                  <a:pt x="251" y="209"/>
                  <a:pt x="251" y="209"/>
                  <a:pt x="251" y="209"/>
                </a:cubicBezTo>
                <a:cubicBezTo>
                  <a:pt x="251" y="209"/>
                  <a:pt x="251" y="209"/>
                  <a:pt x="250" y="209"/>
                </a:cubicBezTo>
                <a:cubicBezTo>
                  <a:pt x="230" y="214"/>
                  <a:pt x="230" y="214"/>
                  <a:pt x="230" y="214"/>
                </a:cubicBezTo>
                <a:cubicBezTo>
                  <a:pt x="195" y="223"/>
                  <a:pt x="195" y="223"/>
                  <a:pt x="195" y="223"/>
                </a:cubicBezTo>
                <a:cubicBezTo>
                  <a:pt x="161" y="231"/>
                  <a:pt x="161" y="231"/>
                  <a:pt x="161" y="231"/>
                </a:cubicBezTo>
                <a:cubicBezTo>
                  <a:pt x="158" y="233"/>
                  <a:pt x="158" y="233"/>
                  <a:pt x="158" y="233"/>
                </a:cubicBezTo>
                <a:cubicBezTo>
                  <a:pt x="157" y="234"/>
                  <a:pt x="157" y="234"/>
                  <a:pt x="157" y="234"/>
                </a:cubicBezTo>
                <a:cubicBezTo>
                  <a:pt x="131" y="251"/>
                  <a:pt x="131" y="251"/>
                  <a:pt x="131" y="251"/>
                </a:cubicBezTo>
                <a:cubicBezTo>
                  <a:pt x="110" y="275"/>
                  <a:pt x="110" y="275"/>
                  <a:pt x="110" y="275"/>
                </a:cubicBezTo>
                <a:cubicBezTo>
                  <a:pt x="110" y="275"/>
                  <a:pt x="110" y="275"/>
                  <a:pt x="110" y="275"/>
                </a:cubicBezTo>
                <a:cubicBezTo>
                  <a:pt x="110" y="275"/>
                  <a:pt x="109" y="275"/>
                  <a:pt x="109" y="275"/>
                </a:cubicBezTo>
                <a:cubicBezTo>
                  <a:pt x="109" y="274"/>
                  <a:pt x="109" y="274"/>
                  <a:pt x="109" y="274"/>
                </a:cubicBezTo>
                <a:cubicBezTo>
                  <a:pt x="109" y="274"/>
                  <a:pt x="108" y="274"/>
                  <a:pt x="108" y="274"/>
                </a:cubicBezTo>
                <a:cubicBezTo>
                  <a:pt x="104" y="254"/>
                  <a:pt x="104" y="254"/>
                  <a:pt x="104" y="254"/>
                </a:cubicBezTo>
                <a:cubicBezTo>
                  <a:pt x="104" y="254"/>
                  <a:pt x="104" y="254"/>
                  <a:pt x="104" y="254"/>
                </a:cubicBezTo>
                <a:cubicBezTo>
                  <a:pt x="113" y="234"/>
                  <a:pt x="113" y="234"/>
                  <a:pt x="113" y="234"/>
                </a:cubicBezTo>
                <a:cubicBezTo>
                  <a:pt x="120" y="222"/>
                  <a:pt x="120" y="222"/>
                  <a:pt x="120" y="222"/>
                </a:cubicBezTo>
                <a:cubicBezTo>
                  <a:pt x="121" y="218"/>
                  <a:pt x="121" y="218"/>
                  <a:pt x="121" y="218"/>
                </a:cubicBezTo>
                <a:cubicBezTo>
                  <a:pt x="131" y="191"/>
                  <a:pt x="131" y="191"/>
                  <a:pt x="131" y="191"/>
                </a:cubicBezTo>
                <a:cubicBezTo>
                  <a:pt x="126" y="167"/>
                  <a:pt x="126" y="167"/>
                  <a:pt x="126" y="167"/>
                </a:cubicBezTo>
                <a:cubicBezTo>
                  <a:pt x="124" y="165"/>
                  <a:pt x="124" y="165"/>
                  <a:pt x="124" y="165"/>
                </a:cubicBezTo>
                <a:cubicBezTo>
                  <a:pt x="109" y="141"/>
                  <a:pt x="109" y="141"/>
                  <a:pt x="109" y="141"/>
                </a:cubicBezTo>
                <a:cubicBezTo>
                  <a:pt x="108" y="140"/>
                  <a:pt x="108" y="140"/>
                  <a:pt x="108" y="140"/>
                </a:cubicBezTo>
                <a:cubicBezTo>
                  <a:pt x="87" y="137"/>
                  <a:pt x="87" y="137"/>
                  <a:pt x="87" y="137"/>
                </a:cubicBezTo>
                <a:cubicBezTo>
                  <a:pt x="92" y="164"/>
                  <a:pt x="92" y="164"/>
                  <a:pt x="92" y="164"/>
                </a:cubicBezTo>
                <a:cubicBezTo>
                  <a:pt x="92" y="164"/>
                  <a:pt x="92" y="164"/>
                  <a:pt x="92" y="164"/>
                </a:cubicBezTo>
                <a:cubicBezTo>
                  <a:pt x="91" y="165"/>
                  <a:pt x="91" y="165"/>
                  <a:pt x="91" y="165"/>
                </a:cubicBezTo>
                <a:cubicBezTo>
                  <a:pt x="66" y="162"/>
                  <a:pt x="66" y="162"/>
                  <a:pt x="66" y="162"/>
                </a:cubicBezTo>
                <a:cubicBezTo>
                  <a:pt x="56" y="174"/>
                  <a:pt x="56" y="174"/>
                  <a:pt x="56" y="174"/>
                </a:cubicBezTo>
                <a:cubicBezTo>
                  <a:pt x="55" y="174"/>
                  <a:pt x="55" y="174"/>
                  <a:pt x="55" y="174"/>
                </a:cubicBezTo>
                <a:cubicBezTo>
                  <a:pt x="38" y="167"/>
                  <a:pt x="38" y="167"/>
                  <a:pt x="38" y="167"/>
                </a:cubicBezTo>
                <a:cubicBezTo>
                  <a:pt x="34" y="165"/>
                  <a:pt x="34" y="165"/>
                  <a:pt x="34" y="165"/>
                </a:cubicBezTo>
                <a:cubicBezTo>
                  <a:pt x="5" y="147"/>
                  <a:pt x="5" y="147"/>
                  <a:pt x="5" y="147"/>
                </a:cubicBezTo>
                <a:cubicBezTo>
                  <a:pt x="4" y="147"/>
                  <a:pt x="4" y="147"/>
                  <a:pt x="4" y="147"/>
                </a:cubicBezTo>
                <a:cubicBezTo>
                  <a:pt x="0" y="147"/>
                  <a:pt x="0" y="147"/>
                  <a:pt x="0" y="147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58"/>
          <p:cNvSpPr>
            <a:spLocks/>
          </p:cNvSpPr>
          <p:nvPr/>
        </p:nvSpPr>
        <p:spPr bwMode="auto">
          <a:xfrm>
            <a:off x="4271963" y="1744663"/>
            <a:ext cx="1223963" cy="2147888"/>
          </a:xfrm>
          <a:custGeom>
            <a:avLst/>
            <a:gdLst>
              <a:gd name="T0" fmla="*/ 352 w 416"/>
              <a:gd name="T1" fmla="*/ 18 h 730"/>
              <a:gd name="T2" fmla="*/ 388 w 416"/>
              <a:gd name="T3" fmla="*/ 31 h 730"/>
              <a:gd name="T4" fmla="*/ 416 w 416"/>
              <a:gd name="T5" fmla="*/ 64 h 730"/>
              <a:gd name="T6" fmla="*/ 374 w 416"/>
              <a:gd name="T7" fmla="*/ 52 h 730"/>
              <a:gd name="T8" fmla="*/ 371 w 416"/>
              <a:gd name="T9" fmla="*/ 99 h 730"/>
              <a:gd name="T10" fmla="*/ 339 w 416"/>
              <a:gd name="T11" fmla="*/ 128 h 730"/>
              <a:gd name="T12" fmla="*/ 324 w 416"/>
              <a:gd name="T13" fmla="*/ 113 h 730"/>
              <a:gd name="T14" fmla="*/ 303 w 416"/>
              <a:gd name="T15" fmla="*/ 162 h 730"/>
              <a:gd name="T16" fmla="*/ 293 w 416"/>
              <a:gd name="T17" fmla="*/ 175 h 730"/>
              <a:gd name="T18" fmla="*/ 260 w 416"/>
              <a:gd name="T19" fmla="*/ 214 h 730"/>
              <a:gd name="T20" fmla="*/ 261 w 416"/>
              <a:gd name="T21" fmla="*/ 254 h 730"/>
              <a:gd name="T22" fmla="*/ 241 w 416"/>
              <a:gd name="T23" fmla="*/ 265 h 730"/>
              <a:gd name="T24" fmla="*/ 227 w 416"/>
              <a:gd name="T25" fmla="*/ 272 h 730"/>
              <a:gd name="T26" fmla="*/ 203 w 416"/>
              <a:gd name="T27" fmla="*/ 272 h 730"/>
              <a:gd name="T28" fmla="*/ 212 w 416"/>
              <a:gd name="T29" fmla="*/ 294 h 730"/>
              <a:gd name="T30" fmla="*/ 180 w 416"/>
              <a:gd name="T31" fmla="*/ 329 h 730"/>
              <a:gd name="T32" fmla="*/ 214 w 416"/>
              <a:gd name="T33" fmla="*/ 344 h 730"/>
              <a:gd name="T34" fmla="*/ 221 w 416"/>
              <a:gd name="T35" fmla="*/ 369 h 730"/>
              <a:gd name="T36" fmla="*/ 247 w 416"/>
              <a:gd name="T37" fmla="*/ 376 h 730"/>
              <a:gd name="T38" fmla="*/ 260 w 416"/>
              <a:gd name="T39" fmla="*/ 405 h 730"/>
              <a:gd name="T40" fmla="*/ 243 w 416"/>
              <a:gd name="T41" fmla="*/ 406 h 730"/>
              <a:gd name="T42" fmla="*/ 187 w 416"/>
              <a:gd name="T43" fmla="*/ 414 h 730"/>
              <a:gd name="T44" fmla="*/ 157 w 416"/>
              <a:gd name="T45" fmla="*/ 422 h 730"/>
              <a:gd name="T46" fmla="*/ 117 w 416"/>
              <a:gd name="T47" fmla="*/ 413 h 730"/>
              <a:gd name="T48" fmla="*/ 124 w 416"/>
              <a:gd name="T49" fmla="*/ 438 h 730"/>
              <a:gd name="T50" fmla="*/ 119 w 416"/>
              <a:gd name="T51" fmla="*/ 451 h 730"/>
              <a:gd name="T52" fmla="*/ 68 w 416"/>
              <a:gd name="T53" fmla="*/ 469 h 730"/>
              <a:gd name="T54" fmla="*/ 65 w 416"/>
              <a:gd name="T55" fmla="*/ 506 h 730"/>
              <a:gd name="T56" fmla="*/ 79 w 416"/>
              <a:gd name="T57" fmla="*/ 513 h 730"/>
              <a:gd name="T58" fmla="*/ 47 w 416"/>
              <a:gd name="T59" fmla="*/ 523 h 730"/>
              <a:gd name="T60" fmla="*/ 30 w 416"/>
              <a:gd name="T61" fmla="*/ 581 h 730"/>
              <a:gd name="T62" fmla="*/ 66 w 416"/>
              <a:gd name="T63" fmla="*/ 562 h 730"/>
              <a:gd name="T64" fmla="*/ 98 w 416"/>
              <a:gd name="T65" fmla="*/ 547 h 730"/>
              <a:gd name="T66" fmla="*/ 204 w 416"/>
              <a:gd name="T67" fmla="*/ 509 h 730"/>
              <a:gd name="T68" fmla="*/ 176 w 416"/>
              <a:gd name="T69" fmla="*/ 536 h 730"/>
              <a:gd name="T70" fmla="*/ 180 w 416"/>
              <a:gd name="T71" fmla="*/ 552 h 730"/>
              <a:gd name="T72" fmla="*/ 108 w 416"/>
              <a:gd name="T73" fmla="*/ 570 h 730"/>
              <a:gd name="T74" fmla="*/ 101 w 416"/>
              <a:gd name="T75" fmla="*/ 608 h 730"/>
              <a:gd name="T76" fmla="*/ 88 w 416"/>
              <a:gd name="T77" fmla="*/ 618 h 730"/>
              <a:gd name="T78" fmla="*/ 126 w 416"/>
              <a:gd name="T79" fmla="*/ 650 h 730"/>
              <a:gd name="T80" fmla="*/ 124 w 416"/>
              <a:gd name="T81" fmla="*/ 655 h 730"/>
              <a:gd name="T82" fmla="*/ 119 w 416"/>
              <a:gd name="T83" fmla="*/ 687 h 730"/>
              <a:gd name="T84" fmla="*/ 172 w 416"/>
              <a:gd name="T85" fmla="*/ 730 h 7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16" h="730">
                <a:moveTo>
                  <a:pt x="377" y="0"/>
                </a:moveTo>
                <a:cubicBezTo>
                  <a:pt x="376" y="0"/>
                  <a:pt x="376" y="0"/>
                  <a:pt x="376" y="0"/>
                </a:cubicBezTo>
                <a:cubicBezTo>
                  <a:pt x="352" y="18"/>
                  <a:pt x="352" y="18"/>
                  <a:pt x="352" y="18"/>
                </a:cubicBezTo>
                <a:cubicBezTo>
                  <a:pt x="368" y="34"/>
                  <a:pt x="368" y="34"/>
                  <a:pt x="368" y="34"/>
                </a:cubicBezTo>
                <a:cubicBezTo>
                  <a:pt x="384" y="31"/>
                  <a:pt x="384" y="31"/>
                  <a:pt x="384" y="31"/>
                </a:cubicBezTo>
                <a:cubicBezTo>
                  <a:pt x="388" y="31"/>
                  <a:pt x="388" y="31"/>
                  <a:pt x="388" y="31"/>
                </a:cubicBezTo>
                <a:cubicBezTo>
                  <a:pt x="388" y="31"/>
                  <a:pt x="388" y="31"/>
                  <a:pt x="389" y="31"/>
                </a:cubicBezTo>
                <a:cubicBezTo>
                  <a:pt x="416" y="63"/>
                  <a:pt x="416" y="63"/>
                  <a:pt x="416" y="63"/>
                </a:cubicBezTo>
                <a:cubicBezTo>
                  <a:pt x="416" y="63"/>
                  <a:pt x="416" y="64"/>
                  <a:pt x="416" y="64"/>
                </a:cubicBezTo>
                <a:cubicBezTo>
                  <a:pt x="400" y="78"/>
                  <a:pt x="400" y="78"/>
                  <a:pt x="400" y="78"/>
                </a:cubicBezTo>
                <a:cubicBezTo>
                  <a:pt x="399" y="78"/>
                  <a:pt x="399" y="78"/>
                  <a:pt x="399" y="77"/>
                </a:cubicBezTo>
                <a:cubicBezTo>
                  <a:pt x="374" y="52"/>
                  <a:pt x="374" y="52"/>
                  <a:pt x="374" y="52"/>
                </a:cubicBezTo>
                <a:cubicBezTo>
                  <a:pt x="374" y="53"/>
                  <a:pt x="374" y="53"/>
                  <a:pt x="374" y="53"/>
                </a:cubicBezTo>
                <a:cubicBezTo>
                  <a:pt x="358" y="65"/>
                  <a:pt x="358" y="65"/>
                  <a:pt x="358" y="65"/>
                </a:cubicBezTo>
                <a:cubicBezTo>
                  <a:pt x="371" y="99"/>
                  <a:pt x="371" y="99"/>
                  <a:pt x="371" y="99"/>
                </a:cubicBezTo>
                <a:cubicBezTo>
                  <a:pt x="371" y="99"/>
                  <a:pt x="371" y="99"/>
                  <a:pt x="371" y="99"/>
                </a:cubicBezTo>
                <a:cubicBezTo>
                  <a:pt x="364" y="106"/>
                  <a:pt x="364" y="106"/>
                  <a:pt x="364" y="106"/>
                </a:cubicBezTo>
                <a:cubicBezTo>
                  <a:pt x="339" y="128"/>
                  <a:pt x="339" y="128"/>
                  <a:pt x="339" y="128"/>
                </a:cubicBezTo>
                <a:cubicBezTo>
                  <a:pt x="339" y="128"/>
                  <a:pt x="338" y="128"/>
                  <a:pt x="338" y="128"/>
                </a:cubicBezTo>
                <a:cubicBezTo>
                  <a:pt x="327" y="117"/>
                  <a:pt x="327" y="117"/>
                  <a:pt x="327" y="117"/>
                </a:cubicBezTo>
                <a:cubicBezTo>
                  <a:pt x="324" y="113"/>
                  <a:pt x="324" y="113"/>
                  <a:pt x="324" y="113"/>
                </a:cubicBezTo>
                <a:cubicBezTo>
                  <a:pt x="323" y="113"/>
                  <a:pt x="323" y="113"/>
                  <a:pt x="323" y="113"/>
                </a:cubicBezTo>
                <a:cubicBezTo>
                  <a:pt x="289" y="143"/>
                  <a:pt x="289" y="143"/>
                  <a:pt x="289" y="143"/>
                </a:cubicBezTo>
                <a:cubicBezTo>
                  <a:pt x="303" y="162"/>
                  <a:pt x="303" y="162"/>
                  <a:pt x="303" y="162"/>
                </a:cubicBezTo>
                <a:cubicBezTo>
                  <a:pt x="303" y="162"/>
                  <a:pt x="303" y="163"/>
                  <a:pt x="303" y="163"/>
                </a:cubicBezTo>
                <a:cubicBezTo>
                  <a:pt x="294" y="175"/>
                  <a:pt x="294" y="175"/>
                  <a:pt x="294" y="175"/>
                </a:cubicBezTo>
                <a:cubicBezTo>
                  <a:pt x="294" y="175"/>
                  <a:pt x="294" y="175"/>
                  <a:pt x="293" y="175"/>
                </a:cubicBezTo>
                <a:cubicBezTo>
                  <a:pt x="265" y="182"/>
                  <a:pt x="265" y="182"/>
                  <a:pt x="265" y="182"/>
                </a:cubicBezTo>
                <a:cubicBezTo>
                  <a:pt x="260" y="213"/>
                  <a:pt x="260" y="213"/>
                  <a:pt x="260" y="213"/>
                </a:cubicBezTo>
                <a:cubicBezTo>
                  <a:pt x="260" y="214"/>
                  <a:pt x="260" y="214"/>
                  <a:pt x="260" y="214"/>
                </a:cubicBezTo>
                <a:cubicBezTo>
                  <a:pt x="232" y="230"/>
                  <a:pt x="232" y="230"/>
                  <a:pt x="232" y="230"/>
                </a:cubicBezTo>
                <a:cubicBezTo>
                  <a:pt x="242" y="245"/>
                  <a:pt x="242" y="245"/>
                  <a:pt x="242" y="245"/>
                </a:cubicBezTo>
                <a:cubicBezTo>
                  <a:pt x="261" y="254"/>
                  <a:pt x="261" y="254"/>
                  <a:pt x="261" y="254"/>
                </a:cubicBezTo>
                <a:cubicBezTo>
                  <a:pt x="261" y="254"/>
                  <a:pt x="261" y="254"/>
                  <a:pt x="261" y="254"/>
                </a:cubicBezTo>
                <a:cubicBezTo>
                  <a:pt x="261" y="254"/>
                  <a:pt x="261" y="255"/>
                  <a:pt x="261" y="255"/>
                </a:cubicBezTo>
                <a:cubicBezTo>
                  <a:pt x="241" y="265"/>
                  <a:pt x="241" y="265"/>
                  <a:pt x="241" y="265"/>
                </a:cubicBezTo>
                <a:cubicBezTo>
                  <a:pt x="240" y="266"/>
                  <a:pt x="240" y="266"/>
                  <a:pt x="240" y="266"/>
                </a:cubicBezTo>
                <a:cubicBezTo>
                  <a:pt x="228" y="272"/>
                  <a:pt x="228" y="272"/>
                  <a:pt x="228" y="272"/>
                </a:cubicBezTo>
                <a:cubicBezTo>
                  <a:pt x="228" y="272"/>
                  <a:pt x="227" y="272"/>
                  <a:pt x="227" y="272"/>
                </a:cubicBezTo>
                <a:cubicBezTo>
                  <a:pt x="214" y="253"/>
                  <a:pt x="214" y="253"/>
                  <a:pt x="214" y="253"/>
                </a:cubicBezTo>
                <a:cubicBezTo>
                  <a:pt x="197" y="247"/>
                  <a:pt x="197" y="247"/>
                  <a:pt x="197" y="247"/>
                </a:cubicBezTo>
                <a:cubicBezTo>
                  <a:pt x="203" y="272"/>
                  <a:pt x="203" y="272"/>
                  <a:pt x="203" y="272"/>
                </a:cubicBezTo>
                <a:cubicBezTo>
                  <a:pt x="211" y="289"/>
                  <a:pt x="211" y="289"/>
                  <a:pt x="211" y="289"/>
                </a:cubicBezTo>
                <a:cubicBezTo>
                  <a:pt x="213" y="293"/>
                  <a:pt x="213" y="293"/>
                  <a:pt x="213" y="293"/>
                </a:cubicBezTo>
                <a:cubicBezTo>
                  <a:pt x="213" y="293"/>
                  <a:pt x="213" y="294"/>
                  <a:pt x="212" y="294"/>
                </a:cubicBezTo>
                <a:cubicBezTo>
                  <a:pt x="206" y="298"/>
                  <a:pt x="206" y="298"/>
                  <a:pt x="206" y="298"/>
                </a:cubicBezTo>
                <a:cubicBezTo>
                  <a:pt x="199" y="303"/>
                  <a:pt x="199" y="303"/>
                  <a:pt x="199" y="303"/>
                </a:cubicBezTo>
                <a:cubicBezTo>
                  <a:pt x="180" y="329"/>
                  <a:pt x="180" y="329"/>
                  <a:pt x="180" y="329"/>
                </a:cubicBezTo>
                <a:cubicBezTo>
                  <a:pt x="164" y="359"/>
                  <a:pt x="164" y="359"/>
                  <a:pt x="164" y="359"/>
                </a:cubicBezTo>
                <a:cubicBezTo>
                  <a:pt x="180" y="354"/>
                  <a:pt x="180" y="354"/>
                  <a:pt x="180" y="354"/>
                </a:cubicBezTo>
                <a:cubicBezTo>
                  <a:pt x="214" y="344"/>
                  <a:pt x="214" y="344"/>
                  <a:pt x="214" y="344"/>
                </a:cubicBezTo>
                <a:cubicBezTo>
                  <a:pt x="214" y="344"/>
                  <a:pt x="214" y="344"/>
                  <a:pt x="214" y="344"/>
                </a:cubicBezTo>
                <a:cubicBezTo>
                  <a:pt x="214" y="344"/>
                  <a:pt x="214" y="344"/>
                  <a:pt x="215" y="345"/>
                </a:cubicBezTo>
                <a:cubicBezTo>
                  <a:pt x="221" y="369"/>
                  <a:pt x="221" y="369"/>
                  <a:pt x="221" y="369"/>
                </a:cubicBezTo>
                <a:cubicBezTo>
                  <a:pt x="244" y="365"/>
                  <a:pt x="244" y="365"/>
                  <a:pt x="244" y="365"/>
                </a:cubicBezTo>
                <a:cubicBezTo>
                  <a:pt x="244" y="365"/>
                  <a:pt x="244" y="365"/>
                  <a:pt x="244" y="366"/>
                </a:cubicBezTo>
                <a:cubicBezTo>
                  <a:pt x="247" y="376"/>
                  <a:pt x="247" y="376"/>
                  <a:pt x="247" y="376"/>
                </a:cubicBezTo>
                <a:cubicBezTo>
                  <a:pt x="261" y="405"/>
                  <a:pt x="261" y="405"/>
                  <a:pt x="261" y="405"/>
                </a:cubicBezTo>
                <a:cubicBezTo>
                  <a:pt x="261" y="405"/>
                  <a:pt x="261" y="405"/>
                  <a:pt x="261" y="405"/>
                </a:cubicBezTo>
                <a:cubicBezTo>
                  <a:pt x="261" y="405"/>
                  <a:pt x="261" y="405"/>
                  <a:pt x="260" y="405"/>
                </a:cubicBezTo>
                <a:cubicBezTo>
                  <a:pt x="244" y="407"/>
                  <a:pt x="244" y="407"/>
                  <a:pt x="244" y="407"/>
                </a:cubicBezTo>
                <a:cubicBezTo>
                  <a:pt x="244" y="407"/>
                  <a:pt x="244" y="407"/>
                  <a:pt x="244" y="407"/>
                </a:cubicBezTo>
                <a:cubicBezTo>
                  <a:pt x="243" y="406"/>
                  <a:pt x="243" y="406"/>
                  <a:pt x="243" y="406"/>
                </a:cubicBezTo>
                <a:cubicBezTo>
                  <a:pt x="227" y="388"/>
                  <a:pt x="227" y="388"/>
                  <a:pt x="227" y="388"/>
                </a:cubicBezTo>
                <a:cubicBezTo>
                  <a:pt x="187" y="413"/>
                  <a:pt x="187" y="413"/>
                  <a:pt x="187" y="413"/>
                </a:cubicBezTo>
                <a:cubicBezTo>
                  <a:pt x="187" y="413"/>
                  <a:pt x="187" y="413"/>
                  <a:pt x="187" y="414"/>
                </a:cubicBezTo>
                <a:cubicBezTo>
                  <a:pt x="161" y="421"/>
                  <a:pt x="161" y="421"/>
                  <a:pt x="161" y="421"/>
                </a:cubicBezTo>
                <a:cubicBezTo>
                  <a:pt x="160" y="421"/>
                  <a:pt x="160" y="421"/>
                  <a:pt x="160" y="421"/>
                </a:cubicBezTo>
                <a:cubicBezTo>
                  <a:pt x="157" y="422"/>
                  <a:pt x="157" y="422"/>
                  <a:pt x="157" y="422"/>
                </a:cubicBezTo>
                <a:cubicBezTo>
                  <a:pt x="157" y="422"/>
                  <a:pt x="157" y="422"/>
                  <a:pt x="157" y="422"/>
                </a:cubicBezTo>
                <a:cubicBezTo>
                  <a:pt x="139" y="410"/>
                  <a:pt x="139" y="410"/>
                  <a:pt x="139" y="410"/>
                </a:cubicBezTo>
                <a:cubicBezTo>
                  <a:pt x="117" y="413"/>
                  <a:pt x="117" y="413"/>
                  <a:pt x="117" y="413"/>
                </a:cubicBezTo>
                <a:cubicBezTo>
                  <a:pt x="119" y="427"/>
                  <a:pt x="119" y="427"/>
                  <a:pt x="119" y="427"/>
                </a:cubicBezTo>
                <a:cubicBezTo>
                  <a:pt x="123" y="436"/>
                  <a:pt x="123" y="436"/>
                  <a:pt x="123" y="436"/>
                </a:cubicBezTo>
                <a:cubicBezTo>
                  <a:pt x="124" y="438"/>
                  <a:pt x="124" y="438"/>
                  <a:pt x="124" y="438"/>
                </a:cubicBezTo>
                <a:cubicBezTo>
                  <a:pt x="124" y="438"/>
                  <a:pt x="124" y="438"/>
                  <a:pt x="124" y="439"/>
                </a:cubicBezTo>
                <a:cubicBezTo>
                  <a:pt x="120" y="451"/>
                  <a:pt x="120" y="451"/>
                  <a:pt x="120" y="451"/>
                </a:cubicBezTo>
                <a:cubicBezTo>
                  <a:pt x="120" y="451"/>
                  <a:pt x="120" y="451"/>
                  <a:pt x="119" y="451"/>
                </a:cubicBezTo>
                <a:cubicBezTo>
                  <a:pt x="96" y="462"/>
                  <a:pt x="96" y="462"/>
                  <a:pt x="96" y="462"/>
                </a:cubicBezTo>
                <a:cubicBezTo>
                  <a:pt x="88" y="464"/>
                  <a:pt x="88" y="464"/>
                  <a:pt x="88" y="464"/>
                </a:cubicBezTo>
                <a:cubicBezTo>
                  <a:pt x="68" y="469"/>
                  <a:pt x="68" y="469"/>
                  <a:pt x="68" y="469"/>
                </a:cubicBezTo>
                <a:cubicBezTo>
                  <a:pt x="35" y="472"/>
                  <a:pt x="35" y="472"/>
                  <a:pt x="35" y="472"/>
                </a:cubicBezTo>
                <a:cubicBezTo>
                  <a:pt x="11" y="504"/>
                  <a:pt x="11" y="504"/>
                  <a:pt x="11" y="504"/>
                </a:cubicBezTo>
                <a:cubicBezTo>
                  <a:pt x="65" y="506"/>
                  <a:pt x="65" y="506"/>
                  <a:pt x="65" y="506"/>
                </a:cubicBezTo>
                <a:cubicBezTo>
                  <a:pt x="65" y="506"/>
                  <a:pt x="65" y="506"/>
                  <a:pt x="66" y="506"/>
                </a:cubicBezTo>
                <a:cubicBezTo>
                  <a:pt x="79" y="512"/>
                  <a:pt x="79" y="512"/>
                  <a:pt x="79" y="512"/>
                </a:cubicBezTo>
                <a:cubicBezTo>
                  <a:pt x="79" y="512"/>
                  <a:pt x="79" y="512"/>
                  <a:pt x="79" y="513"/>
                </a:cubicBezTo>
                <a:cubicBezTo>
                  <a:pt x="79" y="513"/>
                  <a:pt x="79" y="513"/>
                  <a:pt x="78" y="513"/>
                </a:cubicBezTo>
                <a:cubicBezTo>
                  <a:pt x="48" y="522"/>
                  <a:pt x="48" y="522"/>
                  <a:pt x="48" y="522"/>
                </a:cubicBezTo>
                <a:cubicBezTo>
                  <a:pt x="47" y="523"/>
                  <a:pt x="47" y="523"/>
                  <a:pt x="47" y="523"/>
                </a:cubicBezTo>
                <a:cubicBezTo>
                  <a:pt x="5" y="536"/>
                  <a:pt x="5" y="536"/>
                  <a:pt x="5" y="536"/>
                </a:cubicBezTo>
                <a:cubicBezTo>
                  <a:pt x="0" y="590"/>
                  <a:pt x="0" y="590"/>
                  <a:pt x="0" y="590"/>
                </a:cubicBezTo>
                <a:cubicBezTo>
                  <a:pt x="30" y="581"/>
                  <a:pt x="30" y="581"/>
                  <a:pt x="30" y="581"/>
                </a:cubicBezTo>
                <a:cubicBezTo>
                  <a:pt x="45" y="561"/>
                  <a:pt x="45" y="561"/>
                  <a:pt x="45" y="561"/>
                </a:cubicBezTo>
                <a:cubicBezTo>
                  <a:pt x="45" y="561"/>
                  <a:pt x="45" y="561"/>
                  <a:pt x="45" y="561"/>
                </a:cubicBezTo>
                <a:cubicBezTo>
                  <a:pt x="66" y="562"/>
                  <a:pt x="66" y="562"/>
                  <a:pt x="66" y="562"/>
                </a:cubicBezTo>
                <a:cubicBezTo>
                  <a:pt x="87" y="552"/>
                  <a:pt x="87" y="552"/>
                  <a:pt x="87" y="552"/>
                </a:cubicBezTo>
                <a:cubicBezTo>
                  <a:pt x="88" y="552"/>
                  <a:pt x="88" y="552"/>
                  <a:pt x="88" y="552"/>
                </a:cubicBezTo>
                <a:cubicBezTo>
                  <a:pt x="98" y="547"/>
                  <a:pt x="98" y="547"/>
                  <a:pt x="98" y="547"/>
                </a:cubicBezTo>
                <a:cubicBezTo>
                  <a:pt x="130" y="533"/>
                  <a:pt x="130" y="533"/>
                  <a:pt x="130" y="533"/>
                </a:cubicBezTo>
                <a:cubicBezTo>
                  <a:pt x="164" y="518"/>
                  <a:pt x="164" y="518"/>
                  <a:pt x="164" y="518"/>
                </a:cubicBezTo>
                <a:cubicBezTo>
                  <a:pt x="204" y="509"/>
                  <a:pt x="204" y="509"/>
                  <a:pt x="204" y="509"/>
                </a:cubicBezTo>
                <a:cubicBezTo>
                  <a:pt x="194" y="517"/>
                  <a:pt x="194" y="517"/>
                  <a:pt x="194" y="517"/>
                </a:cubicBezTo>
                <a:cubicBezTo>
                  <a:pt x="183" y="524"/>
                  <a:pt x="183" y="524"/>
                  <a:pt x="183" y="524"/>
                </a:cubicBezTo>
                <a:cubicBezTo>
                  <a:pt x="176" y="536"/>
                  <a:pt x="176" y="536"/>
                  <a:pt x="176" y="536"/>
                </a:cubicBezTo>
                <a:cubicBezTo>
                  <a:pt x="180" y="551"/>
                  <a:pt x="180" y="551"/>
                  <a:pt x="180" y="551"/>
                </a:cubicBezTo>
                <a:cubicBezTo>
                  <a:pt x="181" y="551"/>
                  <a:pt x="180" y="551"/>
                  <a:pt x="180" y="551"/>
                </a:cubicBezTo>
                <a:cubicBezTo>
                  <a:pt x="180" y="552"/>
                  <a:pt x="180" y="552"/>
                  <a:pt x="180" y="552"/>
                </a:cubicBezTo>
                <a:cubicBezTo>
                  <a:pt x="153" y="560"/>
                  <a:pt x="153" y="560"/>
                  <a:pt x="153" y="560"/>
                </a:cubicBezTo>
                <a:cubicBezTo>
                  <a:pt x="146" y="562"/>
                  <a:pt x="146" y="562"/>
                  <a:pt x="146" y="562"/>
                </a:cubicBezTo>
                <a:cubicBezTo>
                  <a:pt x="108" y="570"/>
                  <a:pt x="108" y="570"/>
                  <a:pt x="108" y="570"/>
                </a:cubicBezTo>
                <a:cubicBezTo>
                  <a:pt x="92" y="588"/>
                  <a:pt x="92" y="588"/>
                  <a:pt x="92" y="588"/>
                </a:cubicBezTo>
                <a:cubicBezTo>
                  <a:pt x="96" y="597"/>
                  <a:pt x="96" y="597"/>
                  <a:pt x="96" y="597"/>
                </a:cubicBezTo>
                <a:cubicBezTo>
                  <a:pt x="101" y="608"/>
                  <a:pt x="101" y="608"/>
                  <a:pt x="101" y="608"/>
                </a:cubicBezTo>
                <a:cubicBezTo>
                  <a:pt x="101" y="609"/>
                  <a:pt x="101" y="609"/>
                  <a:pt x="100" y="609"/>
                </a:cubicBezTo>
                <a:cubicBezTo>
                  <a:pt x="94" y="614"/>
                  <a:pt x="94" y="614"/>
                  <a:pt x="94" y="614"/>
                </a:cubicBezTo>
                <a:cubicBezTo>
                  <a:pt x="88" y="618"/>
                  <a:pt x="88" y="618"/>
                  <a:pt x="88" y="618"/>
                </a:cubicBezTo>
                <a:cubicBezTo>
                  <a:pt x="94" y="629"/>
                  <a:pt x="94" y="629"/>
                  <a:pt x="94" y="629"/>
                </a:cubicBezTo>
                <a:cubicBezTo>
                  <a:pt x="105" y="649"/>
                  <a:pt x="105" y="649"/>
                  <a:pt x="105" y="649"/>
                </a:cubicBezTo>
                <a:cubicBezTo>
                  <a:pt x="126" y="650"/>
                  <a:pt x="126" y="650"/>
                  <a:pt x="126" y="650"/>
                </a:cubicBezTo>
                <a:cubicBezTo>
                  <a:pt x="126" y="650"/>
                  <a:pt x="126" y="650"/>
                  <a:pt x="126" y="650"/>
                </a:cubicBezTo>
                <a:cubicBezTo>
                  <a:pt x="127" y="650"/>
                  <a:pt x="127" y="650"/>
                  <a:pt x="127" y="651"/>
                </a:cubicBezTo>
                <a:cubicBezTo>
                  <a:pt x="124" y="655"/>
                  <a:pt x="124" y="655"/>
                  <a:pt x="124" y="655"/>
                </a:cubicBezTo>
                <a:cubicBezTo>
                  <a:pt x="117" y="668"/>
                  <a:pt x="117" y="668"/>
                  <a:pt x="117" y="668"/>
                </a:cubicBezTo>
                <a:cubicBezTo>
                  <a:pt x="119" y="685"/>
                  <a:pt x="119" y="685"/>
                  <a:pt x="119" y="685"/>
                </a:cubicBezTo>
                <a:cubicBezTo>
                  <a:pt x="119" y="687"/>
                  <a:pt x="119" y="687"/>
                  <a:pt x="119" y="687"/>
                </a:cubicBezTo>
                <a:cubicBezTo>
                  <a:pt x="122" y="713"/>
                  <a:pt x="122" y="713"/>
                  <a:pt x="122" y="713"/>
                </a:cubicBezTo>
                <a:cubicBezTo>
                  <a:pt x="139" y="726"/>
                  <a:pt x="139" y="726"/>
                  <a:pt x="139" y="726"/>
                </a:cubicBezTo>
                <a:cubicBezTo>
                  <a:pt x="172" y="730"/>
                  <a:pt x="172" y="730"/>
                  <a:pt x="172" y="730"/>
                </a:cubicBezTo>
                <a:cubicBezTo>
                  <a:pt x="198" y="717"/>
                  <a:pt x="198" y="717"/>
                  <a:pt x="198" y="717"/>
                </a:cubicBezTo>
                <a:cubicBezTo>
                  <a:pt x="205" y="711"/>
                  <a:pt x="205" y="711"/>
                  <a:pt x="205" y="711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59"/>
          <p:cNvSpPr>
            <a:spLocks/>
          </p:cNvSpPr>
          <p:nvPr/>
        </p:nvSpPr>
        <p:spPr bwMode="auto">
          <a:xfrm>
            <a:off x="4878388" y="2541588"/>
            <a:ext cx="1465263" cy="1582738"/>
          </a:xfrm>
          <a:custGeom>
            <a:avLst/>
            <a:gdLst>
              <a:gd name="T0" fmla="*/ 20 w 498"/>
              <a:gd name="T1" fmla="*/ 425 h 538"/>
              <a:gd name="T2" fmla="*/ 99 w 498"/>
              <a:gd name="T3" fmla="*/ 399 h 538"/>
              <a:gd name="T4" fmla="*/ 145 w 498"/>
              <a:gd name="T5" fmla="*/ 364 h 538"/>
              <a:gd name="T6" fmla="*/ 195 w 498"/>
              <a:gd name="T7" fmla="*/ 325 h 538"/>
              <a:gd name="T8" fmla="*/ 245 w 498"/>
              <a:gd name="T9" fmla="*/ 303 h 538"/>
              <a:gd name="T10" fmla="*/ 273 w 498"/>
              <a:gd name="T11" fmla="*/ 287 h 538"/>
              <a:gd name="T12" fmla="*/ 314 w 498"/>
              <a:gd name="T13" fmla="*/ 220 h 538"/>
              <a:gd name="T14" fmla="*/ 322 w 498"/>
              <a:gd name="T15" fmla="*/ 175 h 538"/>
              <a:gd name="T16" fmla="*/ 287 w 498"/>
              <a:gd name="T17" fmla="*/ 183 h 538"/>
              <a:gd name="T18" fmla="*/ 249 w 498"/>
              <a:gd name="T19" fmla="*/ 199 h 538"/>
              <a:gd name="T20" fmla="*/ 193 w 498"/>
              <a:gd name="T21" fmla="*/ 223 h 538"/>
              <a:gd name="T22" fmla="*/ 184 w 498"/>
              <a:gd name="T23" fmla="*/ 224 h 538"/>
              <a:gd name="T24" fmla="*/ 171 w 498"/>
              <a:gd name="T25" fmla="*/ 226 h 538"/>
              <a:gd name="T26" fmla="*/ 176 w 498"/>
              <a:gd name="T27" fmla="*/ 212 h 538"/>
              <a:gd name="T28" fmla="*/ 210 w 498"/>
              <a:gd name="T29" fmla="*/ 192 h 538"/>
              <a:gd name="T30" fmla="*/ 244 w 498"/>
              <a:gd name="T31" fmla="*/ 180 h 538"/>
              <a:gd name="T32" fmla="*/ 309 w 498"/>
              <a:gd name="T33" fmla="*/ 134 h 538"/>
              <a:gd name="T34" fmla="*/ 369 w 498"/>
              <a:gd name="T35" fmla="*/ 88 h 538"/>
              <a:gd name="T36" fmla="*/ 392 w 498"/>
              <a:gd name="T37" fmla="*/ 34 h 538"/>
              <a:gd name="T38" fmla="*/ 402 w 498"/>
              <a:gd name="T39" fmla="*/ 21 h 538"/>
              <a:gd name="T40" fmla="*/ 429 w 498"/>
              <a:gd name="T41" fmla="*/ 8 h 538"/>
              <a:gd name="T42" fmla="*/ 445 w 498"/>
              <a:gd name="T43" fmla="*/ 0 h 538"/>
              <a:gd name="T44" fmla="*/ 459 w 498"/>
              <a:gd name="T45" fmla="*/ 15 h 538"/>
              <a:gd name="T46" fmla="*/ 439 w 498"/>
              <a:gd name="T47" fmla="*/ 29 h 538"/>
              <a:gd name="T48" fmla="*/ 412 w 498"/>
              <a:gd name="T49" fmla="*/ 68 h 538"/>
              <a:gd name="T50" fmla="*/ 470 w 498"/>
              <a:gd name="T51" fmla="*/ 73 h 538"/>
              <a:gd name="T52" fmla="*/ 490 w 498"/>
              <a:gd name="T53" fmla="*/ 79 h 538"/>
              <a:gd name="T54" fmla="*/ 490 w 498"/>
              <a:gd name="T55" fmla="*/ 92 h 538"/>
              <a:gd name="T56" fmla="*/ 486 w 498"/>
              <a:gd name="T57" fmla="*/ 94 h 538"/>
              <a:gd name="T58" fmla="*/ 458 w 498"/>
              <a:gd name="T59" fmla="*/ 106 h 538"/>
              <a:gd name="T60" fmla="*/ 414 w 498"/>
              <a:gd name="T61" fmla="*/ 122 h 538"/>
              <a:gd name="T62" fmla="*/ 352 w 498"/>
              <a:gd name="T63" fmla="*/ 187 h 538"/>
              <a:gd name="T64" fmla="*/ 393 w 498"/>
              <a:gd name="T65" fmla="*/ 194 h 538"/>
              <a:gd name="T66" fmla="*/ 420 w 498"/>
              <a:gd name="T67" fmla="*/ 179 h 538"/>
              <a:gd name="T68" fmla="*/ 431 w 498"/>
              <a:gd name="T69" fmla="*/ 151 h 538"/>
              <a:gd name="T70" fmla="*/ 447 w 498"/>
              <a:gd name="T71" fmla="*/ 137 h 538"/>
              <a:gd name="T72" fmla="*/ 449 w 498"/>
              <a:gd name="T73" fmla="*/ 137 h 538"/>
              <a:gd name="T74" fmla="*/ 459 w 498"/>
              <a:gd name="T75" fmla="*/ 169 h 538"/>
              <a:gd name="T76" fmla="*/ 449 w 498"/>
              <a:gd name="T77" fmla="*/ 187 h 538"/>
              <a:gd name="T78" fmla="*/ 424 w 498"/>
              <a:gd name="T79" fmla="*/ 205 h 538"/>
              <a:gd name="T80" fmla="*/ 461 w 498"/>
              <a:gd name="T81" fmla="*/ 221 h 538"/>
              <a:gd name="T82" fmla="*/ 465 w 498"/>
              <a:gd name="T83" fmla="*/ 231 h 538"/>
              <a:gd name="T84" fmla="*/ 470 w 498"/>
              <a:gd name="T85" fmla="*/ 253 h 538"/>
              <a:gd name="T86" fmla="*/ 458 w 498"/>
              <a:gd name="T87" fmla="*/ 270 h 538"/>
              <a:gd name="T88" fmla="*/ 397 w 498"/>
              <a:gd name="T89" fmla="*/ 283 h 538"/>
              <a:gd name="T90" fmla="*/ 363 w 498"/>
              <a:gd name="T91" fmla="*/ 323 h 538"/>
              <a:gd name="T92" fmla="*/ 305 w 498"/>
              <a:gd name="T93" fmla="*/ 319 h 538"/>
              <a:gd name="T94" fmla="*/ 267 w 498"/>
              <a:gd name="T95" fmla="*/ 348 h 538"/>
              <a:gd name="T96" fmla="*/ 250 w 498"/>
              <a:gd name="T97" fmla="*/ 371 h 538"/>
              <a:gd name="T98" fmla="*/ 197 w 498"/>
              <a:gd name="T99" fmla="*/ 392 h 538"/>
              <a:gd name="T100" fmla="*/ 167 w 498"/>
              <a:gd name="T101" fmla="*/ 418 h 538"/>
              <a:gd name="T102" fmla="*/ 202 w 498"/>
              <a:gd name="T103" fmla="*/ 423 h 538"/>
              <a:gd name="T104" fmla="*/ 256 w 498"/>
              <a:gd name="T105" fmla="*/ 391 h 538"/>
              <a:gd name="T106" fmla="*/ 266 w 498"/>
              <a:gd name="T107" fmla="*/ 394 h 538"/>
              <a:gd name="T108" fmla="*/ 274 w 498"/>
              <a:gd name="T109" fmla="*/ 397 h 538"/>
              <a:gd name="T110" fmla="*/ 269 w 498"/>
              <a:gd name="T111" fmla="*/ 431 h 538"/>
              <a:gd name="T112" fmla="*/ 263 w 498"/>
              <a:gd name="T113" fmla="*/ 437 h 538"/>
              <a:gd name="T114" fmla="*/ 253 w 498"/>
              <a:gd name="T115" fmla="*/ 444 h 538"/>
              <a:gd name="T116" fmla="*/ 211 w 498"/>
              <a:gd name="T117" fmla="*/ 485 h 538"/>
              <a:gd name="T118" fmla="*/ 266 w 498"/>
              <a:gd name="T119" fmla="*/ 507 h 538"/>
              <a:gd name="T120" fmla="*/ 259 w 498"/>
              <a:gd name="T121" fmla="*/ 525 h 5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98" h="538">
                <a:moveTo>
                  <a:pt x="0" y="441"/>
                </a:moveTo>
                <a:cubicBezTo>
                  <a:pt x="20" y="425"/>
                  <a:pt x="20" y="425"/>
                  <a:pt x="20" y="425"/>
                </a:cubicBezTo>
                <a:cubicBezTo>
                  <a:pt x="20" y="425"/>
                  <a:pt x="20" y="425"/>
                  <a:pt x="20" y="425"/>
                </a:cubicBezTo>
                <a:cubicBezTo>
                  <a:pt x="22" y="424"/>
                  <a:pt x="22" y="424"/>
                  <a:pt x="22" y="424"/>
                </a:cubicBezTo>
                <a:cubicBezTo>
                  <a:pt x="64" y="411"/>
                  <a:pt x="64" y="411"/>
                  <a:pt x="64" y="411"/>
                </a:cubicBezTo>
                <a:cubicBezTo>
                  <a:pt x="99" y="399"/>
                  <a:pt x="99" y="399"/>
                  <a:pt x="99" y="399"/>
                </a:cubicBezTo>
                <a:cubicBezTo>
                  <a:pt x="117" y="388"/>
                  <a:pt x="117" y="388"/>
                  <a:pt x="117" y="388"/>
                </a:cubicBezTo>
                <a:cubicBezTo>
                  <a:pt x="137" y="371"/>
                  <a:pt x="137" y="371"/>
                  <a:pt x="137" y="371"/>
                </a:cubicBezTo>
                <a:cubicBezTo>
                  <a:pt x="145" y="364"/>
                  <a:pt x="145" y="364"/>
                  <a:pt x="145" y="364"/>
                </a:cubicBezTo>
                <a:cubicBezTo>
                  <a:pt x="151" y="360"/>
                  <a:pt x="151" y="360"/>
                  <a:pt x="151" y="360"/>
                </a:cubicBezTo>
                <a:cubicBezTo>
                  <a:pt x="174" y="339"/>
                  <a:pt x="174" y="339"/>
                  <a:pt x="174" y="339"/>
                </a:cubicBezTo>
                <a:cubicBezTo>
                  <a:pt x="195" y="325"/>
                  <a:pt x="195" y="325"/>
                  <a:pt x="195" y="325"/>
                </a:cubicBezTo>
                <a:cubicBezTo>
                  <a:pt x="198" y="322"/>
                  <a:pt x="198" y="322"/>
                  <a:pt x="198" y="322"/>
                </a:cubicBezTo>
                <a:cubicBezTo>
                  <a:pt x="215" y="313"/>
                  <a:pt x="215" y="313"/>
                  <a:pt x="215" y="313"/>
                </a:cubicBezTo>
                <a:cubicBezTo>
                  <a:pt x="245" y="303"/>
                  <a:pt x="245" y="303"/>
                  <a:pt x="245" y="303"/>
                </a:cubicBezTo>
                <a:cubicBezTo>
                  <a:pt x="254" y="298"/>
                  <a:pt x="254" y="298"/>
                  <a:pt x="254" y="298"/>
                </a:cubicBezTo>
                <a:cubicBezTo>
                  <a:pt x="255" y="298"/>
                  <a:pt x="255" y="298"/>
                  <a:pt x="255" y="298"/>
                </a:cubicBezTo>
                <a:cubicBezTo>
                  <a:pt x="273" y="287"/>
                  <a:pt x="273" y="287"/>
                  <a:pt x="273" y="287"/>
                </a:cubicBezTo>
                <a:cubicBezTo>
                  <a:pt x="281" y="270"/>
                  <a:pt x="281" y="270"/>
                  <a:pt x="281" y="270"/>
                </a:cubicBezTo>
                <a:cubicBezTo>
                  <a:pt x="303" y="237"/>
                  <a:pt x="303" y="237"/>
                  <a:pt x="303" y="237"/>
                </a:cubicBezTo>
                <a:cubicBezTo>
                  <a:pt x="314" y="220"/>
                  <a:pt x="314" y="220"/>
                  <a:pt x="314" y="220"/>
                </a:cubicBezTo>
                <a:cubicBezTo>
                  <a:pt x="315" y="217"/>
                  <a:pt x="315" y="217"/>
                  <a:pt x="315" y="217"/>
                </a:cubicBezTo>
                <a:cubicBezTo>
                  <a:pt x="317" y="202"/>
                  <a:pt x="317" y="202"/>
                  <a:pt x="317" y="202"/>
                </a:cubicBezTo>
                <a:cubicBezTo>
                  <a:pt x="322" y="175"/>
                  <a:pt x="322" y="175"/>
                  <a:pt x="322" y="175"/>
                </a:cubicBezTo>
                <a:cubicBezTo>
                  <a:pt x="310" y="164"/>
                  <a:pt x="310" y="164"/>
                  <a:pt x="310" y="164"/>
                </a:cubicBezTo>
                <a:cubicBezTo>
                  <a:pt x="297" y="174"/>
                  <a:pt x="297" y="174"/>
                  <a:pt x="297" y="174"/>
                </a:cubicBezTo>
                <a:cubicBezTo>
                  <a:pt x="287" y="183"/>
                  <a:pt x="287" y="183"/>
                  <a:pt x="287" y="183"/>
                </a:cubicBezTo>
                <a:cubicBezTo>
                  <a:pt x="286" y="184"/>
                  <a:pt x="286" y="184"/>
                  <a:pt x="286" y="184"/>
                </a:cubicBezTo>
                <a:cubicBezTo>
                  <a:pt x="276" y="188"/>
                  <a:pt x="276" y="188"/>
                  <a:pt x="276" y="188"/>
                </a:cubicBezTo>
                <a:cubicBezTo>
                  <a:pt x="249" y="199"/>
                  <a:pt x="249" y="199"/>
                  <a:pt x="249" y="199"/>
                </a:cubicBezTo>
                <a:cubicBezTo>
                  <a:pt x="224" y="208"/>
                  <a:pt x="224" y="208"/>
                  <a:pt x="224" y="208"/>
                </a:cubicBezTo>
                <a:cubicBezTo>
                  <a:pt x="204" y="217"/>
                  <a:pt x="204" y="217"/>
                  <a:pt x="204" y="217"/>
                </a:cubicBezTo>
                <a:cubicBezTo>
                  <a:pt x="193" y="223"/>
                  <a:pt x="193" y="223"/>
                  <a:pt x="193" y="223"/>
                </a:cubicBezTo>
                <a:cubicBezTo>
                  <a:pt x="193" y="223"/>
                  <a:pt x="193" y="223"/>
                  <a:pt x="193" y="223"/>
                </a:cubicBezTo>
                <a:cubicBezTo>
                  <a:pt x="186" y="224"/>
                  <a:pt x="186" y="224"/>
                  <a:pt x="186" y="224"/>
                </a:cubicBezTo>
                <a:cubicBezTo>
                  <a:pt x="184" y="224"/>
                  <a:pt x="184" y="224"/>
                  <a:pt x="184" y="224"/>
                </a:cubicBezTo>
                <a:cubicBezTo>
                  <a:pt x="172" y="226"/>
                  <a:pt x="172" y="226"/>
                  <a:pt x="172" y="226"/>
                </a:cubicBezTo>
                <a:cubicBezTo>
                  <a:pt x="172" y="226"/>
                  <a:pt x="172" y="226"/>
                  <a:pt x="171" y="226"/>
                </a:cubicBezTo>
                <a:cubicBezTo>
                  <a:pt x="171" y="226"/>
                  <a:pt x="171" y="226"/>
                  <a:pt x="171" y="226"/>
                </a:cubicBezTo>
                <a:cubicBezTo>
                  <a:pt x="172" y="220"/>
                  <a:pt x="172" y="220"/>
                  <a:pt x="172" y="220"/>
                </a:cubicBezTo>
                <a:cubicBezTo>
                  <a:pt x="172" y="220"/>
                  <a:pt x="172" y="219"/>
                  <a:pt x="172" y="219"/>
                </a:cubicBezTo>
                <a:cubicBezTo>
                  <a:pt x="176" y="212"/>
                  <a:pt x="176" y="212"/>
                  <a:pt x="176" y="212"/>
                </a:cubicBezTo>
                <a:cubicBezTo>
                  <a:pt x="176" y="212"/>
                  <a:pt x="176" y="212"/>
                  <a:pt x="176" y="212"/>
                </a:cubicBezTo>
                <a:cubicBezTo>
                  <a:pt x="197" y="200"/>
                  <a:pt x="197" y="200"/>
                  <a:pt x="197" y="200"/>
                </a:cubicBezTo>
                <a:cubicBezTo>
                  <a:pt x="210" y="192"/>
                  <a:pt x="210" y="192"/>
                  <a:pt x="210" y="192"/>
                </a:cubicBezTo>
                <a:cubicBezTo>
                  <a:pt x="222" y="183"/>
                  <a:pt x="222" y="183"/>
                  <a:pt x="222" y="183"/>
                </a:cubicBezTo>
                <a:cubicBezTo>
                  <a:pt x="222" y="183"/>
                  <a:pt x="222" y="183"/>
                  <a:pt x="222" y="183"/>
                </a:cubicBezTo>
                <a:cubicBezTo>
                  <a:pt x="244" y="180"/>
                  <a:pt x="244" y="180"/>
                  <a:pt x="244" y="180"/>
                </a:cubicBezTo>
                <a:cubicBezTo>
                  <a:pt x="262" y="168"/>
                  <a:pt x="262" y="168"/>
                  <a:pt x="262" y="168"/>
                </a:cubicBezTo>
                <a:cubicBezTo>
                  <a:pt x="288" y="150"/>
                  <a:pt x="288" y="150"/>
                  <a:pt x="288" y="150"/>
                </a:cubicBezTo>
                <a:cubicBezTo>
                  <a:pt x="309" y="134"/>
                  <a:pt x="309" y="134"/>
                  <a:pt x="309" y="134"/>
                </a:cubicBezTo>
                <a:cubicBezTo>
                  <a:pt x="330" y="115"/>
                  <a:pt x="330" y="115"/>
                  <a:pt x="330" y="115"/>
                </a:cubicBezTo>
                <a:cubicBezTo>
                  <a:pt x="353" y="99"/>
                  <a:pt x="353" y="99"/>
                  <a:pt x="353" y="99"/>
                </a:cubicBezTo>
                <a:cubicBezTo>
                  <a:pt x="369" y="88"/>
                  <a:pt x="369" y="88"/>
                  <a:pt x="369" y="88"/>
                </a:cubicBezTo>
                <a:cubicBezTo>
                  <a:pt x="386" y="76"/>
                  <a:pt x="386" y="76"/>
                  <a:pt x="386" y="76"/>
                </a:cubicBezTo>
                <a:cubicBezTo>
                  <a:pt x="386" y="64"/>
                  <a:pt x="386" y="64"/>
                  <a:pt x="386" y="64"/>
                </a:cubicBezTo>
                <a:cubicBezTo>
                  <a:pt x="392" y="34"/>
                  <a:pt x="392" y="34"/>
                  <a:pt x="392" y="34"/>
                </a:cubicBezTo>
                <a:cubicBezTo>
                  <a:pt x="392" y="34"/>
                  <a:pt x="392" y="33"/>
                  <a:pt x="392" y="33"/>
                </a:cubicBezTo>
                <a:cubicBezTo>
                  <a:pt x="402" y="22"/>
                  <a:pt x="402" y="22"/>
                  <a:pt x="402" y="22"/>
                </a:cubicBezTo>
                <a:cubicBezTo>
                  <a:pt x="402" y="22"/>
                  <a:pt x="402" y="21"/>
                  <a:pt x="402" y="21"/>
                </a:cubicBezTo>
                <a:cubicBezTo>
                  <a:pt x="427" y="7"/>
                  <a:pt x="427" y="7"/>
                  <a:pt x="427" y="7"/>
                </a:cubicBezTo>
                <a:cubicBezTo>
                  <a:pt x="429" y="8"/>
                  <a:pt x="429" y="8"/>
                  <a:pt x="429" y="8"/>
                </a:cubicBezTo>
                <a:cubicBezTo>
                  <a:pt x="429" y="8"/>
                  <a:pt x="429" y="8"/>
                  <a:pt x="429" y="8"/>
                </a:cubicBezTo>
                <a:cubicBezTo>
                  <a:pt x="432" y="7"/>
                  <a:pt x="432" y="7"/>
                  <a:pt x="432" y="7"/>
                </a:cubicBezTo>
                <a:cubicBezTo>
                  <a:pt x="435" y="5"/>
                  <a:pt x="435" y="5"/>
                  <a:pt x="435" y="5"/>
                </a:cubicBezTo>
                <a:cubicBezTo>
                  <a:pt x="445" y="0"/>
                  <a:pt x="445" y="0"/>
                  <a:pt x="445" y="0"/>
                </a:cubicBezTo>
                <a:cubicBezTo>
                  <a:pt x="447" y="0"/>
                  <a:pt x="447" y="0"/>
                  <a:pt x="447" y="0"/>
                </a:cubicBezTo>
                <a:cubicBezTo>
                  <a:pt x="449" y="3"/>
                  <a:pt x="449" y="3"/>
                  <a:pt x="449" y="3"/>
                </a:cubicBezTo>
                <a:cubicBezTo>
                  <a:pt x="459" y="15"/>
                  <a:pt x="459" y="15"/>
                  <a:pt x="459" y="15"/>
                </a:cubicBezTo>
                <a:cubicBezTo>
                  <a:pt x="448" y="24"/>
                  <a:pt x="448" y="24"/>
                  <a:pt x="448" y="24"/>
                </a:cubicBezTo>
                <a:cubicBezTo>
                  <a:pt x="444" y="26"/>
                  <a:pt x="444" y="26"/>
                  <a:pt x="444" y="26"/>
                </a:cubicBezTo>
                <a:cubicBezTo>
                  <a:pt x="439" y="29"/>
                  <a:pt x="439" y="29"/>
                  <a:pt x="439" y="29"/>
                </a:cubicBezTo>
                <a:cubicBezTo>
                  <a:pt x="413" y="41"/>
                  <a:pt x="413" y="41"/>
                  <a:pt x="413" y="41"/>
                </a:cubicBezTo>
                <a:cubicBezTo>
                  <a:pt x="412" y="41"/>
                  <a:pt x="412" y="41"/>
                  <a:pt x="412" y="42"/>
                </a:cubicBezTo>
                <a:cubicBezTo>
                  <a:pt x="412" y="68"/>
                  <a:pt x="412" y="68"/>
                  <a:pt x="412" y="68"/>
                </a:cubicBezTo>
                <a:cubicBezTo>
                  <a:pt x="412" y="68"/>
                  <a:pt x="412" y="68"/>
                  <a:pt x="412" y="68"/>
                </a:cubicBezTo>
                <a:cubicBezTo>
                  <a:pt x="445" y="69"/>
                  <a:pt x="445" y="69"/>
                  <a:pt x="445" y="69"/>
                </a:cubicBezTo>
                <a:cubicBezTo>
                  <a:pt x="470" y="73"/>
                  <a:pt x="470" y="73"/>
                  <a:pt x="470" y="73"/>
                </a:cubicBezTo>
                <a:cubicBezTo>
                  <a:pt x="479" y="76"/>
                  <a:pt x="479" y="76"/>
                  <a:pt x="479" y="76"/>
                </a:cubicBezTo>
                <a:cubicBezTo>
                  <a:pt x="484" y="77"/>
                  <a:pt x="484" y="77"/>
                  <a:pt x="484" y="77"/>
                </a:cubicBezTo>
                <a:cubicBezTo>
                  <a:pt x="490" y="79"/>
                  <a:pt x="490" y="79"/>
                  <a:pt x="490" y="79"/>
                </a:cubicBezTo>
                <a:cubicBezTo>
                  <a:pt x="498" y="81"/>
                  <a:pt x="498" y="81"/>
                  <a:pt x="498" y="81"/>
                </a:cubicBezTo>
                <a:cubicBezTo>
                  <a:pt x="493" y="88"/>
                  <a:pt x="493" y="88"/>
                  <a:pt x="493" y="88"/>
                </a:cubicBezTo>
                <a:cubicBezTo>
                  <a:pt x="490" y="92"/>
                  <a:pt x="490" y="92"/>
                  <a:pt x="490" y="92"/>
                </a:cubicBezTo>
                <a:cubicBezTo>
                  <a:pt x="488" y="93"/>
                  <a:pt x="488" y="93"/>
                  <a:pt x="488" y="93"/>
                </a:cubicBezTo>
                <a:cubicBezTo>
                  <a:pt x="488" y="93"/>
                  <a:pt x="488" y="93"/>
                  <a:pt x="488" y="93"/>
                </a:cubicBezTo>
                <a:cubicBezTo>
                  <a:pt x="486" y="94"/>
                  <a:pt x="486" y="94"/>
                  <a:pt x="486" y="94"/>
                </a:cubicBezTo>
                <a:cubicBezTo>
                  <a:pt x="459" y="105"/>
                  <a:pt x="459" y="105"/>
                  <a:pt x="459" y="105"/>
                </a:cubicBezTo>
                <a:cubicBezTo>
                  <a:pt x="459" y="105"/>
                  <a:pt x="459" y="105"/>
                  <a:pt x="459" y="105"/>
                </a:cubicBezTo>
                <a:cubicBezTo>
                  <a:pt x="458" y="106"/>
                  <a:pt x="458" y="106"/>
                  <a:pt x="458" y="106"/>
                </a:cubicBezTo>
                <a:cubicBezTo>
                  <a:pt x="441" y="109"/>
                  <a:pt x="441" y="109"/>
                  <a:pt x="441" y="109"/>
                </a:cubicBezTo>
                <a:cubicBezTo>
                  <a:pt x="429" y="111"/>
                  <a:pt x="429" y="111"/>
                  <a:pt x="429" y="111"/>
                </a:cubicBezTo>
                <a:cubicBezTo>
                  <a:pt x="414" y="122"/>
                  <a:pt x="414" y="122"/>
                  <a:pt x="414" y="122"/>
                </a:cubicBezTo>
                <a:cubicBezTo>
                  <a:pt x="376" y="150"/>
                  <a:pt x="376" y="150"/>
                  <a:pt x="376" y="150"/>
                </a:cubicBezTo>
                <a:cubicBezTo>
                  <a:pt x="352" y="170"/>
                  <a:pt x="352" y="170"/>
                  <a:pt x="352" y="170"/>
                </a:cubicBezTo>
                <a:cubicBezTo>
                  <a:pt x="352" y="187"/>
                  <a:pt x="352" y="187"/>
                  <a:pt x="352" y="187"/>
                </a:cubicBezTo>
                <a:cubicBezTo>
                  <a:pt x="354" y="207"/>
                  <a:pt x="354" y="207"/>
                  <a:pt x="354" y="207"/>
                </a:cubicBezTo>
                <a:cubicBezTo>
                  <a:pt x="377" y="207"/>
                  <a:pt x="377" y="207"/>
                  <a:pt x="377" y="207"/>
                </a:cubicBezTo>
                <a:cubicBezTo>
                  <a:pt x="393" y="194"/>
                  <a:pt x="393" y="194"/>
                  <a:pt x="393" y="194"/>
                </a:cubicBezTo>
                <a:cubicBezTo>
                  <a:pt x="393" y="194"/>
                  <a:pt x="393" y="194"/>
                  <a:pt x="393" y="194"/>
                </a:cubicBezTo>
                <a:cubicBezTo>
                  <a:pt x="416" y="189"/>
                  <a:pt x="416" y="189"/>
                  <a:pt x="416" y="189"/>
                </a:cubicBezTo>
                <a:cubicBezTo>
                  <a:pt x="420" y="179"/>
                  <a:pt x="420" y="179"/>
                  <a:pt x="420" y="179"/>
                </a:cubicBezTo>
                <a:cubicBezTo>
                  <a:pt x="423" y="174"/>
                  <a:pt x="423" y="174"/>
                  <a:pt x="423" y="174"/>
                </a:cubicBezTo>
                <a:cubicBezTo>
                  <a:pt x="431" y="151"/>
                  <a:pt x="431" y="151"/>
                  <a:pt x="431" y="151"/>
                </a:cubicBezTo>
                <a:cubicBezTo>
                  <a:pt x="431" y="151"/>
                  <a:pt x="431" y="151"/>
                  <a:pt x="431" y="151"/>
                </a:cubicBezTo>
                <a:cubicBezTo>
                  <a:pt x="442" y="136"/>
                  <a:pt x="442" y="136"/>
                  <a:pt x="442" y="136"/>
                </a:cubicBezTo>
                <a:cubicBezTo>
                  <a:pt x="442" y="136"/>
                  <a:pt x="443" y="136"/>
                  <a:pt x="443" y="136"/>
                </a:cubicBezTo>
                <a:cubicBezTo>
                  <a:pt x="447" y="137"/>
                  <a:pt x="447" y="137"/>
                  <a:pt x="447" y="137"/>
                </a:cubicBezTo>
                <a:cubicBezTo>
                  <a:pt x="448" y="137"/>
                  <a:pt x="448" y="137"/>
                  <a:pt x="448" y="137"/>
                </a:cubicBezTo>
                <a:cubicBezTo>
                  <a:pt x="449" y="137"/>
                  <a:pt x="449" y="137"/>
                  <a:pt x="449" y="137"/>
                </a:cubicBezTo>
                <a:cubicBezTo>
                  <a:pt x="449" y="137"/>
                  <a:pt x="449" y="137"/>
                  <a:pt x="449" y="137"/>
                </a:cubicBezTo>
                <a:cubicBezTo>
                  <a:pt x="458" y="139"/>
                  <a:pt x="458" y="139"/>
                  <a:pt x="458" y="139"/>
                </a:cubicBezTo>
                <a:cubicBezTo>
                  <a:pt x="458" y="139"/>
                  <a:pt x="458" y="139"/>
                  <a:pt x="458" y="140"/>
                </a:cubicBezTo>
                <a:cubicBezTo>
                  <a:pt x="459" y="169"/>
                  <a:pt x="459" y="169"/>
                  <a:pt x="459" y="169"/>
                </a:cubicBezTo>
                <a:cubicBezTo>
                  <a:pt x="459" y="169"/>
                  <a:pt x="459" y="169"/>
                  <a:pt x="458" y="169"/>
                </a:cubicBezTo>
                <a:cubicBezTo>
                  <a:pt x="449" y="186"/>
                  <a:pt x="449" y="186"/>
                  <a:pt x="449" y="186"/>
                </a:cubicBezTo>
                <a:cubicBezTo>
                  <a:pt x="449" y="187"/>
                  <a:pt x="449" y="187"/>
                  <a:pt x="449" y="187"/>
                </a:cubicBezTo>
                <a:cubicBezTo>
                  <a:pt x="446" y="193"/>
                  <a:pt x="446" y="193"/>
                  <a:pt x="446" y="193"/>
                </a:cubicBezTo>
                <a:cubicBezTo>
                  <a:pt x="445" y="193"/>
                  <a:pt x="445" y="193"/>
                  <a:pt x="445" y="193"/>
                </a:cubicBezTo>
                <a:cubicBezTo>
                  <a:pt x="424" y="205"/>
                  <a:pt x="424" y="205"/>
                  <a:pt x="424" y="205"/>
                </a:cubicBezTo>
                <a:cubicBezTo>
                  <a:pt x="426" y="215"/>
                  <a:pt x="426" y="215"/>
                  <a:pt x="426" y="215"/>
                </a:cubicBezTo>
                <a:cubicBezTo>
                  <a:pt x="442" y="219"/>
                  <a:pt x="442" y="219"/>
                  <a:pt x="442" y="219"/>
                </a:cubicBezTo>
                <a:cubicBezTo>
                  <a:pt x="461" y="221"/>
                  <a:pt x="461" y="221"/>
                  <a:pt x="461" y="221"/>
                </a:cubicBezTo>
                <a:cubicBezTo>
                  <a:pt x="461" y="221"/>
                  <a:pt x="461" y="222"/>
                  <a:pt x="461" y="222"/>
                </a:cubicBezTo>
                <a:cubicBezTo>
                  <a:pt x="465" y="230"/>
                  <a:pt x="465" y="230"/>
                  <a:pt x="465" y="230"/>
                </a:cubicBezTo>
                <a:cubicBezTo>
                  <a:pt x="465" y="231"/>
                  <a:pt x="465" y="231"/>
                  <a:pt x="465" y="231"/>
                </a:cubicBezTo>
                <a:cubicBezTo>
                  <a:pt x="468" y="235"/>
                  <a:pt x="468" y="235"/>
                  <a:pt x="468" y="235"/>
                </a:cubicBezTo>
                <a:cubicBezTo>
                  <a:pt x="468" y="235"/>
                  <a:pt x="468" y="235"/>
                  <a:pt x="468" y="235"/>
                </a:cubicBezTo>
                <a:cubicBezTo>
                  <a:pt x="470" y="253"/>
                  <a:pt x="470" y="253"/>
                  <a:pt x="470" y="253"/>
                </a:cubicBezTo>
                <a:cubicBezTo>
                  <a:pt x="470" y="254"/>
                  <a:pt x="470" y="254"/>
                  <a:pt x="470" y="254"/>
                </a:cubicBezTo>
                <a:cubicBezTo>
                  <a:pt x="459" y="269"/>
                  <a:pt x="459" y="269"/>
                  <a:pt x="459" y="269"/>
                </a:cubicBezTo>
                <a:cubicBezTo>
                  <a:pt x="458" y="270"/>
                  <a:pt x="458" y="270"/>
                  <a:pt x="458" y="270"/>
                </a:cubicBezTo>
                <a:cubicBezTo>
                  <a:pt x="421" y="283"/>
                  <a:pt x="421" y="283"/>
                  <a:pt x="421" y="283"/>
                </a:cubicBezTo>
                <a:cubicBezTo>
                  <a:pt x="421" y="283"/>
                  <a:pt x="421" y="283"/>
                  <a:pt x="421" y="283"/>
                </a:cubicBezTo>
                <a:cubicBezTo>
                  <a:pt x="397" y="283"/>
                  <a:pt x="397" y="283"/>
                  <a:pt x="397" y="283"/>
                </a:cubicBezTo>
                <a:cubicBezTo>
                  <a:pt x="385" y="302"/>
                  <a:pt x="385" y="302"/>
                  <a:pt x="385" y="302"/>
                </a:cubicBezTo>
                <a:cubicBezTo>
                  <a:pt x="364" y="323"/>
                  <a:pt x="364" y="323"/>
                  <a:pt x="364" y="323"/>
                </a:cubicBezTo>
                <a:cubicBezTo>
                  <a:pt x="364" y="323"/>
                  <a:pt x="363" y="323"/>
                  <a:pt x="363" y="323"/>
                </a:cubicBezTo>
                <a:cubicBezTo>
                  <a:pt x="358" y="322"/>
                  <a:pt x="358" y="322"/>
                  <a:pt x="358" y="322"/>
                </a:cubicBezTo>
                <a:cubicBezTo>
                  <a:pt x="331" y="320"/>
                  <a:pt x="331" y="320"/>
                  <a:pt x="331" y="320"/>
                </a:cubicBezTo>
                <a:cubicBezTo>
                  <a:pt x="305" y="319"/>
                  <a:pt x="305" y="319"/>
                  <a:pt x="305" y="319"/>
                </a:cubicBezTo>
                <a:cubicBezTo>
                  <a:pt x="299" y="322"/>
                  <a:pt x="299" y="322"/>
                  <a:pt x="299" y="322"/>
                </a:cubicBezTo>
                <a:cubicBezTo>
                  <a:pt x="286" y="329"/>
                  <a:pt x="286" y="329"/>
                  <a:pt x="286" y="329"/>
                </a:cubicBezTo>
                <a:cubicBezTo>
                  <a:pt x="267" y="348"/>
                  <a:pt x="267" y="348"/>
                  <a:pt x="267" y="348"/>
                </a:cubicBezTo>
                <a:cubicBezTo>
                  <a:pt x="266" y="348"/>
                  <a:pt x="266" y="348"/>
                  <a:pt x="266" y="348"/>
                </a:cubicBezTo>
                <a:cubicBezTo>
                  <a:pt x="261" y="352"/>
                  <a:pt x="261" y="352"/>
                  <a:pt x="261" y="352"/>
                </a:cubicBezTo>
                <a:cubicBezTo>
                  <a:pt x="250" y="371"/>
                  <a:pt x="250" y="371"/>
                  <a:pt x="250" y="371"/>
                </a:cubicBezTo>
                <a:cubicBezTo>
                  <a:pt x="250" y="371"/>
                  <a:pt x="250" y="371"/>
                  <a:pt x="250" y="371"/>
                </a:cubicBezTo>
                <a:cubicBezTo>
                  <a:pt x="226" y="377"/>
                  <a:pt x="226" y="377"/>
                  <a:pt x="226" y="377"/>
                </a:cubicBezTo>
                <a:cubicBezTo>
                  <a:pt x="197" y="392"/>
                  <a:pt x="197" y="392"/>
                  <a:pt x="197" y="392"/>
                </a:cubicBezTo>
                <a:cubicBezTo>
                  <a:pt x="186" y="402"/>
                  <a:pt x="186" y="402"/>
                  <a:pt x="186" y="402"/>
                </a:cubicBezTo>
                <a:cubicBezTo>
                  <a:pt x="183" y="403"/>
                  <a:pt x="183" y="403"/>
                  <a:pt x="183" y="403"/>
                </a:cubicBezTo>
                <a:cubicBezTo>
                  <a:pt x="167" y="418"/>
                  <a:pt x="167" y="418"/>
                  <a:pt x="167" y="418"/>
                </a:cubicBezTo>
                <a:cubicBezTo>
                  <a:pt x="170" y="431"/>
                  <a:pt x="170" y="431"/>
                  <a:pt x="170" y="431"/>
                </a:cubicBezTo>
                <a:cubicBezTo>
                  <a:pt x="184" y="434"/>
                  <a:pt x="184" y="434"/>
                  <a:pt x="184" y="434"/>
                </a:cubicBezTo>
                <a:cubicBezTo>
                  <a:pt x="202" y="423"/>
                  <a:pt x="202" y="423"/>
                  <a:pt x="202" y="423"/>
                </a:cubicBezTo>
                <a:cubicBezTo>
                  <a:pt x="218" y="415"/>
                  <a:pt x="218" y="415"/>
                  <a:pt x="218" y="415"/>
                </a:cubicBezTo>
                <a:cubicBezTo>
                  <a:pt x="239" y="402"/>
                  <a:pt x="239" y="402"/>
                  <a:pt x="239" y="402"/>
                </a:cubicBezTo>
                <a:cubicBezTo>
                  <a:pt x="256" y="391"/>
                  <a:pt x="256" y="391"/>
                  <a:pt x="256" y="391"/>
                </a:cubicBezTo>
                <a:cubicBezTo>
                  <a:pt x="256" y="391"/>
                  <a:pt x="256" y="391"/>
                  <a:pt x="256" y="391"/>
                </a:cubicBezTo>
                <a:cubicBezTo>
                  <a:pt x="261" y="392"/>
                  <a:pt x="261" y="392"/>
                  <a:pt x="261" y="392"/>
                </a:cubicBezTo>
                <a:cubicBezTo>
                  <a:pt x="266" y="394"/>
                  <a:pt x="266" y="394"/>
                  <a:pt x="266" y="394"/>
                </a:cubicBezTo>
                <a:cubicBezTo>
                  <a:pt x="267" y="394"/>
                  <a:pt x="267" y="394"/>
                  <a:pt x="267" y="394"/>
                </a:cubicBezTo>
                <a:cubicBezTo>
                  <a:pt x="274" y="396"/>
                  <a:pt x="274" y="396"/>
                  <a:pt x="274" y="396"/>
                </a:cubicBezTo>
                <a:cubicBezTo>
                  <a:pt x="274" y="396"/>
                  <a:pt x="274" y="396"/>
                  <a:pt x="274" y="397"/>
                </a:cubicBezTo>
                <a:cubicBezTo>
                  <a:pt x="276" y="413"/>
                  <a:pt x="276" y="413"/>
                  <a:pt x="276" y="413"/>
                </a:cubicBezTo>
                <a:cubicBezTo>
                  <a:pt x="276" y="413"/>
                  <a:pt x="276" y="413"/>
                  <a:pt x="276" y="413"/>
                </a:cubicBezTo>
                <a:cubicBezTo>
                  <a:pt x="269" y="431"/>
                  <a:pt x="269" y="431"/>
                  <a:pt x="269" y="431"/>
                </a:cubicBezTo>
                <a:cubicBezTo>
                  <a:pt x="269" y="431"/>
                  <a:pt x="269" y="431"/>
                  <a:pt x="269" y="431"/>
                </a:cubicBezTo>
                <a:cubicBezTo>
                  <a:pt x="264" y="435"/>
                  <a:pt x="264" y="435"/>
                  <a:pt x="264" y="435"/>
                </a:cubicBezTo>
                <a:cubicBezTo>
                  <a:pt x="263" y="437"/>
                  <a:pt x="263" y="437"/>
                  <a:pt x="263" y="437"/>
                </a:cubicBezTo>
                <a:cubicBezTo>
                  <a:pt x="255" y="444"/>
                  <a:pt x="255" y="444"/>
                  <a:pt x="255" y="444"/>
                </a:cubicBezTo>
                <a:cubicBezTo>
                  <a:pt x="255" y="444"/>
                  <a:pt x="255" y="444"/>
                  <a:pt x="255" y="444"/>
                </a:cubicBezTo>
                <a:cubicBezTo>
                  <a:pt x="253" y="444"/>
                  <a:pt x="253" y="444"/>
                  <a:pt x="253" y="444"/>
                </a:cubicBezTo>
                <a:cubicBezTo>
                  <a:pt x="234" y="446"/>
                  <a:pt x="234" y="446"/>
                  <a:pt x="234" y="446"/>
                </a:cubicBezTo>
                <a:cubicBezTo>
                  <a:pt x="213" y="462"/>
                  <a:pt x="213" y="462"/>
                  <a:pt x="213" y="462"/>
                </a:cubicBezTo>
                <a:cubicBezTo>
                  <a:pt x="211" y="485"/>
                  <a:pt x="211" y="485"/>
                  <a:pt x="211" y="485"/>
                </a:cubicBezTo>
                <a:cubicBezTo>
                  <a:pt x="227" y="496"/>
                  <a:pt x="227" y="496"/>
                  <a:pt x="227" y="496"/>
                </a:cubicBezTo>
                <a:cubicBezTo>
                  <a:pt x="265" y="507"/>
                  <a:pt x="265" y="507"/>
                  <a:pt x="265" y="507"/>
                </a:cubicBezTo>
                <a:cubicBezTo>
                  <a:pt x="266" y="507"/>
                  <a:pt x="266" y="507"/>
                  <a:pt x="266" y="507"/>
                </a:cubicBezTo>
                <a:cubicBezTo>
                  <a:pt x="266" y="507"/>
                  <a:pt x="266" y="508"/>
                  <a:pt x="266" y="508"/>
                </a:cubicBezTo>
                <a:cubicBezTo>
                  <a:pt x="260" y="525"/>
                  <a:pt x="260" y="525"/>
                  <a:pt x="260" y="525"/>
                </a:cubicBezTo>
                <a:cubicBezTo>
                  <a:pt x="260" y="525"/>
                  <a:pt x="260" y="525"/>
                  <a:pt x="259" y="525"/>
                </a:cubicBezTo>
                <a:cubicBezTo>
                  <a:pt x="236" y="538"/>
                  <a:pt x="236" y="538"/>
                  <a:pt x="236" y="538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60"/>
          <p:cNvSpPr>
            <a:spLocks/>
          </p:cNvSpPr>
          <p:nvPr/>
        </p:nvSpPr>
        <p:spPr bwMode="auto">
          <a:xfrm>
            <a:off x="5675313" y="479426"/>
            <a:ext cx="552450" cy="361950"/>
          </a:xfrm>
          <a:custGeom>
            <a:avLst/>
            <a:gdLst>
              <a:gd name="T0" fmla="*/ 144 w 188"/>
              <a:gd name="T1" fmla="*/ 123 h 123"/>
              <a:gd name="T2" fmla="*/ 144 w 188"/>
              <a:gd name="T3" fmla="*/ 123 h 123"/>
              <a:gd name="T4" fmla="*/ 107 w 188"/>
              <a:gd name="T5" fmla="*/ 104 h 123"/>
              <a:gd name="T6" fmla="*/ 106 w 188"/>
              <a:gd name="T7" fmla="*/ 104 h 123"/>
              <a:gd name="T8" fmla="*/ 102 w 188"/>
              <a:gd name="T9" fmla="*/ 92 h 123"/>
              <a:gd name="T10" fmla="*/ 97 w 188"/>
              <a:gd name="T11" fmla="*/ 79 h 123"/>
              <a:gd name="T12" fmla="*/ 76 w 188"/>
              <a:gd name="T13" fmla="*/ 92 h 123"/>
              <a:gd name="T14" fmla="*/ 46 w 188"/>
              <a:gd name="T15" fmla="*/ 112 h 123"/>
              <a:gd name="T16" fmla="*/ 46 w 188"/>
              <a:gd name="T17" fmla="*/ 112 h 123"/>
              <a:gd name="T18" fmla="*/ 1 w 188"/>
              <a:gd name="T19" fmla="*/ 107 h 123"/>
              <a:gd name="T20" fmla="*/ 1 w 188"/>
              <a:gd name="T21" fmla="*/ 107 h 123"/>
              <a:gd name="T22" fmla="*/ 1 w 188"/>
              <a:gd name="T23" fmla="*/ 106 h 123"/>
              <a:gd name="T24" fmla="*/ 2 w 188"/>
              <a:gd name="T25" fmla="*/ 104 h 123"/>
              <a:gd name="T26" fmla="*/ 4 w 188"/>
              <a:gd name="T27" fmla="*/ 92 h 123"/>
              <a:gd name="T28" fmla="*/ 9 w 188"/>
              <a:gd name="T29" fmla="*/ 50 h 123"/>
              <a:gd name="T30" fmla="*/ 9 w 188"/>
              <a:gd name="T31" fmla="*/ 50 h 123"/>
              <a:gd name="T32" fmla="*/ 41 w 188"/>
              <a:gd name="T33" fmla="*/ 33 h 123"/>
              <a:gd name="T34" fmla="*/ 42 w 188"/>
              <a:gd name="T35" fmla="*/ 33 h 123"/>
              <a:gd name="T36" fmla="*/ 42 w 188"/>
              <a:gd name="T37" fmla="*/ 33 h 123"/>
              <a:gd name="T38" fmla="*/ 46 w 188"/>
              <a:gd name="T39" fmla="*/ 45 h 123"/>
              <a:gd name="T40" fmla="*/ 132 w 188"/>
              <a:gd name="T41" fmla="*/ 0 h 123"/>
              <a:gd name="T42" fmla="*/ 133 w 188"/>
              <a:gd name="T43" fmla="*/ 0 h 123"/>
              <a:gd name="T44" fmla="*/ 137 w 188"/>
              <a:gd name="T45" fmla="*/ 7 h 123"/>
              <a:gd name="T46" fmla="*/ 186 w 188"/>
              <a:gd name="T47" fmla="*/ 74 h 123"/>
              <a:gd name="T48" fmla="*/ 186 w 188"/>
              <a:gd name="T49" fmla="*/ 74 h 123"/>
              <a:gd name="T50" fmla="*/ 188 w 188"/>
              <a:gd name="T51" fmla="*/ 85 h 123"/>
              <a:gd name="T52" fmla="*/ 188 w 188"/>
              <a:gd name="T53" fmla="*/ 85 h 123"/>
              <a:gd name="T54" fmla="*/ 184 w 188"/>
              <a:gd name="T55" fmla="*/ 92 h 123"/>
              <a:gd name="T56" fmla="*/ 183 w 188"/>
              <a:gd name="T57" fmla="*/ 92 h 123"/>
              <a:gd name="T58" fmla="*/ 173 w 188"/>
              <a:gd name="T59" fmla="*/ 105 h 123"/>
              <a:gd name="T60" fmla="*/ 173 w 188"/>
              <a:gd name="T61" fmla="*/ 105 h 123"/>
              <a:gd name="T62" fmla="*/ 144 w 188"/>
              <a:gd name="T63" fmla="*/ 123 h 123"/>
              <a:gd name="T64" fmla="*/ 144 w 188"/>
              <a:gd name="T65" fmla="*/ 123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88" h="123">
                <a:moveTo>
                  <a:pt x="144" y="123"/>
                </a:moveTo>
                <a:cubicBezTo>
                  <a:pt x="144" y="123"/>
                  <a:pt x="144" y="123"/>
                  <a:pt x="144" y="123"/>
                </a:cubicBezTo>
                <a:cubicBezTo>
                  <a:pt x="107" y="104"/>
                  <a:pt x="107" y="104"/>
                  <a:pt x="107" y="104"/>
                </a:cubicBezTo>
                <a:cubicBezTo>
                  <a:pt x="107" y="104"/>
                  <a:pt x="107" y="104"/>
                  <a:pt x="106" y="104"/>
                </a:cubicBezTo>
                <a:cubicBezTo>
                  <a:pt x="102" y="92"/>
                  <a:pt x="102" y="92"/>
                  <a:pt x="102" y="92"/>
                </a:cubicBezTo>
                <a:cubicBezTo>
                  <a:pt x="97" y="79"/>
                  <a:pt x="97" y="79"/>
                  <a:pt x="97" y="79"/>
                </a:cubicBezTo>
                <a:cubicBezTo>
                  <a:pt x="76" y="92"/>
                  <a:pt x="76" y="92"/>
                  <a:pt x="76" y="92"/>
                </a:cubicBezTo>
                <a:cubicBezTo>
                  <a:pt x="46" y="112"/>
                  <a:pt x="46" y="112"/>
                  <a:pt x="46" y="112"/>
                </a:cubicBezTo>
                <a:cubicBezTo>
                  <a:pt x="46" y="112"/>
                  <a:pt x="46" y="112"/>
                  <a:pt x="46" y="112"/>
                </a:cubicBezTo>
                <a:cubicBezTo>
                  <a:pt x="1" y="107"/>
                  <a:pt x="1" y="107"/>
                  <a:pt x="1" y="107"/>
                </a:cubicBezTo>
                <a:cubicBezTo>
                  <a:pt x="1" y="107"/>
                  <a:pt x="1" y="107"/>
                  <a:pt x="1" y="107"/>
                </a:cubicBezTo>
                <a:cubicBezTo>
                  <a:pt x="0" y="107"/>
                  <a:pt x="1" y="106"/>
                  <a:pt x="1" y="106"/>
                </a:cubicBezTo>
                <a:cubicBezTo>
                  <a:pt x="2" y="104"/>
                  <a:pt x="2" y="104"/>
                  <a:pt x="2" y="104"/>
                </a:cubicBezTo>
                <a:cubicBezTo>
                  <a:pt x="4" y="92"/>
                  <a:pt x="4" y="92"/>
                  <a:pt x="4" y="92"/>
                </a:cubicBezTo>
                <a:cubicBezTo>
                  <a:pt x="9" y="50"/>
                  <a:pt x="9" y="50"/>
                  <a:pt x="9" y="50"/>
                </a:cubicBezTo>
                <a:cubicBezTo>
                  <a:pt x="9" y="50"/>
                  <a:pt x="9" y="50"/>
                  <a:pt x="9" y="50"/>
                </a:cubicBezTo>
                <a:cubicBezTo>
                  <a:pt x="41" y="33"/>
                  <a:pt x="41" y="33"/>
                  <a:pt x="41" y="33"/>
                </a:cubicBezTo>
                <a:cubicBezTo>
                  <a:pt x="42" y="33"/>
                  <a:pt x="42" y="33"/>
                  <a:pt x="42" y="33"/>
                </a:cubicBezTo>
                <a:cubicBezTo>
                  <a:pt x="42" y="33"/>
                  <a:pt x="42" y="33"/>
                  <a:pt x="42" y="33"/>
                </a:cubicBezTo>
                <a:cubicBezTo>
                  <a:pt x="46" y="45"/>
                  <a:pt x="46" y="45"/>
                  <a:pt x="46" y="45"/>
                </a:cubicBezTo>
                <a:cubicBezTo>
                  <a:pt x="132" y="0"/>
                  <a:pt x="132" y="0"/>
                  <a:pt x="132" y="0"/>
                </a:cubicBezTo>
                <a:cubicBezTo>
                  <a:pt x="132" y="0"/>
                  <a:pt x="133" y="0"/>
                  <a:pt x="133" y="0"/>
                </a:cubicBezTo>
                <a:cubicBezTo>
                  <a:pt x="137" y="7"/>
                  <a:pt x="137" y="7"/>
                  <a:pt x="137" y="7"/>
                </a:cubicBezTo>
                <a:cubicBezTo>
                  <a:pt x="186" y="74"/>
                  <a:pt x="186" y="74"/>
                  <a:pt x="186" y="74"/>
                </a:cubicBezTo>
                <a:cubicBezTo>
                  <a:pt x="186" y="74"/>
                  <a:pt x="186" y="74"/>
                  <a:pt x="186" y="74"/>
                </a:cubicBezTo>
                <a:cubicBezTo>
                  <a:pt x="188" y="85"/>
                  <a:pt x="188" y="85"/>
                  <a:pt x="188" y="85"/>
                </a:cubicBezTo>
                <a:cubicBezTo>
                  <a:pt x="188" y="85"/>
                  <a:pt x="188" y="85"/>
                  <a:pt x="188" y="85"/>
                </a:cubicBezTo>
                <a:cubicBezTo>
                  <a:pt x="184" y="92"/>
                  <a:pt x="184" y="92"/>
                  <a:pt x="184" y="92"/>
                </a:cubicBezTo>
                <a:cubicBezTo>
                  <a:pt x="183" y="92"/>
                  <a:pt x="183" y="92"/>
                  <a:pt x="183" y="92"/>
                </a:cubicBezTo>
                <a:cubicBezTo>
                  <a:pt x="173" y="105"/>
                  <a:pt x="173" y="105"/>
                  <a:pt x="173" y="105"/>
                </a:cubicBezTo>
                <a:cubicBezTo>
                  <a:pt x="173" y="105"/>
                  <a:pt x="173" y="105"/>
                  <a:pt x="173" y="105"/>
                </a:cubicBezTo>
                <a:cubicBezTo>
                  <a:pt x="144" y="123"/>
                  <a:pt x="144" y="123"/>
                  <a:pt x="144" y="123"/>
                </a:cubicBezTo>
                <a:cubicBezTo>
                  <a:pt x="144" y="123"/>
                  <a:pt x="144" y="123"/>
                  <a:pt x="144" y="123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61"/>
          <p:cNvSpPr>
            <a:spLocks/>
          </p:cNvSpPr>
          <p:nvPr/>
        </p:nvSpPr>
        <p:spPr bwMode="auto">
          <a:xfrm>
            <a:off x="6457950" y="196851"/>
            <a:ext cx="276225" cy="192088"/>
          </a:xfrm>
          <a:custGeom>
            <a:avLst/>
            <a:gdLst>
              <a:gd name="T0" fmla="*/ 17 w 94"/>
              <a:gd name="T1" fmla="*/ 65 h 65"/>
              <a:gd name="T2" fmla="*/ 16 w 94"/>
              <a:gd name="T3" fmla="*/ 65 h 65"/>
              <a:gd name="T4" fmla="*/ 1 w 94"/>
              <a:gd name="T5" fmla="*/ 50 h 65"/>
              <a:gd name="T6" fmla="*/ 0 w 94"/>
              <a:gd name="T7" fmla="*/ 50 h 65"/>
              <a:gd name="T8" fmla="*/ 13 w 94"/>
              <a:gd name="T9" fmla="*/ 18 h 65"/>
              <a:gd name="T10" fmla="*/ 14 w 94"/>
              <a:gd name="T11" fmla="*/ 17 h 65"/>
              <a:gd name="T12" fmla="*/ 50 w 94"/>
              <a:gd name="T13" fmla="*/ 0 h 65"/>
              <a:gd name="T14" fmla="*/ 51 w 94"/>
              <a:gd name="T15" fmla="*/ 0 h 65"/>
              <a:gd name="T16" fmla="*/ 94 w 94"/>
              <a:gd name="T17" fmla="*/ 17 h 65"/>
              <a:gd name="T18" fmla="*/ 94 w 94"/>
              <a:gd name="T19" fmla="*/ 18 h 65"/>
              <a:gd name="T20" fmla="*/ 94 w 94"/>
              <a:gd name="T21" fmla="*/ 18 h 65"/>
              <a:gd name="T22" fmla="*/ 17 w 94"/>
              <a:gd name="T23" fmla="*/ 65 h 65"/>
              <a:gd name="T24" fmla="*/ 17 w 94"/>
              <a:gd name="T25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4" h="65">
                <a:moveTo>
                  <a:pt x="17" y="65"/>
                </a:moveTo>
                <a:cubicBezTo>
                  <a:pt x="17" y="65"/>
                  <a:pt x="16" y="65"/>
                  <a:pt x="16" y="65"/>
                </a:cubicBezTo>
                <a:cubicBezTo>
                  <a:pt x="1" y="50"/>
                  <a:pt x="1" y="50"/>
                  <a:pt x="1" y="50"/>
                </a:cubicBezTo>
                <a:cubicBezTo>
                  <a:pt x="0" y="50"/>
                  <a:pt x="0" y="50"/>
                  <a:pt x="0" y="50"/>
                </a:cubicBezTo>
                <a:cubicBezTo>
                  <a:pt x="13" y="18"/>
                  <a:pt x="13" y="18"/>
                  <a:pt x="13" y="18"/>
                </a:cubicBezTo>
                <a:cubicBezTo>
                  <a:pt x="13" y="17"/>
                  <a:pt x="14" y="17"/>
                  <a:pt x="14" y="17"/>
                </a:cubicBezTo>
                <a:cubicBezTo>
                  <a:pt x="50" y="0"/>
                  <a:pt x="50" y="0"/>
                  <a:pt x="50" y="0"/>
                </a:cubicBezTo>
                <a:cubicBezTo>
                  <a:pt x="50" y="0"/>
                  <a:pt x="51" y="0"/>
                  <a:pt x="51" y="0"/>
                </a:cubicBezTo>
                <a:cubicBezTo>
                  <a:pt x="94" y="17"/>
                  <a:pt x="94" y="17"/>
                  <a:pt x="94" y="17"/>
                </a:cubicBezTo>
                <a:cubicBezTo>
                  <a:pt x="94" y="17"/>
                  <a:pt x="94" y="17"/>
                  <a:pt x="94" y="18"/>
                </a:cubicBezTo>
                <a:cubicBezTo>
                  <a:pt x="94" y="18"/>
                  <a:pt x="94" y="18"/>
                  <a:pt x="94" y="18"/>
                </a:cubicBezTo>
                <a:cubicBezTo>
                  <a:pt x="17" y="65"/>
                  <a:pt x="17" y="65"/>
                  <a:pt x="17" y="65"/>
                </a:cubicBezTo>
                <a:cubicBezTo>
                  <a:pt x="17" y="65"/>
                  <a:pt x="17" y="65"/>
                  <a:pt x="17" y="6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62"/>
          <p:cNvSpPr>
            <a:spLocks/>
          </p:cNvSpPr>
          <p:nvPr/>
        </p:nvSpPr>
        <p:spPr bwMode="auto">
          <a:xfrm>
            <a:off x="5413375" y="144463"/>
            <a:ext cx="1938338" cy="1897063"/>
          </a:xfrm>
          <a:custGeom>
            <a:avLst/>
            <a:gdLst>
              <a:gd name="T0" fmla="*/ 496 w 659"/>
              <a:gd name="T1" fmla="*/ 13 h 645"/>
              <a:gd name="T2" fmla="*/ 445 w 659"/>
              <a:gd name="T3" fmla="*/ 85 h 645"/>
              <a:gd name="T4" fmla="*/ 450 w 659"/>
              <a:gd name="T5" fmla="*/ 100 h 645"/>
              <a:gd name="T6" fmla="*/ 484 w 659"/>
              <a:gd name="T7" fmla="*/ 80 h 645"/>
              <a:gd name="T8" fmla="*/ 464 w 659"/>
              <a:gd name="T9" fmla="*/ 111 h 645"/>
              <a:gd name="T10" fmla="*/ 425 w 659"/>
              <a:gd name="T11" fmla="*/ 104 h 645"/>
              <a:gd name="T12" fmla="*/ 401 w 659"/>
              <a:gd name="T13" fmla="*/ 112 h 645"/>
              <a:gd name="T14" fmla="*/ 444 w 659"/>
              <a:gd name="T15" fmla="*/ 135 h 645"/>
              <a:gd name="T16" fmla="*/ 401 w 659"/>
              <a:gd name="T17" fmla="*/ 150 h 645"/>
              <a:gd name="T18" fmla="*/ 362 w 659"/>
              <a:gd name="T19" fmla="*/ 161 h 645"/>
              <a:gd name="T20" fmla="*/ 354 w 659"/>
              <a:gd name="T21" fmla="*/ 187 h 645"/>
              <a:gd name="T22" fmla="*/ 320 w 659"/>
              <a:gd name="T23" fmla="*/ 179 h 645"/>
              <a:gd name="T24" fmla="*/ 285 w 659"/>
              <a:gd name="T25" fmla="*/ 219 h 645"/>
              <a:gd name="T26" fmla="*/ 371 w 659"/>
              <a:gd name="T27" fmla="*/ 210 h 645"/>
              <a:gd name="T28" fmla="*/ 279 w 659"/>
              <a:gd name="T29" fmla="*/ 240 h 645"/>
              <a:gd name="T30" fmla="*/ 313 w 659"/>
              <a:gd name="T31" fmla="*/ 265 h 645"/>
              <a:gd name="T32" fmla="*/ 247 w 659"/>
              <a:gd name="T33" fmla="*/ 314 h 645"/>
              <a:gd name="T34" fmla="*/ 332 w 659"/>
              <a:gd name="T35" fmla="*/ 284 h 645"/>
              <a:gd name="T36" fmla="*/ 345 w 659"/>
              <a:gd name="T37" fmla="*/ 259 h 645"/>
              <a:gd name="T38" fmla="*/ 397 w 659"/>
              <a:gd name="T39" fmla="*/ 215 h 645"/>
              <a:gd name="T40" fmla="*/ 460 w 659"/>
              <a:gd name="T41" fmla="*/ 184 h 645"/>
              <a:gd name="T42" fmla="*/ 548 w 659"/>
              <a:gd name="T43" fmla="*/ 149 h 645"/>
              <a:gd name="T44" fmla="*/ 601 w 659"/>
              <a:gd name="T45" fmla="*/ 166 h 645"/>
              <a:gd name="T46" fmla="*/ 659 w 659"/>
              <a:gd name="T47" fmla="*/ 192 h 645"/>
              <a:gd name="T48" fmla="*/ 657 w 659"/>
              <a:gd name="T49" fmla="*/ 206 h 645"/>
              <a:gd name="T50" fmla="*/ 653 w 659"/>
              <a:gd name="T51" fmla="*/ 206 h 645"/>
              <a:gd name="T52" fmla="*/ 620 w 659"/>
              <a:gd name="T53" fmla="*/ 184 h 645"/>
              <a:gd name="T54" fmla="*/ 581 w 659"/>
              <a:gd name="T55" fmla="*/ 174 h 645"/>
              <a:gd name="T56" fmla="*/ 535 w 659"/>
              <a:gd name="T57" fmla="*/ 179 h 645"/>
              <a:gd name="T58" fmla="*/ 459 w 659"/>
              <a:gd name="T59" fmla="*/ 206 h 645"/>
              <a:gd name="T60" fmla="*/ 434 w 659"/>
              <a:gd name="T61" fmla="*/ 250 h 645"/>
              <a:gd name="T62" fmla="*/ 467 w 659"/>
              <a:gd name="T63" fmla="*/ 274 h 645"/>
              <a:gd name="T64" fmla="*/ 460 w 659"/>
              <a:gd name="T65" fmla="*/ 289 h 645"/>
              <a:gd name="T66" fmla="*/ 384 w 659"/>
              <a:gd name="T67" fmla="*/ 312 h 645"/>
              <a:gd name="T68" fmla="*/ 375 w 659"/>
              <a:gd name="T69" fmla="*/ 317 h 645"/>
              <a:gd name="T70" fmla="*/ 323 w 659"/>
              <a:gd name="T71" fmla="*/ 338 h 645"/>
              <a:gd name="T72" fmla="*/ 306 w 659"/>
              <a:gd name="T73" fmla="*/ 395 h 645"/>
              <a:gd name="T74" fmla="*/ 312 w 659"/>
              <a:gd name="T75" fmla="*/ 473 h 645"/>
              <a:gd name="T76" fmla="*/ 379 w 659"/>
              <a:gd name="T77" fmla="*/ 424 h 645"/>
              <a:gd name="T78" fmla="*/ 402 w 659"/>
              <a:gd name="T79" fmla="*/ 436 h 645"/>
              <a:gd name="T80" fmla="*/ 418 w 659"/>
              <a:gd name="T81" fmla="*/ 445 h 645"/>
              <a:gd name="T82" fmla="*/ 348 w 659"/>
              <a:gd name="T83" fmla="*/ 493 h 645"/>
              <a:gd name="T84" fmla="*/ 365 w 659"/>
              <a:gd name="T85" fmla="*/ 523 h 645"/>
              <a:gd name="T86" fmla="*/ 377 w 659"/>
              <a:gd name="T87" fmla="*/ 539 h 645"/>
              <a:gd name="T88" fmla="*/ 325 w 659"/>
              <a:gd name="T89" fmla="*/ 563 h 645"/>
              <a:gd name="T90" fmla="*/ 297 w 659"/>
              <a:gd name="T91" fmla="*/ 590 h 645"/>
              <a:gd name="T92" fmla="*/ 257 w 659"/>
              <a:gd name="T93" fmla="*/ 634 h 645"/>
              <a:gd name="T94" fmla="*/ 237 w 659"/>
              <a:gd name="T95" fmla="*/ 645 h 645"/>
              <a:gd name="T96" fmla="*/ 254 w 659"/>
              <a:gd name="T97" fmla="*/ 594 h 645"/>
              <a:gd name="T98" fmla="*/ 269 w 659"/>
              <a:gd name="T99" fmla="*/ 566 h 645"/>
              <a:gd name="T100" fmla="*/ 219 w 659"/>
              <a:gd name="T101" fmla="*/ 551 h 645"/>
              <a:gd name="T102" fmla="*/ 189 w 659"/>
              <a:gd name="T103" fmla="*/ 491 h 645"/>
              <a:gd name="T104" fmla="*/ 169 w 659"/>
              <a:gd name="T105" fmla="*/ 429 h 645"/>
              <a:gd name="T106" fmla="*/ 153 w 659"/>
              <a:gd name="T107" fmla="*/ 450 h 645"/>
              <a:gd name="T108" fmla="*/ 153 w 659"/>
              <a:gd name="T109" fmla="*/ 501 h 645"/>
              <a:gd name="T110" fmla="*/ 130 w 659"/>
              <a:gd name="T111" fmla="*/ 499 h 645"/>
              <a:gd name="T112" fmla="*/ 105 w 659"/>
              <a:gd name="T113" fmla="*/ 522 h 645"/>
              <a:gd name="T114" fmla="*/ 88 w 659"/>
              <a:gd name="T115" fmla="*/ 522 h 645"/>
              <a:gd name="T116" fmla="*/ 89 w 659"/>
              <a:gd name="T117" fmla="*/ 545 h 645"/>
              <a:gd name="T118" fmla="*/ 84 w 659"/>
              <a:gd name="T119" fmla="*/ 598 h 645"/>
              <a:gd name="T120" fmla="*/ 14 w 659"/>
              <a:gd name="T121" fmla="*/ 535 h 645"/>
              <a:gd name="T122" fmla="*/ 13 w 659"/>
              <a:gd name="T123" fmla="*/ 558 h 6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59" h="645">
                <a:moveTo>
                  <a:pt x="510" y="0"/>
                </a:moveTo>
                <a:cubicBezTo>
                  <a:pt x="506" y="4"/>
                  <a:pt x="506" y="4"/>
                  <a:pt x="506" y="4"/>
                </a:cubicBezTo>
                <a:cubicBezTo>
                  <a:pt x="497" y="12"/>
                  <a:pt x="497" y="12"/>
                  <a:pt x="497" y="12"/>
                </a:cubicBezTo>
                <a:cubicBezTo>
                  <a:pt x="497" y="13"/>
                  <a:pt x="497" y="13"/>
                  <a:pt x="496" y="13"/>
                </a:cubicBezTo>
                <a:cubicBezTo>
                  <a:pt x="495" y="13"/>
                  <a:pt x="495" y="13"/>
                  <a:pt x="495" y="13"/>
                </a:cubicBezTo>
                <a:cubicBezTo>
                  <a:pt x="466" y="47"/>
                  <a:pt x="466" y="47"/>
                  <a:pt x="466" y="47"/>
                </a:cubicBezTo>
                <a:cubicBezTo>
                  <a:pt x="450" y="73"/>
                  <a:pt x="450" y="73"/>
                  <a:pt x="450" y="73"/>
                </a:cubicBezTo>
                <a:cubicBezTo>
                  <a:pt x="445" y="85"/>
                  <a:pt x="445" y="85"/>
                  <a:pt x="445" y="85"/>
                </a:cubicBezTo>
                <a:cubicBezTo>
                  <a:pt x="444" y="86"/>
                  <a:pt x="444" y="86"/>
                  <a:pt x="444" y="86"/>
                </a:cubicBezTo>
                <a:cubicBezTo>
                  <a:pt x="443" y="88"/>
                  <a:pt x="443" y="88"/>
                  <a:pt x="443" y="88"/>
                </a:cubicBezTo>
                <a:cubicBezTo>
                  <a:pt x="441" y="92"/>
                  <a:pt x="441" y="92"/>
                  <a:pt x="441" y="92"/>
                </a:cubicBezTo>
                <a:cubicBezTo>
                  <a:pt x="450" y="100"/>
                  <a:pt x="450" y="100"/>
                  <a:pt x="450" y="100"/>
                </a:cubicBezTo>
                <a:cubicBezTo>
                  <a:pt x="464" y="89"/>
                  <a:pt x="464" y="89"/>
                  <a:pt x="464" y="89"/>
                </a:cubicBezTo>
                <a:cubicBezTo>
                  <a:pt x="479" y="81"/>
                  <a:pt x="479" y="81"/>
                  <a:pt x="479" y="81"/>
                </a:cubicBezTo>
                <a:cubicBezTo>
                  <a:pt x="483" y="80"/>
                  <a:pt x="483" y="80"/>
                  <a:pt x="483" y="80"/>
                </a:cubicBezTo>
                <a:cubicBezTo>
                  <a:pt x="483" y="80"/>
                  <a:pt x="484" y="80"/>
                  <a:pt x="484" y="80"/>
                </a:cubicBezTo>
                <a:cubicBezTo>
                  <a:pt x="489" y="88"/>
                  <a:pt x="489" y="88"/>
                  <a:pt x="489" y="88"/>
                </a:cubicBezTo>
                <a:cubicBezTo>
                  <a:pt x="490" y="89"/>
                  <a:pt x="489" y="89"/>
                  <a:pt x="489" y="89"/>
                </a:cubicBezTo>
                <a:cubicBezTo>
                  <a:pt x="473" y="104"/>
                  <a:pt x="473" y="104"/>
                  <a:pt x="473" y="104"/>
                </a:cubicBezTo>
                <a:cubicBezTo>
                  <a:pt x="464" y="111"/>
                  <a:pt x="464" y="111"/>
                  <a:pt x="464" y="111"/>
                </a:cubicBezTo>
                <a:cubicBezTo>
                  <a:pt x="455" y="118"/>
                  <a:pt x="455" y="118"/>
                  <a:pt x="455" y="118"/>
                </a:cubicBezTo>
                <a:cubicBezTo>
                  <a:pt x="455" y="118"/>
                  <a:pt x="455" y="118"/>
                  <a:pt x="455" y="118"/>
                </a:cubicBezTo>
                <a:cubicBezTo>
                  <a:pt x="426" y="104"/>
                  <a:pt x="426" y="104"/>
                  <a:pt x="426" y="104"/>
                </a:cubicBezTo>
                <a:cubicBezTo>
                  <a:pt x="425" y="104"/>
                  <a:pt x="425" y="104"/>
                  <a:pt x="425" y="104"/>
                </a:cubicBezTo>
                <a:cubicBezTo>
                  <a:pt x="425" y="104"/>
                  <a:pt x="425" y="104"/>
                  <a:pt x="425" y="104"/>
                </a:cubicBezTo>
                <a:cubicBezTo>
                  <a:pt x="423" y="104"/>
                  <a:pt x="423" y="104"/>
                  <a:pt x="423" y="104"/>
                </a:cubicBezTo>
                <a:cubicBezTo>
                  <a:pt x="409" y="105"/>
                  <a:pt x="409" y="105"/>
                  <a:pt x="409" y="105"/>
                </a:cubicBezTo>
                <a:cubicBezTo>
                  <a:pt x="401" y="112"/>
                  <a:pt x="401" y="112"/>
                  <a:pt x="401" y="112"/>
                </a:cubicBezTo>
                <a:cubicBezTo>
                  <a:pt x="392" y="130"/>
                  <a:pt x="392" y="130"/>
                  <a:pt x="392" y="130"/>
                </a:cubicBezTo>
                <a:cubicBezTo>
                  <a:pt x="424" y="130"/>
                  <a:pt x="424" y="130"/>
                  <a:pt x="424" y="130"/>
                </a:cubicBezTo>
                <a:cubicBezTo>
                  <a:pt x="444" y="134"/>
                  <a:pt x="444" y="134"/>
                  <a:pt x="444" y="134"/>
                </a:cubicBezTo>
                <a:cubicBezTo>
                  <a:pt x="444" y="134"/>
                  <a:pt x="444" y="135"/>
                  <a:pt x="444" y="135"/>
                </a:cubicBezTo>
                <a:cubicBezTo>
                  <a:pt x="444" y="135"/>
                  <a:pt x="444" y="135"/>
                  <a:pt x="444" y="135"/>
                </a:cubicBezTo>
                <a:cubicBezTo>
                  <a:pt x="424" y="152"/>
                  <a:pt x="424" y="152"/>
                  <a:pt x="424" y="152"/>
                </a:cubicBezTo>
                <a:cubicBezTo>
                  <a:pt x="424" y="152"/>
                  <a:pt x="424" y="152"/>
                  <a:pt x="424" y="152"/>
                </a:cubicBezTo>
                <a:cubicBezTo>
                  <a:pt x="401" y="150"/>
                  <a:pt x="401" y="150"/>
                  <a:pt x="401" y="150"/>
                </a:cubicBezTo>
                <a:cubicBezTo>
                  <a:pt x="378" y="151"/>
                  <a:pt x="378" y="151"/>
                  <a:pt x="378" y="151"/>
                </a:cubicBezTo>
                <a:cubicBezTo>
                  <a:pt x="373" y="153"/>
                  <a:pt x="373" y="153"/>
                  <a:pt x="373" y="153"/>
                </a:cubicBezTo>
                <a:cubicBezTo>
                  <a:pt x="361" y="159"/>
                  <a:pt x="361" y="159"/>
                  <a:pt x="361" y="159"/>
                </a:cubicBezTo>
                <a:cubicBezTo>
                  <a:pt x="362" y="161"/>
                  <a:pt x="362" y="161"/>
                  <a:pt x="362" y="161"/>
                </a:cubicBezTo>
                <a:cubicBezTo>
                  <a:pt x="372" y="182"/>
                  <a:pt x="372" y="182"/>
                  <a:pt x="372" y="182"/>
                </a:cubicBezTo>
                <a:cubicBezTo>
                  <a:pt x="372" y="182"/>
                  <a:pt x="372" y="182"/>
                  <a:pt x="372" y="182"/>
                </a:cubicBezTo>
                <a:cubicBezTo>
                  <a:pt x="372" y="183"/>
                  <a:pt x="371" y="183"/>
                  <a:pt x="371" y="183"/>
                </a:cubicBezTo>
                <a:cubicBezTo>
                  <a:pt x="354" y="187"/>
                  <a:pt x="354" y="187"/>
                  <a:pt x="354" y="187"/>
                </a:cubicBezTo>
                <a:cubicBezTo>
                  <a:pt x="354" y="187"/>
                  <a:pt x="353" y="187"/>
                  <a:pt x="353" y="187"/>
                </a:cubicBezTo>
                <a:cubicBezTo>
                  <a:pt x="343" y="175"/>
                  <a:pt x="343" y="175"/>
                  <a:pt x="343" y="175"/>
                </a:cubicBezTo>
                <a:cubicBezTo>
                  <a:pt x="337" y="169"/>
                  <a:pt x="337" y="169"/>
                  <a:pt x="337" y="169"/>
                </a:cubicBezTo>
                <a:cubicBezTo>
                  <a:pt x="320" y="179"/>
                  <a:pt x="320" y="179"/>
                  <a:pt x="320" y="179"/>
                </a:cubicBezTo>
                <a:cubicBezTo>
                  <a:pt x="289" y="204"/>
                  <a:pt x="289" y="204"/>
                  <a:pt x="289" y="204"/>
                </a:cubicBezTo>
                <a:cubicBezTo>
                  <a:pt x="288" y="206"/>
                  <a:pt x="288" y="206"/>
                  <a:pt x="288" y="206"/>
                </a:cubicBezTo>
                <a:cubicBezTo>
                  <a:pt x="279" y="221"/>
                  <a:pt x="279" y="221"/>
                  <a:pt x="279" y="221"/>
                </a:cubicBezTo>
                <a:cubicBezTo>
                  <a:pt x="285" y="219"/>
                  <a:pt x="285" y="219"/>
                  <a:pt x="285" y="219"/>
                </a:cubicBezTo>
                <a:cubicBezTo>
                  <a:pt x="320" y="210"/>
                  <a:pt x="320" y="210"/>
                  <a:pt x="320" y="210"/>
                </a:cubicBezTo>
                <a:cubicBezTo>
                  <a:pt x="346" y="209"/>
                  <a:pt x="346" y="209"/>
                  <a:pt x="346" y="209"/>
                </a:cubicBezTo>
                <a:cubicBezTo>
                  <a:pt x="370" y="210"/>
                  <a:pt x="370" y="210"/>
                  <a:pt x="370" y="210"/>
                </a:cubicBezTo>
                <a:cubicBezTo>
                  <a:pt x="370" y="210"/>
                  <a:pt x="371" y="210"/>
                  <a:pt x="371" y="210"/>
                </a:cubicBezTo>
                <a:cubicBezTo>
                  <a:pt x="371" y="211"/>
                  <a:pt x="371" y="211"/>
                  <a:pt x="370" y="211"/>
                </a:cubicBezTo>
                <a:cubicBezTo>
                  <a:pt x="342" y="222"/>
                  <a:pt x="342" y="222"/>
                  <a:pt x="342" y="222"/>
                </a:cubicBezTo>
                <a:cubicBezTo>
                  <a:pt x="287" y="237"/>
                  <a:pt x="287" y="237"/>
                  <a:pt x="287" y="237"/>
                </a:cubicBezTo>
                <a:cubicBezTo>
                  <a:pt x="279" y="240"/>
                  <a:pt x="279" y="240"/>
                  <a:pt x="279" y="240"/>
                </a:cubicBezTo>
                <a:cubicBezTo>
                  <a:pt x="269" y="259"/>
                  <a:pt x="269" y="259"/>
                  <a:pt x="269" y="259"/>
                </a:cubicBezTo>
                <a:cubicBezTo>
                  <a:pt x="313" y="264"/>
                  <a:pt x="313" y="264"/>
                  <a:pt x="313" y="264"/>
                </a:cubicBezTo>
                <a:cubicBezTo>
                  <a:pt x="313" y="264"/>
                  <a:pt x="313" y="265"/>
                  <a:pt x="313" y="265"/>
                </a:cubicBezTo>
                <a:cubicBezTo>
                  <a:pt x="313" y="265"/>
                  <a:pt x="313" y="265"/>
                  <a:pt x="313" y="265"/>
                </a:cubicBezTo>
                <a:cubicBezTo>
                  <a:pt x="310" y="283"/>
                  <a:pt x="310" y="283"/>
                  <a:pt x="310" y="283"/>
                </a:cubicBezTo>
                <a:cubicBezTo>
                  <a:pt x="310" y="283"/>
                  <a:pt x="310" y="284"/>
                  <a:pt x="309" y="284"/>
                </a:cubicBezTo>
                <a:cubicBezTo>
                  <a:pt x="264" y="304"/>
                  <a:pt x="264" y="304"/>
                  <a:pt x="264" y="304"/>
                </a:cubicBezTo>
                <a:cubicBezTo>
                  <a:pt x="247" y="314"/>
                  <a:pt x="247" y="314"/>
                  <a:pt x="247" y="314"/>
                </a:cubicBezTo>
                <a:cubicBezTo>
                  <a:pt x="267" y="317"/>
                  <a:pt x="267" y="317"/>
                  <a:pt x="267" y="317"/>
                </a:cubicBezTo>
                <a:cubicBezTo>
                  <a:pt x="272" y="316"/>
                  <a:pt x="272" y="316"/>
                  <a:pt x="272" y="316"/>
                </a:cubicBezTo>
                <a:cubicBezTo>
                  <a:pt x="312" y="302"/>
                  <a:pt x="312" y="302"/>
                  <a:pt x="312" y="302"/>
                </a:cubicBezTo>
                <a:cubicBezTo>
                  <a:pt x="332" y="284"/>
                  <a:pt x="332" y="284"/>
                  <a:pt x="332" y="284"/>
                </a:cubicBezTo>
                <a:cubicBezTo>
                  <a:pt x="339" y="266"/>
                  <a:pt x="339" y="266"/>
                  <a:pt x="339" y="266"/>
                </a:cubicBezTo>
                <a:cubicBezTo>
                  <a:pt x="341" y="260"/>
                  <a:pt x="341" y="260"/>
                  <a:pt x="341" y="260"/>
                </a:cubicBezTo>
                <a:cubicBezTo>
                  <a:pt x="341" y="260"/>
                  <a:pt x="341" y="260"/>
                  <a:pt x="341" y="260"/>
                </a:cubicBezTo>
                <a:cubicBezTo>
                  <a:pt x="345" y="259"/>
                  <a:pt x="345" y="259"/>
                  <a:pt x="345" y="259"/>
                </a:cubicBezTo>
                <a:cubicBezTo>
                  <a:pt x="374" y="252"/>
                  <a:pt x="374" y="252"/>
                  <a:pt x="374" y="252"/>
                </a:cubicBezTo>
                <a:cubicBezTo>
                  <a:pt x="395" y="239"/>
                  <a:pt x="395" y="239"/>
                  <a:pt x="395" y="239"/>
                </a:cubicBezTo>
                <a:cubicBezTo>
                  <a:pt x="397" y="215"/>
                  <a:pt x="397" y="215"/>
                  <a:pt x="397" y="215"/>
                </a:cubicBezTo>
                <a:cubicBezTo>
                  <a:pt x="397" y="215"/>
                  <a:pt x="397" y="215"/>
                  <a:pt x="397" y="215"/>
                </a:cubicBezTo>
                <a:cubicBezTo>
                  <a:pt x="417" y="205"/>
                  <a:pt x="417" y="205"/>
                  <a:pt x="417" y="205"/>
                </a:cubicBezTo>
                <a:cubicBezTo>
                  <a:pt x="423" y="203"/>
                  <a:pt x="423" y="203"/>
                  <a:pt x="423" y="203"/>
                </a:cubicBezTo>
                <a:cubicBezTo>
                  <a:pt x="442" y="194"/>
                  <a:pt x="442" y="194"/>
                  <a:pt x="442" y="194"/>
                </a:cubicBezTo>
                <a:cubicBezTo>
                  <a:pt x="460" y="184"/>
                  <a:pt x="460" y="184"/>
                  <a:pt x="460" y="184"/>
                </a:cubicBezTo>
                <a:cubicBezTo>
                  <a:pt x="482" y="177"/>
                  <a:pt x="482" y="177"/>
                  <a:pt x="482" y="177"/>
                </a:cubicBezTo>
                <a:cubicBezTo>
                  <a:pt x="509" y="165"/>
                  <a:pt x="509" y="165"/>
                  <a:pt x="509" y="165"/>
                </a:cubicBezTo>
                <a:cubicBezTo>
                  <a:pt x="526" y="161"/>
                  <a:pt x="526" y="161"/>
                  <a:pt x="526" y="161"/>
                </a:cubicBezTo>
                <a:cubicBezTo>
                  <a:pt x="548" y="149"/>
                  <a:pt x="548" y="149"/>
                  <a:pt x="548" y="149"/>
                </a:cubicBezTo>
                <a:cubicBezTo>
                  <a:pt x="567" y="144"/>
                  <a:pt x="567" y="144"/>
                  <a:pt x="567" y="144"/>
                </a:cubicBezTo>
                <a:cubicBezTo>
                  <a:pt x="567" y="144"/>
                  <a:pt x="567" y="144"/>
                  <a:pt x="567" y="144"/>
                </a:cubicBezTo>
                <a:cubicBezTo>
                  <a:pt x="592" y="160"/>
                  <a:pt x="592" y="160"/>
                  <a:pt x="592" y="160"/>
                </a:cubicBezTo>
                <a:cubicBezTo>
                  <a:pt x="601" y="166"/>
                  <a:pt x="601" y="166"/>
                  <a:pt x="601" y="166"/>
                </a:cubicBezTo>
                <a:cubicBezTo>
                  <a:pt x="620" y="163"/>
                  <a:pt x="620" y="163"/>
                  <a:pt x="620" y="163"/>
                </a:cubicBezTo>
                <a:cubicBezTo>
                  <a:pt x="620" y="162"/>
                  <a:pt x="620" y="163"/>
                  <a:pt x="620" y="163"/>
                </a:cubicBezTo>
                <a:cubicBezTo>
                  <a:pt x="640" y="176"/>
                  <a:pt x="640" y="176"/>
                  <a:pt x="640" y="176"/>
                </a:cubicBezTo>
                <a:cubicBezTo>
                  <a:pt x="659" y="192"/>
                  <a:pt x="659" y="192"/>
                  <a:pt x="659" y="192"/>
                </a:cubicBezTo>
                <a:cubicBezTo>
                  <a:pt x="659" y="193"/>
                  <a:pt x="659" y="193"/>
                  <a:pt x="659" y="193"/>
                </a:cubicBezTo>
                <a:cubicBezTo>
                  <a:pt x="659" y="197"/>
                  <a:pt x="659" y="197"/>
                  <a:pt x="659" y="197"/>
                </a:cubicBezTo>
                <a:cubicBezTo>
                  <a:pt x="658" y="198"/>
                  <a:pt x="658" y="198"/>
                  <a:pt x="658" y="198"/>
                </a:cubicBezTo>
                <a:cubicBezTo>
                  <a:pt x="657" y="206"/>
                  <a:pt x="657" y="206"/>
                  <a:pt x="657" y="206"/>
                </a:cubicBezTo>
                <a:cubicBezTo>
                  <a:pt x="656" y="208"/>
                  <a:pt x="656" y="208"/>
                  <a:pt x="656" y="208"/>
                </a:cubicBezTo>
                <a:cubicBezTo>
                  <a:pt x="656" y="208"/>
                  <a:pt x="656" y="208"/>
                  <a:pt x="656" y="208"/>
                </a:cubicBezTo>
                <a:cubicBezTo>
                  <a:pt x="656" y="208"/>
                  <a:pt x="655" y="208"/>
                  <a:pt x="655" y="208"/>
                </a:cubicBezTo>
                <a:cubicBezTo>
                  <a:pt x="653" y="206"/>
                  <a:pt x="653" y="206"/>
                  <a:pt x="653" y="206"/>
                </a:cubicBezTo>
                <a:cubicBezTo>
                  <a:pt x="652" y="205"/>
                  <a:pt x="652" y="205"/>
                  <a:pt x="652" y="205"/>
                </a:cubicBezTo>
                <a:cubicBezTo>
                  <a:pt x="634" y="192"/>
                  <a:pt x="634" y="192"/>
                  <a:pt x="634" y="192"/>
                </a:cubicBezTo>
                <a:cubicBezTo>
                  <a:pt x="631" y="192"/>
                  <a:pt x="631" y="192"/>
                  <a:pt x="631" y="192"/>
                </a:cubicBezTo>
                <a:cubicBezTo>
                  <a:pt x="620" y="184"/>
                  <a:pt x="620" y="184"/>
                  <a:pt x="620" y="184"/>
                </a:cubicBezTo>
                <a:cubicBezTo>
                  <a:pt x="600" y="182"/>
                  <a:pt x="600" y="182"/>
                  <a:pt x="600" y="182"/>
                </a:cubicBezTo>
                <a:cubicBezTo>
                  <a:pt x="600" y="182"/>
                  <a:pt x="600" y="182"/>
                  <a:pt x="599" y="182"/>
                </a:cubicBezTo>
                <a:cubicBezTo>
                  <a:pt x="582" y="174"/>
                  <a:pt x="582" y="174"/>
                  <a:pt x="582" y="174"/>
                </a:cubicBezTo>
                <a:cubicBezTo>
                  <a:pt x="581" y="174"/>
                  <a:pt x="581" y="174"/>
                  <a:pt x="581" y="174"/>
                </a:cubicBezTo>
                <a:cubicBezTo>
                  <a:pt x="581" y="174"/>
                  <a:pt x="581" y="174"/>
                  <a:pt x="581" y="174"/>
                </a:cubicBezTo>
                <a:cubicBezTo>
                  <a:pt x="565" y="166"/>
                  <a:pt x="565" y="166"/>
                  <a:pt x="565" y="166"/>
                </a:cubicBezTo>
                <a:cubicBezTo>
                  <a:pt x="547" y="166"/>
                  <a:pt x="547" y="166"/>
                  <a:pt x="547" y="166"/>
                </a:cubicBezTo>
                <a:cubicBezTo>
                  <a:pt x="535" y="179"/>
                  <a:pt x="535" y="179"/>
                  <a:pt x="535" y="179"/>
                </a:cubicBezTo>
                <a:cubicBezTo>
                  <a:pt x="535" y="179"/>
                  <a:pt x="535" y="179"/>
                  <a:pt x="535" y="179"/>
                </a:cubicBezTo>
                <a:cubicBezTo>
                  <a:pt x="511" y="180"/>
                  <a:pt x="511" y="180"/>
                  <a:pt x="511" y="180"/>
                </a:cubicBezTo>
                <a:cubicBezTo>
                  <a:pt x="495" y="188"/>
                  <a:pt x="495" y="188"/>
                  <a:pt x="495" y="188"/>
                </a:cubicBezTo>
                <a:cubicBezTo>
                  <a:pt x="459" y="206"/>
                  <a:pt x="459" y="206"/>
                  <a:pt x="459" y="206"/>
                </a:cubicBezTo>
                <a:cubicBezTo>
                  <a:pt x="445" y="214"/>
                  <a:pt x="445" y="214"/>
                  <a:pt x="445" y="214"/>
                </a:cubicBezTo>
                <a:cubicBezTo>
                  <a:pt x="426" y="231"/>
                  <a:pt x="426" y="231"/>
                  <a:pt x="426" y="231"/>
                </a:cubicBezTo>
                <a:cubicBezTo>
                  <a:pt x="434" y="250"/>
                  <a:pt x="434" y="250"/>
                  <a:pt x="434" y="250"/>
                </a:cubicBezTo>
                <a:cubicBezTo>
                  <a:pt x="434" y="250"/>
                  <a:pt x="434" y="250"/>
                  <a:pt x="434" y="250"/>
                </a:cubicBezTo>
                <a:cubicBezTo>
                  <a:pt x="434" y="250"/>
                  <a:pt x="434" y="250"/>
                  <a:pt x="434" y="250"/>
                </a:cubicBezTo>
                <a:cubicBezTo>
                  <a:pt x="403" y="253"/>
                  <a:pt x="403" y="253"/>
                  <a:pt x="403" y="253"/>
                </a:cubicBezTo>
                <a:cubicBezTo>
                  <a:pt x="433" y="270"/>
                  <a:pt x="433" y="270"/>
                  <a:pt x="433" y="270"/>
                </a:cubicBezTo>
                <a:cubicBezTo>
                  <a:pt x="467" y="274"/>
                  <a:pt x="467" y="274"/>
                  <a:pt x="467" y="274"/>
                </a:cubicBezTo>
                <a:cubicBezTo>
                  <a:pt x="467" y="274"/>
                  <a:pt x="467" y="274"/>
                  <a:pt x="467" y="274"/>
                </a:cubicBezTo>
                <a:cubicBezTo>
                  <a:pt x="467" y="275"/>
                  <a:pt x="467" y="275"/>
                  <a:pt x="467" y="275"/>
                </a:cubicBezTo>
                <a:cubicBezTo>
                  <a:pt x="460" y="289"/>
                  <a:pt x="460" y="289"/>
                  <a:pt x="460" y="289"/>
                </a:cubicBezTo>
                <a:cubicBezTo>
                  <a:pt x="460" y="289"/>
                  <a:pt x="460" y="289"/>
                  <a:pt x="460" y="289"/>
                </a:cubicBezTo>
                <a:cubicBezTo>
                  <a:pt x="433" y="297"/>
                  <a:pt x="433" y="297"/>
                  <a:pt x="433" y="297"/>
                </a:cubicBezTo>
                <a:cubicBezTo>
                  <a:pt x="399" y="301"/>
                  <a:pt x="399" y="301"/>
                  <a:pt x="399" y="301"/>
                </a:cubicBezTo>
                <a:cubicBezTo>
                  <a:pt x="385" y="302"/>
                  <a:pt x="385" y="302"/>
                  <a:pt x="385" y="302"/>
                </a:cubicBezTo>
                <a:cubicBezTo>
                  <a:pt x="384" y="312"/>
                  <a:pt x="384" y="312"/>
                  <a:pt x="384" y="312"/>
                </a:cubicBezTo>
                <a:cubicBezTo>
                  <a:pt x="383" y="318"/>
                  <a:pt x="383" y="318"/>
                  <a:pt x="383" y="318"/>
                </a:cubicBezTo>
                <a:cubicBezTo>
                  <a:pt x="383" y="318"/>
                  <a:pt x="383" y="318"/>
                  <a:pt x="383" y="318"/>
                </a:cubicBezTo>
                <a:cubicBezTo>
                  <a:pt x="383" y="319"/>
                  <a:pt x="383" y="319"/>
                  <a:pt x="383" y="319"/>
                </a:cubicBezTo>
                <a:cubicBezTo>
                  <a:pt x="375" y="317"/>
                  <a:pt x="375" y="317"/>
                  <a:pt x="375" y="317"/>
                </a:cubicBezTo>
                <a:cubicBezTo>
                  <a:pt x="360" y="314"/>
                  <a:pt x="360" y="314"/>
                  <a:pt x="360" y="314"/>
                </a:cubicBezTo>
                <a:cubicBezTo>
                  <a:pt x="348" y="322"/>
                  <a:pt x="348" y="322"/>
                  <a:pt x="348" y="322"/>
                </a:cubicBezTo>
                <a:cubicBezTo>
                  <a:pt x="348" y="323"/>
                  <a:pt x="348" y="323"/>
                  <a:pt x="348" y="323"/>
                </a:cubicBezTo>
                <a:cubicBezTo>
                  <a:pt x="323" y="338"/>
                  <a:pt x="323" y="338"/>
                  <a:pt x="323" y="338"/>
                </a:cubicBezTo>
                <a:cubicBezTo>
                  <a:pt x="320" y="346"/>
                  <a:pt x="320" y="346"/>
                  <a:pt x="320" y="346"/>
                </a:cubicBezTo>
                <a:cubicBezTo>
                  <a:pt x="318" y="353"/>
                  <a:pt x="318" y="353"/>
                  <a:pt x="318" y="353"/>
                </a:cubicBezTo>
                <a:cubicBezTo>
                  <a:pt x="310" y="380"/>
                  <a:pt x="310" y="380"/>
                  <a:pt x="310" y="380"/>
                </a:cubicBezTo>
                <a:cubicBezTo>
                  <a:pt x="306" y="395"/>
                  <a:pt x="306" y="395"/>
                  <a:pt x="306" y="395"/>
                </a:cubicBezTo>
                <a:cubicBezTo>
                  <a:pt x="295" y="434"/>
                  <a:pt x="295" y="434"/>
                  <a:pt x="295" y="434"/>
                </a:cubicBezTo>
                <a:cubicBezTo>
                  <a:pt x="294" y="436"/>
                  <a:pt x="294" y="436"/>
                  <a:pt x="294" y="436"/>
                </a:cubicBezTo>
                <a:cubicBezTo>
                  <a:pt x="290" y="453"/>
                  <a:pt x="290" y="453"/>
                  <a:pt x="290" y="453"/>
                </a:cubicBezTo>
                <a:cubicBezTo>
                  <a:pt x="312" y="473"/>
                  <a:pt x="312" y="473"/>
                  <a:pt x="312" y="473"/>
                </a:cubicBezTo>
                <a:cubicBezTo>
                  <a:pt x="323" y="466"/>
                  <a:pt x="323" y="466"/>
                  <a:pt x="323" y="466"/>
                </a:cubicBezTo>
                <a:cubicBezTo>
                  <a:pt x="325" y="465"/>
                  <a:pt x="325" y="465"/>
                  <a:pt x="325" y="465"/>
                </a:cubicBezTo>
                <a:cubicBezTo>
                  <a:pt x="359" y="444"/>
                  <a:pt x="359" y="444"/>
                  <a:pt x="359" y="444"/>
                </a:cubicBezTo>
                <a:cubicBezTo>
                  <a:pt x="379" y="424"/>
                  <a:pt x="379" y="424"/>
                  <a:pt x="379" y="424"/>
                </a:cubicBezTo>
                <a:cubicBezTo>
                  <a:pt x="379" y="424"/>
                  <a:pt x="379" y="424"/>
                  <a:pt x="379" y="424"/>
                </a:cubicBezTo>
                <a:cubicBezTo>
                  <a:pt x="379" y="424"/>
                  <a:pt x="379" y="424"/>
                  <a:pt x="380" y="424"/>
                </a:cubicBezTo>
                <a:cubicBezTo>
                  <a:pt x="390" y="441"/>
                  <a:pt x="390" y="441"/>
                  <a:pt x="390" y="441"/>
                </a:cubicBezTo>
                <a:cubicBezTo>
                  <a:pt x="402" y="436"/>
                  <a:pt x="402" y="436"/>
                  <a:pt x="402" y="436"/>
                </a:cubicBezTo>
                <a:cubicBezTo>
                  <a:pt x="415" y="431"/>
                  <a:pt x="415" y="431"/>
                  <a:pt x="415" y="431"/>
                </a:cubicBezTo>
                <a:cubicBezTo>
                  <a:pt x="415" y="431"/>
                  <a:pt x="415" y="431"/>
                  <a:pt x="415" y="431"/>
                </a:cubicBezTo>
                <a:cubicBezTo>
                  <a:pt x="416" y="431"/>
                  <a:pt x="416" y="431"/>
                  <a:pt x="416" y="431"/>
                </a:cubicBezTo>
                <a:cubicBezTo>
                  <a:pt x="418" y="445"/>
                  <a:pt x="418" y="445"/>
                  <a:pt x="418" y="445"/>
                </a:cubicBezTo>
                <a:cubicBezTo>
                  <a:pt x="419" y="445"/>
                  <a:pt x="418" y="446"/>
                  <a:pt x="418" y="446"/>
                </a:cubicBezTo>
                <a:cubicBezTo>
                  <a:pt x="406" y="457"/>
                  <a:pt x="406" y="457"/>
                  <a:pt x="406" y="457"/>
                </a:cubicBezTo>
                <a:cubicBezTo>
                  <a:pt x="368" y="478"/>
                  <a:pt x="368" y="478"/>
                  <a:pt x="368" y="478"/>
                </a:cubicBezTo>
                <a:cubicBezTo>
                  <a:pt x="348" y="493"/>
                  <a:pt x="348" y="493"/>
                  <a:pt x="348" y="493"/>
                </a:cubicBezTo>
                <a:cubicBezTo>
                  <a:pt x="327" y="503"/>
                  <a:pt x="327" y="503"/>
                  <a:pt x="327" y="503"/>
                </a:cubicBezTo>
                <a:cubicBezTo>
                  <a:pt x="328" y="534"/>
                  <a:pt x="328" y="534"/>
                  <a:pt x="328" y="534"/>
                </a:cubicBezTo>
                <a:cubicBezTo>
                  <a:pt x="345" y="529"/>
                  <a:pt x="345" y="529"/>
                  <a:pt x="345" y="529"/>
                </a:cubicBezTo>
                <a:cubicBezTo>
                  <a:pt x="365" y="523"/>
                  <a:pt x="365" y="523"/>
                  <a:pt x="365" y="523"/>
                </a:cubicBezTo>
                <a:cubicBezTo>
                  <a:pt x="365" y="522"/>
                  <a:pt x="365" y="523"/>
                  <a:pt x="365" y="523"/>
                </a:cubicBezTo>
                <a:cubicBezTo>
                  <a:pt x="372" y="531"/>
                  <a:pt x="372" y="531"/>
                  <a:pt x="372" y="531"/>
                </a:cubicBezTo>
                <a:cubicBezTo>
                  <a:pt x="377" y="539"/>
                  <a:pt x="377" y="539"/>
                  <a:pt x="377" y="539"/>
                </a:cubicBezTo>
                <a:cubicBezTo>
                  <a:pt x="377" y="539"/>
                  <a:pt x="377" y="539"/>
                  <a:pt x="377" y="539"/>
                </a:cubicBezTo>
                <a:cubicBezTo>
                  <a:pt x="377" y="539"/>
                  <a:pt x="377" y="539"/>
                  <a:pt x="377" y="539"/>
                </a:cubicBezTo>
                <a:cubicBezTo>
                  <a:pt x="357" y="548"/>
                  <a:pt x="357" y="548"/>
                  <a:pt x="357" y="548"/>
                </a:cubicBezTo>
                <a:cubicBezTo>
                  <a:pt x="348" y="553"/>
                  <a:pt x="348" y="553"/>
                  <a:pt x="348" y="553"/>
                </a:cubicBezTo>
                <a:cubicBezTo>
                  <a:pt x="325" y="563"/>
                  <a:pt x="325" y="563"/>
                  <a:pt x="325" y="563"/>
                </a:cubicBezTo>
                <a:cubicBezTo>
                  <a:pt x="325" y="563"/>
                  <a:pt x="325" y="563"/>
                  <a:pt x="325" y="563"/>
                </a:cubicBezTo>
                <a:cubicBezTo>
                  <a:pt x="307" y="562"/>
                  <a:pt x="307" y="562"/>
                  <a:pt x="307" y="562"/>
                </a:cubicBezTo>
                <a:cubicBezTo>
                  <a:pt x="297" y="590"/>
                  <a:pt x="297" y="590"/>
                  <a:pt x="297" y="590"/>
                </a:cubicBezTo>
                <a:cubicBezTo>
                  <a:pt x="297" y="590"/>
                  <a:pt x="297" y="590"/>
                  <a:pt x="297" y="590"/>
                </a:cubicBezTo>
                <a:cubicBezTo>
                  <a:pt x="286" y="596"/>
                  <a:pt x="286" y="596"/>
                  <a:pt x="286" y="596"/>
                </a:cubicBezTo>
                <a:cubicBezTo>
                  <a:pt x="272" y="615"/>
                  <a:pt x="272" y="615"/>
                  <a:pt x="272" y="615"/>
                </a:cubicBezTo>
                <a:cubicBezTo>
                  <a:pt x="257" y="633"/>
                  <a:pt x="257" y="633"/>
                  <a:pt x="257" y="633"/>
                </a:cubicBezTo>
                <a:cubicBezTo>
                  <a:pt x="257" y="634"/>
                  <a:pt x="257" y="634"/>
                  <a:pt x="257" y="634"/>
                </a:cubicBezTo>
                <a:cubicBezTo>
                  <a:pt x="249" y="643"/>
                  <a:pt x="249" y="643"/>
                  <a:pt x="249" y="643"/>
                </a:cubicBezTo>
                <a:cubicBezTo>
                  <a:pt x="249" y="643"/>
                  <a:pt x="249" y="643"/>
                  <a:pt x="249" y="643"/>
                </a:cubicBezTo>
                <a:cubicBezTo>
                  <a:pt x="237" y="645"/>
                  <a:pt x="237" y="645"/>
                  <a:pt x="237" y="645"/>
                </a:cubicBezTo>
                <a:cubicBezTo>
                  <a:pt x="237" y="645"/>
                  <a:pt x="237" y="645"/>
                  <a:pt x="237" y="645"/>
                </a:cubicBezTo>
                <a:cubicBezTo>
                  <a:pt x="230" y="645"/>
                  <a:pt x="230" y="645"/>
                  <a:pt x="230" y="645"/>
                </a:cubicBezTo>
                <a:cubicBezTo>
                  <a:pt x="230" y="645"/>
                  <a:pt x="230" y="645"/>
                  <a:pt x="230" y="644"/>
                </a:cubicBezTo>
                <a:cubicBezTo>
                  <a:pt x="230" y="644"/>
                  <a:pt x="230" y="644"/>
                  <a:pt x="230" y="644"/>
                </a:cubicBezTo>
                <a:cubicBezTo>
                  <a:pt x="254" y="594"/>
                  <a:pt x="254" y="594"/>
                  <a:pt x="254" y="594"/>
                </a:cubicBezTo>
                <a:cubicBezTo>
                  <a:pt x="255" y="593"/>
                  <a:pt x="255" y="593"/>
                  <a:pt x="255" y="593"/>
                </a:cubicBezTo>
                <a:cubicBezTo>
                  <a:pt x="266" y="572"/>
                  <a:pt x="266" y="572"/>
                  <a:pt x="266" y="572"/>
                </a:cubicBezTo>
                <a:cubicBezTo>
                  <a:pt x="267" y="570"/>
                  <a:pt x="267" y="570"/>
                  <a:pt x="267" y="570"/>
                </a:cubicBezTo>
                <a:cubicBezTo>
                  <a:pt x="269" y="566"/>
                  <a:pt x="269" y="566"/>
                  <a:pt x="269" y="566"/>
                </a:cubicBezTo>
                <a:cubicBezTo>
                  <a:pt x="269" y="559"/>
                  <a:pt x="269" y="559"/>
                  <a:pt x="269" y="559"/>
                </a:cubicBezTo>
                <a:cubicBezTo>
                  <a:pt x="264" y="545"/>
                  <a:pt x="264" y="545"/>
                  <a:pt x="264" y="545"/>
                </a:cubicBezTo>
                <a:cubicBezTo>
                  <a:pt x="219" y="551"/>
                  <a:pt x="219" y="551"/>
                  <a:pt x="219" y="551"/>
                </a:cubicBezTo>
                <a:cubicBezTo>
                  <a:pt x="219" y="551"/>
                  <a:pt x="219" y="551"/>
                  <a:pt x="219" y="551"/>
                </a:cubicBezTo>
                <a:cubicBezTo>
                  <a:pt x="219" y="551"/>
                  <a:pt x="218" y="551"/>
                  <a:pt x="219" y="551"/>
                </a:cubicBezTo>
                <a:cubicBezTo>
                  <a:pt x="223" y="522"/>
                  <a:pt x="223" y="522"/>
                  <a:pt x="223" y="522"/>
                </a:cubicBezTo>
                <a:cubicBezTo>
                  <a:pt x="189" y="491"/>
                  <a:pt x="189" y="491"/>
                  <a:pt x="189" y="491"/>
                </a:cubicBezTo>
                <a:cubicBezTo>
                  <a:pt x="189" y="491"/>
                  <a:pt x="189" y="491"/>
                  <a:pt x="189" y="491"/>
                </a:cubicBezTo>
                <a:cubicBezTo>
                  <a:pt x="189" y="469"/>
                  <a:pt x="189" y="469"/>
                  <a:pt x="189" y="469"/>
                </a:cubicBezTo>
                <a:cubicBezTo>
                  <a:pt x="189" y="467"/>
                  <a:pt x="189" y="467"/>
                  <a:pt x="189" y="467"/>
                </a:cubicBezTo>
                <a:cubicBezTo>
                  <a:pt x="190" y="450"/>
                  <a:pt x="190" y="450"/>
                  <a:pt x="190" y="450"/>
                </a:cubicBezTo>
                <a:cubicBezTo>
                  <a:pt x="169" y="429"/>
                  <a:pt x="169" y="429"/>
                  <a:pt x="169" y="429"/>
                </a:cubicBezTo>
                <a:cubicBezTo>
                  <a:pt x="157" y="417"/>
                  <a:pt x="157" y="417"/>
                  <a:pt x="157" y="417"/>
                </a:cubicBezTo>
                <a:cubicBezTo>
                  <a:pt x="139" y="431"/>
                  <a:pt x="139" y="431"/>
                  <a:pt x="139" y="431"/>
                </a:cubicBezTo>
                <a:cubicBezTo>
                  <a:pt x="153" y="450"/>
                  <a:pt x="153" y="450"/>
                  <a:pt x="153" y="450"/>
                </a:cubicBezTo>
                <a:cubicBezTo>
                  <a:pt x="153" y="450"/>
                  <a:pt x="153" y="450"/>
                  <a:pt x="153" y="450"/>
                </a:cubicBezTo>
                <a:cubicBezTo>
                  <a:pt x="157" y="477"/>
                  <a:pt x="157" y="477"/>
                  <a:pt x="157" y="477"/>
                </a:cubicBezTo>
                <a:cubicBezTo>
                  <a:pt x="157" y="477"/>
                  <a:pt x="157" y="477"/>
                  <a:pt x="157" y="478"/>
                </a:cubicBezTo>
                <a:cubicBezTo>
                  <a:pt x="153" y="500"/>
                  <a:pt x="153" y="500"/>
                  <a:pt x="153" y="500"/>
                </a:cubicBezTo>
                <a:cubicBezTo>
                  <a:pt x="153" y="500"/>
                  <a:pt x="153" y="501"/>
                  <a:pt x="153" y="501"/>
                </a:cubicBezTo>
                <a:cubicBezTo>
                  <a:pt x="152" y="501"/>
                  <a:pt x="152" y="501"/>
                  <a:pt x="152" y="501"/>
                </a:cubicBezTo>
                <a:cubicBezTo>
                  <a:pt x="152" y="501"/>
                  <a:pt x="152" y="501"/>
                  <a:pt x="152" y="501"/>
                </a:cubicBezTo>
                <a:cubicBezTo>
                  <a:pt x="133" y="493"/>
                  <a:pt x="133" y="493"/>
                  <a:pt x="133" y="493"/>
                </a:cubicBezTo>
                <a:cubicBezTo>
                  <a:pt x="130" y="499"/>
                  <a:pt x="130" y="499"/>
                  <a:pt x="130" y="499"/>
                </a:cubicBezTo>
                <a:cubicBezTo>
                  <a:pt x="130" y="499"/>
                  <a:pt x="130" y="499"/>
                  <a:pt x="129" y="499"/>
                </a:cubicBezTo>
                <a:cubicBezTo>
                  <a:pt x="120" y="498"/>
                  <a:pt x="120" y="498"/>
                  <a:pt x="120" y="498"/>
                </a:cubicBezTo>
                <a:cubicBezTo>
                  <a:pt x="96" y="494"/>
                  <a:pt x="96" y="494"/>
                  <a:pt x="96" y="494"/>
                </a:cubicBezTo>
                <a:cubicBezTo>
                  <a:pt x="105" y="522"/>
                  <a:pt x="105" y="522"/>
                  <a:pt x="105" y="522"/>
                </a:cubicBezTo>
                <a:cubicBezTo>
                  <a:pt x="105" y="523"/>
                  <a:pt x="105" y="523"/>
                  <a:pt x="105" y="523"/>
                </a:cubicBezTo>
                <a:cubicBezTo>
                  <a:pt x="104" y="523"/>
                  <a:pt x="104" y="523"/>
                  <a:pt x="104" y="523"/>
                </a:cubicBezTo>
                <a:cubicBezTo>
                  <a:pt x="88" y="523"/>
                  <a:pt x="88" y="523"/>
                  <a:pt x="88" y="523"/>
                </a:cubicBezTo>
                <a:cubicBezTo>
                  <a:pt x="88" y="523"/>
                  <a:pt x="88" y="523"/>
                  <a:pt x="88" y="522"/>
                </a:cubicBezTo>
                <a:cubicBezTo>
                  <a:pt x="63" y="513"/>
                  <a:pt x="63" y="513"/>
                  <a:pt x="63" y="513"/>
                </a:cubicBezTo>
                <a:cubicBezTo>
                  <a:pt x="60" y="533"/>
                  <a:pt x="60" y="533"/>
                  <a:pt x="60" y="533"/>
                </a:cubicBezTo>
                <a:cubicBezTo>
                  <a:pt x="89" y="545"/>
                  <a:pt x="89" y="545"/>
                  <a:pt x="89" y="545"/>
                </a:cubicBezTo>
                <a:cubicBezTo>
                  <a:pt x="89" y="545"/>
                  <a:pt x="89" y="545"/>
                  <a:pt x="89" y="545"/>
                </a:cubicBezTo>
                <a:cubicBezTo>
                  <a:pt x="92" y="553"/>
                  <a:pt x="92" y="553"/>
                  <a:pt x="92" y="553"/>
                </a:cubicBezTo>
                <a:cubicBezTo>
                  <a:pt x="104" y="585"/>
                  <a:pt x="104" y="585"/>
                  <a:pt x="104" y="585"/>
                </a:cubicBezTo>
                <a:cubicBezTo>
                  <a:pt x="104" y="586"/>
                  <a:pt x="104" y="586"/>
                  <a:pt x="103" y="586"/>
                </a:cubicBezTo>
                <a:cubicBezTo>
                  <a:pt x="84" y="598"/>
                  <a:pt x="84" y="598"/>
                  <a:pt x="84" y="598"/>
                </a:cubicBezTo>
                <a:cubicBezTo>
                  <a:pt x="83" y="599"/>
                  <a:pt x="83" y="599"/>
                  <a:pt x="83" y="598"/>
                </a:cubicBezTo>
                <a:cubicBezTo>
                  <a:pt x="65" y="584"/>
                  <a:pt x="65" y="584"/>
                  <a:pt x="65" y="584"/>
                </a:cubicBezTo>
                <a:cubicBezTo>
                  <a:pt x="63" y="583"/>
                  <a:pt x="63" y="583"/>
                  <a:pt x="63" y="583"/>
                </a:cubicBezTo>
                <a:cubicBezTo>
                  <a:pt x="14" y="535"/>
                  <a:pt x="14" y="535"/>
                  <a:pt x="14" y="535"/>
                </a:cubicBezTo>
                <a:cubicBezTo>
                  <a:pt x="14" y="535"/>
                  <a:pt x="14" y="535"/>
                  <a:pt x="14" y="535"/>
                </a:cubicBezTo>
                <a:cubicBezTo>
                  <a:pt x="12" y="531"/>
                  <a:pt x="12" y="531"/>
                  <a:pt x="12" y="531"/>
                </a:cubicBezTo>
                <a:cubicBezTo>
                  <a:pt x="0" y="539"/>
                  <a:pt x="0" y="539"/>
                  <a:pt x="0" y="539"/>
                </a:cubicBezTo>
                <a:cubicBezTo>
                  <a:pt x="13" y="558"/>
                  <a:pt x="13" y="558"/>
                  <a:pt x="13" y="558"/>
                </a:cubicBezTo>
                <a:cubicBezTo>
                  <a:pt x="13" y="558"/>
                  <a:pt x="13" y="559"/>
                  <a:pt x="13" y="559"/>
                </a:cubicBezTo>
                <a:cubicBezTo>
                  <a:pt x="13" y="559"/>
                  <a:pt x="13" y="559"/>
                  <a:pt x="13" y="559"/>
                </a:cubicBezTo>
                <a:cubicBezTo>
                  <a:pt x="5" y="563"/>
                  <a:pt x="5" y="563"/>
                  <a:pt x="5" y="563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63"/>
          <p:cNvSpPr>
            <a:spLocks/>
          </p:cNvSpPr>
          <p:nvPr/>
        </p:nvSpPr>
        <p:spPr bwMode="auto">
          <a:xfrm>
            <a:off x="6078538" y="1206501"/>
            <a:ext cx="158750" cy="168275"/>
          </a:xfrm>
          <a:custGeom>
            <a:avLst/>
            <a:gdLst>
              <a:gd name="T0" fmla="*/ 53 w 54"/>
              <a:gd name="T1" fmla="*/ 57 h 57"/>
              <a:gd name="T2" fmla="*/ 53 w 54"/>
              <a:gd name="T3" fmla="*/ 57 h 57"/>
              <a:gd name="T4" fmla="*/ 22 w 54"/>
              <a:gd name="T5" fmla="*/ 32 h 57"/>
              <a:gd name="T6" fmla="*/ 0 w 54"/>
              <a:gd name="T7" fmla="*/ 13 h 57"/>
              <a:gd name="T8" fmla="*/ 0 w 54"/>
              <a:gd name="T9" fmla="*/ 13 h 57"/>
              <a:gd name="T10" fmla="*/ 0 w 54"/>
              <a:gd name="T11" fmla="*/ 12 h 57"/>
              <a:gd name="T12" fmla="*/ 50 w 54"/>
              <a:gd name="T13" fmla="*/ 0 h 57"/>
              <a:gd name="T14" fmla="*/ 51 w 54"/>
              <a:gd name="T15" fmla="*/ 0 h 57"/>
              <a:gd name="T16" fmla="*/ 51 w 54"/>
              <a:gd name="T17" fmla="*/ 1 h 57"/>
              <a:gd name="T18" fmla="*/ 52 w 54"/>
              <a:gd name="T19" fmla="*/ 12 h 57"/>
              <a:gd name="T20" fmla="*/ 54 w 54"/>
              <a:gd name="T21" fmla="*/ 57 h 57"/>
              <a:gd name="T22" fmla="*/ 54 w 54"/>
              <a:gd name="T23" fmla="*/ 57 h 57"/>
              <a:gd name="T24" fmla="*/ 53 w 54"/>
              <a:gd name="T25" fmla="*/ 57 h 57"/>
              <a:gd name="T26" fmla="*/ 53 w 54"/>
              <a:gd name="T27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4" h="57">
                <a:moveTo>
                  <a:pt x="53" y="57"/>
                </a:moveTo>
                <a:cubicBezTo>
                  <a:pt x="53" y="57"/>
                  <a:pt x="53" y="57"/>
                  <a:pt x="53" y="57"/>
                </a:cubicBezTo>
                <a:cubicBezTo>
                  <a:pt x="22" y="32"/>
                  <a:pt x="22" y="32"/>
                  <a:pt x="22" y="32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2"/>
                  <a:pt x="0" y="12"/>
                  <a:pt x="0" y="12"/>
                </a:cubicBezTo>
                <a:cubicBezTo>
                  <a:pt x="50" y="0"/>
                  <a:pt x="50" y="0"/>
                  <a:pt x="50" y="0"/>
                </a:cubicBezTo>
                <a:cubicBezTo>
                  <a:pt x="51" y="0"/>
                  <a:pt x="51" y="0"/>
                  <a:pt x="51" y="0"/>
                </a:cubicBezTo>
                <a:cubicBezTo>
                  <a:pt x="51" y="1"/>
                  <a:pt x="51" y="1"/>
                  <a:pt x="51" y="1"/>
                </a:cubicBezTo>
                <a:cubicBezTo>
                  <a:pt x="52" y="12"/>
                  <a:pt x="52" y="12"/>
                  <a:pt x="52" y="12"/>
                </a:cubicBezTo>
                <a:cubicBezTo>
                  <a:pt x="54" y="57"/>
                  <a:pt x="54" y="57"/>
                  <a:pt x="54" y="57"/>
                </a:cubicBezTo>
                <a:cubicBezTo>
                  <a:pt x="54" y="57"/>
                  <a:pt x="54" y="57"/>
                  <a:pt x="54" y="57"/>
                </a:cubicBezTo>
                <a:cubicBezTo>
                  <a:pt x="54" y="57"/>
                  <a:pt x="54" y="57"/>
                  <a:pt x="53" y="57"/>
                </a:cubicBezTo>
                <a:cubicBezTo>
                  <a:pt x="53" y="57"/>
                  <a:pt x="53" y="57"/>
                  <a:pt x="53" y="57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64"/>
          <p:cNvSpPr>
            <a:spLocks/>
          </p:cNvSpPr>
          <p:nvPr/>
        </p:nvSpPr>
        <p:spPr bwMode="auto">
          <a:xfrm>
            <a:off x="5972175" y="1258888"/>
            <a:ext cx="365125" cy="406400"/>
          </a:xfrm>
          <a:custGeom>
            <a:avLst/>
            <a:gdLst>
              <a:gd name="T0" fmla="*/ 109 w 124"/>
              <a:gd name="T1" fmla="*/ 138 h 138"/>
              <a:gd name="T2" fmla="*/ 85 w 124"/>
              <a:gd name="T3" fmla="*/ 138 h 138"/>
              <a:gd name="T4" fmla="*/ 84 w 124"/>
              <a:gd name="T5" fmla="*/ 138 h 138"/>
              <a:gd name="T6" fmla="*/ 79 w 124"/>
              <a:gd name="T7" fmla="*/ 128 h 138"/>
              <a:gd name="T8" fmla="*/ 67 w 124"/>
              <a:gd name="T9" fmla="*/ 102 h 138"/>
              <a:gd name="T10" fmla="*/ 49 w 124"/>
              <a:gd name="T11" fmla="*/ 106 h 138"/>
              <a:gd name="T12" fmla="*/ 33 w 124"/>
              <a:gd name="T13" fmla="*/ 110 h 138"/>
              <a:gd name="T14" fmla="*/ 33 w 124"/>
              <a:gd name="T15" fmla="*/ 110 h 138"/>
              <a:gd name="T16" fmla="*/ 32 w 124"/>
              <a:gd name="T17" fmla="*/ 109 h 138"/>
              <a:gd name="T18" fmla="*/ 26 w 124"/>
              <a:gd name="T19" fmla="*/ 74 h 138"/>
              <a:gd name="T20" fmla="*/ 26 w 124"/>
              <a:gd name="T21" fmla="*/ 74 h 138"/>
              <a:gd name="T22" fmla="*/ 31 w 124"/>
              <a:gd name="T23" fmla="*/ 70 h 138"/>
              <a:gd name="T24" fmla="*/ 36 w 124"/>
              <a:gd name="T25" fmla="*/ 66 h 138"/>
              <a:gd name="T26" fmla="*/ 36 w 124"/>
              <a:gd name="T27" fmla="*/ 64 h 138"/>
              <a:gd name="T28" fmla="*/ 30 w 124"/>
              <a:gd name="T29" fmla="*/ 49 h 138"/>
              <a:gd name="T30" fmla="*/ 23 w 124"/>
              <a:gd name="T31" fmla="*/ 46 h 138"/>
              <a:gd name="T32" fmla="*/ 0 w 124"/>
              <a:gd name="T33" fmla="*/ 36 h 138"/>
              <a:gd name="T34" fmla="*/ 0 w 124"/>
              <a:gd name="T35" fmla="*/ 36 h 138"/>
              <a:gd name="T36" fmla="*/ 0 w 124"/>
              <a:gd name="T37" fmla="*/ 29 h 138"/>
              <a:gd name="T38" fmla="*/ 5 w 124"/>
              <a:gd name="T39" fmla="*/ 3 h 138"/>
              <a:gd name="T40" fmla="*/ 5 w 124"/>
              <a:gd name="T41" fmla="*/ 3 h 138"/>
              <a:gd name="T42" fmla="*/ 21 w 124"/>
              <a:gd name="T43" fmla="*/ 0 h 138"/>
              <a:gd name="T44" fmla="*/ 21 w 124"/>
              <a:gd name="T45" fmla="*/ 1 h 138"/>
              <a:gd name="T46" fmla="*/ 35 w 124"/>
              <a:gd name="T47" fmla="*/ 17 h 138"/>
              <a:gd name="T48" fmla="*/ 35 w 124"/>
              <a:gd name="T49" fmla="*/ 17 h 138"/>
              <a:gd name="T50" fmla="*/ 35 w 124"/>
              <a:gd name="T51" fmla="*/ 18 h 138"/>
              <a:gd name="T52" fmla="*/ 38 w 124"/>
              <a:gd name="T53" fmla="*/ 24 h 138"/>
              <a:gd name="T54" fmla="*/ 40 w 124"/>
              <a:gd name="T55" fmla="*/ 24 h 138"/>
              <a:gd name="T56" fmla="*/ 40 w 124"/>
              <a:gd name="T57" fmla="*/ 24 h 138"/>
              <a:gd name="T58" fmla="*/ 44 w 124"/>
              <a:gd name="T59" fmla="*/ 29 h 138"/>
              <a:gd name="T60" fmla="*/ 55 w 124"/>
              <a:gd name="T61" fmla="*/ 31 h 138"/>
              <a:gd name="T62" fmla="*/ 55 w 124"/>
              <a:gd name="T63" fmla="*/ 32 h 138"/>
              <a:gd name="T64" fmla="*/ 83 w 124"/>
              <a:gd name="T65" fmla="*/ 64 h 138"/>
              <a:gd name="T66" fmla="*/ 83 w 124"/>
              <a:gd name="T67" fmla="*/ 65 h 138"/>
              <a:gd name="T68" fmla="*/ 81 w 124"/>
              <a:gd name="T69" fmla="*/ 86 h 138"/>
              <a:gd name="T70" fmla="*/ 107 w 124"/>
              <a:gd name="T71" fmla="*/ 99 h 138"/>
              <a:gd name="T72" fmla="*/ 124 w 124"/>
              <a:gd name="T73" fmla="*/ 107 h 138"/>
              <a:gd name="T74" fmla="*/ 124 w 124"/>
              <a:gd name="T75" fmla="*/ 107 h 138"/>
              <a:gd name="T76" fmla="*/ 124 w 124"/>
              <a:gd name="T77" fmla="*/ 108 h 138"/>
              <a:gd name="T78" fmla="*/ 109 w 124"/>
              <a:gd name="T79" fmla="*/ 138 h 138"/>
              <a:gd name="T80" fmla="*/ 109 w 124"/>
              <a:gd name="T81" fmla="*/ 138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4" h="138">
                <a:moveTo>
                  <a:pt x="109" y="138"/>
                </a:moveTo>
                <a:cubicBezTo>
                  <a:pt x="85" y="138"/>
                  <a:pt x="85" y="138"/>
                  <a:pt x="85" y="138"/>
                </a:cubicBezTo>
                <a:cubicBezTo>
                  <a:pt x="85" y="138"/>
                  <a:pt x="84" y="138"/>
                  <a:pt x="84" y="138"/>
                </a:cubicBezTo>
                <a:cubicBezTo>
                  <a:pt x="79" y="128"/>
                  <a:pt x="79" y="128"/>
                  <a:pt x="79" y="128"/>
                </a:cubicBezTo>
                <a:cubicBezTo>
                  <a:pt x="67" y="102"/>
                  <a:pt x="67" y="102"/>
                  <a:pt x="67" y="102"/>
                </a:cubicBezTo>
                <a:cubicBezTo>
                  <a:pt x="49" y="106"/>
                  <a:pt x="49" y="106"/>
                  <a:pt x="49" y="106"/>
                </a:cubicBezTo>
                <a:cubicBezTo>
                  <a:pt x="33" y="110"/>
                  <a:pt x="33" y="110"/>
                  <a:pt x="33" y="110"/>
                </a:cubicBezTo>
                <a:cubicBezTo>
                  <a:pt x="33" y="110"/>
                  <a:pt x="33" y="110"/>
                  <a:pt x="33" y="110"/>
                </a:cubicBezTo>
                <a:cubicBezTo>
                  <a:pt x="33" y="110"/>
                  <a:pt x="32" y="109"/>
                  <a:pt x="32" y="109"/>
                </a:cubicBezTo>
                <a:cubicBezTo>
                  <a:pt x="26" y="74"/>
                  <a:pt x="26" y="74"/>
                  <a:pt x="26" y="74"/>
                </a:cubicBezTo>
                <a:cubicBezTo>
                  <a:pt x="26" y="74"/>
                  <a:pt x="26" y="74"/>
                  <a:pt x="26" y="74"/>
                </a:cubicBezTo>
                <a:cubicBezTo>
                  <a:pt x="31" y="70"/>
                  <a:pt x="31" y="70"/>
                  <a:pt x="31" y="70"/>
                </a:cubicBezTo>
                <a:cubicBezTo>
                  <a:pt x="36" y="66"/>
                  <a:pt x="36" y="66"/>
                  <a:pt x="36" y="66"/>
                </a:cubicBezTo>
                <a:cubicBezTo>
                  <a:pt x="36" y="64"/>
                  <a:pt x="36" y="64"/>
                  <a:pt x="36" y="64"/>
                </a:cubicBezTo>
                <a:cubicBezTo>
                  <a:pt x="30" y="49"/>
                  <a:pt x="30" y="49"/>
                  <a:pt x="30" y="49"/>
                </a:cubicBezTo>
                <a:cubicBezTo>
                  <a:pt x="23" y="46"/>
                  <a:pt x="23" y="46"/>
                  <a:pt x="23" y="46"/>
                </a:cubicBezTo>
                <a:cubicBezTo>
                  <a:pt x="0" y="36"/>
                  <a:pt x="0" y="36"/>
                  <a:pt x="0" y="36"/>
                </a:cubicBezTo>
                <a:cubicBezTo>
                  <a:pt x="0" y="36"/>
                  <a:pt x="0" y="36"/>
                  <a:pt x="0" y="36"/>
                </a:cubicBezTo>
                <a:cubicBezTo>
                  <a:pt x="0" y="29"/>
                  <a:pt x="0" y="29"/>
                  <a:pt x="0" y="29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21" y="0"/>
                  <a:pt x="21" y="0"/>
                  <a:pt x="21" y="0"/>
                </a:cubicBezTo>
                <a:cubicBezTo>
                  <a:pt x="21" y="0"/>
                  <a:pt x="21" y="0"/>
                  <a:pt x="21" y="1"/>
                </a:cubicBezTo>
                <a:cubicBezTo>
                  <a:pt x="35" y="17"/>
                  <a:pt x="35" y="17"/>
                  <a:pt x="35" y="17"/>
                </a:cubicBezTo>
                <a:cubicBezTo>
                  <a:pt x="35" y="17"/>
                  <a:pt x="35" y="17"/>
                  <a:pt x="35" y="17"/>
                </a:cubicBezTo>
                <a:cubicBezTo>
                  <a:pt x="35" y="18"/>
                  <a:pt x="35" y="18"/>
                  <a:pt x="35" y="18"/>
                </a:cubicBezTo>
                <a:cubicBezTo>
                  <a:pt x="38" y="24"/>
                  <a:pt x="38" y="24"/>
                  <a:pt x="38" y="24"/>
                </a:cubicBezTo>
                <a:cubicBezTo>
                  <a:pt x="40" y="24"/>
                  <a:pt x="40" y="24"/>
                  <a:pt x="40" y="24"/>
                </a:cubicBezTo>
                <a:cubicBezTo>
                  <a:pt x="40" y="24"/>
                  <a:pt x="40" y="24"/>
                  <a:pt x="40" y="24"/>
                </a:cubicBezTo>
                <a:cubicBezTo>
                  <a:pt x="44" y="29"/>
                  <a:pt x="44" y="29"/>
                  <a:pt x="44" y="29"/>
                </a:cubicBezTo>
                <a:cubicBezTo>
                  <a:pt x="55" y="31"/>
                  <a:pt x="55" y="31"/>
                  <a:pt x="55" y="31"/>
                </a:cubicBezTo>
                <a:cubicBezTo>
                  <a:pt x="55" y="31"/>
                  <a:pt x="55" y="32"/>
                  <a:pt x="55" y="32"/>
                </a:cubicBezTo>
                <a:cubicBezTo>
                  <a:pt x="83" y="64"/>
                  <a:pt x="83" y="64"/>
                  <a:pt x="83" y="64"/>
                </a:cubicBezTo>
                <a:cubicBezTo>
                  <a:pt x="83" y="64"/>
                  <a:pt x="83" y="65"/>
                  <a:pt x="83" y="65"/>
                </a:cubicBezTo>
                <a:cubicBezTo>
                  <a:pt x="81" y="86"/>
                  <a:pt x="81" y="86"/>
                  <a:pt x="81" y="86"/>
                </a:cubicBezTo>
                <a:cubicBezTo>
                  <a:pt x="107" y="99"/>
                  <a:pt x="107" y="99"/>
                  <a:pt x="107" y="99"/>
                </a:cubicBezTo>
                <a:cubicBezTo>
                  <a:pt x="124" y="107"/>
                  <a:pt x="124" y="107"/>
                  <a:pt x="124" y="107"/>
                </a:cubicBezTo>
                <a:cubicBezTo>
                  <a:pt x="124" y="107"/>
                  <a:pt x="124" y="107"/>
                  <a:pt x="124" y="107"/>
                </a:cubicBezTo>
                <a:cubicBezTo>
                  <a:pt x="124" y="107"/>
                  <a:pt x="124" y="108"/>
                  <a:pt x="124" y="108"/>
                </a:cubicBezTo>
                <a:cubicBezTo>
                  <a:pt x="109" y="138"/>
                  <a:pt x="109" y="138"/>
                  <a:pt x="109" y="138"/>
                </a:cubicBezTo>
                <a:cubicBezTo>
                  <a:pt x="109" y="138"/>
                  <a:pt x="109" y="138"/>
                  <a:pt x="109" y="138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65"/>
          <p:cNvSpPr>
            <a:spLocks/>
          </p:cNvSpPr>
          <p:nvPr/>
        </p:nvSpPr>
        <p:spPr bwMode="auto">
          <a:xfrm>
            <a:off x="3951288" y="4368801"/>
            <a:ext cx="85725" cy="153988"/>
          </a:xfrm>
          <a:custGeom>
            <a:avLst/>
            <a:gdLst>
              <a:gd name="T0" fmla="*/ 3 w 29"/>
              <a:gd name="T1" fmla="*/ 52 h 52"/>
              <a:gd name="T2" fmla="*/ 2 w 29"/>
              <a:gd name="T3" fmla="*/ 35 h 52"/>
              <a:gd name="T4" fmla="*/ 0 w 29"/>
              <a:gd name="T5" fmla="*/ 9 h 52"/>
              <a:gd name="T6" fmla="*/ 1 w 29"/>
              <a:gd name="T7" fmla="*/ 9 h 52"/>
              <a:gd name="T8" fmla="*/ 12 w 29"/>
              <a:gd name="T9" fmla="*/ 5 h 52"/>
              <a:gd name="T10" fmla="*/ 29 w 29"/>
              <a:gd name="T11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52">
                <a:moveTo>
                  <a:pt x="3" y="52"/>
                </a:moveTo>
                <a:cubicBezTo>
                  <a:pt x="2" y="35"/>
                  <a:pt x="2" y="35"/>
                  <a:pt x="2" y="35"/>
                </a:cubicBezTo>
                <a:cubicBezTo>
                  <a:pt x="0" y="9"/>
                  <a:pt x="0" y="9"/>
                  <a:pt x="0" y="9"/>
                </a:cubicBezTo>
                <a:cubicBezTo>
                  <a:pt x="0" y="9"/>
                  <a:pt x="0" y="9"/>
                  <a:pt x="1" y="9"/>
                </a:cubicBezTo>
                <a:cubicBezTo>
                  <a:pt x="12" y="5"/>
                  <a:pt x="12" y="5"/>
                  <a:pt x="12" y="5"/>
                </a:cubicBezTo>
                <a:cubicBezTo>
                  <a:pt x="29" y="0"/>
                  <a:pt x="29" y="0"/>
                  <a:pt x="29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66"/>
          <p:cNvSpPr>
            <a:spLocks/>
          </p:cNvSpPr>
          <p:nvPr/>
        </p:nvSpPr>
        <p:spPr bwMode="auto">
          <a:xfrm>
            <a:off x="4495800" y="4283076"/>
            <a:ext cx="896938" cy="750888"/>
          </a:xfrm>
          <a:custGeom>
            <a:avLst/>
            <a:gdLst>
              <a:gd name="T0" fmla="*/ 145 w 305"/>
              <a:gd name="T1" fmla="*/ 5 h 255"/>
              <a:gd name="T2" fmla="*/ 138 w 305"/>
              <a:gd name="T3" fmla="*/ 2 h 255"/>
              <a:gd name="T4" fmla="*/ 138 w 305"/>
              <a:gd name="T5" fmla="*/ 1 h 255"/>
              <a:gd name="T6" fmla="*/ 139 w 305"/>
              <a:gd name="T7" fmla="*/ 0 h 255"/>
              <a:gd name="T8" fmla="*/ 148 w 305"/>
              <a:gd name="T9" fmla="*/ 4 h 255"/>
              <a:gd name="T10" fmla="*/ 149 w 305"/>
              <a:gd name="T11" fmla="*/ 4 h 255"/>
              <a:gd name="T12" fmla="*/ 150 w 305"/>
              <a:gd name="T13" fmla="*/ 4 h 255"/>
              <a:gd name="T14" fmla="*/ 158 w 305"/>
              <a:gd name="T15" fmla="*/ 19 h 255"/>
              <a:gd name="T16" fmla="*/ 165 w 305"/>
              <a:gd name="T17" fmla="*/ 33 h 255"/>
              <a:gd name="T18" fmla="*/ 184 w 305"/>
              <a:gd name="T19" fmla="*/ 20 h 255"/>
              <a:gd name="T20" fmla="*/ 185 w 305"/>
              <a:gd name="T21" fmla="*/ 20 h 255"/>
              <a:gd name="T22" fmla="*/ 193 w 305"/>
              <a:gd name="T23" fmla="*/ 30 h 255"/>
              <a:gd name="T24" fmla="*/ 200 w 305"/>
              <a:gd name="T25" fmla="*/ 38 h 255"/>
              <a:gd name="T26" fmla="*/ 200 w 305"/>
              <a:gd name="T27" fmla="*/ 39 h 255"/>
              <a:gd name="T28" fmla="*/ 182 w 305"/>
              <a:gd name="T29" fmla="*/ 69 h 255"/>
              <a:gd name="T30" fmla="*/ 230 w 305"/>
              <a:gd name="T31" fmla="*/ 101 h 255"/>
              <a:gd name="T32" fmla="*/ 244 w 305"/>
              <a:gd name="T33" fmla="*/ 110 h 255"/>
              <a:gd name="T34" fmla="*/ 244 w 305"/>
              <a:gd name="T35" fmla="*/ 110 h 255"/>
              <a:gd name="T36" fmla="*/ 250 w 305"/>
              <a:gd name="T37" fmla="*/ 118 h 255"/>
              <a:gd name="T38" fmla="*/ 276 w 305"/>
              <a:gd name="T39" fmla="*/ 155 h 255"/>
              <a:gd name="T40" fmla="*/ 298 w 305"/>
              <a:gd name="T41" fmla="*/ 159 h 255"/>
              <a:gd name="T42" fmla="*/ 298 w 305"/>
              <a:gd name="T43" fmla="*/ 159 h 255"/>
              <a:gd name="T44" fmla="*/ 305 w 305"/>
              <a:gd name="T45" fmla="*/ 173 h 255"/>
              <a:gd name="T46" fmla="*/ 305 w 305"/>
              <a:gd name="T47" fmla="*/ 174 h 255"/>
              <a:gd name="T48" fmla="*/ 280 w 305"/>
              <a:gd name="T49" fmla="*/ 192 h 255"/>
              <a:gd name="T50" fmla="*/ 249 w 305"/>
              <a:gd name="T51" fmla="*/ 214 h 255"/>
              <a:gd name="T52" fmla="*/ 248 w 305"/>
              <a:gd name="T53" fmla="*/ 214 h 255"/>
              <a:gd name="T54" fmla="*/ 245 w 305"/>
              <a:gd name="T55" fmla="*/ 214 h 255"/>
              <a:gd name="T56" fmla="*/ 240 w 305"/>
              <a:gd name="T57" fmla="*/ 215 h 255"/>
              <a:gd name="T58" fmla="*/ 191 w 305"/>
              <a:gd name="T59" fmla="*/ 219 h 255"/>
              <a:gd name="T60" fmla="*/ 162 w 305"/>
              <a:gd name="T61" fmla="*/ 222 h 255"/>
              <a:gd name="T62" fmla="*/ 150 w 305"/>
              <a:gd name="T63" fmla="*/ 223 h 255"/>
              <a:gd name="T64" fmla="*/ 142 w 305"/>
              <a:gd name="T65" fmla="*/ 223 h 255"/>
              <a:gd name="T66" fmla="*/ 139 w 305"/>
              <a:gd name="T67" fmla="*/ 224 h 255"/>
              <a:gd name="T68" fmla="*/ 139 w 305"/>
              <a:gd name="T69" fmla="*/ 224 h 255"/>
              <a:gd name="T70" fmla="*/ 133 w 305"/>
              <a:gd name="T71" fmla="*/ 224 h 255"/>
              <a:gd name="T72" fmla="*/ 92 w 305"/>
              <a:gd name="T73" fmla="*/ 228 h 255"/>
              <a:gd name="T74" fmla="*/ 73 w 305"/>
              <a:gd name="T75" fmla="*/ 248 h 255"/>
              <a:gd name="T76" fmla="*/ 72 w 305"/>
              <a:gd name="T77" fmla="*/ 248 h 255"/>
              <a:gd name="T78" fmla="*/ 42 w 305"/>
              <a:gd name="T79" fmla="*/ 255 h 255"/>
              <a:gd name="T80" fmla="*/ 42 w 305"/>
              <a:gd name="T81" fmla="*/ 255 h 255"/>
              <a:gd name="T82" fmla="*/ 41 w 305"/>
              <a:gd name="T83" fmla="*/ 255 h 255"/>
              <a:gd name="T84" fmla="*/ 36 w 305"/>
              <a:gd name="T85" fmla="*/ 237 h 255"/>
              <a:gd name="T86" fmla="*/ 26 w 305"/>
              <a:gd name="T87" fmla="*/ 202 h 255"/>
              <a:gd name="T88" fmla="*/ 17 w 305"/>
              <a:gd name="T89" fmla="*/ 193 h 255"/>
              <a:gd name="T90" fmla="*/ 8 w 305"/>
              <a:gd name="T91" fmla="*/ 200 h 255"/>
              <a:gd name="T92" fmla="*/ 8 w 305"/>
              <a:gd name="T93" fmla="*/ 201 h 255"/>
              <a:gd name="T94" fmla="*/ 7 w 305"/>
              <a:gd name="T95" fmla="*/ 200 h 255"/>
              <a:gd name="T96" fmla="*/ 0 w 305"/>
              <a:gd name="T97" fmla="*/ 150 h 255"/>
              <a:gd name="T98" fmla="*/ 1 w 305"/>
              <a:gd name="T99" fmla="*/ 149 h 255"/>
              <a:gd name="T100" fmla="*/ 17 w 305"/>
              <a:gd name="T101" fmla="*/ 126 h 255"/>
              <a:gd name="T102" fmla="*/ 18 w 305"/>
              <a:gd name="T103" fmla="*/ 126 h 255"/>
              <a:gd name="T104" fmla="*/ 41 w 305"/>
              <a:gd name="T105" fmla="*/ 130 h 255"/>
              <a:gd name="T106" fmla="*/ 79 w 305"/>
              <a:gd name="T107" fmla="*/ 107 h 255"/>
              <a:gd name="T108" fmla="*/ 79 w 305"/>
              <a:gd name="T109" fmla="*/ 107 h 255"/>
              <a:gd name="T110" fmla="*/ 87 w 305"/>
              <a:gd name="T111" fmla="*/ 112 h 255"/>
              <a:gd name="T112" fmla="*/ 102 w 305"/>
              <a:gd name="T113" fmla="*/ 105 h 255"/>
              <a:gd name="T114" fmla="*/ 120 w 305"/>
              <a:gd name="T115" fmla="*/ 60 h 255"/>
              <a:gd name="T116" fmla="*/ 124 w 305"/>
              <a:gd name="T117" fmla="*/ 50 h 255"/>
              <a:gd name="T118" fmla="*/ 138 w 305"/>
              <a:gd name="T119" fmla="*/ 24 h 255"/>
              <a:gd name="T120" fmla="*/ 129 w 305"/>
              <a:gd name="T121" fmla="*/ 14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05" h="255">
                <a:moveTo>
                  <a:pt x="145" y="5"/>
                </a:moveTo>
                <a:cubicBezTo>
                  <a:pt x="138" y="2"/>
                  <a:pt x="138" y="2"/>
                  <a:pt x="138" y="2"/>
                </a:cubicBezTo>
                <a:cubicBezTo>
                  <a:pt x="138" y="1"/>
                  <a:pt x="138" y="1"/>
                  <a:pt x="138" y="1"/>
                </a:cubicBezTo>
                <a:cubicBezTo>
                  <a:pt x="138" y="0"/>
                  <a:pt x="138" y="0"/>
                  <a:pt x="139" y="0"/>
                </a:cubicBezTo>
                <a:cubicBezTo>
                  <a:pt x="148" y="4"/>
                  <a:pt x="148" y="4"/>
                  <a:pt x="148" y="4"/>
                </a:cubicBezTo>
                <a:cubicBezTo>
                  <a:pt x="149" y="4"/>
                  <a:pt x="149" y="4"/>
                  <a:pt x="149" y="4"/>
                </a:cubicBezTo>
                <a:cubicBezTo>
                  <a:pt x="149" y="4"/>
                  <a:pt x="150" y="4"/>
                  <a:pt x="150" y="4"/>
                </a:cubicBezTo>
                <a:cubicBezTo>
                  <a:pt x="158" y="19"/>
                  <a:pt x="158" y="19"/>
                  <a:pt x="158" y="19"/>
                </a:cubicBezTo>
                <a:cubicBezTo>
                  <a:pt x="165" y="33"/>
                  <a:pt x="165" y="33"/>
                  <a:pt x="165" y="33"/>
                </a:cubicBezTo>
                <a:cubicBezTo>
                  <a:pt x="184" y="20"/>
                  <a:pt x="184" y="20"/>
                  <a:pt x="184" y="20"/>
                </a:cubicBezTo>
                <a:cubicBezTo>
                  <a:pt x="184" y="20"/>
                  <a:pt x="185" y="20"/>
                  <a:pt x="185" y="20"/>
                </a:cubicBezTo>
                <a:cubicBezTo>
                  <a:pt x="193" y="30"/>
                  <a:pt x="193" y="30"/>
                  <a:pt x="193" y="30"/>
                </a:cubicBezTo>
                <a:cubicBezTo>
                  <a:pt x="200" y="38"/>
                  <a:pt x="200" y="38"/>
                  <a:pt x="200" y="38"/>
                </a:cubicBezTo>
                <a:cubicBezTo>
                  <a:pt x="200" y="38"/>
                  <a:pt x="200" y="38"/>
                  <a:pt x="200" y="39"/>
                </a:cubicBezTo>
                <a:cubicBezTo>
                  <a:pt x="182" y="69"/>
                  <a:pt x="182" y="69"/>
                  <a:pt x="182" y="69"/>
                </a:cubicBezTo>
                <a:cubicBezTo>
                  <a:pt x="230" y="101"/>
                  <a:pt x="230" y="101"/>
                  <a:pt x="230" y="101"/>
                </a:cubicBezTo>
                <a:cubicBezTo>
                  <a:pt x="244" y="110"/>
                  <a:pt x="244" y="110"/>
                  <a:pt x="244" y="110"/>
                </a:cubicBezTo>
                <a:cubicBezTo>
                  <a:pt x="244" y="110"/>
                  <a:pt x="244" y="110"/>
                  <a:pt x="244" y="110"/>
                </a:cubicBezTo>
                <a:cubicBezTo>
                  <a:pt x="250" y="118"/>
                  <a:pt x="250" y="118"/>
                  <a:pt x="250" y="118"/>
                </a:cubicBezTo>
                <a:cubicBezTo>
                  <a:pt x="276" y="155"/>
                  <a:pt x="276" y="155"/>
                  <a:pt x="276" y="155"/>
                </a:cubicBezTo>
                <a:cubicBezTo>
                  <a:pt x="298" y="159"/>
                  <a:pt x="298" y="159"/>
                  <a:pt x="298" y="159"/>
                </a:cubicBezTo>
                <a:cubicBezTo>
                  <a:pt x="298" y="159"/>
                  <a:pt x="298" y="159"/>
                  <a:pt x="298" y="159"/>
                </a:cubicBezTo>
                <a:cubicBezTo>
                  <a:pt x="305" y="173"/>
                  <a:pt x="305" y="173"/>
                  <a:pt x="305" y="173"/>
                </a:cubicBezTo>
                <a:cubicBezTo>
                  <a:pt x="305" y="173"/>
                  <a:pt x="305" y="174"/>
                  <a:pt x="305" y="174"/>
                </a:cubicBezTo>
                <a:cubicBezTo>
                  <a:pt x="280" y="192"/>
                  <a:pt x="280" y="192"/>
                  <a:pt x="280" y="192"/>
                </a:cubicBezTo>
                <a:cubicBezTo>
                  <a:pt x="249" y="214"/>
                  <a:pt x="249" y="214"/>
                  <a:pt x="249" y="214"/>
                </a:cubicBezTo>
                <a:cubicBezTo>
                  <a:pt x="248" y="214"/>
                  <a:pt x="248" y="214"/>
                  <a:pt x="248" y="214"/>
                </a:cubicBezTo>
                <a:cubicBezTo>
                  <a:pt x="245" y="214"/>
                  <a:pt x="245" y="214"/>
                  <a:pt x="245" y="214"/>
                </a:cubicBezTo>
                <a:cubicBezTo>
                  <a:pt x="240" y="215"/>
                  <a:pt x="240" y="215"/>
                  <a:pt x="240" y="215"/>
                </a:cubicBezTo>
                <a:cubicBezTo>
                  <a:pt x="191" y="219"/>
                  <a:pt x="191" y="219"/>
                  <a:pt x="191" y="219"/>
                </a:cubicBezTo>
                <a:cubicBezTo>
                  <a:pt x="162" y="222"/>
                  <a:pt x="162" y="222"/>
                  <a:pt x="162" y="222"/>
                </a:cubicBezTo>
                <a:cubicBezTo>
                  <a:pt x="150" y="223"/>
                  <a:pt x="150" y="223"/>
                  <a:pt x="150" y="223"/>
                </a:cubicBezTo>
                <a:cubicBezTo>
                  <a:pt x="142" y="223"/>
                  <a:pt x="142" y="223"/>
                  <a:pt x="142" y="223"/>
                </a:cubicBezTo>
                <a:cubicBezTo>
                  <a:pt x="139" y="224"/>
                  <a:pt x="139" y="224"/>
                  <a:pt x="139" y="224"/>
                </a:cubicBezTo>
                <a:cubicBezTo>
                  <a:pt x="139" y="224"/>
                  <a:pt x="139" y="224"/>
                  <a:pt x="139" y="224"/>
                </a:cubicBezTo>
                <a:cubicBezTo>
                  <a:pt x="133" y="224"/>
                  <a:pt x="133" y="224"/>
                  <a:pt x="133" y="224"/>
                </a:cubicBezTo>
                <a:cubicBezTo>
                  <a:pt x="92" y="228"/>
                  <a:pt x="92" y="228"/>
                  <a:pt x="92" y="228"/>
                </a:cubicBezTo>
                <a:cubicBezTo>
                  <a:pt x="73" y="248"/>
                  <a:pt x="73" y="248"/>
                  <a:pt x="73" y="248"/>
                </a:cubicBezTo>
                <a:cubicBezTo>
                  <a:pt x="73" y="248"/>
                  <a:pt x="73" y="248"/>
                  <a:pt x="72" y="248"/>
                </a:cubicBezTo>
                <a:cubicBezTo>
                  <a:pt x="42" y="255"/>
                  <a:pt x="42" y="255"/>
                  <a:pt x="42" y="255"/>
                </a:cubicBezTo>
                <a:cubicBezTo>
                  <a:pt x="42" y="255"/>
                  <a:pt x="42" y="255"/>
                  <a:pt x="42" y="255"/>
                </a:cubicBezTo>
                <a:cubicBezTo>
                  <a:pt x="42" y="255"/>
                  <a:pt x="41" y="255"/>
                  <a:pt x="41" y="255"/>
                </a:cubicBezTo>
                <a:cubicBezTo>
                  <a:pt x="36" y="237"/>
                  <a:pt x="36" y="237"/>
                  <a:pt x="36" y="237"/>
                </a:cubicBezTo>
                <a:cubicBezTo>
                  <a:pt x="26" y="202"/>
                  <a:pt x="26" y="202"/>
                  <a:pt x="26" y="202"/>
                </a:cubicBezTo>
                <a:cubicBezTo>
                  <a:pt x="17" y="193"/>
                  <a:pt x="17" y="193"/>
                  <a:pt x="17" y="193"/>
                </a:cubicBezTo>
                <a:cubicBezTo>
                  <a:pt x="8" y="200"/>
                  <a:pt x="8" y="200"/>
                  <a:pt x="8" y="200"/>
                </a:cubicBezTo>
                <a:cubicBezTo>
                  <a:pt x="8" y="201"/>
                  <a:pt x="8" y="201"/>
                  <a:pt x="8" y="201"/>
                </a:cubicBezTo>
                <a:cubicBezTo>
                  <a:pt x="7" y="200"/>
                  <a:pt x="7" y="200"/>
                  <a:pt x="7" y="200"/>
                </a:cubicBezTo>
                <a:cubicBezTo>
                  <a:pt x="0" y="150"/>
                  <a:pt x="0" y="150"/>
                  <a:pt x="0" y="150"/>
                </a:cubicBezTo>
                <a:cubicBezTo>
                  <a:pt x="0" y="150"/>
                  <a:pt x="0" y="149"/>
                  <a:pt x="1" y="149"/>
                </a:cubicBezTo>
                <a:cubicBezTo>
                  <a:pt x="17" y="126"/>
                  <a:pt x="17" y="126"/>
                  <a:pt x="17" y="126"/>
                </a:cubicBezTo>
                <a:cubicBezTo>
                  <a:pt x="17" y="126"/>
                  <a:pt x="18" y="126"/>
                  <a:pt x="18" y="126"/>
                </a:cubicBezTo>
                <a:cubicBezTo>
                  <a:pt x="41" y="130"/>
                  <a:pt x="41" y="130"/>
                  <a:pt x="41" y="130"/>
                </a:cubicBezTo>
                <a:cubicBezTo>
                  <a:pt x="79" y="107"/>
                  <a:pt x="79" y="107"/>
                  <a:pt x="79" y="107"/>
                </a:cubicBezTo>
                <a:cubicBezTo>
                  <a:pt x="79" y="107"/>
                  <a:pt x="79" y="107"/>
                  <a:pt x="79" y="107"/>
                </a:cubicBezTo>
                <a:cubicBezTo>
                  <a:pt x="87" y="112"/>
                  <a:pt x="87" y="112"/>
                  <a:pt x="87" y="112"/>
                </a:cubicBezTo>
                <a:cubicBezTo>
                  <a:pt x="102" y="105"/>
                  <a:pt x="102" y="105"/>
                  <a:pt x="102" y="105"/>
                </a:cubicBezTo>
                <a:cubicBezTo>
                  <a:pt x="120" y="60"/>
                  <a:pt x="120" y="60"/>
                  <a:pt x="120" y="60"/>
                </a:cubicBezTo>
                <a:cubicBezTo>
                  <a:pt x="124" y="50"/>
                  <a:pt x="124" y="50"/>
                  <a:pt x="124" y="50"/>
                </a:cubicBezTo>
                <a:cubicBezTo>
                  <a:pt x="138" y="24"/>
                  <a:pt x="138" y="24"/>
                  <a:pt x="138" y="24"/>
                </a:cubicBezTo>
                <a:cubicBezTo>
                  <a:pt x="129" y="14"/>
                  <a:pt x="129" y="14"/>
                  <a:pt x="129" y="1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67"/>
          <p:cNvSpPr>
            <a:spLocks noEditPoints="1"/>
          </p:cNvSpPr>
          <p:nvPr/>
        </p:nvSpPr>
        <p:spPr bwMode="auto">
          <a:xfrm>
            <a:off x="3948113" y="5122863"/>
            <a:ext cx="947738" cy="993775"/>
          </a:xfrm>
          <a:custGeom>
            <a:avLst/>
            <a:gdLst>
              <a:gd name="T0" fmla="*/ 215 w 322"/>
              <a:gd name="T1" fmla="*/ 13 h 338"/>
              <a:gd name="T2" fmla="*/ 158 w 322"/>
              <a:gd name="T3" fmla="*/ 4 h 338"/>
              <a:gd name="T4" fmla="*/ 142 w 322"/>
              <a:gd name="T5" fmla="*/ 1 h 338"/>
              <a:gd name="T6" fmla="*/ 139 w 322"/>
              <a:gd name="T7" fmla="*/ 0 h 338"/>
              <a:gd name="T8" fmla="*/ 65 w 322"/>
              <a:gd name="T9" fmla="*/ 54 h 338"/>
              <a:gd name="T10" fmla="*/ 64 w 322"/>
              <a:gd name="T11" fmla="*/ 54 h 338"/>
              <a:gd name="T12" fmla="*/ 37 w 322"/>
              <a:gd name="T13" fmla="*/ 39 h 338"/>
              <a:gd name="T14" fmla="*/ 15 w 322"/>
              <a:gd name="T15" fmla="*/ 56 h 338"/>
              <a:gd name="T16" fmla="*/ 322 w 322"/>
              <a:gd name="T17" fmla="*/ 237 h 338"/>
              <a:gd name="T18" fmla="*/ 321 w 322"/>
              <a:gd name="T19" fmla="*/ 213 h 338"/>
              <a:gd name="T20" fmla="*/ 276 w 322"/>
              <a:gd name="T21" fmla="*/ 184 h 338"/>
              <a:gd name="T22" fmla="*/ 276 w 322"/>
              <a:gd name="T23" fmla="*/ 183 h 338"/>
              <a:gd name="T24" fmla="*/ 270 w 322"/>
              <a:gd name="T25" fmla="*/ 153 h 338"/>
              <a:gd name="T26" fmla="*/ 266 w 322"/>
              <a:gd name="T27" fmla="*/ 130 h 338"/>
              <a:gd name="T28" fmla="*/ 260 w 322"/>
              <a:gd name="T29" fmla="*/ 96 h 338"/>
              <a:gd name="T30" fmla="*/ 252 w 322"/>
              <a:gd name="T31" fmla="*/ 81 h 338"/>
              <a:gd name="T32" fmla="*/ 244 w 322"/>
              <a:gd name="T33" fmla="*/ 67 h 338"/>
              <a:gd name="T34" fmla="*/ 230 w 322"/>
              <a:gd name="T35" fmla="*/ 42 h 338"/>
              <a:gd name="T36" fmla="*/ 215 w 322"/>
              <a:gd name="T37" fmla="*/ 13 h 338"/>
              <a:gd name="T38" fmla="*/ 0 w 322"/>
              <a:gd name="T39" fmla="*/ 114 h 338"/>
              <a:gd name="T40" fmla="*/ 39 w 322"/>
              <a:gd name="T41" fmla="*/ 134 h 338"/>
              <a:gd name="T42" fmla="*/ 49 w 322"/>
              <a:gd name="T43" fmla="*/ 139 h 338"/>
              <a:gd name="T44" fmla="*/ 49 w 322"/>
              <a:gd name="T45" fmla="*/ 139 h 338"/>
              <a:gd name="T46" fmla="*/ 49 w 322"/>
              <a:gd name="T47" fmla="*/ 150 h 338"/>
              <a:gd name="T48" fmla="*/ 67 w 322"/>
              <a:gd name="T49" fmla="*/ 168 h 338"/>
              <a:gd name="T50" fmla="*/ 103 w 322"/>
              <a:gd name="T51" fmla="*/ 205 h 338"/>
              <a:gd name="T52" fmla="*/ 117 w 322"/>
              <a:gd name="T53" fmla="*/ 187 h 338"/>
              <a:gd name="T54" fmla="*/ 118 w 322"/>
              <a:gd name="T55" fmla="*/ 186 h 338"/>
              <a:gd name="T56" fmla="*/ 118 w 322"/>
              <a:gd name="T57" fmla="*/ 186 h 338"/>
              <a:gd name="T58" fmla="*/ 141 w 322"/>
              <a:gd name="T59" fmla="*/ 207 h 338"/>
              <a:gd name="T60" fmla="*/ 153 w 322"/>
              <a:gd name="T61" fmla="*/ 207 h 338"/>
              <a:gd name="T62" fmla="*/ 165 w 322"/>
              <a:gd name="T63" fmla="*/ 202 h 338"/>
              <a:gd name="T64" fmla="*/ 166 w 322"/>
              <a:gd name="T65" fmla="*/ 203 h 338"/>
              <a:gd name="T66" fmla="*/ 176 w 322"/>
              <a:gd name="T67" fmla="*/ 216 h 338"/>
              <a:gd name="T68" fmla="*/ 183 w 322"/>
              <a:gd name="T69" fmla="*/ 226 h 338"/>
              <a:gd name="T70" fmla="*/ 183 w 322"/>
              <a:gd name="T71" fmla="*/ 227 h 338"/>
              <a:gd name="T72" fmla="*/ 179 w 322"/>
              <a:gd name="T73" fmla="*/ 237 h 338"/>
              <a:gd name="T74" fmla="*/ 177 w 322"/>
              <a:gd name="T75" fmla="*/ 242 h 338"/>
              <a:gd name="T76" fmla="*/ 195 w 322"/>
              <a:gd name="T77" fmla="*/ 257 h 338"/>
              <a:gd name="T78" fmla="*/ 195 w 322"/>
              <a:gd name="T79" fmla="*/ 258 h 338"/>
              <a:gd name="T80" fmla="*/ 193 w 322"/>
              <a:gd name="T81" fmla="*/ 265 h 338"/>
              <a:gd name="T82" fmla="*/ 188 w 322"/>
              <a:gd name="T83" fmla="*/ 277 h 338"/>
              <a:gd name="T84" fmla="*/ 197 w 322"/>
              <a:gd name="T85" fmla="*/ 338 h 3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322" h="338">
                <a:moveTo>
                  <a:pt x="215" y="13"/>
                </a:moveTo>
                <a:cubicBezTo>
                  <a:pt x="158" y="4"/>
                  <a:pt x="158" y="4"/>
                  <a:pt x="158" y="4"/>
                </a:cubicBezTo>
                <a:cubicBezTo>
                  <a:pt x="142" y="1"/>
                  <a:pt x="142" y="1"/>
                  <a:pt x="142" y="1"/>
                </a:cubicBezTo>
                <a:cubicBezTo>
                  <a:pt x="139" y="0"/>
                  <a:pt x="139" y="0"/>
                  <a:pt x="139" y="0"/>
                </a:cubicBezTo>
                <a:cubicBezTo>
                  <a:pt x="65" y="54"/>
                  <a:pt x="65" y="54"/>
                  <a:pt x="65" y="54"/>
                </a:cubicBezTo>
                <a:cubicBezTo>
                  <a:pt x="65" y="54"/>
                  <a:pt x="64" y="54"/>
                  <a:pt x="64" y="54"/>
                </a:cubicBezTo>
                <a:cubicBezTo>
                  <a:pt x="37" y="39"/>
                  <a:pt x="37" y="39"/>
                  <a:pt x="37" y="39"/>
                </a:cubicBezTo>
                <a:cubicBezTo>
                  <a:pt x="15" y="56"/>
                  <a:pt x="15" y="56"/>
                  <a:pt x="15" y="56"/>
                </a:cubicBezTo>
                <a:moveTo>
                  <a:pt x="322" y="237"/>
                </a:moveTo>
                <a:cubicBezTo>
                  <a:pt x="321" y="213"/>
                  <a:pt x="321" y="213"/>
                  <a:pt x="321" y="213"/>
                </a:cubicBezTo>
                <a:cubicBezTo>
                  <a:pt x="276" y="184"/>
                  <a:pt x="276" y="184"/>
                  <a:pt x="276" y="184"/>
                </a:cubicBezTo>
                <a:cubicBezTo>
                  <a:pt x="276" y="184"/>
                  <a:pt x="276" y="184"/>
                  <a:pt x="276" y="183"/>
                </a:cubicBezTo>
                <a:cubicBezTo>
                  <a:pt x="270" y="153"/>
                  <a:pt x="270" y="153"/>
                  <a:pt x="270" y="153"/>
                </a:cubicBezTo>
                <a:cubicBezTo>
                  <a:pt x="266" y="130"/>
                  <a:pt x="266" y="130"/>
                  <a:pt x="266" y="130"/>
                </a:cubicBezTo>
                <a:cubicBezTo>
                  <a:pt x="260" y="96"/>
                  <a:pt x="260" y="96"/>
                  <a:pt x="260" y="96"/>
                </a:cubicBezTo>
                <a:cubicBezTo>
                  <a:pt x="252" y="81"/>
                  <a:pt x="252" y="81"/>
                  <a:pt x="252" y="81"/>
                </a:cubicBezTo>
                <a:cubicBezTo>
                  <a:pt x="244" y="67"/>
                  <a:pt x="244" y="67"/>
                  <a:pt x="244" y="67"/>
                </a:cubicBezTo>
                <a:cubicBezTo>
                  <a:pt x="230" y="42"/>
                  <a:pt x="230" y="42"/>
                  <a:pt x="230" y="42"/>
                </a:cubicBezTo>
                <a:cubicBezTo>
                  <a:pt x="215" y="13"/>
                  <a:pt x="215" y="13"/>
                  <a:pt x="215" y="13"/>
                </a:cubicBezTo>
                <a:moveTo>
                  <a:pt x="0" y="114"/>
                </a:moveTo>
                <a:cubicBezTo>
                  <a:pt x="39" y="134"/>
                  <a:pt x="39" y="134"/>
                  <a:pt x="39" y="134"/>
                </a:cubicBezTo>
                <a:cubicBezTo>
                  <a:pt x="49" y="139"/>
                  <a:pt x="49" y="139"/>
                  <a:pt x="49" y="139"/>
                </a:cubicBezTo>
                <a:cubicBezTo>
                  <a:pt x="49" y="139"/>
                  <a:pt x="49" y="139"/>
                  <a:pt x="49" y="139"/>
                </a:cubicBezTo>
                <a:cubicBezTo>
                  <a:pt x="49" y="150"/>
                  <a:pt x="49" y="150"/>
                  <a:pt x="49" y="150"/>
                </a:cubicBezTo>
                <a:cubicBezTo>
                  <a:pt x="67" y="168"/>
                  <a:pt x="67" y="168"/>
                  <a:pt x="67" y="168"/>
                </a:cubicBezTo>
                <a:cubicBezTo>
                  <a:pt x="103" y="205"/>
                  <a:pt x="103" y="205"/>
                  <a:pt x="103" y="205"/>
                </a:cubicBezTo>
                <a:cubicBezTo>
                  <a:pt x="117" y="187"/>
                  <a:pt x="117" y="187"/>
                  <a:pt x="117" y="187"/>
                </a:cubicBezTo>
                <a:cubicBezTo>
                  <a:pt x="117" y="186"/>
                  <a:pt x="117" y="186"/>
                  <a:pt x="118" y="186"/>
                </a:cubicBezTo>
                <a:cubicBezTo>
                  <a:pt x="118" y="186"/>
                  <a:pt x="118" y="186"/>
                  <a:pt x="118" y="186"/>
                </a:cubicBezTo>
                <a:cubicBezTo>
                  <a:pt x="141" y="207"/>
                  <a:pt x="141" y="207"/>
                  <a:pt x="141" y="207"/>
                </a:cubicBezTo>
                <a:cubicBezTo>
                  <a:pt x="153" y="207"/>
                  <a:pt x="153" y="207"/>
                  <a:pt x="153" y="207"/>
                </a:cubicBezTo>
                <a:cubicBezTo>
                  <a:pt x="165" y="202"/>
                  <a:pt x="165" y="202"/>
                  <a:pt x="165" y="202"/>
                </a:cubicBezTo>
                <a:cubicBezTo>
                  <a:pt x="165" y="202"/>
                  <a:pt x="166" y="202"/>
                  <a:pt x="166" y="203"/>
                </a:cubicBezTo>
                <a:cubicBezTo>
                  <a:pt x="176" y="216"/>
                  <a:pt x="176" y="216"/>
                  <a:pt x="176" y="216"/>
                </a:cubicBezTo>
                <a:cubicBezTo>
                  <a:pt x="183" y="226"/>
                  <a:pt x="183" y="226"/>
                  <a:pt x="183" y="226"/>
                </a:cubicBezTo>
                <a:cubicBezTo>
                  <a:pt x="183" y="226"/>
                  <a:pt x="183" y="227"/>
                  <a:pt x="183" y="227"/>
                </a:cubicBezTo>
                <a:cubicBezTo>
                  <a:pt x="179" y="237"/>
                  <a:pt x="179" y="237"/>
                  <a:pt x="179" y="237"/>
                </a:cubicBezTo>
                <a:cubicBezTo>
                  <a:pt x="177" y="242"/>
                  <a:pt x="177" y="242"/>
                  <a:pt x="177" y="242"/>
                </a:cubicBezTo>
                <a:cubicBezTo>
                  <a:pt x="195" y="257"/>
                  <a:pt x="195" y="257"/>
                  <a:pt x="195" y="257"/>
                </a:cubicBezTo>
                <a:cubicBezTo>
                  <a:pt x="195" y="257"/>
                  <a:pt x="195" y="258"/>
                  <a:pt x="195" y="258"/>
                </a:cubicBezTo>
                <a:cubicBezTo>
                  <a:pt x="193" y="265"/>
                  <a:pt x="193" y="265"/>
                  <a:pt x="193" y="265"/>
                </a:cubicBezTo>
                <a:cubicBezTo>
                  <a:pt x="188" y="277"/>
                  <a:pt x="188" y="277"/>
                  <a:pt x="188" y="277"/>
                </a:cubicBezTo>
                <a:cubicBezTo>
                  <a:pt x="197" y="338"/>
                  <a:pt x="197" y="338"/>
                  <a:pt x="197" y="33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68"/>
          <p:cNvSpPr>
            <a:spLocks/>
          </p:cNvSpPr>
          <p:nvPr/>
        </p:nvSpPr>
        <p:spPr bwMode="auto">
          <a:xfrm>
            <a:off x="5427663" y="4375151"/>
            <a:ext cx="257175" cy="68263"/>
          </a:xfrm>
          <a:custGeom>
            <a:avLst/>
            <a:gdLst>
              <a:gd name="T0" fmla="*/ 87 w 87"/>
              <a:gd name="T1" fmla="*/ 0 h 23"/>
              <a:gd name="T2" fmla="*/ 18 w 87"/>
              <a:gd name="T3" fmla="*/ 23 h 23"/>
              <a:gd name="T4" fmla="*/ 18 w 87"/>
              <a:gd name="T5" fmla="*/ 23 h 23"/>
              <a:gd name="T6" fmla="*/ 0 w 87"/>
              <a:gd name="T7" fmla="*/ 1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7" h="23">
                <a:moveTo>
                  <a:pt x="87" y="0"/>
                </a:moveTo>
                <a:cubicBezTo>
                  <a:pt x="18" y="23"/>
                  <a:pt x="18" y="23"/>
                  <a:pt x="18" y="23"/>
                </a:cubicBezTo>
                <a:cubicBezTo>
                  <a:pt x="18" y="23"/>
                  <a:pt x="18" y="23"/>
                  <a:pt x="18" y="23"/>
                </a:cubicBezTo>
                <a:cubicBezTo>
                  <a:pt x="0" y="13"/>
                  <a:pt x="0" y="13"/>
                  <a:pt x="0" y="1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69"/>
          <p:cNvSpPr>
            <a:spLocks/>
          </p:cNvSpPr>
          <p:nvPr/>
        </p:nvSpPr>
        <p:spPr bwMode="auto">
          <a:xfrm>
            <a:off x="4875213" y="3065463"/>
            <a:ext cx="323850" cy="182563"/>
          </a:xfrm>
          <a:custGeom>
            <a:avLst/>
            <a:gdLst>
              <a:gd name="T0" fmla="*/ 110 w 110"/>
              <a:gd name="T1" fmla="*/ 62 h 62"/>
              <a:gd name="T2" fmla="*/ 104 w 110"/>
              <a:gd name="T3" fmla="*/ 26 h 62"/>
              <a:gd name="T4" fmla="*/ 81 w 110"/>
              <a:gd name="T5" fmla="*/ 0 h 62"/>
              <a:gd name="T6" fmla="*/ 52 w 110"/>
              <a:gd name="T7" fmla="*/ 5 h 62"/>
              <a:gd name="T8" fmla="*/ 36 w 110"/>
              <a:gd name="T9" fmla="*/ 7 h 62"/>
              <a:gd name="T10" fmla="*/ 36 w 110"/>
              <a:gd name="T11" fmla="*/ 8 h 62"/>
              <a:gd name="T12" fmla="*/ 34 w 110"/>
              <a:gd name="T13" fmla="*/ 25 h 62"/>
              <a:gd name="T14" fmla="*/ 31 w 110"/>
              <a:gd name="T15" fmla="*/ 48 h 62"/>
              <a:gd name="T16" fmla="*/ 31 w 110"/>
              <a:gd name="T17" fmla="*/ 49 h 62"/>
              <a:gd name="T18" fmla="*/ 12 w 110"/>
              <a:gd name="T19" fmla="*/ 56 h 62"/>
              <a:gd name="T20" fmla="*/ 0 w 110"/>
              <a:gd name="T21" fmla="*/ 61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0" h="62">
                <a:moveTo>
                  <a:pt x="110" y="62"/>
                </a:moveTo>
                <a:cubicBezTo>
                  <a:pt x="104" y="26"/>
                  <a:pt x="104" y="26"/>
                  <a:pt x="104" y="26"/>
                </a:cubicBezTo>
                <a:cubicBezTo>
                  <a:pt x="81" y="0"/>
                  <a:pt x="81" y="0"/>
                  <a:pt x="81" y="0"/>
                </a:cubicBezTo>
                <a:cubicBezTo>
                  <a:pt x="52" y="5"/>
                  <a:pt x="52" y="5"/>
                  <a:pt x="52" y="5"/>
                </a:cubicBezTo>
                <a:cubicBezTo>
                  <a:pt x="36" y="7"/>
                  <a:pt x="36" y="7"/>
                  <a:pt x="36" y="7"/>
                </a:cubicBezTo>
                <a:cubicBezTo>
                  <a:pt x="36" y="8"/>
                  <a:pt x="36" y="8"/>
                  <a:pt x="36" y="8"/>
                </a:cubicBezTo>
                <a:cubicBezTo>
                  <a:pt x="34" y="25"/>
                  <a:pt x="34" y="25"/>
                  <a:pt x="34" y="25"/>
                </a:cubicBezTo>
                <a:cubicBezTo>
                  <a:pt x="31" y="48"/>
                  <a:pt x="31" y="48"/>
                  <a:pt x="31" y="48"/>
                </a:cubicBezTo>
                <a:cubicBezTo>
                  <a:pt x="31" y="48"/>
                  <a:pt x="31" y="49"/>
                  <a:pt x="31" y="49"/>
                </a:cubicBezTo>
                <a:cubicBezTo>
                  <a:pt x="12" y="56"/>
                  <a:pt x="12" y="56"/>
                  <a:pt x="12" y="56"/>
                </a:cubicBezTo>
                <a:cubicBezTo>
                  <a:pt x="0" y="61"/>
                  <a:pt x="0" y="61"/>
                  <a:pt x="0" y="6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70"/>
          <p:cNvSpPr>
            <a:spLocks/>
          </p:cNvSpPr>
          <p:nvPr/>
        </p:nvSpPr>
        <p:spPr bwMode="auto">
          <a:xfrm>
            <a:off x="4189413" y="3689351"/>
            <a:ext cx="431800" cy="455613"/>
          </a:xfrm>
          <a:custGeom>
            <a:avLst/>
            <a:gdLst>
              <a:gd name="T0" fmla="*/ 147 w 147"/>
              <a:gd name="T1" fmla="*/ 114 h 155"/>
              <a:gd name="T2" fmla="*/ 112 w 147"/>
              <a:gd name="T3" fmla="*/ 148 h 155"/>
              <a:gd name="T4" fmla="*/ 111 w 147"/>
              <a:gd name="T5" fmla="*/ 148 h 155"/>
              <a:gd name="T6" fmla="*/ 103 w 147"/>
              <a:gd name="T7" fmla="*/ 150 h 155"/>
              <a:gd name="T8" fmla="*/ 71 w 147"/>
              <a:gd name="T9" fmla="*/ 155 h 155"/>
              <a:gd name="T10" fmla="*/ 71 w 147"/>
              <a:gd name="T11" fmla="*/ 155 h 155"/>
              <a:gd name="T12" fmla="*/ 71 w 147"/>
              <a:gd name="T13" fmla="*/ 155 h 155"/>
              <a:gd name="T14" fmla="*/ 70 w 147"/>
              <a:gd name="T15" fmla="*/ 155 h 155"/>
              <a:gd name="T16" fmla="*/ 70 w 147"/>
              <a:gd name="T17" fmla="*/ 144 h 155"/>
              <a:gd name="T18" fmla="*/ 69 w 147"/>
              <a:gd name="T19" fmla="*/ 128 h 155"/>
              <a:gd name="T20" fmla="*/ 48 w 147"/>
              <a:gd name="T21" fmla="*/ 113 h 155"/>
              <a:gd name="T22" fmla="*/ 31 w 147"/>
              <a:gd name="T23" fmla="*/ 101 h 155"/>
              <a:gd name="T24" fmla="*/ 31 w 147"/>
              <a:gd name="T25" fmla="*/ 101 h 155"/>
              <a:gd name="T26" fmla="*/ 22 w 147"/>
              <a:gd name="T27" fmla="*/ 84 h 155"/>
              <a:gd name="T28" fmla="*/ 8 w 147"/>
              <a:gd name="T29" fmla="*/ 57 h 155"/>
              <a:gd name="T30" fmla="*/ 0 w 147"/>
              <a:gd name="T31" fmla="*/ 40 h 155"/>
              <a:gd name="T32" fmla="*/ 0 w 147"/>
              <a:gd name="T33" fmla="*/ 40 h 155"/>
              <a:gd name="T34" fmla="*/ 13 w 147"/>
              <a:gd name="T35" fmla="*/ 25 h 155"/>
              <a:gd name="T36" fmla="*/ 21 w 147"/>
              <a:gd name="T37" fmla="*/ 17 h 155"/>
              <a:gd name="T38" fmla="*/ 19 w 147"/>
              <a:gd name="T39" fmla="*/ 13 h 155"/>
              <a:gd name="T40" fmla="*/ 13 w 147"/>
              <a:gd name="T41" fmla="*/ 0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7" h="155">
                <a:moveTo>
                  <a:pt x="147" y="114"/>
                </a:moveTo>
                <a:cubicBezTo>
                  <a:pt x="112" y="148"/>
                  <a:pt x="112" y="148"/>
                  <a:pt x="112" y="148"/>
                </a:cubicBezTo>
                <a:cubicBezTo>
                  <a:pt x="112" y="148"/>
                  <a:pt x="111" y="148"/>
                  <a:pt x="111" y="148"/>
                </a:cubicBezTo>
                <a:cubicBezTo>
                  <a:pt x="103" y="150"/>
                  <a:pt x="103" y="150"/>
                  <a:pt x="103" y="150"/>
                </a:cubicBezTo>
                <a:cubicBezTo>
                  <a:pt x="71" y="155"/>
                  <a:pt x="71" y="155"/>
                  <a:pt x="71" y="155"/>
                </a:cubicBezTo>
                <a:cubicBezTo>
                  <a:pt x="71" y="155"/>
                  <a:pt x="71" y="155"/>
                  <a:pt x="71" y="155"/>
                </a:cubicBezTo>
                <a:cubicBezTo>
                  <a:pt x="71" y="155"/>
                  <a:pt x="71" y="155"/>
                  <a:pt x="71" y="155"/>
                </a:cubicBezTo>
                <a:cubicBezTo>
                  <a:pt x="70" y="155"/>
                  <a:pt x="70" y="155"/>
                  <a:pt x="70" y="155"/>
                </a:cubicBezTo>
                <a:cubicBezTo>
                  <a:pt x="70" y="144"/>
                  <a:pt x="70" y="144"/>
                  <a:pt x="70" y="144"/>
                </a:cubicBezTo>
                <a:cubicBezTo>
                  <a:pt x="69" y="128"/>
                  <a:pt x="69" y="128"/>
                  <a:pt x="69" y="128"/>
                </a:cubicBezTo>
                <a:cubicBezTo>
                  <a:pt x="48" y="113"/>
                  <a:pt x="48" y="113"/>
                  <a:pt x="48" y="113"/>
                </a:cubicBezTo>
                <a:cubicBezTo>
                  <a:pt x="31" y="101"/>
                  <a:pt x="31" y="101"/>
                  <a:pt x="31" y="101"/>
                </a:cubicBezTo>
                <a:cubicBezTo>
                  <a:pt x="31" y="101"/>
                  <a:pt x="31" y="101"/>
                  <a:pt x="31" y="101"/>
                </a:cubicBezTo>
                <a:cubicBezTo>
                  <a:pt x="22" y="84"/>
                  <a:pt x="22" y="84"/>
                  <a:pt x="22" y="84"/>
                </a:cubicBezTo>
                <a:cubicBezTo>
                  <a:pt x="8" y="57"/>
                  <a:pt x="8" y="57"/>
                  <a:pt x="8" y="57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0"/>
                  <a:pt x="0" y="40"/>
                  <a:pt x="0" y="40"/>
                </a:cubicBezTo>
                <a:cubicBezTo>
                  <a:pt x="13" y="25"/>
                  <a:pt x="13" y="25"/>
                  <a:pt x="13" y="25"/>
                </a:cubicBezTo>
                <a:cubicBezTo>
                  <a:pt x="21" y="17"/>
                  <a:pt x="21" y="17"/>
                  <a:pt x="21" y="17"/>
                </a:cubicBezTo>
                <a:cubicBezTo>
                  <a:pt x="19" y="13"/>
                  <a:pt x="19" y="13"/>
                  <a:pt x="19" y="13"/>
                </a:cubicBezTo>
                <a:cubicBezTo>
                  <a:pt x="13" y="0"/>
                  <a:pt x="13" y="0"/>
                  <a:pt x="1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71"/>
          <p:cNvSpPr>
            <a:spLocks noEditPoints="1"/>
          </p:cNvSpPr>
          <p:nvPr/>
        </p:nvSpPr>
        <p:spPr bwMode="auto">
          <a:xfrm>
            <a:off x="4410075" y="2979738"/>
            <a:ext cx="571500" cy="392113"/>
          </a:xfrm>
          <a:custGeom>
            <a:avLst/>
            <a:gdLst>
              <a:gd name="T0" fmla="*/ 40 w 194"/>
              <a:gd name="T1" fmla="*/ 133 h 133"/>
              <a:gd name="T2" fmla="*/ 32 w 194"/>
              <a:gd name="T3" fmla="*/ 117 h 133"/>
              <a:gd name="T4" fmla="*/ 8 w 194"/>
              <a:gd name="T5" fmla="*/ 116 h 133"/>
              <a:gd name="T6" fmla="*/ 8 w 194"/>
              <a:gd name="T7" fmla="*/ 115 h 133"/>
              <a:gd name="T8" fmla="*/ 0 w 194"/>
              <a:gd name="T9" fmla="*/ 102 h 133"/>
              <a:gd name="T10" fmla="*/ 114 w 194"/>
              <a:gd name="T11" fmla="*/ 0 h 133"/>
              <a:gd name="T12" fmla="*/ 120 w 194"/>
              <a:gd name="T13" fmla="*/ 7 h 133"/>
              <a:gd name="T14" fmla="*/ 143 w 194"/>
              <a:gd name="T15" fmla="*/ 10 h 133"/>
              <a:gd name="T16" fmla="*/ 155 w 194"/>
              <a:gd name="T17" fmla="*/ 11 h 133"/>
              <a:gd name="T18" fmla="*/ 155 w 194"/>
              <a:gd name="T19" fmla="*/ 12 h 133"/>
              <a:gd name="T20" fmla="*/ 176 w 194"/>
              <a:gd name="T21" fmla="*/ 26 h 133"/>
              <a:gd name="T22" fmla="*/ 191 w 194"/>
              <a:gd name="T23" fmla="*/ 20 h 133"/>
              <a:gd name="T24" fmla="*/ 191 w 194"/>
              <a:gd name="T25" fmla="*/ 20 h 133"/>
              <a:gd name="T26" fmla="*/ 192 w 194"/>
              <a:gd name="T27" fmla="*/ 21 h 133"/>
              <a:gd name="T28" fmla="*/ 194 w 194"/>
              <a:gd name="T29" fmla="*/ 36 h 133"/>
              <a:gd name="T30" fmla="*/ 194 w 194"/>
              <a:gd name="T31" fmla="*/ 36 h 133"/>
              <a:gd name="T32" fmla="*/ 192 w 194"/>
              <a:gd name="T33" fmla="*/ 54 h 133"/>
              <a:gd name="T34" fmla="*/ 189 w 194"/>
              <a:gd name="T35" fmla="*/ 77 h 133"/>
              <a:gd name="T36" fmla="*/ 189 w 194"/>
              <a:gd name="T37" fmla="*/ 78 h 133"/>
              <a:gd name="T38" fmla="*/ 170 w 194"/>
              <a:gd name="T39" fmla="*/ 85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4" h="133">
                <a:moveTo>
                  <a:pt x="40" y="133"/>
                </a:moveTo>
                <a:cubicBezTo>
                  <a:pt x="32" y="117"/>
                  <a:pt x="32" y="117"/>
                  <a:pt x="32" y="117"/>
                </a:cubicBezTo>
                <a:cubicBezTo>
                  <a:pt x="8" y="116"/>
                  <a:pt x="8" y="116"/>
                  <a:pt x="8" y="116"/>
                </a:cubicBezTo>
                <a:cubicBezTo>
                  <a:pt x="8" y="116"/>
                  <a:pt x="8" y="115"/>
                  <a:pt x="8" y="115"/>
                </a:cubicBezTo>
                <a:cubicBezTo>
                  <a:pt x="0" y="102"/>
                  <a:pt x="0" y="102"/>
                  <a:pt x="0" y="102"/>
                </a:cubicBezTo>
                <a:moveTo>
                  <a:pt x="114" y="0"/>
                </a:moveTo>
                <a:cubicBezTo>
                  <a:pt x="120" y="7"/>
                  <a:pt x="120" y="7"/>
                  <a:pt x="120" y="7"/>
                </a:cubicBezTo>
                <a:cubicBezTo>
                  <a:pt x="143" y="10"/>
                  <a:pt x="143" y="10"/>
                  <a:pt x="143" y="10"/>
                </a:cubicBezTo>
                <a:cubicBezTo>
                  <a:pt x="155" y="11"/>
                  <a:pt x="155" y="11"/>
                  <a:pt x="155" y="11"/>
                </a:cubicBezTo>
                <a:cubicBezTo>
                  <a:pt x="155" y="12"/>
                  <a:pt x="155" y="12"/>
                  <a:pt x="155" y="12"/>
                </a:cubicBezTo>
                <a:cubicBezTo>
                  <a:pt x="176" y="26"/>
                  <a:pt x="176" y="26"/>
                  <a:pt x="176" y="26"/>
                </a:cubicBezTo>
                <a:cubicBezTo>
                  <a:pt x="191" y="20"/>
                  <a:pt x="191" y="20"/>
                  <a:pt x="191" y="20"/>
                </a:cubicBezTo>
                <a:cubicBezTo>
                  <a:pt x="191" y="20"/>
                  <a:pt x="191" y="20"/>
                  <a:pt x="191" y="20"/>
                </a:cubicBezTo>
                <a:cubicBezTo>
                  <a:pt x="192" y="20"/>
                  <a:pt x="192" y="21"/>
                  <a:pt x="192" y="21"/>
                </a:cubicBezTo>
                <a:cubicBezTo>
                  <a:pt x="194" y="36"/>
                  <a:pt x="194" y="36"/>
                  <a:pt x="194" y="36"/>
                </a:cubicBezTo>
                <a:cubicBezTo>
                  <a:pt x="194" y="36"/>
                  <a:pt x="194" y="36"/>
                  <a:pt x="194" y="36"/>
                </a:cubicBezTo>
                <a:cubicBezTo>
                  <a:pt x="192" y="54"/>
                  <a:pt x="192" y="54"/>
                  <a:pt x="192" y="54"/>
                </a:cubicBezTo>
                <a:cubicBezTo>
                  <a:pt x="189" y="77"/>
                  <a:pt x="189" y="77"/>
                  <a:pt x="189" y="77"/>
                </a:cubicBezTo>
                <a:cubicBezTo>
                  <a:pt x="189" y="77"/>
                  <a:pt x="189" y="78"/>
                  <a:pt x="189" y="78"/>
                </a:cubicBezTo>
                <a:cubicBezTo>
                  <a:pt x="170" y="85"/>
                  <a:pt x="170" y="85"/>
                  <a:pt x="170" y="8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72"/>
          <p:cNvSpPr>
            <a:spLocks/>
          </p:cNvSpPr>
          <p:nvPr/>
        </p:nvSpPr>
        <p:spPr bwMode="auto">
          <a:xfrm>
            <a:off x="5286375" y="4098926"/>
            <a:ext cx="141288" cy="311150"/>
          </a:xfrm>
          <a:custGeom>
            <a:avLst/>
            <a:gdLst>
              <a:gd name="T0" fmla="*/ 0 w 48"/>
              <a:gd name="T1" fmla="*/ 0 h 106"/>
              <a:gd name="T2" fmla="*/ 14 w 48"/>
              <a:gd name="T3" fmla="*/ 44 h 106"/>
              <a:gd name="T4" fmla="*/ 27 w 48"/>
              <a:gd name="T5" fmla="*/ 59 h 106"/>
              <a:gd name="T6" fmla="*/ 27 w 48"/>
              <a:gd name="T7" fmla="*/ 59 h 106"/>
              <a:gd name="T8" fmla="*/ 23 w 48"/>
              <a:gd name="T9" fmla="*/ 64 h 106"/>
              <a:gd name="T10" fmla="*/ 31 w 48"/>
              <a:gd name="T11" fmla="*/ 59 h 106"/>
              <a:gd name="T12" fmla="*/ 32 w 48"/>
              <a:gd name="T13" fmla="*/ 59 h 106"/>
              <a:gd name="T14" fmla="*/ 41 w 48"/>
              <a:gd name="T15" fmla="*/ 72 h 106"/>
              <a:gd name="T16" fmla="*/ 41 w 48"/>
              <a:gd name="T17" fmla="*/ 73 h 106"/>
              <a:gd name="T18" fmla="*/ 36 w 48"/>
              <a:gd name="T19" fmla="*/ 89 h 106"/>
              <a:gd name="T20" fmla="*/ 48 w 48"/>
              <a:gd name="T21" fmla="*/ 106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8" h="106">
                <a:moveTo>
                  <a:pt x="0" y="0"/>
                </a:moveTo>
                <a:cubicBezTo>
                  <a:pt x="14" y="44"/>
                  <a:pt x="14" y="44"/>
                  <a:pt x="14" y="44"/>
                </a:cubicBezTo>
                <a:cubicBezTo>
                  <a:pt x="27" y="59"/>
                  <a:pt x="27" y="59"/>
                  <a:pt x="27" y="59"/>
                </a:cubicBezTo>
                <a:cubicBezTo>
                  <a:pt x="28" y="59"/>
                  <a:pt x="28" y="59"/>
                  <a:pt x="27" y="59"/>
                </a:cubicBezTo>
                <a:cubicBezTo>
                  <a:pt x="23" y="64"/>
                  <a:pt x="23" y="64"/>
                  <a:pt x="23" y="64"/>
                </a:cubicBezTo>
                <a:cubicBezTo>
                  <a:pt x="31" y="59"/>
                  <a:pt x="31" y="59"/>
                  <a:pt x="31" y="59"/>
                </a:cubicBezTo>
                <a:cubicBezTo>
                  <a:pt x="31" y="59"/>
                  <a:pt x="32" y="59"/>
                  <a:pt x="32" y="59"/>
                </a:cubicBezTo>
                <a:cubicBezTo>
                  <a:pt x="41" y="72"/>
                  <a:pt x="41" y="72"/>
                  <a:pt x="41" y="72"/>
                </a:cubicBezTo>
                <a:cubicBezTo>
                  <a:pt x="41" y="72"/>
                  <a:pt x="41" y="73"/>
                  <a:pt x="41" y="73"/>
                </a:cubicBezTo>
                <a:cubicBezTo>
                  <a:pt x="36" y="89"/>
                  <a:pt x="36" y="89"/>
                  <a:pt x="36" y="89"/>
                </a:cubicBezTo>
                <a:cubicBezTo>
                  <a:pt x="48" y="106"/>
                  <a:pt x="48" y="106"/>
                  <a:pt x="48" y="10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73"/>
          <p:cNvSpPr>
            <a:spLocks noEditPoints="1"/>
          </p:cNvSpPr>
          <p:nvPr/>
        </p:nvSpPr>
        <p:spPr bwMode="auto">
          <a:xfrm>
            <a:off x="4981575" y="2078038"/>
            <a:ext cx="635000" cy="534988"/>
          </a:xfrm>
          <a:custGeom>
            <a:avLst/>
            <a:gdLst>
              <a:gd name="T0" fmla="*/ 0 w 216"/>
              <a:gd name="T1" fmla="*/ 152 h 182"/>
              <a:gd name="T2" fmla="*/ 11 w 216"/>
              <a:gd name="T3" fmla="*/ 182 h 182"/>
              <a:gd name="T4" fmla="*/ 70 w 216"/>
              <a:gd name="T5" fmla="*/ 172 h 182"/>
              <a:gd name="T6" fmla="*/ 64 w 216"/>
              <a:gd name="T7" fmla="*/ 163 h 182"/>
              <a:gd name="T8" fmla="*/ 64 w 216"/>
              <a:gd name="T9" fmla="*/ 163 h 182"/>
              <a:gd name="T10" fmla="*/ 80 w 216"/>
              <a:gd name="T11" fmla="*/ 142 h 182"/>
              <a:gd name="T12" fmla="*/ 80 w 216"/>
              <a:gd name="T13" fmla="*/ 142 h 182"/>
              <a:gd name="T14" fmla="*/ 115 w 216"/>
              <a:gd name="T15" fmla="*/ 130 h 182"/>
              <a:gd name="T16" fmla="*/ 115 w 216"/>
              <a:gd name="T17" fmla="*/ 130 h 182"/>
              <a:gd name="T18" fmla="*/ 120 w 216"/>
              <a:gd name="T19" fmla="*/ 134 h 182"/>
              <a:gd name="T20" fmla="*/ 144 w 216"/>
              <a:gd name="T21" fmla="*/ 150 h 182"/>
              <a:gd name="T22" fmla="*/ 146 w 216"/>
              <a:gd name="T23" fmla="*/ 150 h 182"/>
              <a:gd name="T24" fmla="*/ 216 w 216"/>
              <a:gd name="T25" fmla="*/ 146 h 182"/>
              <a:gd name="T26" fmla="*/ 204 w 216"/>
              <a:gd name="T27" fmla="*/ 96 h 182"/>
              <a:gd name="T28" fmla="*/ 149 w 216"/>
              <a:gd name="T29" fmla="*/ 103 h 182"/>
              <a:gd name="T30" fmla="*/ 148 w 216"/>
              <a:gd name="T31" fmla="*/ 103 h 182"/>
              <a:gd name="T32" fmla="*/ 148 w 216"/>
              <a:gd name="T33" fmla="*/ 103 h 182"/>
              <a:gd name="T34" fmla="*/ 156 w 216"/>
              <a:gd name="T35" fmla="*/ 80 h 182"/>
              <a:gd name="T36" fmla="*/ 111 w 216"/>
              <a:gd name="T37" fmla="*/ 46 h 182"/>
              <a:gd name="T38" fmla="*/ 93 w 216"/>
              <a:gd name="T39" fmla="*/ 32 h 182"/>
              <a:gd name="T40" fmla="*/ 93 w 216"/>
              <a:gd name="T41" fmla="*/ 32 h 182"/>
              <a:gd name="T42" fmla="*/ 87 w 216"/>
              <a:gd name="T43" fmla="*/ 16 h 182"/>
              <a:gd name="T44" fmla="*/ 82 w 216"/>
              <a:gd name="T45" fmla="*/ 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6" h="182">
                <a:moveTo>
                  <a:pt x="0" y="152"/>
                </a:moveTo>
                <a:cubicBezTo>
                  <a:pt x="11" y="182"/>
                  <a:pt x="11" y="182"/>
                  <a:pt x="11" y="182"/>
                </a:cubicBezTo>
                <a:cubicBezTo>
                  <a:pt x="70" y="172"/>
                  <a:pt x="70" y="172"/>
                  <a:pt x="70" y="172"/>
                </a:cubicBezTo>
                <a:cubicBezTo>
                  <a:pt x="64" y="163"/>
                  <a:pt x="64" y="163"/>
                  <a:pt x="64" y="163"/>
                </a:cubicBezTo>
                <a:cubicBezTo>
                  <a:pt x="64" y="163"/>
                  <a:pt x="64" y="163"/>
                  <a:pt x="64" y="163"/>
                </a:cubicBezTo>
                <a:cubicBezTo>
                  <a:pt x="80" y="142"/>
                  <a:pt x="80" y="142"/>
                  <a:pt x="80" y="142"/>
                </a:cubicBezTo>
                <a:cubicBezTo>
                  <a:pt x="80" y="142"/>
                  <a:pt x="80" y="142"/>
                  <a:pt x="80" y="142"/>
                </a:cubicBezTo>
                <a:cubicBezTo>
                  <a:pt x="115" y="130"/>
                  <a:pt x="115" y="130"/>
                  <a:pt x="115" y="130"/>
                </a:cubicBezTo>
                <a:cubicBezTo>
                  <a:pt x="115" y="130"/>
                  <a:pt x="115" y="130"/>
                  <a:pt x="115" y="130"/>
                </a:cubicBezTo>
                <a:cubicBezTo>
                  <a:pt x="120" y="134"/>
                  <a:pt x="120" y="134"/>
                  <a:pt x="120" y="134"/>
                </a:cubicBezTo>
                <a:cubicBezTo>
                  <a:pt x="144" y="150"/>
                  <a:pt x="144" y="150"/>
                  <a:pt x="144" y="150"/>
                </a:cubicBezTo>
                <a:cubicBezTo>
                  <a:pt x="146" y="150"/>
                  <a:pt x="146" y="150"/>
                  <a:pt x="146" y="150"/>
                </a:cubicBezTo>
                <a:cubicBezTo>
                  <a:pt x="216" y="146"/>
                  <a:pt x="216" y="146"/>
                  <a:pt x="216" y="146"/>
                </a:cubicBezTo>
                <a:moveTo>
                  <a:pt x="204" y="96"/>
                </a:moveTo>
                <a:cubicBezTo>
                  <a:pt x="149" y="103"/>
                  <a:pt x="149" y="103"/>
                  <a:pt x="149" y="103"/>
                </a:cubicBezTo>
                <a:cubicBezTo>
                  <a:pt x="149" y="103"/>
                  <a:pt x="149" y="103"/>
                  <a:pt x="148" y="103"/>
                </a:cubicBezTo>
                <a:cubicBezTo>
                  <a:pt x="148" y="103"/>
                  <a:pt x="148" y="103"/>
                  <a:pt x="148" y="103"/>
                </a:cubicBezTo>
                <a:cubicBezTo>
                  <a:pt x="156" y="80"/>
                  <a:pt x="156" y="80"/>
                  <a:pt x="156" y="80"/>
                </a:cubicBezTo>
                <a:cubicBezTo>
                  <a:pt x="111" y="46"/>
                  <a:pt x="111" y="46"/>
                  <a:pt x="111" y="46"/>
                </a:cubicBezTo>
                <a:cubicBezTo>
                  <a:pt x="93" y="32"/>
                  <a:pt x="93" y="32"/>
                  <a:pt x="93" y="32"/>
                </a:cubicBezTo>
                <a:cubicBezTo>
                  <a:pt x="93" y="32"/>
                  <a:pt x="93" y="32"/>
                  <a:pt x="93" y="32"/>
                </a:cubicBezTo>
                <a:cubicBezTo>
                  <a:pt x="87" y="16"/>
                  <a:pt x="87" y="16"/>
                  <a:pt x="87" y="16"/>
                </a:cubicBezTo>
                <a:cubicBezTo>
                  <a:pt x="82" y="0"/>
                  <a:pt x="82" y="0"/>
                  <a:pt x="82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74"/>
          <p:cNvSpPr>
            <a:spLocks/>
          </p:cNvSpPr>
          <p:nvPr/>
        </p:nvSpPr>
        <p:spPr bwMode="auto">
          <a:xfrm>
            <a:off x="4068763" y="4316413"/>
            <a:ext cx="500063" cy="406400"/>
          </a:xfrm>
          <a:custGeom>
            <a:avLst/>
            <a:gdLst>
              <a:gd name="T0" fmla="*/ 0 w 170"/>
              <a:gd name="T1" fmla="*/ 100 h 138"/>
              <a:gd name="T2" fmla="*/ 37 w 170"/>
              <a:gd name="T3" fmla="*/ 102 h 138"/>
              <a:gd name="T4" fmla="*/ 37 w 170"/>
              <a:gd name="T5" fmla="*/ 102 h 138"/>
              <a:gd name="T6" fmla="*/ 63 w 170"/>
              <a:gd name="T7" fmla="*/ 125 h 138"/>
              <a:gd name="T8" fmla="*/ 66 w 170"/>
              <a:gd name="T9" fmla="*/ 127 h 138"/>
              <a:gd name="T10" fmla="*/ 67 w 170"/>
              <a:gd name="T11" fmla="*/ 128 h 138"/>
              <a:gd name="T12" fmla="*/ 146 w 170"/>
              <a:gd name="T13" fmla="*/ 138 h 138"/>
              <a:gd name="T14" fmla="*/ 162 w 170"/>
              <a:gd name="T15" fmla="*/ 116 h 138"/>
              <a:gd name="T16" fmla="*/ 165 w 170"/>
              <a:gd name="T17" fmla="*/ 87 h 138"/>
              <a:gd name="T18" fmla="*/ 158 w 170"/>
              <a:gd name="T19" fmla="*/ 51 h 138"/>
              <a:gd name="T20" fmla="*/ 158 w 170"/>
              <a:gd name="T21" fmla="*/ 51 h 138"/>
              <a:gd name="T22" fmla="*/ 160 w 170"/>
              <a:gd name="T23" fmla="*/ 41 h 138"/>
              <a:gd name="T24" fmla="*/ 170 w 170"/>
              <a:gd name="T25" fmla="*/ 20 h 138"/>
              <a:gd name="T26" fmla="*/ 163 w 170"/>
              <a:gd name="T27" fmla="*/ 21 h 138"/>
              <a:gd name="T28" fmla="*/ 163 w 170"/>
              <a:gd name="T29" fmla="*/ 21 h 138"/>
              <a:gd name="T30" fmla="*/ 163 w 170"/>
              <a:gd name="T31" fmla="*/ 20 h 138"/>
              <a:gd name="T32" fmla="*/ 163 w 170"/>
              <a:gd name="T33" fmla="*/ 0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70" h="138">
                <a:moveTo>
                  <a:pt x="0" y="100"/>
                </a:moveTo>
                <a:cubicBezTo>
                  <a:pt x="37" y="102"/>
                  <a:pt x="37" y="102"/>
                  <a:pt x="37" y="102"/>
                </a:cubicBezTo>
                <a:cubicBezTo>
                  <a:pt x="37" y="102"/>
                  <a:pt x="37" y="102"/>
                  <a:pt x="37" y="102"/>
                </a:cubicBezTo>
                <a:cubicBezTo>
                  <a:pt x="63" y="125"/>
                  <a:pt x="63" y="125"/>
                  <a:pt x="63" y="125"/>
                </a:cubicBezTo>
                <a:cubicBezTo>
                  <a:pt x="66" y="127"/>
                  <a:pt x="66" y="127"/>
                  <a:pt x="66" y="127"/>
                </a:cubicBezTo>
                <a:cubicBezTo>
                  <a:pt x="67" y="128"/>
                  <a:pt x="67" y="128"/>
                  <a:pt x="67" y="128"/>
                </a:cubicBezTo>
                <a:cubicBezTo>
                  <a:pt x="146" y="138"/>
                  <a:pt x="146" y="138"/>
                  <a:pt x="146" y="138"/>
                </a:cubicBezTo>
                <a:cubicBezTo>
                  <a:pt x="162" y="116"/>
                  <a:pt x="162" y="116"/>
                  <a:pt x="162" y="116"/>
                </a:cubicBezTo>
                <a:cubicBezTo>
                  <a:pt x="165" y="87"/>
                  <a:pt x="165" y="87"/>
                  <a:pt x="165" y="87"/>
                </a:cubicBezTo>
                <a:cubicBezTo>
                  <a:pt x="158" y="51"/>
                  <a:pt x="158" y="51"/>
                  <a:pt x="158" y="51"/>
                </a:cubicBezTo>
                <a:cubicBezTo>
                  <a:pt x="158" y="51"/>
                  <a:pt x="158" y="51"/>
                  <a:pt x="158" y="51"/>
                </a:cubicBezTo>
                <a:cubicBezTo>
                  <a:pt x="160" y="41"/>
                  <a:pt x="160" y="41"/>
                  <a:pt x="160" y="41"/>
                </a:cubicBezTo>
                <a:cubicBezTo>
                  <a:pt x="170" y="20"/>
                  <a:pt x="170" y="20"/>
                  <a:pt x="170" y="20"/>
                </a:cubicBezTo>
                <a:cubicBezTo>
                  <a:pt x="163" y="21"/>
                  <a:pt x="163" y="21"/>
                  <a:pt x="163" y="21"/>
                </a:cubicBezTo>
                <a:cubicBezTo>
                  <a:pt x="163" y="21"/>
                  <a:pt x="163" y="21"/>
                  <a:pt x="163" y="21"/>
                </a:cubicBezTo>
                <a:cubicBezTo>
                  <a:pt x="163" y="21"/>
                  <a:pt x="163" y="21"/>
                  <a:pt x="163" y="20"/>
                </a:cubicBezTo>
                <a:cubicBezTo>
                  <a:pt x="163" y="0"/>
                  <a:pt x="163" y="0"/>
                  <a:pt x="16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75"/>
          <p:cNvSpPr>
            <a:spLocks noEditPoints="1"/>
          </p:cNvSpPr>
          <p:nvPr/>
        </p:nvSpPr>
        <p:spPr bwMode="auto">
          <a:xfrm>
            <a:off x="4583113" y="4795838"/>
            <a:ext cx="1095375" cy="1096963"/>
          </a:xfrm>
          <a:custGeom>
            <a:avLst/>
            <a:gdLst>
              <a:gd name="T0" fmla="*/ 12 w 372"/>
              <a:gd name="T1" fmla="*/ 81 h 373"/>
              <a:gd name="T2" fmla="*/ 6 w 372"/>
              <a:gd name="T3" fmla="*/ 105 h 373"/>
              <a:gd name="T4" fmla="*/ 0 w 372"/>
              <a:gd name="T5" fmla="*/ 124 h 373"/>
              <a:gd name="T6" fmla="*/ 278 w 372"/>
              <a:gd name="T7" fmla="*/ 373 h 373"/>
              <a:gd name="T8" fmla="*/ 319 w 372"/>
              <a:gd name="T9" fmla="*/ 294 h 373"/>
              <a:gd name="T10" fmla="*/ 319 w 372"/>
              <a:gd name="T11" fmla="*/ 294 h 373"/>
              <a:gd name="T12" fmla="*/ 333 w 372"/>
              <a:gd name="T13" fmla="*/ 291 h 373"/>
              <a:gd name="T14" fmla="*/ 339 w 372"/>
              <a:gd name="T15" fmla="*/ 289 h 373"/>
              <a:gd name="T16" fmla="*/ 329 w 372"/>
              <a:gd name="T17" fmla="*/ 238 h 373"/>
              <a:gd name="T18" fmla="*/ 329 w 372"/>
              <a:gd name="T19" fmla="*/ 237 h 373"/>
              <a:gd name="T20" fmla="*/ 349 w 372"/>
              <a:gd name="T21" fmla="*/ 210 h 373"/>
              <a:gd name="T22" fmla="*/ 349 w 372"/>
              <a:gd name="T23" fmla="*/ 203 h 373"/>
              <a:gd name="T24" fmla="*/ 348 w 372"/>
              <a:gd name="T25" fmla="*/ 165 h 373"/>
              <a:gd name="T26" fmla="*/ 348 w 372"/>
              <a:gd name="T27" fmla="*/ 144 h 373"/>
              <a:gd name="T28" fmla="*/ 348 w 372"/>
              <a:gd name="T29" fmla="*/ 144 h 373"/>
              <a:gd name="T30" fmla="*/ 348 w 372"/>
              <a:gd name="T31" fmla="*/ 142 h 373"/>
              <a:gd name="T32" fmla="*/ 350 w 372"/>
              <a:gd name="T33" fmla="*/ 137 h 373"/>
              <a:gd name="T34" fmla="*/ 352 w 372"/>
              <a:gd name="T35" fmla="*/ 132 h 373"/>
              <a:gd name="T36" fmla="*/ 354 w 372"/>
              <a:gd name="T37" fmla="*/ 127 h 373"/>
              <a:gd name="T38" fmla="*/ 372 w 372"/>
              <a:gd name="T39" fmla="*/ 72 h 373"/>
              <a:gd name="T40" fmla="*/ 361 w 372"/>
              <a:gd name="T41" fmla="*/ 69 h 373"/>
              <a:gd name="T42" fmla="*/ 346 w 372"/>
              <a:gd name="T43" fmla="*/ 66 h 373"/>
              <a:gd name="T44" fmla="*/ 345 w 372"/>
              <a:gd name="T45" fmla="*/ 65 h 373"/>
              <a:gd name="T46" fmla="*/ 344 w 372"/>
              <a:gd name="T47" fmla="*/ 64 h 373"/>
              <a:gd name="T48" fmla="*/ 332 w 372"/>
              <a:gd name="T49" fmla="*/ 53 h 373"/>
              <a:gd name="T50" fmla="*/ 275 w 372"/>
              <a:gd name="T51" fmla="*/ 0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72" h="373">
                <a:moveTo>
                  <a:pt x="12" y="81"/>
                </a:moveTo>
                <a:cubicBezTo>
                  <a:pt x="6" y="105"/>
                  <a:pt x="6" y="105"/>
                  <a:pt x="6" y="105"/>
                </a:cubicBezTo>
                <a:cubicBezTo>
                  <a:pt x="0" y="124"/>
                  <a:pt x="0" y="124"/>
                  <a:pt x="0" y="124"/>
                </a:cubicBezTo>
                <a:moveTo>
                  <a:pt x="278" y="373"/>
                </a:moveTo>
                <a:cubicBezTo>
                  <a:pt x="319" y="294"/>
                  <a:pt x="319" y="294"/>
                  <a:pt x="319" y="294"/>
                </a:cubicBezTo>
                <a:cubicBezTo>
                  <a:pt x="319" y="294"/>
                  <a:pt x="319" y="294"/>
                  <a:pt x="319" y="294"/>
                </a:cubicBezTo>
                <a:cubicBezTo>
                  <a:pt x="333" y="291"/>
                  <a:pt x="333" y="291"/>
                  <a:pt x="333" y="291"/>
                </a:cubicBezTo>
                <a:cubicBezTo>
                  <a:pt x="339" y="289"/>
                  <a:pt x="339" y="289"/>
                  <a:pt x="339" y="289"/>
                </a:cubicBezTo>
                <a:cubicBezTo>
                  <a:pt x="329" y="238"/>
                  <a:pt x="329" y="238"/>
                  <a:pt x="329" y="238"/>
                </a:cubicBezTo>
                <a:cubicBezTo>
                  <a:pt x="328" y="238"/>
                  <a:pt x="329" y="238"/>
                  <a:pt x="329" y="237"/>
                </a:cubicBezTo>
                <a:cubicBezTo>
                  <a:pt x="349" y="210"/>
                  <a:pt x="349" y="210"/>
                  <a:pt x="349" y="210"/>
                </a:cubicBezTo>
                <a:cubicBezTo>
                  <a:pt x="349" y="203"/>
                  <a:pt x="349" y="203"/>
                  <a:pt x="349" y="203"/>
                </a:cubicBezTo>
                <a:cubicBezTo>
                  <a:pt x="348" y="165"/>
                  <a:pt x="348" y="165"/>
                  <a:pt x="348" y="165"/>
                </a:cubicBezTo>
                <a:cubicBezTo>
                  <a:pt x="348" y="144"/>
                  <a:pt x="348" y="144"/>
                  <a:pt x="348" y="144"/>
                </a:cubicBezTo>
                <a:cubicBezTo>
                  <a:pt x="348" y="144"/>
                  <a:pt x="348" y="144"/>
                  <a:pt x="348" y="144"/>
                </a:cubicBezTo>
                <a:cubicBezTo>
                  <a:pt x="348" y="142"/>
                  <a:pt x="348" y="142"/>
                  <a:pt x="348" y="142"/>
                </a:cubicBezTo>
                <a:cubicBezTo>
                  <a:pt x="350" y="137"/>
                  <a:pt x="350" y="137"/>
                  <a:pt x="350" y="137"/>
                </a:cubicBezTo>
                <a:cubicBezTo>
                  <a:pt x="352" y="132"/>
                  <a:pt x="352" y="132"/>
                  <a:pt x="352" y="132"/>
                </a:cubicBezTo>
                <a:cubicBezTo>
                  <a:pt x="354" y="127"/>
                  <a:pt x="354" y="127"/>
                  <a:pt x="354" y="127"/>
                </a:cubicBezTo>
                <a:cubicBezTo>
                  <a:pt x="372" y="72"/>
                  <a:pt x="372" y="72"/>
                  <a:pt x="372" y="72"/>
                </a:cubicBezTo>
                <a:cubicBezTo>
                  <a:pt x="361" y="69"/>
                  <a:pt x="361" y="69"/>
                  <a:pt x="361" y="69"/>
                </a:cubicBezTo>
                <a:cubicBezTo>
                  <a:pt x="346" y="66"/>
                  <a:pt x="346" y="66"/>
                  <a:pt x="346" y="66"/>
                </a:cubicBezTo>
                <a:cubicBezTo>
                  <a:pt x="346" y="66"/>
                  <a:pt x="345" y="65"/>
                  <a:pt x="345" y="65"/>
                </a:cubicBezTo>
                <a:cubicBezTo>
                  <a:pt x="344" y="64"/>
                  <a:pt x="344" y="64"/>
                  <a:pt x="344" y="64"/>
                </a:cubicBezTo>
                <a:cubicBezTo>
                  <a:pt x="332" y="53"/>
                  <a:pt x="332" y="53"/>
                  <a:pt x="332" y="53"/>
                </a:cubicBezTo>
                <a:cubicBezTo>
                  <a:pt x="275" y="0"/>
                  <a:pt x="275" y="0"/>
                  <a:pt x="275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76"/>
          <p:cNvSpPr>
            <a:spLocks/>
          </p:cNvSpPr>
          <p:nvPr/>
        </p:nvSpPr>
        <p:spPr bwMode="auto">
          <a:xfrm>
            <a:off x="5081588" y="4313238"/>
            <a:ext cx="349250" cy="441325"/>
          </a:xfrm>
          <a:custGeom>
            <a:avLst/>
            <a:gdLst>
              <a:gd name="T0" fmla="*/ 0 w 119"/>
              <a:gd name="T1" fmla="*/ 28 h 150"/>
              <a:gd name="T2" fmla="*/ 0 w 119"/>
              <a:gd name="T3" fmla="*/ 11 h 150"/>
              <a:gd name="T4" fmla="*/ 0 w 119"/>
              <a:gd name="T5" fmla="*/ 10 h 150"/>
              <a:gd name="T6" fmla="*/ 13 w 119"/>
              <a:gd name="T7" fmla="*/ 5 h 150"/>
              <a:gd name="T8" fmla="*/ 31 w 119"/>
              <a:gd name="T9" fmla="*/ 0 h 150"/>
              <a:gd name="T10" fmla="*/ 31 w 119"/>
              <a:gd name="T11" fmla="*/ 0 h 150"/>
              <a:gd name="T12" fmla="*/ 43 w 119"/>
              <a:gd name="T13" fmla="*/ 1 h 150"/>
              <a:gd name="T14" fmla="*/ 43 w 119"/>
              <a:gd name="T15" fmla="*/ 1 h 150"/>
              <a:gd name="T16" fmla="*/ 118 w 119"/>
              <a:gd name="T17" fmla="*/ 33 h 150"/>
              <a:gd name="T18" fmla="*/ 119 w 119"/>
              <a:gd name="T19" fmla="*/ 33 h 150"/>
              <a:gd name="T20" fmla="*/ 118 w 119"/>
              <a:gd name="T21" fmla="*/ 34 h 150"/>
              <a:gd name="T22" fmla="*/ 118 w 119"/>
              <a:gd name="T23" fmla="*/ 34 h 150"/>
              <a:gd name="T24" fmla="*/ 95 w 119"/>
              <a:gd name="T25" fmla="*/ 33 h 150"/>
              <a:gd name="T26" fmla="*/ 80 w 119"/>
              <a:gd name="T27" fmla="*/ 49 h 150"/>
              <a:gd name="T28" fmla="*/ 83 w 119"/>
              <a:gd name="T29" fmla="*/ 53 h 150"/>
              <a:gd name="T30" fmla="*/ 91 w 119"/>
              <a:gd name="T31" fmla="*/ 62 h 150"/>
              <a:gd name="T32" fmla="*/ 91 w 119"/>
              <a:gd name="T33" fmla="*/ 63 h 150"/>
              <a:gd name="T34" fmla="*/ 92 w 119"/>
              <a:gd name="T35" fmla="*/ 70 h 150"/>
              <a:gd name="T36" fmla="*/ 93 w 119"/>
              <a:gd name="T37" fmla="*/ 85 h 150"/>
              <a:gd name="T38" fmla="*/ 98 w 119"/>
              <a:gd name="T39" fmla="*/ 129 h 150"/>
              <a:gd name="T40" fmla="*/ 99 w 119"/>
              <a:gd name="T41" fmla="*/ 15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9" h="150">
                <a:moveTo>
                  <a:pt x="0" y="28"/>
                </a:moveTo>
                <a:cubicBezTo>
                  <a:pt x="0" y="11"/>
                  <a:pt x="0" y="11"/>
                  <a:pt x="0" y="11"/>
                </a:cubicBezTo>
                <a:cubicBezTo>
                  <a:pt x="0" y="11"/>
                  <a:pt x="0" y="10"/>
                  <a:pt x="0" y="10"/>
                </a:cubicBezTo>
                <a:cubicBezTo>
                  <a:pt x="13" y="5"/>
                  <a:pt x="13" y="5"/>
                  <a:pt x="13" y="5"/>
                </a:cubicBezTo>
                <a:cubicBezTo>
                  <a:pt x="31" y="0"/>
                  <a:pt x="31" y="0"/>
                  <a:pt x="31" y="0"/>
                </a:cubicBezTo>
                <a:cubicBezTo>
                  <a:pt x="31" y="0"/>
                  <a:pt x="31" y="0"/>
                  <a:pt x="31" y="0"/>
                </a:cubicBezTo>
                <a:cubicBezTo>
                  <a:pt x="43" y="1"/>
                  <a:pt x="43" y="1"/>
                  <a:pt x="43" y="1"/>
                </a:cubicBezTo>
                <a:cubicBezTo>
                  <a:pt x="43" y="1"/>
                  <a:pt x="43" y="1"/>
                  <a:pt x="43" y="1"/>
                </a:cubicBezTo>
                <a:cubicBezTo>
                  <a:pt x="118" y="33"/>
                  <a:pt x="118" y="33"/>
                  <a:pt x="118" y="33"/>
                </a:cubicBezTo>
                <a:cubicBezTo>
                  <a:pt x="118" y="33"/>
                  <a:pt x="119" y="33"/>
                  <a:pt x="119" y="33"/>
                </a:cubicBezTo>
                <a:cubicBezTo>
                  <a:pt x="119" y="33"/>
                  <a:pt x="118" y="34"/>
                  <a:pt x="118" y="34"/>
                </a:cubicBezTo>
                <a:cubicBezTo>
                  <a:pt x="118" y="34"/>
                  <a:pt x="118" y="34"/>
                  <a:pt x="118" y="34"/>
                </a:cubicBezTo>
                <a:cubicBezTo>
                  <a:pt x="95" y="33"/>
                  <a:pt x="95" y="33"/>
                  <a:pt x="95" y="33"/>
                </a:cubicBezTo>
                <a:cubicBezTo>
                  <a:pt x="80" y="49"/>
                  <a:pt x="80" y="49"/>
                  <a:pt x="80" y="49"/>
                </a:cubicBezTo>
                <a:cubicBezTo>
                  <a:pt x="83" y="53"/>
                  <a:pt x="83" y="53"/>
                  <a:pt x="83" y="53"/>
                </a:cubicBezTo>
                <a:cubicBezTo>
                  <a:pt x="91" y="62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2" y="70"/>
                  <a:pt x="92" y="70"/>
                  <a:pt x="92" y="70"/>
                </a:cubicBezTo>
                <a:cubicBezTo>
                  <a:pt x="93" y="85"/>
                  <a:pt x="93" y="85"/>
                  <a:pt x="93" y="85"/>
                </a:cubicBezTo>
                <a:cubicBezTo>
                  <a:pt x="98" y="129"/>
                  <a:pt x="98" y="129"/>
                  <a:pt x="98" y="129"/>
                </a:cubicBezTo>
                <a:cubicBezTo>
                  <a:pt x="99" y="150"/>
                  <a:pt x="99" y="150"/>
                  <a:pt x="99" y="15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77"/>
          <p:cNvSpPr>
            <a:spLocks/>
          </p:cNvSpPr>
          <p:nvPr/>
        </p:nvSpPr>
        <p:spPr bwMode="auto">
          <a:xfrm>
            <a:off x="5684838" y="5006976"/>
            <a:ext cx="835025" cy="950913"/>
          </a:xfrm>
          <a:custGeom>
            <a:avLst/>
            <a:gdLst>
              <a:gd name="T0" fmla="*/ 25 w 284"/>
              <a:gd name="T1" fmla="*/ 323 h 323"/>
              <a:gd name="T2" fmla="*/ 26 w 284"/>
              <a:gd name="T3" fmla="*/ 320 h 323"/>
              <a:gd name="T4" fmla="*/ 29 w 284"/>
              <a:gd name="T5" fmla="*/ 310 h 323"/>
              <a:gd name="T6" fmla="*/ 29 w 284"/>
              <a:gd name="T7" fmla="*/ 310 h 323"/>
              <a:gd name="T8" fmla="*/ 29 w 284"/>
              <a:gd name="T9" fmla="*/ 309 h 323"/>
              <a:gd name="T10" fmla="*/ 30 w 284"/>
              <a:gd name="T11" fmla="*/ 309 h 323"/>
              <a:gd name="T12" fmla="*/ 43 w 284"/>
              <a:gd name="T13" fmla="*/ 313 h 323"/>
              <a:gd name="T14" fmla="*/ 50 w 284"/>
              <a:gd name="T15" fmla="*/ 304 h 323"/>
              <a:gd name="T16" fmla="*/ 64 w 284"/>
              <a:gd name="T17" fmla="*/ 289 h 323"/>
              <a:gd name="T18" fmla="*/ 65 w 284"/>
              <a:gd name="T19" fmla="*/ 289 h 323"/>
              <a:gd name="T20" fmla="*/ 90 w 284"/>
              <a:gd name="T21" fmla="*/ 284 h 323"/>
              <a:gd name="T22" fmla="*/ 94 w 284"/>
              <a:gd name="T23" fmla="*/ 265 h 323"/>
              <a:gd name="T24" fmla="*/ 94 w 284"/>
              <a:gd name="T25" fmla="*/ 265 h 323"/>
              <a:gd name="T26" fmla="*/ 96 w 284"/>
              <a:gd name="T27" fmla="*/ 264 h 323"/>
              <a:gd name="T28" fmla="*/ 108 w 284"/>
              <a:gd name="T29" fmla="*/ 259 h 323"/>
              <a:gd name="T30" fmla="*/ 108 w 284"/>
              <a:gd name="T31" fmla="*/ 259 h 323"/>
              <a:gd name="T32" fmla="*/ 110 w 284"/>
              <a:gd name="T33" fmla="*/ 260 h 323"/>
              <a:gd name="T34" fmla="*/ 119 w 284"/>
              <a:gd name="T35" fmla="*/ 262 h 323"/>
              <a:gd name="T36" fmla="*/ 122 w 284"/>
              <a:gd name="T37" fmla="*/ 263 h 323"/>
              <a:gd name="T38" fmla="*/ 129 w 284"/>
              <a:gd name="T39" fmla="*/ 265 h 323"/>
              <a:gd name="T40" fmla="*/ 135 w 284"/>
              <a:gd name="T41" fmla="*/ 253 h 323"/>
              <a:gd name="T42" fmla="*/ 136 w 284"/>
              <a:gd name="T43" fmla="*/ 253 h 323"/>
              <a:gd name="T44" fmla="*/ 156 w 284"/>
              <a:gd name="T45" fmla="*/ 259 h 323"/>
              <a:gd name="T46" fmla="*/ 190 w 284"/>
              <a:gd name="T47" fmla="*/ 244 h 323"/>
              <a:gd name="T48" fmla="*/ 190 w 284"/>
              <a:gd name="T49" fmla="*/ 244 h 323"/>
              <a:gd name="T50" fmla="*/ 232 w 284"/>
              <a:gd name="T51" fmla="*/ 247 h 323"/>
              <a:gd name="T52" fmla="*/ 273 w 284"/>
              <a:gd name="T53" fmla="*/ 212 h 323"/>
              <a:gd name="T54" fmla="*/ 284 w 284"/>
              <a:gd name="T55" fmla="*/ 203 h 323"/>
              <a:gd name="T56" fmla="*/ 283 w 284"/>
              <a:gd name="T57" fmla="*/ 194 h 323"/>
              <a:gd name="T58" fmla="*/ 277 w 284"/>
              <a:gd name="T59" fmla="*/ 150 h 323"/>
              <a:gd name="T60" fmla="*/ 203 w 284"/>
              <a:gd name="T61" fmla="*/ 158 h 323"/>
              <a:gd name="T62" fmla="*/ 202 w 284"/>
              <a:gd name="T63" fmla="*/ 158 h 323"/>
              <a:gd name="T64" fmla="*/ 177 w 284"/>
              <a:gd name="T65" fmla="*/ 122 h 323"/>
              <a:gd name="T66" fmla="*/ 177 w 284"/>
              <a:gd name="T67" fmla="*/ 122 h 323"/>
              <a:gd name="T68" fmla="*/ 164 w 284"/>
              <a:gd name="T69" fmla="*/ 80 h 323"/>
              <a:gd name="T70" fmla="*/ 96 w 284"/>
              <a:gd name="T71" fmla="*/ 52 h 323"/>
              <a:gd name="T72" fmla="*/ 66 w 284"/>
              <a:gd name="T73" fmla="*/ 44 h 323"/>
              <a:gd name="T74" fmla="*/ 65 w 284"/>
              <a:gd name="T75" fmla="*/ 43 h 323"/>
              <a:gd name="T76" fmla="*/ 53 w 284"/>
              <a:gd name="T77" fmla="*/ 2 h 323"/>
              <a:gd name="T78" fmla="*/ 36 w 284"/>
              <a:gd name="T79" fmla="*/ 1 h 323"/>
              <a:gd name="T80" fmla="*/ 8 w 284"/>
              <a:gd name="T81" fmla="*/ 0 h 323"/>
              <a:gd name="T82" fmla="*/ 0 w 284"/>
              <a:gd name="T83" fmla="*/ 0 h 3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84" h="323">
                <a:moveTo>
                  <a:pt x="25" y="323"/>
                </a:moveTo>
                <a:cubicBezTo>
                  <a:pt x="26" y="320"/>
                  <a:pt x="26" y="320"/>
                  <a:pt x="26" y="320"/>
                </a:cubicBezTo>
                <a:cubicBezTo>
                  <a:pt x="29" y="310"/>
                  <a:pt x="29" y="310"/>
                  <a:pt x="29" y="310"/>
                </a:cubicBezTo>
                <a:cubicBezTo>
                  <a:pt x="29" y="310"/>
                  <a:pt x="29" y="310"/>
                  <a:pt x="29" y="310"/>
                </a:cubicBezTo>
                <a:cubicBezTo>
                  <a:pt x="29" y="309"/>
                  <a:pt x="29" y="309"/>
                  <a:pt x="29" y="309"/>
                </a:cubicBezTo>
                <a:cubicBezTo>
                  <a:pt x="29" y="309"/>
                  <a:pt x="29" y="309"/>
                  <a:pt x="30" y="309"/>
                </a:cubicBezTo>
                <a:cubicBezTo>
                  <a:pt x="43" y="313"/>
                  <a:pt x="43" y="313"/>
                  <a:pt x="43" y="313"/>
                </a:cubicBezTo>
                <a:cubicBezTo>
                  <a:pt x="50" y="304"/>
                  <a:pt x="50" y="304"/>
                  <a:pt x="50" y="304"/>
                </a:cubicBezTo>
                <a:cubicBezTo>
                  <a:pt x="64" y="289"/>
                  <a:pt x="64" y="289"/>
                  <a:pt x="64" y="289"/>
                </a:cubicBezTo>
                <a:cubicBezTo>
                  <a:pt x="64" y="289"/>
                  <a:pt x="65" y="289"/>
                  <a:pt x="65" y="289"/>
                </a:cubicBezTo>
                <a:cubicBezTo>
                  <a:pt x="90" y="284"/>
                  <a:pt x="90" y="284"/>
                  <a:pt x="90" y="284"/>
                </a:cubicBezTo>
                <a:cubicBezTo>
                  <a:pt x="94" y="265"/>
                  <a:pt x="94" y="265"/>
                  <a:pt x="94" y="265"/>
                </a:cubicBezTo>
                <a:cubicBezTo>
                  <a:pt x="94" y="265"/>
                  <a:pt x="94" y="265"/>
                  <a:pt x="94" y="265"/>
                </a:cubicBezTo>
                <a:cubicBezTo>
                  <a:pt x="96" y="264"/>
                  <a:pt x="96" y="264"/>
                  <a:pt x="96" y="264"/>
                </a:cubicBezTo>
                <a:cubicBezTo>
                  <a:pt x="108" y="259"/>
                  <a:pt x="108" y="259"/>
                  <a:pt x="108" y="259"/>
                </a:cubicBezTo>
                <a:cubicBezTo>
                  <a:pt x="108" y="259"/>
                  <a:pt x="108" y="259"/>
                  <a:pt x="108" y="259"/>
                </a:cubicBezTo>
                <a:cubicBezTo>
                  <a:pt x="110" y="260"/>
                  <a:pt x="110" y="260"/>
                  <a:pt x="110" y="260"/>
                </a:cubicBezTo>
                <a:cubicBezTo>
                  <a:pt x="119" y="262"/>
                  <a:pt x="119" y="262"/>
                  <a:pt x="119" y="262"/>
                </a:cubicBezTo>
                <a:cubicBezTo>
                  <a:pt x="122" y="263"/>
                  <a:pt x="122" y="263"/>
                  <a:pt x="122" y="263"/>
                </a:cubicBezTo>
                <a:cubicBezTo>
                  <a:pt x="129" y="265"/>
                  <a:pt x="129" y="265"/>
                  <a:pt x="129" y="265"/>
                </a:cubicBezTo>
                <a:cubicBezTo>
                  <a:pt x="135" y="253"/>
                  <a:pt x="135" y="253"/>
                  <a:pt x="135" y="253"/>
                </a:cubicBezTo>
                <a:cubicBezTo>
                  <a:pt x="136" y="253"/>
                  <a:pt x="136" y="253"/>
                  <a:pt x="136" y="253"/>
                </a:cubicBezTo>
                <a:cubicBezTo>
                  <a:pt x="156" y="259"/>
                  <a:pt x="156" y="259"/>
                  <a:pt x="156" y="259"/>
                </a:cubicBezTo>
                <a:cubicBezTo>
                  <a:pt x="190" y="244"/>
                  <a:pt x="190" y="244"/>
                  <a:pt x="190" y="244"/>
                </a:cubicBezTo>
                <a:cubicBezTo>
                  <a:pt x="190" y="244"/>
                  <a:pt x="190" y="244"/>
                  <a:pt x="190" y="244"/>
                </a:cubicBezTo>
                <a:cubicBezTo>
                  <a:pt x="232" y="247"/>
                  <a:pt x="232" y="247"/>
                  <a:pt x="232" y="247"/>
                </a:cubicBezTo>
                <a:cubicBezTo>
                  <a:pt x="273" y="212"/>
                  <a:pt x="273" y="212"/>
                  <a:pt x="273" y="212"/>
                </a:cubicBezTo>
                <a:cubicBezTo>
                  <a:pt x="284" y="203"/>
                  <a:pt x="284" y="203"/>
                  <a:pt x="284" y="203"/>
                </a:cubicBezTo>
                <a:cubicBezTo>
                  <a:pt x="283" y="194"/>
                  <a:pt x="283" y="194"/>
                  <a:pt x="283" y="194"/>
                </a:cubicBezTo>
                <a:cubicBezTo>
                  <a:pt x="277" y="150"/>
                  <a:pt x="277" y="150"/>
                  <a:pt x="277" y="150"/>
                </a:cubicBezTo>
                <a:cubicBezTo>
                  <a:pt x="203" y="158"/>
                  <a:pt x="203" y="158"/>
                  <a:pt x="203" y="158"/>
                </a:cubicBezTo>
                <a:cubicBezTo>
                  <a:pt x="203" y="158"/>
                  <a:pt x="203" y="158"/>
                  <a:pt x="202" y="158"/>
                </a:cubicBezTo>
                <a:cubicBezTo>
                  <a:pt x="177" y="122"/>
                  <a:pt x="177" y="122"/>
                  <a:pt x="177" y="122"/>
                </a:cubicBezTo>
                <a:cubicBezTo>
                  <a:pt x="177" y="122"/>
                  <a:pt x="177" y="122"/>
                  <a:pt x="177" y="122"/>
                </a:cubicBezTo>
                <a:cubicBezTo>
                  <a:pt x="164" y="80"/>
                  <a:pt x="164" y="80"/>
                  <a:pt x="164" y="80"/>
                </a:cubicBezTo>
                <a:cubicBezTo>
                  <a:pt x="96" y="52"/>
                  <a:pt x="96" y="52"/>
                  <a:pt x="96" y="52"/>
                </a:cubicBezTo>
                <a:cubicBezTo>
                  <a:pt x="66" y="44"/>
                  <a:pt x="66" y="44"/>
                  <a:pt x="66" y="44"/>
                </a:cubicBezTo>
                <a:cubicBezTo>
                  <a:pt x="66" y="44"/>
                  <a:pt x="65" y="44"/>
                  <a:pt x="65" y="43"/>
                </a:cubicBezTo>
                <a:cubicBezTo>
                  <a:pt x="53" y="2"/>
                  <a:pt x="53" y="2"/>
                  <a:pt x="53" y="2"/>
                </a:cubicBezTo>
                <a:cubicBezTo>
                  <a:pt x="36" y="1"/>
                  <a:pt x="36" y="1"/>
                  <a:pt x="36" y="1"/>
                </a:cubicBezTo>
                <a:cubicBezTo>
                  <a:pt x="8" y="0"/>
                  <a:pt x="8" y="0"/>
                  <a:pt x="8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78"/>
          <p:cNvSpPr>
            <a:spLocks/>
          </p:cNvSpPr>
          <p:nvPr/>
        </p:nvSpPr>
        <p:spPr bwMode="auto">
          <a:xfrm>
            <a:off x="3838575" y="4065588"/>
            <a:ext cx="557213" cy="306388"/>
          </a:xfrm>
          <a:custGeom>
            <a:avLst/>
            <a:gdLst>
              <a:gd name="T0" fmla="*/ 189 w 189"/>
              <a:gd name="T1" fmla="*/ 0 h 104"/>
              <a:gd name="T2" fmla="*/ 134 w 189"/>
              <a:gd name="T3" fmla="*/ 51 h 104"/>
              <a:gd name="T4" fmla="*/ 117 w 189"/>
              <a:gd name="T5" fmla="*/ 82 h 104"/>
              <a:gd name="T6" fmla="*/ 117 w 189"/>
              <a:gd name="T7" fmla="*/ 82 h 104"/>
              <a:gd name="T8" fmla="*/ 115 w 189"/>
              <a:gd name="T9" fmla="*/ 83 h 104"/>
              <a:gd name="T10" fmla="*/ 69 w 189"/>
              <a:gd name="T11" fmla="*/ 103 h 104"/>
              <a:gd name="T12" fmla="*/ 69 w 189"/>
              <a:gd name="T13" fmla="*/ 104 h 104"/>
              <a:gd name="T14" fmla="*/ 68 w 189"/>
              <a:gd name="T15" fmla="*/ 103 h 104"/>
              <a:gd name="T16" fmla="*/ 49 w 189"/>
              <a:gd name="T17" fmla="*/ 84 h 104"/>
              <a:gd name="T18" fmla="*/ 23 w 189"/>
              <a:gd name="T19" fmla="*/ 88 h 104"/>
              <a:gd name="T20" fmla="*/ 22 w 189"/>
              <a:gd name="T21" fmla="*/ 88 h 104"/>
              <a:gd name="T22" fmla="*/ 8 w 189"/>
              <a:gd name="T23" fmla="*/ 74 h 104"/>
              <a:gd name="T24" fmla="*/ 5 w 189"/>
              <a:gd name="T25" fmla="*/ 70 h 104"/>
              <a:gd name="T26" fmla="*/ 5 w 189"/>
              <a:gd name="T27" fmla="*/ 70 h 104"/>
              <a:gd name="T28" fmla="*/ 0 w 189"/>
              <a:gd name="T29" fmla="*/ 51 h 104"/>
              <a:gd name="T30" fmla="*/ 0 w 189"/>
              <a:gd name="T31" fmla="*/ 5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9" h="104">
                <a:moveTo>
                  <a:pt x="189" y="0"/>
                </a:moveTo>
                <a:cubicBezTo>
                  <a:pt x="134" y="51"/>
                  <a:pt x="134" y="51"/>
                  <a:pt x="134" y="51"/>
                </a:cubicBezTo>
                <a:cubicBezTo>
                  <a:pt x="117" y="82"/>
                  <a:pt x="117" y="82"/>
                  <a:pt x="117" y="82"/>
                </a:cubicBezTo>
                <a:cubicBezTo>
                  <a:pt x="117" y="82"/>
                  <a:pt x="117" y="82"/>
                  <a:pt x="117" y="82"/>
                </a:cubicBezTo>
                <a:cubicBezTo>
                  <a:pt x="115" y="83"/>
                  <a:pt x="115" y="83"/>
                  <a:pt x="115" y="83"/>
                </a:cubicBezTo>
                <a:cubicBezTo>
                  <a:pt x="69" y="103"/>
                  <a:pt x="69" y="103"/>
                  <a:pt x="69" y="103"/>
                </a:cubicBezTo>
                <a:cubicBezTo>
                  <a:pt x="69" y="104"/>
                  <a:pt x="69" y="104"/>
                  <a:pt x="69" y="104"/>
                </a:cubicBezTo>
                <a:cubicBezTo>
                  <a:pt x="68" y="104"/>
                  <a:pt x="68" y="103"/>
                  <a:pt x="68" y="103"/>
                </a:cubicBezTo>
                <a:cubicBezTo>
                  <a:pt x="49" y="84"/>
                  <a:pt x="49" y="84"/>
                  <a:pt x="49" y="84"/>
                </a:cubicBezTo>
                <a:cubicBezTo>
                  <a:pt x="23" y="88"/>
                  <a:pt x="23" y="88"/>
                  <a:pt x="23" y="88"/>
                </a:cubicBezTo>
                <a:cubicBezTo>
                  <a:pt x="23" y="88"/>
                  <a:pt x="22" y="88"/>
                  <a:pt x="22" y="88"/>
                </a:cubicBezTo>
                <a:cubicBezTo>
                  <a:pt x="8" y="74"/>
                  <a:pt x="8" y="74"/>
                  <a:pt x="8" y="74"/>
                </a:cubicBezTo>
                <a:cubicBezTo>
                  <a:pt x="5" y="70"/>
                  <a:pt x="5" y="70"/>
                  <a:pt x="5" y="70"/>
                </a:cubicBezTo>
                <a:cubicBezTo>
                  <a:pt x="5" y="70"/>
                  <a:pt x="5" y="70"/>
                  <a:pt x="5" y="70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1"/>
                  <a:pt x="0" y="51"/>
                  <a:pt x="0" y="5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79"/>
          <p:cNvSpPr>
            <a:spLocks/>
          </p:cNvSpPr>
          <p:nvPr/>
        </p:nvSpPr>
        <p:spPr bwMode="auto">
          <a:xfrm>
            <a:off x="6519863" y="5602288"/>
            <a:ext cx="347663" cy="207963"/>
          </a:xfrm>
          <a:custGeom>
            <a:avLst/>
            <a:gdLst>
              <a:gd name="T0" fmla="*/ 0 w 118"/>
              <a:gd name="T1" fmla="*/ 1 h 71"/>
              <a:gd name="T2" fmla="*/ 1 w 118"/>
              <a:gd name="T3" fmla="*/ 0 h 71"/>
              <a:gd name="T4" fmla="*/ 5 w 118"/>
              <a:gd name="T5" fmla="*/ 3 h 71"/>
              <a:gd name="T6" fmla="*/ 18 w 118"/>
              <a:gd name="T7" fmla="*/ 11 h 71"/>
              <a:gd name="T8" fmla="*/ 34 w 118"/>
              <a:gd name="T9" fmla="*/ 20 h 71"/>
              <a:gd name="T10" fmla="*/ 118 w 118"/>
              <a:gd name="T11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8" h="71">
                <a:moveTo>
                  <a:pt x="0" y="1"/>
                </a:moveTo>
                <a:cubicBezTo>
                  <a:pt x="1" y="0"/>
                  <a:pt x="1" y="0"/>
                  <a:pt x="1" y="0"/>
                </a:cubicBezTo>
                <a:cubicBezTo>
                  <a:pt x="5" y="3"/>
                  <a:pt x="5" y="3"/>
                  <a:pt x="5" y="3"/>
                </a:cubicBezTo>
                <a:cubicBezTo>
                  <a:pt x="18" y="11"/>
                  <a:pt x="18" y="11"/>
                  <a:pt x="18" y="11"/>
                </a:cubicBezTo>
                <a:cubicBezTo>
                  <a:pt x="34" y="20"/>
                  <a:pt x="34" y="20"/>
                  <a:pt x="34" y="20"/>
                </a:cubicBezTo>
                <a:cubicBezTo>
                  <a:pt x="118" y="71"/>
                  <a:pt x="118" y="71"/>
                  <a:pt x="118" y="7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80"/>
          <p:cNvSpPr>
            <a:spLocks/>
          </p:cNvSpPr>
          <p:nvPr/>
        </p:nvSpPr>
        <p:spPr bwMode="auto">
          <a:xfrm>
            <a:off x="5969000" y="4765676"/>
            <a:ext cx="406400" cy="395288"/>
          </a:xfrm>
          <a:custGeom>
            <a:avLst/>
            <a:gdLst>
              <a:gd name="T0" fmla="*/ 138 w 138"/>
              <a:gd name="T1" fmla="*/ 0 h 134"/>
              <a:gd name="T2" fmla="*/ 136 w 138"/>
              <a:gd name="T3" fmla="*/ 29 h 134"/>
              <a:gd name="T4" fmla="*/ 136 w 138"/>
              <a:gd name="T5" fmla="*/ 29 h 134"/>
              <a:gd name="T6" fmla="*/ 82 w 138"/>
              <a:gd name="T7" fmla="*/ 52 h 134"/>
              <a:gd name="T8" fmla="*/ 82 w 138"/>
              <a:gd name="T9" fmla="*/ 53 h 134"/>
              <a:gd name="T10" fmla="*/ 82 w 138"/>
              <a:gd name="T11" fmla="*/ 53 h 134"/>
              <a:gd name="T12" fmla="*/ 82 w 138"/>
              <a:gd name="T13" fmla="*/ 53 h 134"/>
              <a:gd name="T14" fmla="*/ 55 w 138"/>
              <a:gd name="T15" fmla="*/ 53 h 134"/>
              <a:gd name="T16" fmla="*/ 45 w 138"/>
              <a:gd name="T17" fmla="*/ 53 h 134"/>
              <a:gd name="T18" fmla="*/ 44 w 138"/>
              <a:gd name="T19" fmla="*/ 54 h 134"/>
              <a:gd name="T20" fmla="*/ 17 w 138"/>
              <a:gd name="T21" fmla="*/ 104 h 134"/>
              <a:gd name="T22" fmla="*/ 0 w 138"/>
              <a:gd name="T23" fmla="*/ 134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8" h="134">
                <a:moveTo>
                  <a:pt x="138" y="0"/>
                </a:moveTo>
                <a:cubicBezTo>
                  <a:pt x="136" y="29"/>
                  <a:pt x="136" y="29"/>
                  <a:pt x="136" y="29"/>
                </a:cubicBezTo>
                <a:cubicBezTo>
                  <a:pt x="136" y="29"/>
                  <a:pt x="136" y="29"/>
                  <a:pt x="136" y="29"/>
                </a:cubicBezTo>
                <a:cubicBezTo>
                  <a:pt x="82" y="52"/>
                  <a:pt x="82" y="52"/>
                  <a:pt x="82" y="52"/>
                </a:cubicBezTo>
                <a:cubicBezTo>
                  <a:pt x="82" y="53"/>
                  <a:pt x="82" y="53"/>
                  <a:pt x="82" y="53"/>
                </a:cubicBezTo>
                <a:cubicBezTo>
                  <a:pt x="82" y="53"/>
                  <a:pt x="82" y="53"/>
                  <a:pt x="82" y="53"/>
                </a:cubicBezTo>
                <a:cubicBezTo>
                  <a:pt x="82" y="53"/>
                  <a:pt x="82" y="53"/>
                  <a:pt x="82" y="53"/>
                </a:cubicBezTo>
                <a:cubicBezTo>
                  <a:pt x="55" y="53"/>
                  <a:pt x="55" y="53"/>
                  <a:pt x="55" y="53"/>
                </a:cubicBezTo>
                <a:cubicBezTo>
                  <a:pt x="45" y="53"/>
                  <a:pt x="45" y="53"/>
                  <a:pt x="45" y="53"/>
                </a:cubicBezTo>
                <a:cubicBezTo>
                  <a:pt x="44" y="54"/>
                  <a:pt x="44" y="54"/>
                  <a:pt x="44" y="54"/>
                </a:cubicBezTo>
                <a:cubicBezTo>
                  <a:pt x="17" y="104"/>
                  <a:pt x="17" y="104"/>
                  <a:pt x="17" y="104"/>
                </a:cubicBezTo>
                <a:cubicBezTo>
                  <a:pt x="0" y="134"/>
                  <a:pt x="0" y="134"/>
                  <a:pt x="0" y="13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81"/>
          <p:cNvSpPr>
            <a:spLocks noEditPoints="1"/>
          </p:cNvSpPr>
          <p:nvPr/>
        </p:nvSpPr>
        <p:spPr bwMode="auto">
          <a:xfrm>
            <a:off x="6010275" y="2071688"/>
            <a:ext cx="1233488" cy="1089025"/>
          </a:xfrm>
          <a:custGeom>
            <a:avLst/>
            <a:gdLst>
              <a:gd name="T0" fmla="*/ 11 w 419"/>
              <a:gd name="T1" fmla="*/ 160 h 370"/>
              <a:gd name="T2" fmla="*/ 4 w 419"/>
              <a:gd name="T3" fmla="*/ 149 h 370"/>
              <a:gd name="T4" fmla="*/ 0 w 419"/>
              <a:gd name="T5" fmla="*/ 142 h 370"/>
              <a:gd name="T6" fmla="*/ 4 w 419"/>
              <a:gd name="T7" fmla="*/ 141 h 370"/>
              <a:gd name="T8" fmla="*/ 28 w 419"/>
              <a:gd name="T9" fmla="*/ 124 h 370"/>
              <a:gd name="T10" fmla="*/ 29 w 419"/>
              <a:gd name="T11" fmla="*/ 122 h 370"/>
              <a:gd name="T12" fmla="*/ 31 w 419"/>
              <a:gd name="T13" fmla="*/ 129 h 370"/>
              <a:gd name="T14" fmla="*/ 39 w 419"/>
              <a:gd name="T15" fmla="*/ 128 h 370"/>
              <a:gd name="T16" fmla="*/ 69 w 419"/>
              <a:gd name="T17" fmla="*/ 122 h 370"/>
              <a:gd name="T18" fmla="*/ 74 w 419"/>
              <a:gd name="T19" fmla="*/ 104 h 370"/>
              <a:gd name="T20" fmla="*/ 179 w 419"/>
              <a:gd name="T21" fmla="*/ 60 h 370"/>
              <a:gd name="T22" fmla="*/ 214 w 419"/>
              <a:gd name="T23" fmla="*/ 36 h 370"/>
              <a:gd name="T24" fmla="*/ 249 w 419"/>
              <a:gd name="T25" fmla="*/ 16 h 370"/>
              <a:gd name="T26" fmla="*/ 277 w 419"/>
              <a:gd name="T27" fmla="*/ 1 h 370"/>
              <a:gd name="T28" fmla="*/ 277 w 419"/>
              <a:gd name="T29" fmla="*/ 1 h 370"/>
              <a:gd name="T30" fmla="*/ 284 w 419"/>
              <a:gd name="T31" fmla="*/ 26 h 370"/>
              <a:gd name="T32" fmla="*/ 284 w 419"/>
              <a:gd name="T33" fmla="*/ 71 h 370"/>
              <a:gd name="T34" fmla="*/ 286 w 419"/>
              <a:gd name="T35" fmla="*/ 85 h 370"/>
              <a:gd name="T36" fmla="*/ 303 w 419"/>
              <a:gd name="T37" fmla="*/ 102 h 370"/>
              <a:gd name="T38" fmla="*/ 303 w 419"/>
              <a:gd name="T39" fmla="*/ 103 h 370"/>
              <a:gd name="T40" fmla="*/ 299 w 419"/>
              <a:gd name="T41" fmla="*/ 142 h 370"/>
              <a:gd name="T42" fmla="*/ 305 w 419"/>
              <a:gd name="T43" fmla="*/ 143 h 370"/>
              <a:gd name="T44" fmla="*/ 306 w 419"/>
              <a:gd name="T45" fmla="*/ 148 h 370"/>
              <a:gd name="T46" fmla="*/ 351 w 419"/>
              <a:gd name="T47" fmla="*/ 191 h 370"/>
              <a:gd name="T48" fmla="*/ 352 w 419"/>
              <a:gd name="T49" fmla="*/ 192 h 370"/>
              <a:gd name="T50" fmla="*/ 379 w 419"/>
              <a:gd name="T51" fmla="*/ 250 h 370"/>
              <a:gd name="T52" fmla="*/ 384 w 419"/>
              <a:gd name="T53" fmla="*/ 253 h 370"/>
              <a:gd name="T54" fmla="*/ 411 w 419"/>
              <a:gd name="T55" fmla="*/ 295 h 370"/>
              <a:gd name="T56" fmla="*/ 419 w 419"/>
              <a:gd name="T57" fmla="*/ 307 h 370"/>
              <a:gd name="T58" fmla="*/ 418 w 419"/>
              <a:gd name="T59" fmla="*/ 308 h 370"/>
              <a:gd name="T60" fmla="*/ 385 w 419"/>
              <a:gd name="T61" fmla="*/ 311 h 370"/>
              <a:gd name="T62" fmla="*/ 366 w 419"/>
              <a:gd name="T63" fmla="*/ 313 h 370"/>
              <a:gd name="T64" fmla="*/ 286 w 419"/>
              <a:gd name="T65" fmla="*/ 339 h 370"/>
              <a:gd name="T66" fmla="*/ 279 w 419"/>
              <a:gd name="T67" fmla="*/ 339 h 370"/>
              <a:gd name="T68" fmla="*/ 184 w 419"/>
              <a:gd name="T69" fmla="*/ 344 h 370"/>
              <a:gd name="T70" fmla="*/ 134 w 419"/>
              <a:gd name="T71" fmla="*/ 363 h 370"/>
              <a:gd name="T72" fmla="*/ 114 w 419"/>
              <a:gd name="T73" fmla="*/ 370 h 370"/>
              <a:gd name="T74" fmla="*/ 103 w 419"/>
              <a:gd name="T75" fmla="*/ 358 h 370"/>
              <a:gd name="T76" fmla="*/ 84 w 419"/>
              <a:gd name="T77" fmla="*/ 362 h 370"/>
              <a:gd name="T78" fmla="*/ 84 w 419"/>
              <a:gd name="T79" fmla="*/ 361 h 370"/>
              <a:gd name="T80" fmla="*/ 75 w 419"/>
              <a:gd name="T81" fmla="*/ 345 h 370"/>
              <a:gd name="T82" fmla="*/ 68 w 419"/>
              <a:gd name="T83" fmla="*/ 347 h 370"/>
              <a:gd name="T84" fmla="*/ 63 w 419"/>
              <a:gd name="T85" fmla="*/ 347 h 370"/>
              <a:gd name="T86" fmla="*/ 74 w 419"/>
              <a:gd name="T87" fmla="*/ 265 h 3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19" h="370">
                <a:moveTo>
                  <a:pt x="44" y="168"/>
                </a:moveTo>
                <a:cubicBezTo>
                  <a:pt x="11" y="160"/>
                  <a:pt x="11" y="160"/>
                  <a:pt x="11" y="160"/>
                </a:cubicBezTo>
                <a:cubicBezTo>
                  <a:pt x="11" y="160"/>
                  <a:pt x="11" y="160"/>
                  <a:pt x="11" y="160"/>
                </a:cubicBezTo>
                <a:cubicBezTo>
                  <a:pt x="4" y="149"/>
                  <a:pt x="4" y="149"/>
                  <a:pt x="4" y="149"/>
                </a:cubicBezTo>
                <a:cubicBezTo>
                  <a:pt x="0" y="143"/>
                  <a:pt x="0" y="143"/>
                  <a:pt x="0" y="143"/>
                </a:cubicBezTo>
                <a:cubicBezTo>
                  <a:pt x="0" y="143"/>
                  <a:pt x="0" y="142"/>
                  <a:pt x="0" y="142"/>
                </a:cubicBezTo>
                <a:cubicBezTo>
                  <a:pt x="0" y="142"/>
                  <a:pt x="0" y="142"/>
                  <a:pt x="0" y="142"/>
                </a:cubicBezTo>
                <a:cubicBezTo>
                  <a:pt x="4" y="141"/>
                  <a:pt x="4" y="141"/>
                  <a:pt x="4" y="141"/>
                </a:cubicBezTo>
                <a:cubicBezTo>
                  <a:pt x="22" y="140"/>
                  <a:pt x="22" y="140"/>
                  <a:pt x="22" y="140"/>
                </a:cubicBezTo>
                <a:cubicBezTo>
                  <a:pt x="28" y="124"/>
                  <a:pt x="28" y="124"/>
                  <a:pt x="28" y="124"/>
                </a:cubicBezTo>
                <a:cubicBezTo>
                  <a:pt x="29" y="123"/>
                  <a:pt x="29" y="123"/>
                  <a:pt x="29" y="123"/>
                </a:cubicBezTo>
                <a:cubicBezTo>
                  <a:pt x="29" y="122"/>
                  <a:pt x="29" y="122"/>
                  <a:pt x="29" y="122"/>
                </a:cubicBezTo>
                <a:cubicBezTo>
                  <a:pt x="29" y="122"/>
                  <a:pt x="30" y="122"/>
                  <a:pt x="30" y="123"/>
                </a:cubicBezTo>
                <a:cubicBezTo>
                  <a:pt x="31" y="129"/>
                  <a:pt x="31" y="129"/>
                  <a:pt x="31" y="129"/>
                </a:cubicBezTo>
                <a:cubicBezTo>
                  <a:pt x="31" y="129"/>
                  <a:pt x="31" y="129"/>
                  <a:pt x="31" y="129"/>
                </a:cubicBezTo>
                <a:cubicBezTo>
                  <a:pt x="39" y="128"/>
                  <a:pt x="39" y="128"/>
                  <a:pt x="39" y="128"/>
                </a:cubicBezTo>
                <a:cubicBezTo>
                  <a:pt x="51" y="126"/>
                  <a:pt x="51" y="126"/>
                  <a:pt x="51" y="126"/>
                </a:cubicBezTo>
                <a:cubicBezTo>
                  <a:pt x="69" y="122"/>
                  <a:pt x="69" y="122"/>
                  <a:pt x="69" y="122"/>
                </a:cubicBezTo>
                <a:cubicBezTo>
                  <a:pt x="74" y="104"/>
                  <a:pt x="74" y="104"/>
                  <a:pt x="74" y="104"/>
                </a:cubicBezTo>
                <a:cubicBezTo>
                  <a:pt x="74" y="104"/>
                  <a:pt x="74" y="104"/>
                  <a:pt x="74" y="104"/>
                </a:cubicBezTo>
                <a:cubicBezTo>
                  <a:pt x="136" y="72"/>
                  <a:pt x="136" y="72"/>
                  <a:pt x="136" y="72"/>
                </a:cubicBezTo>
                <a:cubicBezTo>
                  <a:pt x="179" y="60"/>
                  <a:pt x="179" y="60"/>
                  <a:pt x="179" y="60"/>
                </a:cubicBezTo>
                <a:cubicBezTo>
                  <a:pt x="196" y="48"/>
                  <a:pt x="196" y="48"/>
                  <a:pt x="196" y="48"/>
                </a:cubicBezTo>
                <a:cubicBezTo>
                  <a:pt x="214" y="36"/>
                  <a:pt x="214" y="36"/>
                  <a:pt x="214" y="36"/>
                </a:cubicBezTo>
                <a:cubicBezTo>
                  <a:pt x="216" y="34"/>
                  <a:pt x="216" y="34"/>
                  <a:pt x="216" y="34"/>
                </a:cubicBezTo>
                <a:cubicBezTo>
                  <a:pt x="249" y="16"/>
                  <a:pt x="249" y="16"/>
                  <a:pt x="249" y="16"/>
                </a:cubicBezTo>
                <a:cubicBezTo>
                  <a:pt x="256" y="12"/>
                  <a:pt x="256" y="12"/>
                  <a:pt x="256" y="12"/>
                </a:cubicBezTo>
                <a:cubicBezTo>
                  <a:pt x="277" y="1"/>
                  <a:pt x="277" y="1"/>
                  <a:pt x="277" y="1"/>
                </a:cubicBezTo>
                <a:cubicBezTo>
                  <a:pt x="277" y="0"/>
                  <a:pt x="277" y="0"/>
                  <a:pt x="277" y="1"/>
                </a:cubicBezTo>
                <a:cubicBezTo>
                  <a:pt x="277" y="1"/>
                  <a:pt x="277" y="1"/>
                  <a:pt x="277" y="1"/>
                </a:cubicBezTo>
                <a:cubicBezTo>
                  <a:pt x="282" y="20"/>
                  <a:pt x="282" y="20"/>
                  <a:pt x="282" y="20"/>
                </a:cubicBezTo>
                <a:cubicBezTo>
                  <a:pt x="284" y="26"/>
                  <a:pt x="284" y="26"/>
                  <a:pt x="284" y="26"/>
                </a:cubicBezTo>
                <a:cubicBezTo>
                  <a:pt x="284" y="57"/>
                  <a:pt x="284" y="57"/>
                  <a:pt x="284" y="57"/>
                </a:cubicBezTo>
                <a:cubicBezTo>
                  <a:pt x="284" y="71"/>
                  <a:pt x="284" y="71"/>
                  <a:pt x="284" y="71"/>
                </a:cubicBezTo>
                <a:cubicBezTo>
                  <a:pt x="283" y="83"/>
                  <a:pt x="283" y="83"/>
                  <a:pt x="283" y="83"/>
                </a:cubicBezTo>
                <a:cubicBezTo>
                  <a:pt x="286" y="85"/>
                  <a:pt x="286" y="85"/>
                  <a:pt x="286" y="85"/>
                </a:cubicBezTo>
                <a:cubicBezTo>
                  <a:pt x="298" y="97"/>
                  <a:pt x="298" y="97"/>
                  <a:pt x="298" y="97"/>
                </a:cubicBezTo>
                <a:cubicBezTo>
                  <a:pt x="303" y="102"/>
                  <a:pt x="303" y="102"/>
                  <a:pt x="303" y="102"/>
                </a:cubicBezTo>
                <a:cubicBezTo>
                  <a:pt x="303" y="102"/>
                  <a:pt x="303" y="102"/>
                  <a:pt x="303" y="102"/>
                </a:cubicBezTo>
                <a:cubicBezTo>
                  <a:pt x="303" y="103"/>
                  <a:pt x="303" y="103"/>
                  <a:pt x="303" y="103"/>
                </a:cubicBezTo>
                <a:cubicBezTo>
                  <a:pt x="301" y="133"/>
                  <a:pt x="301" y="133"/>
                  <a:pt x="301" y="133"/>
                </a:cubicBezTo>
                <a:cubicBezTo>
                  <a:pt x="299" y="142"/>
                  <a:pt x="299" y="142"/>
                  <a:pt x="299" y="142"/>
                </a:cubicBezTo>
                <a:cubicBezTo>
                  <a:pt x="305" y="143"/>
                  <a:pt x="305" y="143"/>
                  <a:pt x="305" y="143"/>
                </a:cubicBezTo>
                <a:cubicBezTo>
                  <a:pt x="305" y="143"/>
                  <a:pt x="305" y="143"/>
                  <a:pt x="305" y="143"/>
                </a:cubicBezTo>
                <a:cubicBezTo>
                  <a:pt x="306" y="145"/>
                  <a:pt x="306" y="145"/>
                  <a:pt x="306" y="145"/>
                </a:cubicBezTo>
                <a:cubicBezTo>
                  <a:pt x="306" y="148"/>
                  <a:pt x="306" y="148"/>
                  <a:pt x="306" y="148"/>
                </a:cubicBezTo>
                <a:cubicBezTo>
                  <a:pt x="313" y="183"/>
                  <a:pt x="313" y="183"/>
                  <a:pt x="313" y="183"/>
                </a:cubicBezTo>
                <a:cubicBezTo>
                  <a:pt x="351" y="191"/>
                  <a:pt x="351" y="191"/>
                  <a:pt x="351" y="191"/>
                </a:cubicBezTo>
                <a:cubicBezTo>
                  <a:pt x="352" y="191"/>
                  <a:pt x="352" y="191"/>
                  <a:pt x="352" y="191"/>
                </a:cubicBezTo>
                <a:cubicBezTo>
                  <a:pt x="352" y="191"/>
                  <a:pt x="352" y="192"/>
                  <a:pt x="352" y="192"/>
                </a:cubicBezTo>
                <a:cubicBezTo>
                  <a:pt x="338" y="225"/>
                  <a:pt x="338" y="225"/>
                  <a:pt x="338" y="225"/>
                </a:cubicBezTo>
                <a:cubicBezTo>
                  <a:pt x="379" y="250"/>
                  <a:pt x="379" y="250"/>
                  <a:pt x="379" y="250"/>
                </a:cubicBezTo>
                <a:cubicBezTo>
                  <a:pt x="384" y="253"/>
                  <a:pt x="384" y="253"/>
                  <a:pt x="384" y="253"/>
                </a:cubicBezTo>
                <a:cubicBezTo>
                  <a:pt x="384" y="253"/>
                  <a:pt x="384" y="253"/>
                  <a:pt x="384" y="253"/>
                </a:cubicBezTo>
                <a:cubicBezTo>
                  <a:pt x="386" y="257"/>
                  <a:pt x="386" y="257"/>
                  <a:pt x="386" y="257"/>
                </a:cubicBezTo>
                <a:cubicBezTo>
                  <a:pt x="411" y="295"/>
                  <a:pt x="411" y="295"/>
                  <a:pt x="411" y="295"/>
                </a:cubicBezTo>
                <a:cubicBezTo>
                  <a:pt x="418" y="306"/>
                  <a:pt x="418" y="306"/>
                  <a:pt x="418" y="306"/>
                </a:cubicBezTo>
                <a:cubicBezTo>
                  <a:pt x="419" y="307"/>
                  <a:pt x="419" y="307"/>
                  <a:pt x="419" y="307"/>
                </a:cubicBezTo>
                <a:cubicBezTo>
                  <a:pt x="419" y="307"/>
                  <a:pt x="419" y="307"/>
                  <a:pt x="419" y="307"/>
                </a:cubicBezTo>
                <a:cubicBezTo>
                  <a:pt x="419" y="307"/>
                  <a:pt x="419" y="307"/>
                  <a:pt x="418" y="308"/>
                </a:cubicBezTo>
                <a:cubicBezTo>
                  <a:pt x="417" y="308"/>
                  <a:pt x="417" y="308"/>
                  <a:pt x="417" y="308"/>
                </a:cubicBezTo>
                <a:cubicBezTo>
                  <a:pt x="385" y="311"/>
                  <a:pt x="385" y="311"/>
                  <a:pt x="385" y="311"/>
                </a:cubicBezTo>
                <a:cubicBezTo>
                  <a:pt x="382" y="311"/>
                  <a:pt x="382" y="311"/>
                  <a:pt x="382" y="311"/>
                </a:cubicBezTo>
                <a:cubicBezTo>
                  <a:pt x="366" y="313"/>
                  <a:pt x="366" y="313"/>
                  <a:pt x="366" y="313"/>
                </a:cubicBezTo>
                <a:cubicBezTo>
                  <a:pt x="288" y="338"/>
                  <a:pt x="288" y="338"/>
                  <a:pt x="288" y="338"/>
                </a:cubicBezTo>
                <a:cubicBezTo>
                  <a:pt x="286" y="339"/>
                  <a:pt x="286" y="339"/>
                  <a:pt x="286" y="339"/>
                </a:cubicBezTo>
                <a:cubicBezTo>
                  <a:pt x="286" y="339"/>
                  <a:pt x="286" y="339"/>
                  <a:pt x="286" y="339"/>
                </a:cubicBezTo>
                <a:cubicBezTo>
                  <a:pt x="279" y="339"/>
                  <a:pt x="279" y="339"/>
                  <a:pt x="279" y="339"/>
                </a:cubicBezTo>
                <a:cubicBezTo>
                  <a:pt x="194" y="340"/>
                  <a:pt x="194" y="340"/>
                  <a:pt x="194" y="340"/>
                </a:cubicBezTo>
                <a:cubicBezTo>
                  <a:pt x="184" y="344"/>
                  <a:pt x="184" y="344"/>
                  <a:pt x="184" y="344"/>
                </a:cubicBezTo>
                <a:cubicBezTo>
                  <a:pt x="167" y="350"/>
                  <a:pt x="167" y="350"/>
                  <a:pt x="167" y="350"/>
                </a:cubicBezTo>
                <a:cubicBezTo>
                  <a:pt x="134" y="363"/>
                  <a:pt x="134" y="363"/>
                  <a:pt x="134" y="363"/>
                </a:cubicBezTo>
                <a:cubicBezTo>
                  <a:pt x="114" y="370"/>
                  <a:pt x="114" y="370"/>
                  <a:pt x="114" y="370"/>
                </a:cubicBezTo>
                <a:cubicBezTo>
                  <a:pt x="114" y="370"/>
                  <a:pt x="114" y="370"/>
                  <a:pt x="114" y="370"/>
                </a:cubicBezTo>
                <a:cubicBezTo>
                  <a:pt x="114" y="370"/>
                  <a:pt x="114" y="370"/>
                  <a:pt x="114" y="370"/>
                </a:cubicBezTo>
                <a:cubicBezTo>
                  <a:pt x="103" y="358"/>
                  <a:pt x="103" y="358"/>
                  <a:pt x="103" y="358"/>
                </a:cubicBezTo>
                <a:cubicBezTo>
                  <a:pt x="88" y="361"/>
                  <a:pt x="88" y="361"/>
                  <a:pt x="88" y="361"/>
                </a:cubicBezTo>
                <a:cubicBezTo>
                  <a:pt x="84" y="362"/>
                  <a:pt x="84" y="362"/>
                  <a:pt x="84" y="362"/>
                </a:cubicBezTo>
                <a:cubicBezTo>
                  <a:pt x="84" y="362"/>
                  <a:pt x="84" y="362"/>
                  <a:pt x="84" y="362"/>
                </a:cubicBezTo>
                <a:cubicBezTo>
                  <a:pt x="84" y="361"/>
                  <a:pt x="84" y="361"/>
                  <a:pt x="84" y="361"/>
                </a:cubicBezTo>
                <a:cubicBezTo>
                  <a:pt x="83" y="342"/>
                  <a:pt x="83" y="342"/>
                  <a:pt x="83" y="342"/>
                </a:cubicBezTo>
                <a:cubicBezTo>
                  <a:pt x="75" y="345"/>
                  <a:pt x="75" y="345"/>
                  <a:pt x="75" y="345"/>
                </a:cubicBezTo>
                <a:cubicBezTo>
                  <a:pt x="69" y="347"/>
                  <a:pt x="69" y="347"/>
                  <a:pt x="69" y="347"/>
                </a:cubicBezTo>
                <a:cubicBezTo>
                  <a:pt x="69" y="347"/>
                  <a:pt x="69" y="347"/>
                  <a:pt x="68" y="347"/>
                </a:cubicBezTo>
                <a:cubicBezTo>
                  <a:pt x="63" y="347"/>
                  <a:pt x="63" y="347"/>
                  <a:pt x="63" y="347"/>
                </a:cubicBezTo>
                <a:cubicBezTo>
                  <a:pt x="63" y="347"/>
                  <a:pt x="63" y="347"/>
                  <a:pt x="63" y="347"/>
                </a:cubicBezTo>
                <a:moveTo>
                  <a:pt x="62" y="297"/>
                </a:moveTo>
                <a:cubicBezTo>
                  <a:pt x="74" y="265"/>
                  <a:pt x="74" y="265"/>
                  <a:pt x="74" y="26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82"/>
          <p:cNvSpPr>
            <a:spLocks/>
          </p:cNvSpPr>
          <p:nvPr/>
        </p:nvSpPr>
        <p:spPr bwMode="auto">
          <a:xfrm>
            <a:off x="6507163" y="1258888"/>
            <a:ext cx="639763" cy="915988"/>
          </a:xfrm>
          <a:custGeom>
            <a:avLst/>
            <a:gdLst>
              <a:gd name="T0" fmla="*/ 43 w 217"/>
              <a:gd name="T1" fmla="*/ 311 h 311"/>
              <a:gd name="T2" fmla="*/ 33 w 217"/>
              <a:gd name="T3" fmla="*/ 302 h 311"/>
              <a:gd name="T4" fmla="*/ 10 w 217"/>
              <a:gd name="T5" fmla="*/ 281 h 311"/>
              <a:gd name="T6" fmla="*/ 10 w 217"/>
              <a:gd name="T7" fmla="*/ 280 h 311"/>
              <a:gd name="T8" fmla="*/ 10 w 217"/>
              <a:gd name="T9" fmla="*/ 279 h 311"/>
              <a:gd name="T10" fmla="*/ 13 w 217"/>
              <a:gd name="T11" fmla="*/ 259 h 311"/>
              <a:gd name="T12" fmla="*/ 17 w 217"/>
              <a:gd name="T13" fmla="*/ 220 h 311"/>
              <a:gd name="T14" fmla="*/ 8 w 217"/>
              <a:gd name="T15" fmla="*/ 204 h 311"/>
              <a:gd name="T16" fmla="*/ 8 w 217"/>
              <a:gd name="T17" fmla="*/ 204 h 311"/>
              <a:gd name="T18" fmla="*/ 8 w 217"/>
              <a:gd name="T19" fmla="*/ 167 h 311"/>
              <a:gd name="T20" fmla="*/ 9 w 217"/>
              <a:gd name="T21" fmla="*/ 155 h 311"/>
              <a:gd name="T22" fmla="*/ 9 w 217"/>
              <a:gd name="T23" fmla="*/ 139 h 311"/>
              <a:gd name="T24" fmla="*/ 0 w 217"/>
              <a:gd name="T25" fmla="*/ 133 h 311"/>
              <a:gd name="T26" fmla="*/ 0 w 217"/>
              <a:gd name="T27" fmla="*/ 133 h 311"/>
              <a:gd name="T28" fmla="*/ 0 w 217"/>
              <a:gd name="T29" fmla="*/ 132 h 311"/>
              <a:gd name="T30" fmla="*/ 40 w 217"/>
              <a:gd name="T31" fmla="*/ 94 h 311"/>
              <a:gd name="T32" fmla="*/ 41 w 217"/>
              <a:gd name="T33" fmla="*/ 94 h 311"/>
              <a:gd name="T34" fmla="*/ 52 w 217"/>
              <a:gd name="T35" fmla="*/ 103 h 311"/>
              <a:gd name="T36" fmla="*/ 101 w 217"/>
              <a:gd name="T37" fmla="*/ 86 h 311"/>
              <a:gd name="T38" fmla="*/ 110 w 217"/>
              <a:gd name="T39" fmla="*/ 71 h 311"/>
              <a:gd name="T40" fmla="*/ 101 w 217"/>
              <a:gd name="T41" fmla="*/ 32 h 311"/>
              <a:gd name="T42" fmla="*/ 101 w 217"/>
              <a:gd name="T43" fmla="*/ 31 h 311"/>
              <a:gd name="T44" fmla="*/ 152 w 217"/>
              <a:gd name="T45" fmla="*/ 0 h 311"/>
              <a:gd name="T46" fmla="*/ 152 w 217"/>
              <a:gd name="T47" fmla="*/ 0 h 311"/>
              <a:gd name="T48" fmla="*/ 152 w 217"/>
              <a:gd name="T49" fmla="*/ 0 h 311"/>
              <a:gd name="T50" fmla="*/ 163 w 217"/>
              <a:gd name="T51" fmla="*/ 42 h 311"/>
              <a:gd name="T52" fmla="*/ 178 w 217"/>
              <a:gd name="T53" fmla="*/ 105 h 311"/>
              <a:gd name="T54" fmla="*/ 195 w 217"/>
              <a:gd name="T55" fmla="*/ 101 h 311"/>
              <a:gd name="T56" fmla="*/ 195 w 217"/>
              <a:gd name="T57" fmla="*/ 102 h 311"/>
              <a:gd name="T58" fmla="*/ 207 w 217"/>
              <a:gd name="T59" fmla="*/ 124 h 311"/>
              <a:gd name="T60" fmla="*/ 217 w 217"/>
              <a:gd name="T61" fmla="*/ 123 h 311"/>
              <a:gd name="T62" fmla="*/ 217 w 217"/>
              <a:gd name="T63" fmla="*/ 124 h 311"/>
              <a:gd name="T64" fmla="*/ 217 w 217"/>
              <a:gd name="T65" fmla="*/ 124 h 311"/>
              <a:gd name="T66" fmla="*/ 199 w 217"/>
              <a:gd name="T67" fmla="*/ 131 h 311"/>
              <a:gd name="T68" fmla="*/ 189 w 217"/>
              <a:gd name="T69" fmla="*/ 134 h 311"/>
              <a:gd name="T70" fmla="*/ 176 w 217"/>
              <a:gd name="T71" fmla="*/ 150 h 311"/>
              <a:gd name="T72" fmla="*/ 164 w 217"/>
              <a:gd name="T73" fmla="*/ 164 h 311"/>
              <a:gd name="T74" fmla="*/ 162 w 217"/>
              <a:gd name="T75" fmla="*/ 166 h 311"/>
              <a:gd name="T76" fmla="*/ 165 w 217"/>
              <a:gd name="T77" fmla="*/ 167 h 311"/>
              <a:gd name="T78" fmla="*/ 180 w 217"/>
              <a:gd name="T79" fmla="*/ 176 h 311"/>
              <a:gd name="T80" fmla="*/ 180 w 217"/>
              <a:gd name="T81" fmla="*/ 176 h 311"/>
              <a:gd name="T82" fmla="*/ 178 w 217"/>
              <a:gd name="T83" fmla="*/ 184 h 311"/>
              <a:gd name="T84" fmla="*/ 176 w 217"/>
              <a:gd name="T85" fmla="*/ 200 h 311"/>
              <a:gd name="T86" fmla="*/ 177 w 217"/>
              <a:gd name="T87" fmla="*/ 205 h 311"/>
              <a:gd name="T88" fmla="*/ 190 w 217"/>
              <a:gd name="T89" fmla="*/ 244 h 311"/>
              <a:gd name="T90" fmla="*/ 190 w 217"/>
              <a:gd name="T91" fmla="*/ 244 h 311"/>
              <a:gd name="T92" fmla="*/ 175 w 217"/>
              <a:gd name="T93" fmla="*/ 279 h 311"/>
              <a:gd name="T94" fmla="*/ 175 w 217"/>
              <a:gd name="T95" fmla="*/ 279 h 311"/>
              <a:gd name="T96" fmla="*/ 170 w 217"/>
              <a:gd name="T97" fmla="*/ 281 h 311"/>
              <a:gd name="T98" fmla="*/ 114 w 217"/>
              <a:gd name="T99" fmla="*/ 302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17" h="311">
                <a:moveTo>
                  <a:pt x="43" y="311"/>
                </a:moveTo>
                <a:cubicBezTo>
                  <a:pt x="33" y="302"/>
                  <a:pt x="33" y="302"/>
                  <a:pt x="33" y="302"/>
                </a:cubicBezTo>
                <a:cubicBezTo>
                  <a:pt x="10" y="281"/>
                  <a:pt x="10" y="281"/>
                  <a:pt x="10" y="281"/>
                </a:cubicBezTo>
                <a:cubicBezTo>
                  <a:pt x="10" y="281"/>
                  <a:pt x="10" y="281"/>
                  <a:pt x="10" y="280"/>
                </a:cubicBezTo>
                <a:cubicBezTo>
                  <a:pt x="10" y="279"/>
                  <a:pt x="10" y="279"/>
                  <a:pt x="10" y="279"/>
                </a:cubicBezTo>
                <a:cubicBezTo>
                  <a:pt x="13" y="259"/>
                  <a:pt x="13" y="259"/>
                  <a:pt x="13" y="259"/>
                </a:cubicBezTo>
                <a:cubicBezTo>
                  <a:pt x="17" y="220"/>
                  <a:pt x="17" y="220"/>
                  <a:pt x="17" y="220"/>
                </a:cubicBezTo>
                <a:cubicBezTo>
                  <a:pt x="8" y="204"/>
                  <a:pt x="8" y="204"/>
                  <a:pt x="8" y="204"/>
                </a:cubicBezTo>
                <a:cubicBezTo>
                  <a:pt x="8" y="204"/>
                  <a:pt x="8" y="204"/>
                  <a:pt x="8" y="204"/>
                </a:cubicBezTo>
                <a:cubicBezTo>
                  <a:pt x="8" y="167"/>
                  <a:pt x="8" y="167"/>
                  <a:pt x="8" y="167"/>
                </a:cubicBezTo>
                <a:cubicBezTo>
                  <a:pt x="9" y="155"/>
                  <a:pt x="9" y="155"/>
                  <a:pt x="9" y="155"/>
                </a:cubicBezTo>
                <a:cubicBezTo>
                  <a:pt x="9" y="139"/>
                  <a:pt x="9" y="139"/>
                  <a:pt x="9" y="139"/>
                </a:cubicBezTo>
                <a:cubicBezTo>
                  <a:pt x="0" y="133"/>
                  <a:pt x="0" y="133"/>
                  <a:pt x="0" y="133"/>
                </a:cubicBezTo>
                <a:cubicBezTo>
                  <a:pt x="0" y="133"/>
                  <a:pt x="0" y="133"/>
                  <a:pt x="0" y="133"/>
                </a:cubicBezTo>
                <a:cubicBezTo>
                  <a:pt x="0" y="133"/>
                  <a:pt x="0" y="133"/>
                  <a:pt x="0" y="132"/>
                </a:cubicBezTo>
                <a:cubicBezTo>
                  <a:pt x="40" y="94"/>
                  <a:pt x="40" y="94"/>
                  <a:pt x="40" y="94"/>
                </a:cubicBezTo>
                <a:cubicBezTo>
                  <a:pt x="40" y="93"/>
                  <a:pt x="40" y="93"/>
                  <a:pt x="41" y="94"/>
                </a:cubicBezTo>
                <a:cubicBezTo>
                  <a:pt x="52" y="103"/>
                  <a:pt x="52" y="103"/>
                  <a:pt x="52" y="103"/>
                </a:cubicBezTo>
                <a:cubicBezTo>
                  <a:pt x="101" y="86"/>
                  <a:pt x="101" y="86"/>
                  <a:pt x="101" y="86"/>
                </a:cubicBezTo>
                <a:cubicBezTo>
                  <a:pt x="110" y="71"/>
                  <a:pt x="110" y="71"/>
                  <a:pt x="110" y="71"/>
                </a:cubicBezTo>
                <a:cubicBezTo>
                  <a:pt x="101" y="32"/>
                  <a:pt x="101" y="32"/>
                  <a:pt x="101" y="32"/>
                </a:cubicBezTo>
                <a:cubicBezTo>
                  <a:pt x="101" y="32"/>
                  <a:pt x="101" y="32"/>
                  <a:pt x="101" y="31"/>
                </a:cubicBezTo>
                <a:cubicBezTo>
                  <a:pt x="152" y="0"/>
                  <a:pt x="152" y="0"/>
                  <a:pt x="152" y="0"/>
                </a:cubicBezTo>
                <a:cubicBezTo>
                  <a:pt x="152" y="0"/>
                  <a:pt x="152" y="0"/>
                  <a:pt x="152" y="0"/>
                </a:cubicBezTo>
                <a:cubicBezTo>
                  <a:pt x="152" y="0"/>
                  <a:pt x="152" y="0"/>
                  <a:pt x="152" y="0"/>
                </a:cubicBezTo>
                <a:cubicBezTo>
                  <a:pt x="163" y="42"/>
                  <a:pt x="163" y="42"/>
                  <a:pt x="163" y="42"/>
                </a:cubicBezTo>
                <a:cubicBezTo>
                  <a:pt x="178" y="105"/>
                  <a:pt x="178" y="105"/>
                  <a:pt x="178" y="105"/>
                </a:cubicBezTo>
                <a:cubicBezTo>
                  <a:pt x="195" y="101"/>
                  <a:pt x="195" y="101"/>
                  <a:pt x="195" y="101"/>
                </a:cubicBezTo>
                <a:cubicBezTo>
                  <a:pt x="195" y="101"/>
                  <a:pt x="195" y="101"/>
                  <a:pt x="195" y="102"/>
                </a:cubicBezTo>
                <a:cubicBezTo>
                  <a:pt x="207" y="124"/>
                  <a:pt x="207" y="124"/>
                  <a:pt x="207" y="124"/>
                </a:cubicBezTo>
                <a:cubicBezTo>
                  <a:pt x="217" y="123"/>
                  <a:pt x="217" y="123"/>
                  <a:pt x="217" y="123"/>
                </a:cubicBezTo>
                <a:cubicBezTo>
                  <a:pt x="217" y="123"/>
                  <a:pt x="217" y="123"/>
                  <a:pt x="217" y="124"/>
                </a:cubicBezTo>
                <a:cubicBezTo>
                  <a:pt x="217" y="124"/>
                  <a:pt x="217" y="124"/>
                  <a:pt x="217" y="124"/>
                </a:cubicBezTo>
                <a:cubicBezTo>
                  <a:pt x="199" y="131"/>
                  <a:pt x="199" y="131"/>
                  <a:pt x="199" y="131"/>
                </a:cubicBezTo>
                <a:cubicBezTo>
                  <a:pt x="189" y="134"/>
                  <a:pt x="189" y="134"/>
                  <a:pt x="189" y="134"/>
                </a:cubicBezTo>
                <a:cubicBezTo>
                  <a:pt x="176" y="150"/>
                  <a:pt x="176" y="150"/>
                  <a:pt x="176" y="150"/>
                </a:cubicBezTo>
                <a:cubicBezTo>
                  <a:pt x="164" y="164"/>
                  <a:pt x="164" y="164"/>
                  <a:pt x="164" y="164"/>
                </a:cubicBezTo>
                <a:cubicBezTo>
                  <a:pt x="162" y="166"/>
                  <a:pt x="162" y="166"/>
                  <a:pt x="162" y="166"/>
                </a:cubicBezTo>
                <a:cubicBezTo>
                  <a:pt x="165" y="167"/>
                  <a:pt x="165" y="167"/>
                  <a:pt x="165" y="167"/>
                </a:cubicBezTo>
                <a:cubicBezTo>
                  <a:pt x="180" y="176"/>
                  <a:pt x="180" y="176"/>
                  <a:pt x="180" y="176"/>
                </a:cubicBezTo>
                <a:cubicBezTo>
                  <a:pt x="180" y="176"/>
                  <a:pt x="180" y="176"/>
                  <a:pt x="180" y="176"/>
                </a:cubicBezTo>
                <a:cubicBezTo>
                  <a:pt x="178" y="184"/>
                  <a:pt x="178" y="184"/>
                  <a:pt x="178" y="184"/>
                </a:cubicBezTo>
                <a:cubicBezTo>
                  <a:pt x="176" y="200"/>
                  <a:pt x="176" y="200"/>
                  <a:pt x="176" y="200"/>
                </a:cubicBezTo>
                <a:cubicBezTo>
                  <a:pt x="177" y="205"/>
                  <a:pt x="177" y="205"/>
                  <a:pt x="177" y="205"/>
                </a:cubicBezTo>
                <a:cubicBezTo>
                  <a:pt x="190" y="244"/>
                  <a:pt x="190" y="244"/>
                  <a:pt x="190" y="244"/>
                </a:cubicBezTo>
                <a:cubicBezTo>
                  <a:pt x="190" y="244"/>
                  <a:pt x="190" y="244"/>
                  <a:pt x="190" y="244"/>
                </a:cubicBezTo>
                <a:cubicBezTo>
                  <a:pt x="175" y="279"/>
                  <a:pt x="175" y="279"/>
                  <a:pt x="175" y="279"/>
                </a:cubicBezTo>
                <a:cubicBezTo>
                  <a:pt x="175" y="279"/>
                  <a:pt x="175" y="279"/>
                  <a:pt x="175" y="279"/>
                </a:cubicBezTo>
                <a:cubicBezTo>
                  <a:pt x="170" y="281"/>
                  <a:pt x="170" y="281"/>
                  <a:pt x="170" y="281"/>
                </a:cubicBezTo>
                <a:cubicBezTo>
                  <a:pt x="114" y="302"/>
                  <a:pt x="114" y="302"/>
                  <a:pt x="114" y="30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83"/>
          <p:cNvSpPr>
            <a:spLocks noEditPoints="1"/>
          </p:cNvSpPr>
          <p:nvPr/>
        </p:nvSpPr>
        <p:spPr bwMode="auto">
          <a:xfrm>
            <a:off x="6437313" y="331788"/>
            <a:ext cx="1103313" cy="809625"/>
          </a:xfrm>
          <a:custGeom>
            <a:avLst/>
            <a:gdLst>
              <a:gd name="T0" fmla="*/ 285 w 375"/>
              <a:gd name="T1" fmla="*/ 127 h 275"/>
              <a:gd name="T2" fmla="*/ 286 w 375"/>
              <a:gd name="T3" fmla="*/ 127 h 275"/>
              <a:gd name="T4" fmla="*/ 286 w 375"/>
              <a:gd name="T5" fmla="*/ 128 h 275"/>
              <a:gd name="T6" fmla="*/ 286 w 375"/>
              <a:gd name="T7" fmla="*/ 128 h 275"/>
              <a:gd name="T8" fmla="*/ 283 w 375"/>
              <a:gd name="T9" fmla="*/ 135 h 275"/>
              <a:gd name="T10" fmla="*/ 281 w 375"/>
              <a:gd name="T11" fmla="*/ 142 h 275"/>
              <a:gd name="T12" fmla="*/ 256 w 375"/>
              <a:gd name="T13" fmla="*/ 212 h 275"/>
              <a:gd name="T14" fmla="*/ 255 w 375"/>
              <a:gd name="T15" fmla="*/ 212 h 275"/>
              <a:gd name="T16" fmla="*/ 240 w 375"/>
              <a:gd name="T17" fmla="*/ 217 h 275"/>
              <a:gd name="T18" fmla="*/ 239 w 375"/>
              <a:gd name="T19" fmla="*/ 217 h 275"/>
              <a:gd name="T20" fmla="*/ 232 w 375"/>
              <a:gd name="T21" fmla="*/ 210 h 275"/>
              <a:gd name="T22" fmla="*/ 213 w 375"/>
              <a:gd name="T23" fmla="*/ 192 h 275"/>
              <a:gd name="T24" fmla="*/ 177 w 375"/>
              <a:gd name="T25" fmla="*/ 204 h 275"/>
              <a:gd name="T26" fmla="*/ 176 w 375"/>
              <a:gd name="T27" fmla="*/ 204 h 275"/>
              <a:gd name="T28" fmla="*/ 176 w 375"/>
              <a:gd name="T29" fmla="*/ 204 h 275"/>
              <a:gd name="T30" fmla="*/ 166 w 375"/>
              <a:gd name="T31" fmla="*/ 224 h 275"/>
              <a:gd name="T32" fmla="*/ 163 w 375"/>
              <a:gd name="T33" fmla="*/ 231 h 275"/>
              <a:gd name="T34" fmla="*/ 163 w 375"/>
              <a:gd name="T35" fmla="*/ 231 h 275"/>
              <a:gd name="T36" fmla="*/ 157 w 375"/>
              <a:gd name="T37" fmla="*/ 233 h 275"/>
              <a:gd name="T38" fmla="*/ 142 w 375"/>
              <a:gd name="T39" fmla="*/ 237 h 275"/>
              <a:gd name="T40" fmla="*/ 138 w 375"/>
              <a:gd name="T41" fmla="*/ 238 h 275"/>
              <a:gd name="T42" fmla="*/ 92 w 375"/>
              <a:gd name="T43" fmla="*/ 248 h 275"/>
              <a:gd name="T44" fmla="*/ 64 w 375"/>
              <a:gd name="T45" fmla="*/ 269 h 275"/>
              <a:gd name="T46" fmla="*/ 63 w 375"/>
              <a:gd name="T47" fmla="*/ 271 h 275"/>
              <a:gd name="T48" fmla="*/ 60 w 375"/>
              <a:gd name="T49" fmla="*/ 275 h 275"/>
              <a:gd name="T50" fmla="*/ 60 w 375"/>
              <a:gd name="T51" fmla="*/ 275 h 275"/>
              <a:gd name="T52" fmla="*/ 60 w 375"/>
              <a:gd name="T53" fmla="*/ 275 h 275"/>
              <a:gd name="T54" fmla="*/ 51 w 375"/>
              <a:gd name="T55" fmla="*/ 275 h 275"/>
              <a:gd name="T56" fmla="*/ 0 w 375"/>
              <a:gd name="T57" fmla="*/ 258 h 275"/>
              <a:gd name="T58" fmla="*/ 0 w 375"/>
              <a:gd name="T59" fmla="*/ 258 h 275"/>
              <a:gd name="T60" fmla="*/ 311 w 375"/>
              <a:gd name="T61" fmla="*/ 133 h 275"/>
              <a:gd name="T62" fmla="*/ 317 w 375"/>
              <a:gd name="T63" fmla="*/ 138 h 275"/>
              <a:gd name="T64" fmla="*/ 326 w 375"/>
              <a:gd name="T65" fmla="*/ 132 h 275"/>
              <a:gd name="T66" fmla="*/ 352 w 375"/>
              <a:gd name="T67" fmla="*/ 114 h 275"/>
              <a:gd name="T68" fmla="*/ 375 w 375"/>
              <a:gd name="T69" fmla="*/ 77 h 275"/>
              <a:gd name="T70" fmla="*/ 142 w 375"/>
              <a:gd name="T71" fmla="*/ 0 h 275"/>
              <a:gd name="T72" fmla="*/ 112 w 375"/>
              <a:gd name="T73" fmla="*/ 21 h 275"/>
              <a:gd name="T74" fmla="*/ 112 w 375"/>
              <a:gd name="T75" fmla="*/ 21 h 275"/>
              <a:gd name="T76" fmla="*/ 97 w 375"/>
              <a:gd name="T77" fmla="*/ 22 h 275"/>
              <a:gd name="T78" fmla="*/ 96 w 375"/>
              <a:gd name="T79" fmla="*/ 22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75" h="275">
                <a:moveTo>
                  <a:pt x="285" y="127"/>
                </a:moveTo>
                <a:cubicBezTo>
                  <a:pt x="286" y="127"/>
                  <a:pt x="286" y="127"/>
                  <a:pt x="286" y="127"/>
                </a:cubicBezTo>
                <a:cubicBezTo>
                  <a:pt x="286" y="128"/>
                  <a:pt x="286" y="128"/>
                  <a:pt x="286" y="128"/>
                </a:cubicBezTo>
                <a:cubicBezTo>
                  <a:pt x="286" y="128"/>
                  <a:pt x="286" y="128"/>
                  <a:pt x="286" y="128"/>
                </a:cubicBezTo>
                <a:cubicBezTo>
                  <a:pt x="283" y="135"/>
                  <a:pt x="283" y="135"/>
                  <a:pt x="283" y="135"/>
                </a:cubicBezTo>
                <a:cubicBezTo>
                  <a:pt x="281" y="142"/>
                  <a:pt x="281" y="142"/>
                  <a:pt x="281" y="142"/>
                </a:cubicBezTo>
                <a:cubicBezTo>
                  <a:pt x="256" y="212"/>
                  <a:pt x="256" y="212"/>
                  <a:pt x="256" y="212"/>
                </a:cubicBezTo>
                <a:cubicBezTo>
                  <a:pt x="256" y="212"/>
                  <a:pt x="256" y="212"/>
                  <a:pt x="255" y="212"/>
                </a:cubicBezTo>
                <a:cubicBezTo>
                  <a:pt x="240" y="217"/>
                  <a:pt x="240" y="217"/>
                  <a:pt x="240" y="217"/>
                </a:cubicBezTo>
                <a:cubicBezTo>
                  <a:pt x="239" y="217"/>
                  <a:pt x="239" y="217"/>
                  <a:pt x="239" y="217"/>
                </a:cubicBezTo>
                <a:cubicBezTo>
                  <a:pt x="232" y="210"/>
                  <a:pt x="232" y="210"/>
                  <a:pt x="232" y="210"/>
                </a:cubicBezTo>
                <a:cubicBezTo>
                  <a:pt x="213" y="192"/>
                  <a:pt x="213" y="192"/>
                  <a:pt x="213" y="192"/>
                </a:cubicBezTo>
                <a:cubicBezTo>
                  <a:pt x="177" y="204"/>
                  <a:pt x="177" y="204"/>
                  <a:pt x="177" y="204"/>
                </a:cubicBezTo>
                <a:cubicBezTo>
                  <a:pt x="177" y="204"/>
                  <a:pt x="176" y="204"/>
                  <a:pt x="176" y="204"/>
                </a:cubicBezTo>
                <a:cubicBezTo>
                  <a:pt x="176" y="204"/>
                  <a:pt x="176" y="204"/>
                  <a:pt x="176" y="204"/>
                </a:cubicBezTo>
                <a:cubicBezTo>
                  <a:pt x="166" y="224"/>
                  <a:pt x="166" y="224"/>
                  <a:pt x="166" y="224"/>
                </a:cubicBezTo>
                <a:cubicBezTo>
                  <a:pt x="163" y="231"/>
                  <a:pt x="163" y="231"/>
                  <a:pt x="163" y="231"/>
                </a:cubicBezTo>
                <a:cubicBezTo>
                  <a:pt x="163" y="231"/>
                  <a:pt x="163" y="231"/>
                  <a:pt x="163" y="231"/>
                </a:cubicBezTo>
                <a:cubicBezTo>
                  <a:pt x="157" y="233"/>
                  <a:pt x="157" y="233"/>
                  <a:pt x="157" y="233"/>
                </a:cubicBezTo>
                <a:cubicBezTo>
                  <a:pt x="142" y="237"/>
                  <a:pt x="142" y="237"/>
                  <a:pt x="142" y="237"/>
                </a:cubicBezTo>
                <a:cubicBezTo>
                  <a:pt x="138" y="238"/>
                  <a:pt x="138" y="238"/>
                  <a:pt x="138" y="238"/>
                </a:cubicBezTo>
                <a:cubicBezTo>
                  <a:pt x="92" y="248"/>
                  <a:pt x="92" y="248"/>
                  <a:pt x="92" y="248"/>
                </a:cubicBezTo>
                <a:cubicBezTo>
                  <a:pt x="64" y="269"/>
                  <a:pt x="64" y="269"/>
                  <a:pt x="64" y="269"/>
                </a:cubicBezTo>
                <a:cubicBezTo>
                  <a:pt x="63" y="271"/>
                  <a:pt x="63" y="271"/>
                  <a:pt x="63" y="271"/>
                </a:cubicBezTo>
                <a:cubicBezTo>
                  <a:pt x="60" y="275"/>
                  <a:pt x="60" y="275"/>
                  <a:pt x="60" y="275"/>
                </a:cubicBezTo>
                <a:cubicBezTo>
                  <a:pt x="60" y="275"/>
                  <a:pt x="60" y="275"/>
                  <a:pt x="60" y="275"/>
                </a:cubicBezTo>
                <a:cubicBezTo>
                  <a:pt x="60" y="275"/>
                  <a:pt x="60" y="275"/>
                  <a:pt x="60" y="275"/>
                </a:cubicBezTo>
                <a:cubicBezTo>
                  <a:pt x="51" y="275"/>
                  <a:pt x="51" y="275"/>
                  <a:pt x="51" y="275"/>
                </a:cubicBezTo>
                <a:cubicBezTo>
                  <a:pt x="0" y="258"/>
                  <a:pt x="0" y="258"/>
                  <a:pt x="0" y="258"/>
                </a:cubicBezTo>
                <a:cubicBezTo>
                  <a:pt x="0" y="258"/>
                  <a:pt x="0" y="258"/>
                  <a:pt x="0" y="258"/>
                </a:cubicBezTo>
                <a:moveTo>
                  <a:pt x="311" y="133"/>
                </a:moveTo>
                <a:cubicBezTo>
                  <a:pt x="317" y="138"/>
                  <a:pt x="317" y="138"/>
                  <a:pt x="317" y="138"/>
                </a:cubicBezTo>
                <a:cubicBezTo>
                  <a:pt x="326" y="132"/>
                  <a:pt x="326" y="132"/>
                  <a:pt x="326" y="132"/>
                </a:cubicBezTo>
                <a:cubicBezTo>
                  <a:pt x="352" y="114"/>
                  <a:pt x="352" y="114"/>
                  <a:pt x="352" y="114"/>
                </a:cubicBezTo>
                <a:cubicBezTo>
                  <a:pt x="375" y="77"/>
                  <a:pt x="375" y="77"/>
                  <a:pt x="375" y="77"/>
                </a:cubicBezTo>
                <a:moveTo>
                  <a:pt x="142" y="0"/>
                </a:moveTo>
                <a:cubicBezTo>
                  <a:pt x="112" y="21"/>
                  <a:pt x="112" y="21"/>
                  <a:pt x="112" y="21"/>
                </a:cubicBezTo>
                <a:cubicBezTo>
                  <a:pt x="112" y="21"/>
                  <a:pt x="112" y="21"/>
                  <a:pt x="112" y="21"/>
                </a:cubicBezTo>
                <a:cubicBezTo>
                  <a:pt x="97" y="22"/>
                  <a:pt x="97" y="22"/>
                  <a:pt x="97" y="22"/>
                </a:cubicBezTo>
                <a:cubicBezTo>
                  <a:pt x="96" y="22"/>
                  <a:pt x="96" y="22"/>
                  <a:pt x="96" y="2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84"/>
          <p:cNvSpPr>
            <a:spLocks/>
          </p:cNvSpPr>
          <p:nvPr/>
        </p:nvSpPr>
        <p:spPr bwMode="auto">
          <a:xfrm>
            <a:off x="7985125" y="309563"/>
            <a:ext cx="611188" cy="1406525"/>
          </a:xfrm>
          <a:custGeom>
            <a:avLst/>
            <a:gdLst>
              <a:gd name="T0" fmla="*/ 12 w 208"/>
              <a:gd name="T1" fmla="*/ 478 h 478"/>
              <a:gd name="T2" fmla="*/ 11 w 208"/>
              <a:gd name="T3" fmla="*/ 478 h 478"/>
              <a:gd name="T4" fmla="*/ 11 w 208"/>
              <a:gd name="T5" fmla="*/ 478 h 478"/>
              <a:gd name="T6" fmla="*/ 11 w 208"/>
              <a:gd name="T7" fmla="*/ 478 h 478"/>
              <a:gd name="T8" fmla="*/ 12 w 208"/>
              <a:gd name="T9" fmla="*/ 474 h 478"/>
              <a:gd name="T10" fmla="*/ 23 w 208"/>
              <a:gd name="T11" fmla="*/ 377 h 478"/>
              <a:gd name="T12" fmla="*/ 25 w 208"/>
              <a:gd name="T13" fmla="*/ 365 h 478"/>
              <a:gd name="T14" fmla="*/ 23 w 208"/>
              <a:gd name="T15" fmla="*/ 358 h 478"/>
              <a:gd name="T16" fmla="*/ 18 w 208"/>
              <a:gd name="T17" fmla="*/ 340 h 478"/>
              <a:gd name="T18" fmla="*/ 14 w 208"/>
              <a:gd name="T19" fmla="*/ 327 h 478"/>
              <a:gd name="T20" fmla="*/ 4 w 208"/>
              <a:gd name="T21" fmla="*/ 293 h 478"/>
              <a:gd name="T22" fmla="*/ 0 w 208"/>
              <a:gd name="T23" fmla="*/ 278 h 478"/>
              <a:gd name="T24" fmla="*/ 0 w 208"/>
              <a:gd name="T25" fmla="*/ 277 h 478"/>
              <a:gd name="T26" fmla="*/ 0 w 208"/>
              <a:gd name="T27" fmla="*/ 277 h 478"/>
              <a:gd name="T28" fmla="*/ 48 w 208"/>
              <a:gd name="T29" fmla="*/ 280 h 478"/>
              <a:gd name="T30" fmla="*/ 46 w 208"/>
              <a:gd name="T31" fmla="*/ 253 h 478"/>
              <a:gd name="T32" fmla="*/ 46 w 208"/>
              <a:gd name="T33" fmla="*/ 253 h 478"/>
              <a:gd name="T34" fmla="*/ 105 w 208"/>
              <a:gd name="T35" fmla="*/ 150 h 478"/>
              <a:gd name="T36" fmla="*/ 110 w 208"/>
              <a:gd name="T37" fmla="*/ 141 h 478"/>
              <a:gd name="T38" fmla="*/ 138 w 208"/>
              <a:gd name="T39" fmla="*/ 48 h 478"/>
              <a:gd name="T40" fmla="*/ 138 w 208"/>
              <a:gd name="T41" fmla="*/ 47 h 478"/>
              <a:gd name="T42" fmla="*/ 149 w 208"/>
              <a:gd name="T43" fmla="*/ 40 h 478"/>
              <a:gd name="T44" fmla="*/ 150 w 208"/>
              <a:gd name="T45" fmla="*/ 40 h 478"/>
              <a:gd name="T46" fmla="*/ 208 w 208"/>
              <a:gd name="T47" fmla="*/ 0 h 4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08" h="478">
                <a:moveTo>
                  <a:pt x="12" y="478"/>
                </a:moveTo>
                <a:cubicBezTo>
                  <a:pt x="12" y="478"/>
                  <a:pt x="12" y="478"/>
                  <a:pt x="11" y="478"/>
                </a:cubicBezTo>
                <a:cubicBezTo>
                  <a:pt x="11" y="478"/>
                  <a:pt x="11" y="478"/>
                  <a:pt x="11" y="478"/>
                </a:cubicBezTo>
                <a:cubicBezTo>
                  <a:pt x="11" y="478"/>
                  <a:pt x="11" y="478"/>
                  <a:pt x="11" y="478"/>
                </a:cubicBezTo>
                <a:cubicBezTo>
                  <a:pt x="12" y="474"/>
                  <a:pt x="12" y="474"/>
                  <a:pt x="12" y="474"/>
                </a:cubicBezTo>
                <a:cubicBezTo>
                  <a:pt x="23" y="377"/>
                  <a:pt x="23" y="377"/>
                  <a:pt x="23" y="377"/>
                </a:cubicBezTo>
                <a:cubicBezTo>
                  <a:pt x="25" y="365"/>
                  <a:pt x="25" y="365"/>
                  <a:pt x="25" y="365"/>
                </a:cubicBezTo>
                <a:cubicBezTo>
                  <a:pt x="23" y="358"/>
                  <a:pt x="23" y="358"/>
                  <a:pt x="23" y="358"/>
                </a:cubicBezTo>
                <a:cubicBezTo>
                  <a:pt x="18" y="340"/>
                  <a:pt x="18" y="340"/>
                  <a:pt x="18" y="340"/>
                </a:cubicBezTo>
                <a:cubicBezTo>
                  <a:pt x="14" y="327"/>
                  <a:pt x="14" y="327"/>
                  <a:pt x="14" y="327"/>
                </a:cubicBezTo>
                <a:cubicBezTo>
                  <a:pt x="4" y="293"/>
                  <a:pt x="4" y="293"/>
                  <a:pt x="4" y="293"/>
                </a:cubicBezTo>
                <a:cubicBezTo>
                  <a:pt x="0" y="278"/>
                  <a:pt x="0" y="278"/>
                  <a:pt x="0" y="278"/>
                </a:cubicBezTo>
                <a:cubicBezTo>
                  <a:pt x="0" y="278"/>
                  <a:pt x="0" y="278"/>
                  <a:pt x="0" y="277"/>
                </a:cubicBezTo>
                <a:cubicBezTo>
                  <a:pt x="0" y="277"/>
                  <a:pt x="0" y="277"/>
                  <a:pt x="0" y="277"/>
                </a:cubicBezTo>
                <a:cubicBezTo>
                  <a:pt x="48" y="280"/>
                  <a:pt x="48" y="280"/>
                  <a:pt x="48" y="280"/>
                </a:cubicBezTo>
                <a:cubicBezTo>
                  <a:pt x="46" y="253"/>
                  <a:pt x="46" y="253"/>
                  <a:pt x="46" y="253"/>
                </a:cubicBezTo>
                <a:cubicBezTo>
                  <a:pt x="46" y="253"/>
                  <a:pt x="46" y="253"/>
                  <a:pt x="46" y="253"/>
                </a:cubicBezTo>
                <a:cubicBezTo>
                  <a:pt x="105" y="150"/>
                  <a:pt x="105" y="150"/>
                  <a:pt x="105" y="150"/>
                </a:cubicBezTo>
                <a:cubicBezTo>
                  <a:pt x="110" y="141"/>
                  <a:pt x="110" y="141"/>
                  <a:pt x="110" y="141"/>
                </a:cubicBezTo>
                <a:cubicBezTo>
                  <a:pt x="138" y="48"/>
                  <a:pt x="138" y="48"/>
                  <a:pt x="138" y="48"/>
                </a:cubicBezTo>
                <a:cubicBezTo>
                  <a:pt x="138" y="48"/>
                  <a:pt x="138" y="48"/>
                  <a:pt x="138" y="47"/>
                </a:cubicBezTo>
                <a:cubicBezTo>
                  <a:pt x="149" y="40"/>
                  <a:pt x="149" y="40"/>
                  <a:pt x="149" y="40"/>
                </a:cubicBezTo>
                <a:cubicBezTo>
                  <a:pt x="150" y="40"/>
                  <a:pt x="150" y="40"/>
                  <a:pt x="150" y="40"/>
                </a:cubicBezTo>
                <a:cubicBezTo>
                  <a:pt x="208" y="0"/>
                  <a:pt x="208" y="0"/>
                  <a:pt x="208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85"/>
          <p:cNvSpPr>
            <a:spLocks/>
          </p:cNvSpPr>
          <p:nvPr/>
        </p:nvSpPr>
        <p:spPr bwMode="auto">
          <a:xfrm>
            <a:off x="5203825" y="3265488"/>
            <a:ext cx="420688" cy="153988"/>
          </a:xfrm>
          <a:custGeom>
            <a:avLst/>
            <a:gdLst>
              <a:gd name="T0" fmla="*/ 265 w 265"/>
              <a:gd name="T1" fmla="*/ 97 h 97"/>
              <a:gd name="T2" fmla="*/ 258 w 265"/>
              <a:gd name="T3" fmla="*/ 63 h 97"/>
              <a:gd name="T4" fmla="*/ 147 w 265"/>
              <a:gd name="T5" fmla="*/ 0 h 97"/>
              <a:gd name="T6" fmla="*/ 0 w 265"/>
              <a:gd name="T7" fmla="*/ 69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65" h="97">
                <a:moveTo>
                  <a:pt x="265" y="97"/>
                </a:moveTo>
                <a:lnTo>
                  <a:pt x="258" y="63"/>
                </a:lnTo>
                <a:lnTo>
                  <a:pt x="147" y="0"/>
                </a:lnTo>
                <a:lnTo>
                  <a:pt x="0" y="6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86"/>
          <p:cNvSpPr>
            <a:spLocks/>
          </p:cNvSpPr>
          <p:nvPr/>
        </p:nvSpPr>
        <p:spPr bwMode="auto">
          <a:xfrm>
            <a:off x="5648325" y="3771901"/>
            <a:ext cx="877888" cy="65088"/>
          </a:xfrm>
          <a:custGeom>
            <a:avLst/>
            <a:gdLst>
              <a:gd name="T0" fmla="*/ 0 w 298"/>
              <a:gd name="T1" fmla="*/ 18 h 22"/>
              <a:gd name="T2" fmla="*/ 1 w 298"/>
              <a:gd name="T3" fmla="*/ 17 h 22"/>
              <a:gd name="T4" fmla="*/ 10 w 298"/>
              <a:gd name="T5" fmla="*/ 17 h 22"/>
              <a:gd name="T6" fmla="*/ 35 w 298"/>
              <a:gd name="T7" fmla="*/ 17 h 22"/>
              <a:gd name="T8" fmla="*/ 169 w 298"/>
              <a:gd name="T9" fmla="*/ 14 h 22"/>
              <a:gd name="T10" fmla="*/ 169 w 298"/>
              <a:gd name="T11" fmla="*/ 14 h 22"/>
              <a:gd name="T12" fmla="*/ 175 w 298"/>
              <a:gd name="T13" fmla="*/ 16 h 22"/>
              <a:gd name="T14" fmla="*/ 188 w 298"/>
              <a:gd name="T15" fmla="*/ 22 h 22"/>
              <a:gd name="T16" fmla="*/ 226 w 298"/>
              <a:gd name="T17" fmla="*/ 4 h 22"/>
              <a:gd name="T18" fmla="*/ 226 w 298"/>
              <a:gd name="T19" fmla="*/ 4 h 22"/>
              <a:gd name="T20" fmla="*/ 227 w 298"/>
              <a:gd name="T21" fmla="*/ 4 h 22"/>
              <a:gd name="T22" fmla="*/ 235 w 298"/>
              <a:gd name="T23" fmla="*/ 1 h 22"/>
              <a:gd name="T24" fmla="*/ 236 w 298"/>
              <a:gd name="T25" fmla="*/ 1 h 22"/>
              <a:gd name="T26" fmla="*/ 237 w 298"/>
              <a:gd name="T27" fmla="*/ 1 h 22"/>
              <a:gd name="T28" fmla="*/ 238 w 298"/>
              <a:gd name="T29" fmla="*/ 3 h 22"/>
              <a:gd name="T30" fmla="*/ 243 w 298"/>
              <a:gd name="T31" fmla="*/ 13 h 22"/>
              <a:gd name="T32" fmla="*/ 250 w 298"/>
              <a:gd name="T33" fmla="*/ 10 h 22"/>
              <a:gd name="T34" fmla="*/ 262 w 298"/>
              <a:gd name="T35" fmla="*/ 3 h 22"/>
              <a:gd name="T36" fmla="*/ 263 w 298"/>
              <a:gd name="T37" fmla="*/ 3 h 22"/>
              <a:gd name="T38" fmla="*/ 266 w 298"/>
              <a:gd name="T39" fmla="*/ 4 h 22"/>
              <a:gd name="T40" fmla="*/ 288 w 298"/>
              <a:gd name="T41" fmla="*/ 7 h 22"/>
              <a:gd name="T42" fmla="*/ 298 w 298"/>
              <a:gd name="T43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98" h="22">
                <a:moveTo>
                  <a:pt x="0" y="18"/>
                </a:moveTo>
                <a:cubicBezTo>
                  <a:pt x="0" y="18"/>
                  <a:pt x="0" y="17"/>
                  <a:pt x="1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35" y="17"/>
                  <a:pt x="35" y="17"/>
                  <a:pt x="35" y="17"/>
                </a:cubicBezTo>
                <a:cubicBezTo>
                  <a:pt x="169" y="14"/>
                  <a:pt x="169" y="14"/>
                  <a:pt x="169" y="14"/>
                </a:cubicBezTo>
                <a:cubicBezTo>
                  <a:pt x="169" y="14"/>
                  <a:pt x="169" y="14"/>
                  <a:pt x="169" y="14"/>
                </a:cubicBezTo>
                <a:cubicBezTo>
                  <a:pt x="175" y="16"/>
                  <a:pt x="175" y="16"/>
                  <a:pt x="175" y="16"/>
                </a:cubicBezTo>
                <a:cubicBezTo>
                  <a:pt x="188" y="22"/>
                  <a:pt x="188" y="22"/>
                  <a:pt x="188" y="22"/>
                </a:cubicBezTo>
                <a:cubicBezTo>
                  <a:pt x="226" y="4"/>
                  <a:pt x="226" y="4"/>
                  <a:pt x="226" y="4"/>
                </a:cubicBezTo>
                <a:cubicBezTo>
                  <a:pt x="226" y="4"/>
                  <a:pt x="226" y="4"/>
                  <a:pt x="226" y="4"/>
                </a:cubicBezTo>
                <a:cubicBezTo>
                  <a:pt x="227" y="4"/>
                  <a:pt x="227" y="4"/>
                  <a:pt x="227" y="4"/>
                </a:cubicBezTo>
                <a:cubicBezTo>
                  <a:pt x="235" y="1"/>
                  <a:pt x="235" y="1"/>
                  <a:pt x="235" y="1"/>
                </a:cubicBezTo>
                <a:cubicBezTo>
                  <a:pt x="236" y="1"/>
                  <a:pt x="236" y="1"/>
                  <a:pt x="236" y="1"/>
                </a:cubicBezTo>
                <a:cubicBezTo>
                  <a:pt x="237" y="0"/>
                  <a:pt x="237" y="1"/>
                  <a:pt x="237" y="1"/>
                </a:cubicBezTo>
                <a:cubicBezTo>
                  <a:pt x="238" y="3"/>
                  <a:pt x="238" y="3"/>
                  <a:pt x="238" y="3"/>
                </a:cubicBezTo>
                <a:cubicBezTo>
                  <a:pt x="243" y="13"/>
                  <a:pt x="243" y="13"/>
                  <a:pt x="243" y="13"/>
                </a:cubicBezTo>
                <a:cubicBezTo>
                  <a:pt x="250" y="10"/>
                  <a:pt x="250" y="10"/>
                  <a:pt x="250" y="10"/>
                </a:cubicBezTo>
                <a:cubicBezTo>
                  <a:pt x="262" y="3"/>
                  <a:pt x="262" y="3"/>
                  <a:pt x="262" y="3"/>
                </a:cubicBezTo>
                <a:cubicBezTo>
                  <a:pt x="262" y="3"/>
                  <a:pt x="262" y="3"/>
                  <a:pt x="263" y="3"/>
                </a:cubicBezTo>
                <a:cubicBezTo>
                  <a:pt x="266" y="4"/>
                  <a:pt x="266" y="4"/>
                  <a:pt x="266" y="4"/>
                </a:cubicBezTo>
                <a:cubicBezTo>
                  <a:pt x="288" y="7"/>
                  <a:pt x="288" y="7"/>
                  <a:pt x="288" y="7"/>
                </a:cubicBezTo>
                <a:cubicBezTo>
                  <a:pt x="298" y="9"/>
                  <a:pt x="298" y="9"/>
                  <a:pt x="298" y="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87"/>
          <p:cNvSpPr>
            <a:spLocks/>
          </p:cNvSpPr>
          <p:nvPr/>
        </p:nvSpPr>
        <p:spPr bwMode="auto">
          <a:xfrm>
            <a:off x="5789613" y="1520826"/>
            <a:ext cx="192088" cy="615950"/>
          </a:xfrm>
          <a:custGeom>
            <a:avLst/>
            <a:gdLst>
              <a:gd name="T0" fmla="*/ 62 w 65"/>
              <a:gd name="T1" fmla="*/ 0 h 209"/>
              <a:gd name="T2" fmla="*/ 49 w 65"/>
              <a:gd name="T3" fmla="*/ 4 h 209"/>
              <a:gd name="T4" fmla="*/ 45 w 65"/>
              <a:gd name="T5" fmla="*/ 24 h 209"/>
              <a:gd name="T6" fmla="*/ 41 w 65"/>
              <a:gd name="T7" fmla="*/ 45 h 209"/>
              <a:gd name="T8" fmla="*/ 43 w 65"/>
              <a:gd name="T9" fmla="*/ 48 h 209"/>
              <a:gd name="T10" fmla="*/ 57 w 65"/>
              <a:gd name="T11" fmla="*/ 74 h 209"/>
              <a:gd name="T12" fmla="*/ 57 w 65"/>
              <a:gd name="T13" fmla="*/ 75 h 209"/>
              <a:gd name="T14" fmla="*/ 43 w 65"/>
              <a:gd name="T15" fmla="*/ 90 h 209"/>
              <a:gd name="T16" fmla="*/ 41 w 65"/>
              <a:gd name="T17" fmla="*/ 104 h 209"/>
              <a:gd name="T18" fmla="*/ 49 w 65"/>
              <a:gd name="T19" fmla="*/ 104 h 209"/>
              <a:gd name="T20" fmla="*/ 64 w 65"/>
              <a:gd name="T21" fmla="*/ 105 h 209"/>
              <a:gd name="T22" fmla="*/ 65 w 65"/>
              <a:gd name="T23" fmla="*/ 106 h 209"/>
              <a:gd name="T24" fmla="*/ 65 w 65"/>
              <a:gd name="T25" fmla="*/ 144 h 209"/>
              <a:gd name="T26" fmla="*/ 64 w 65"/>
              <a:gd name="T27" fmla="*/ 145 h 209"/>
              <a:gd name="T28" fmla="*/ 49 w 65"/>
              <a:gd name="T29" fmla="*/ 146 h 209"/>
              <a:gd name="T30" fmla="*/ 40 w 65"/>
              <a:gd name="T31" fmla="*/ 146 h 209"/>
              <a:gd name="T32" fmla="*/ 16 w 65"/>
              <a:gd name="T33" fmla="*/ 183 h 209"/>
              <a:gd name="T34" fmla="*/ 0 w 65"/>
              <a:gd name="T35" fmla="*/ 209 h 2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5" h="209">
                <a:moveTo>
                  <a:pt x="62" y="0"/>
                </a:moveTo>
                <a:cubicBezTo>
                  <a:pt x="49" y="4"/>
                  <a:pt x="49" y="4"/>
                  <a:pt x="49" y="4"/>
                </a:cubicBezTo>
                <a:cubicBezTo>
                  <a:pt x="45" y="24"/>
                  <a:pt x="45" y="24"/>
                  <a:pt x="45" y="24"/>
                </a:cubicBezTo>
                <a:cubicBezTo>
                  <a:pt x="41" y="45"/>
                  <a:pt x="41" y="45"/>
                  <a:pt x="41" y="45"/>
                </a:cubicBezTo>
                <a:cubicBezTo>
                  <a:pt x="43" y="48"/>
                  <a:pt x="43" y="48"/>
                  <a:pt x="43" y="48"/>
                </a:cubicBezTo>
                <a:cubicBezTo>
                  <a:pt x="57" y="74"/>
                  <a:pt x="57" y="74"/>
                  <a:pt x="57" y="74"/>
                </a:cubicBezTo>
                <a:cubicBezTo>
                  <a:pt x="57" y="74"/>
                  <a:pt x="57" y="74"/>
                  <a:pt x="57" y="75"/>
                </a:cubicBezTo>
                <a:cubicBezTo>
                  <a:pt x="43" y="90"/>
                  <a:pt x="43" y="90"/>
                  <a:pt x="43" y="90"/>
                </a:cubicBezTo>
                <a:cubicBezTo>
                  <a:pt x="41" y="104"/>
                  <a:pt x="41" y="104"/>
                  <a:pt x="41" y="104"/>
                </a:cubicBezTo>
                <a:cubicBezTo>
                  <a:pt x="49" y="104"/>
                  <a:pt x="49" y="104"/>
                  <a:pt x="49" y="104"/>
                </a:cubicBezTo>
                <a:cubicBezTo>
                  <a:pt x="64" y="105"/>
                  <a:pt x="64" y="105"/>
                  <a:pt x="64" y="105"/>
                </a:cubicBezTo>
                <a:cubicBezTo>
                  <a:pt x="64" y="105"/>
                  <a:pt x="65" y="105"/>
                  <a:pt x="65" y="106"/>
                </a:cubicBezTo>
                <a:cubicBezTo>
                  <a:pt x="65" y="144"/>
                  <a:pt x="65" y="144"/>
                  <a:pt x="65" y="144"/>
                </a:cubicBezTo>
                <a:cubicBezTo>
                  <a:pt x="65" y="144"/>
                  <a:pt x="64" y="145"/>
                  <a:pt x="64" y="145"/>
                </a:cubicBezTo>
                <a:cubicBezTo>
                  <a:pt x="49" y="146"/>
                  <a:pt x="49" y="146"/>
                  <a:pt x="49" y="146"/>
                </a:cubicBezTo>
                <a:cubicBezTo>
                  <a:pt x="40" y="146"/>
                  <a:pt x="40" y="146"/>
                  <a:pt x="40" y="146"/>
                </a:cubicBezTo>
                <a:cubicBezTo>
                  <a:pt x="16" y="183"/>
                  <a:pt x="16" y="183"/>
                  <a:pt x="16" y="183"/>
                </a:cubicBezTo>
                <a:cubicBezTo>
                  <a:pt x="0" y="209"/>
                  <a:pt x="0" y="209"/>
                  <a:pt x="0" y="20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88"/>
          <p:cNvSpPr>
            <a:spLocks noEditPoints="1"/>
          </p:cNvSpPr>
          <p:nvPr/>
        </p:nvSpPr>
        <p:spPr bwMode="auto">
          <a:xfrm>
            <a:off x="5657850" y="3330576"/>
            <a:ext cx="868363" cy="468313"/>
          </a:xfrm>
          <a:custGeom>
            <a:avLst/>
            <a:gdLst>
              <a:gd name="T0" fmla="*/ 193 w 295"/>
              <a:gd name="T1" fmla="*/ 0 h 159"/>
              <a:gd name="T2" fmla="*/ 193 w 295"/>
              <a:gd name="T3" fmla="*/ 0 h 159"/>
              <a:gd name="T4" fmla="*/ 202 w 295"/>
              <a:gd name="T5" fmla="*/ 12 h 159"/>
              <a:gd name="T6" fmla="*/ 205 w 295"/>
              <a:gd name="T7" fmla="*/ 15 h 159"/>
              <a:gd name="T8" fmla="*/ 205 w 295"/>
              <a:gd name="T9" fmla="*/ 15 h 159"/>
              <a:gd name="T10" fmla="*/ 205 w 295"/>
              <a:gd name="T11" fmla="*/ 19 h 159"/>
              <a:gd name="T12" fmla="*/ 205 w 295"/>
              <a:gd name="T13" fmla="*/ 31 h 159"/>
              <a:gd name="T14" fmla="*/ 205 w 295"/>
              <a:gd name="T15" fmla="*/ 36 h 159"/>
              <a:gd name="T16" fmla="*/ 213 w 295"/>
              <a:gd name="T17" fmla="*/ 35 h 159"/>
              <a:gd name="T18" fmla="*/ 214 w 295"/>
              <a:gd name="T19" fmla="*/ 35 h 159"/>
              <a:gd name="T20" fmla="*/ 230 w 295"/>
              <a:gd name="T21" fmla="*/ 44 h 159"/>
              <a:gd name="T22" fmla="*/ 243 w 295"/>
              <a:gd name="T23" fmla="*/ 48 h 159"/>
              <a:gd name="T24" fmla="*/ 244 w 295"/>
              <a:gd name="T25" fmla="*/ 49 h 159"/>
              <a:gd name="T26" fmla="*/ 248 w 295"/>
              <a:gd name="T27" fmla="*/ 97 h 159"/>
              <a:gd name="T28" fmla="*/ 249 w 295"/>
              <a:gd name="T29" fmla="*/ 106 h 159"/>
              <a:gd name="T30" fmla="*/ 286 w 295"/>
              <a:gd name="T31" fmla="*/ 149 h 159"/>
              <a:gd name="T32" fmla="*/ 295 w 295"/>
              <a:gd name="T33" fmla="*/ 159 h 159"/>
              <a:gd name="T34" fmla="*/ 1 w 295"/>
              <a:gd name="T35" fmla="*/ 126 h 159"/>
              <a:gd name="T36" fmla="*/ 18 w 295"/>
              <a:gd name="T37" fmla="*/ 108 h 159"/>
              <a:gd name="T38" fmla="*/ 0 w 295"/>
              <a:gd name="T39" fmla="*/ 80 h 159"/>
              <a:gd name="T40" fmla="*/ 0 w 295"/>
              <a:gd name="T41" fmla="*/ 79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95" h="159">
                <a:moveTo>
                  <a:pt x="193" y="0"/>
                </a:moveTo>
                <a:cubicBezTo>
                  <a:pt x="193" y="0"/>
                  <a:pt x="193" y="0"/>
                  <a:pt x="193" y="0"/>
                </a:cubicBezTo>
                <a:cubicBezTo>
                  <a:pt x="202" y="12"/>
                  <a:pt x="202" y="12"/>
                  <a:pt x="202" y="12"/>
                </a:cubicBezTo>
                <a:cubicBezTo>
                  <a:pt x="205" y="15"/>
                  <a:pt x="205" y="15"/>
                  <a:pt x="205" y="15"/>
                </a:cubicBezTo>
                <a:cubicBezTo>
                  <a:pt x="205" y="15"/>
                  <a:pt x="205" y="15"/>
                  <a:pt x="205" y="15"/>
                </a:cubicBezTo>
                <a:cubicBezTo>
                  <a:pt x="205" y="19"/>
                  <a:pt x="205" y="19"/>
                  <a:pt x="205" y="19"/>
                </a:cubicBezTo>
                <a:cubicBezTo>
                  <a:pt x="205" y="31"/>
                  <a:pt x="205" y="31"/>
                  <a:pt x="205" y="31"/>
                </a:cubicBezTo>
                <a:cubicBezTo>
                  <a:pt x="205" y="36"/>
                  <a:pt x="205" y="36"/>
                  <a:pt x="205" y="36"/>
                </a:cubicBezTo>
                <a:cubicBezTo>
                  <a:pt x="213" y="35"/>
                  <a:pt x="213" y="35"/>
                  <a:pt x="213" y="35"/>
                </a:cubicBezTo>
                <a:cubicBezTo>
                  <a:pt x="213" y="34"/>
                  <a:pt x="213" y="35"/>
                  <a:pt x="214" y="35"/>
                </a:cubicBezTo>
                <a:cubicBezTo>
                  <a:pt x="230" y="44"/>
                  <a:pt x="230" y="44"/>
                  <a:pt x="230" y="44"/>
                </a:cubicBezTo>
                <a:cubicBezTo>
                  <a:pt x="243" y="48"/>
                  <a:pt x="243" y="48"/>
                  <a:pt x="243" y="48"/>
                </a:cubicBezTo>
                <a:cubicBezTo>
                  <a:pt x="244" y="48"/>
                  <a:pt x="244" y="48"/>
                  <a:pt x="244" y="49"/>
                </a:cubicBezTo>
                <a:cubicBezTo>
                  <a:pt x="248" y="97"/>
                  <a:pt x="248" y="97"/>
                  <a:pt x="248" y="97"/>
                </a:cubicBezTo>
                <a:cubicBezTo>
                  <a:pt x="249" y="106"/>
                  <a:pt x="249" y="106"/>
                  <a:pt x="249" y="106"/>
                </a:cubicBezTo>
                <a:cubicBezTo>
                  <a:pt x="286" y="149"/>
                  <a:pt x="286" y="149"/>
                  <a:pt x="286" y="149"/>
                </a:cubicBezTo>
                <a:cubicBezTo>
                  <a:pt x="295" y="159"/>
                  <a:pt x="295" y="159"/>
                  <a:pt x="295" y="159"/>
                </a:cubicBezTo>
                <a:moveTo>
                  <a:pt x="1" y="126"/>
                </a:moveTo>
                <a:cubicBezTo>
                  <a:pt x="18" y="108"/>
                  <a:pt x="18" y="108"/>
                  <a:pt x="18" y="108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0"/>
                  <a:pt x="0" y="79"/>
                  <a:pt x="0" y="7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89"/>
          <p:cNvSpPr>
            <a:spLocks/>
          </p:cNvSpPr>
          <p:nvPr/>
        </p:nvSpPr>
        <p:spPr bwMode="auto">
          <a:xfrm>
            <a:off x="6205538" y="3713163"/>
            <a:ext cx="762000" cy="700088"/>
          </a:xfrm>
          <a:custGeom>
            <a:avLst/>
            <a:gdLst>
              <a:gd name="T0" fmla="*/ 259 w 259"/>
              <a:gd name="T1" fmla="*/ 37 h 238"/>
              <a:gd name="T2" fmla="*/ 198 w 259"/>
              <a:gd name="T3" fmla="*/ 28 h 238"/>
              <a:gd name="T4" fmla="*/ 198 w 259"/>
              <a:gd name="T5" fmla="*/ 28 h 238"/>
              <a:gd name="T6" fmla="*/ 141 w 259"/>
              <a:gd name="T7" fmla="*/ 0 h 238"/>
              <a:gd name="T8" fmla="*/ 110 w 259"/>
              <a:gd name="T9" fmla="*/ 30 h 238"/>
              <a:gd name="T10" fmla="*/ 110 w 259"/>
              <a:gd name="T11" fmla="*/ 30 h 238"/>
              <a:gd name="T12" fmla="*/ 109 w 259"/>
              <a:gd name="T13" fmla="*/ 30 h 238"/>
              <a:gd name="T14" fmla="*/ 38 w 259"/>
              <a:gd name="T15" fmla="*/ 121 h 238"/>
              <a:gd name="T16" fmla="*/ 35 w 259"/>
              <a:gd name="T17" fmla="*/ 125 h 238"/>
              <a:gd name="T18" fmla="*/ 33 w 259"/>
              <a:gd name="T19" fmla="*/ 128 h 238"/>
              <a:gd name="T20" fmla="*/ 32 w 259"/>
              <a:gd name="T21" fmla="*/ 131 h 238"/>
              <a:gd name="T22" fmla="*/ 30 w 259"/>
              <a:gd name="T23" fmla="*/ 137 h 238"/>
              <a:gd name="T24" fmla="*/ 18 w 259"/>
              <a:gd name="T25" fmla="*/ 178 h 238"/>
              <a:gd name="T26" fmla="*/ 0 w 259"/>
              <a:gd name="T27" fmla="*/ 238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9" h="238">
                <a:moveTo>
                  <a:pt x="259" y="37"/>
                </a:moveTo>
                <a:cubicBezTo>
                  <a:pt x="198" y="28"/>
                  <a:pt x="198" y="28"/>
                  <a:pt x="198" y="28"/>
                </a:cubicBezTo>
                <a:cubicBezTo>
                  <a:pt x="198" y="28"/>
                  <a:pt x="198" y="28"/>
                  <a:pt x="198" y="28"/>
                </a:cubicBezTo>
                <a:cubicBezTo>
                  <a:pt x="141" y="0"/>
                  <a:pt x="141" y="0"/>
                  <a:pt x="141" y="0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10" y="30"/>
                  <a:pt x="109" y="30"/>
                  <a:pt x="109" y="30"/>
                </a:cubicBezTo>
                <a:cubicBezTo>
                  <a:pt x="38" y="121"/>
                  <a:pt x="38" y="121"/>
                  <a:pt x="38" y="121"/>
                </a:cubicBezTo>
                <a:cubicBezTo>
                  <a:pt x="35" y="125"/>
                  <a:pt x="35" y="125"/>
                  <a:pt x="35" y="125"/>
                </a:cubicBezTo>
                <a:cubicBezTo>
                  <a:pt x="33" y="128"/>
                  <a:pt x="33" y="128"/>
                  <a:pt x="33" y="128"/>
                </a:cubicBezTo>
                <a:cubicBezTo>
                  <a:pt x="32" y="131"/>
                  <a:pt x="32" y="131"/>
                  <a:pt x="32" y="131"/>
                </a:cubicBezTo>
                <a:cubicBezTo>
                  <a:pt x="30" y="137"/>
                  <a:pt x="30" y="137"/>
                  <a:pt x="30" y="137"/>
                </a:cubicBezTo>
                <a:cubicBezTo>
                  <a:pt x="18" y="178"/>
                  <a:pt x="18" y="178"/>
                  <a:pt x="18" y="178"/>
                </a:cubicBezTo>
                <a:cubicBezTo>
                  <a:pt x="0" y="238"/>
                  <a:pt x="0" y="238"/>
                  <a:pt x="0" y="23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90"/>
          <p:cNvSpPr>
            <a:spLocks noEditPoints="1"/>
          </p:cNvSpPr>
          <p:nvPr/>
        </p:nvSpPr>
        <p:spPr bwMode="auto">
          <a:xfrm>
            <a:off x="5713413" y="1827213"/>
            <a:ext cx="693738" cy="731838"/>
          </a:xfrm>
          <a:custGeom>
            <a:avLst/>
            <a:gdLst>
              <a:gd name="T0" fmla="*/ 165 w 236"/>
              <a:gd name="T1" fmla="*/ 0 h 249"/>
              <a:gd name="T2" fmla="*/ 160 w 236"/>
              <a:gd name="T3" fmla="*/ 1 h 249"/>
              <a:gd name="T4" fmla="*/ 141 w 236"/>
              <a:gd name="T5" fmla="*/ 13 h 249"/>
              <a:gd name="T6" fmla="*/ 153 w 236"/>
              <a:gd name="T7" fmla="*/ 22 h 249"/>
              <a:gd name="T8" fmla="*/ 0 w 236"/>
              <a:gd name="T9" fmla="*/ 249 h 249"/>
              <a:gd name="T10" fmla="*/ 27 w 236"/>
              <a:gd name="T11" fmla="*/ 235 h 249"/>
              <a:gd name="T12" fmla="*/ 49 w 236"/>
              <a:gd name="T13" fmla="*/ 223 h 249"/>
              <a:gd name="T14" fmla="*/ 66 w 236"/>
              <a:gd name="T15" fmla="*/ 215 h 249"/>
              <a:gd name="T16" fmla="*/ 67 w 236"/>
              <a:gd name="T17" fmla="*/ 215 h 249"/>
              <a:gd name="T18" fmla="*/ 101 w 236"/>
              <a:gd name="T19" fmla="*/ 225 h 249"/>
              <a:gd name="T20" fmla="*/ 105 w 236"/>
              <a:gd name="T21" fmla="*/ 224 h 249"/>
              <a:gd name="T22" fmla="*/ 123 w 236"/>
              <a:gd name="T23" fmla="*/ 223 h 249"/>
              <a:gd name="T24" fmla="*/ 129 w 236"/>
              <a:gd name="T25" fmla="*/ 207 h 249"/>
              <a:gd name="T26" fmla="*/ 130 w 236"/>
              <a:gd name="T27" fmla="*/ 206 h 249"/>
              <a:gd name="T28" fmla="*/ 130 w 236"/>
              <a:gd name="T29" fmla="*/ 205 h 249"/>
              <a:gd name="T30" fmla="*/ 131 w 236"/>
              <a:gd name="T31" fmla="*/ 206 h 249"/>
              <a:gd name="T32" fmla="*/ 132 w 236"/>
              <a:gd name="T33" fmla="*/ 212 h 249"/>
              <a:gd name="T34" fmla="*/ 132 w 236"/>
              <a:gd name="T35" fmla="*/ 212 h 249"/>
              <a:gd name="T36" fmla="*/ 140 w 236"/>
              <a:gd name="T37" fmla="*/ 211 h 249"/>
              <a:gd name="T38" fmla="*/ 152 w 236"/>
              <a:gd name="T39" fmla="*/ 209 h 249"/>
              <a:gd name="T40" fmla="*/ 170 w 236"/>
              <a:gd name="T41" fmla="*/ 205 h 249"/>
              <a:gd name="T42" fmla="*/ 175 w 236"/>
              <a:gd name="T43" fmla="*/ 187 h 249"/>
              <a:gd name="T44" fmla="*/ 175 w 236"/>
              <a:gd name="T45" fmla="*/ 187 h 249"/>
              <a:gd name="T46" fmla="*/ 236 w 236"/>
              <a:gd name="T47" fmla="*/ 155 h 249"/>
              <a:gd name="T48" fmla="*/ 226 w 236"/>
              <a:gd name="T49" fmla="*/ 152 h 249"/>
              <a:gd name="T50" fmla="*/ 226 w 236"/>
              <a:gd name="T51" fmla="*/ 152 h 249"/>
              <a:gd name="T52" fmla="*/ 208 w 236"/>
              <a:gd name="T53" fmla="*/ 110 h 249"/>
              <a:gd name="T54" fmla="*/ 202 w 236"/>
              <a:gd name="T55" fmla="*/ 117 h 249"/>
              <a:gd name="T56" fmla="*/ 201 w 236"/>
              <a:gd name="T57" fmla="*/ 117 h 249"/>
              <a:gd name="T58" fmla="*/ 195 w 236"/>
              <a:gd name="T59" fmla="*/ 114 h 249"/>
              <a:gd name="T60" fmla="*/ 166 w 236"/>
              <a:gd name="T61" fmla="*/ 100 h 249"/>
              <a:gd name="T62" fmla="*/ 166 w 236"/>
              <a:gd name="T63" fmla="*/ 100 h 249"/>
              <a:gd name="T64" fmla="*/ 162 w 236"/>
              <a:gd name="T65" fmla="*/ 87 h 249"/>
              <a:gd name="T66" fmla="*/ 156 w 236"/>
              <a:gd name="T67" fmla="*/ 67 h 249"/>
              <a:gd name="T68" fmla="*/ 155 w 236"/>
              <a:gd name="T69" fmla="*/ 62 h 2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36" h="249">
                <a:moveTo>
                  <a:pt x="165" y="0"/>
                </a:moveTo>
                <a:cubicBezTo>
                  <a:pt x="160" y="1"/>
                  <a:pt x="160" y="1"/>
                  <a:pt x="160" y="1"/>
                </a:cubicBezTo>
                <a:cubicBezTo>
                  <a:pt x="141" y="13"/>
                  <a:pt x="141" y="13"/>
                  <a:pt x="141" y="13"/>
                </a:cubicBezTo>
                <a:cubicBezTo>
                  <a:pt x="153" y="22"/>
                  <a:pt x="153" y="22"/>
                  <a:pt x="153" y="22"/>
                </a:cubicBezTo>
                <a:moveTo>
                  <a:pt x="0" y="249"/>
                </a:moveTo>
                <a:cubicBezTo>
                  <a:pt x="27" y="235"/>
                  <a:pt x="27" y="235"/>
                  <a:pt x="27" y="235"/>
                </a:cubicBezTo>
                <a:cubicBezTo>
                  <a:pt x="49" y="223"/>
                  <a:pt x="49" y="223"/>
                  <a:pt x="49" y="223"/>
                </a:cubicBezTo>
                <a:cubicBezTo>
                  <a:pt x="66" y="215"/>
                  <a:pt x="66" y="215"/>
                  <a:pt x="66" y="215"/>
                </a:cubicBezTo>
                <a:cubicBezTo>
                  <a:pt x="66" y="215"/>
                  <a:pt x="66" y="215"/>
                  <a:pt x="67" y="215"/>
                </a:cubicBezTo>
                <a:cubicBezTo>
                  <a:pt x="101" y="225"/>
                  <a:pt x="101" y="225"/>
                  <a:pt x="101" y="225"/>
                </a:cubicBezTo>
                <a:cubicBezTo>
                  <a:pt x="105" y="224"/>
                  <a:pt x="105" y="224"/>
                  <a:pt x="105" y="224"/>
                </a:cubicBezTo>
                <a:cubicBezTo>
                  <a:pt x="123" y="223"/>
                  <a:pt x="123" y="223"/>
                  <a:pt x="123" y="223"/>
                </a:cubicBezTo>
                <a:cubicBezTo>
                  <a:pt x="129" y="207"/>
                  <a:pt x="129" y="207"/>
                  <a:pt x="129" y="207"/>
                </a:cubicBezTo>
                <a:cubicBezTo>
                  <a:pt x="130" y="206"/>
                  <a:pt x="130" y="206"/>
                  <a:pt x="130" y="206"/>
                </a:cubicBezTo>
                <a:cubicBezTo>
                  <a:pt x="130" y="205"/>
                  <a:pt x="130" y="205"/>
                  <a:pt x="130" y="205"/>
                </a:cubicBezTo>
                <a:cubicBezTo>
                  <a:pt x="130" y="205"/>
                  <a:pt x="131" y="205"/>
                  <a:pt x="131" y="206"/>
                </a:cubicBezTo>
                <a:cubicBezTo>
                  <a:pt x="132" y="212"/>
                  <a:pt x="132" y="212"/>
                  <a:pt x="132" y="212"/>
                </a:cubicBezTo>
                <a:cubicBezTo>
                  <a:pt x="132" y="212"/>
                  <a:pt x="132" y="212"/>
                  <a:pt x="132" y="212"/>
                </a:cubicBezTo>
                <a:cubicBezTo>
                  <a:pt x="140" y="211"/>
                  <a:pt x="140" y="211"/>
                  <a:pt x="140" y="211"/>
                </a:cubicBezTo>
                <a:cubicBezTo>
                  <a:pt x="152" y="209"/>
                  <a:pt x="152" y="209"/>
                  <a:pt x="152" y="209"/>
                </a:cubicBezTo>
                <a:cubicBezTo>
                  <a:pt x="170" y="205"/>
                  <a:pt x="170" y="205"/>
                  <a:pt x="170" y="205"/>
                </a:cubicBezTo>
                <a:cubicBezTo>
                  <a:pt x="175" y="187"/>
                  <a:pt x="175" y="187"/>
                  <a:pt x="175" y="187"/>
                </a:cubicBezTo>
                <a:cubicBezTo>
                  <a:pt x="175" y="187"/>
                  <a:pt x="175" y="187"/>
                  <a:pt x="175" y="187"/>
                </a:cubicBezTo>
                <a:cubicBezTo>
                  <a:pt x="236" y="155"/>
                  <a:pt x="236" y="155"/>
                  <a:pt x="236" y="155"/>
                </a:cubicBezTo>
                <a:cubicBezTo>
                  <a:pt x="226" y="152"/>
                  <a:pt x="226" y="152"/>
                  <a:pt x="226" y="152"/>
                </a:cubicBezTo>
                <a:cubicBezTo>
                  <a:pt x="226" y="152"/>
                  <a:pt x="226" y="152"/>
                  <a:pt x="226" y="152"/>
                </a:cubicBezTo>
                <a:cubicBezTo>
                  <a:pt x="208" y="110"/>
                  <a:pt x="208" y="110"/>
                  <a:pt x="208" y="110"/>
                </a:cubicBezTo>
                <a:cubicBezTo>
                  <a:pt x="202" y="117"/>
                  <a:pt x="202" y="117"/>
                  <a:pt x="202" y="117"/>
                </a:cubicBezTo>
                <a:cubicBezTo>
                  <a:pt x="202" y="117"/>
                  <a:pt x="202" y="117"/>
                  <a:pt x="201" y="117"/>
                </a:cubicBezTo>
                <a:cubicBezTo>
                  <a:pt x="195" y="114"/>
                  <a:pt x="195" y="114"/>
                  <a:pt x="195" y="114"/>
                </a:cubicBezTo>
                <a:cubicBezTo>
                  <a:pt x="166" y="100"/>
                  <a:pt x="166" y="100"/>
                  <a:pt x="166" y="100"/>
                </a:cubicBezTo>
                <a:cubicBezTo>
                  <a:pt x="166" y="100"/>
                  <a:pt x="166" y="100"/>
                  <a:pt x="166" y="100"/>
                </a:cubicBezTo>
                <a:cubicBezTo>
                  <a:pt x="162" y="87"/>
                  <a:pt x="162" y="87"/>
                  <a:pt x="162" y="87"/>
                </a:cubicBezTo>
                <a:cubicBezTo>
                  <a:pt x="156" y="67"/>
                  <a:pt x="156" y="67"/>
                  <a:pt x="156" y="67"/>
                </a:cubicBezTo>
                <a:cubicBezTo>
                  <a:pt x="155" y="62"/>
                  <a:pt x="155" y="62"/>
                  <a:pt x="155" y="6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91"/>
          <p:cNvSpPr>
            <a:spLocks/>
          </p:cNvSpPr>
          <p:nvPr/>
        </p:nvSpPr>
        <p:spPr bwMode="auto">
          <a:xfrm>
            <a:off x="7993063" y="985838"/>
            <a:ext cx="889000" cy="1692275"/>
          </a:xfrm>
          <a:custGeom>
            <a:avLst/>
            <a:gdLst>
              <a:gd name="T0" fmla="*/ 302 w 302"/>
              <a:gd name="T1" fmla="*/ 0 h 575"/>
              <a:gd name="T2" fmla="*/ 284 w 302"/>
              <a:gd name="T3" fmla="*/ 5 h 575"/>
              <a:gd name="T4" fmla="*/ 240 w 302"/>
              <a:gd name="T5" fmla="*/ 19 h 575"/>
              <a:gd name="T6" fmla="*/ 170 w 302"/>
              <a:gd name="T7" fmla="*/ 40 h 575"/>
              <a:gd name="T8" fmla="*/ 164 w 302"/>
              <a:gd name="T9" fmla="*/ 42 h 575"/>
              <a:gd name="T10" fmla="*/ 140 w 302"/>
              <a:gd name="T11" fmla="*/ 56 h 575"/>
              <a:gd name="T12" fmla="*/ 113 w 302"/>
              <a:gd name="T13" fmla="*/ 72 h 575"/>
              <a:gd name="T14" fmla="*/ 113 w 302"/>
              <a:gd name="T15" fmla="*/ 80 h 575"/>
              <a:gd name="T16" fmla="*/ 114 w 302"/>
              <a:gd name="T17" fmla="*/ 95 h 575"/>
              <a:gd name="T18" fmla="*/ 114 w 302"/>
              <a:gd name="T19" fmla="*/ 95 h 575"/>
              <a:gd name="T20" fmla="*/ 113 w 302"/>
              <a:gd name="T21" fmla="*/ 99 h 575"/>
              <a:gd name="T22" fmla="*/ 101 w 302"/>
              <a:gd name="T23" fmla="*/ 122 h 575"/>
              <a:gd name="T24" fmla="*/ 72 w 302"/>
              <a:gd name="T25" fmla="*/ 181 h 575"/>
              <a:gd name="T26" fmla="*/ 72 w 302"/>
              <a:gd name="T27" fmla="*/ 181 h 575"/>
              <a:gd name="T28" fmla="*/ 13 w 302"/>
              <a:gd name="T29" fmla="*/ 244 h 575"/>
              <a:gd name="T30" fmla="*/ 9 w 302"/>
              <a:gd name="T31" fmla="*/ 248 h 575"/>
              <a:gd name="T32" fmla="*/ 8 w 302"/>
              <a:gd name="T33" fmla="*/ 254 h 575"/>
              <a:gd name="T34" fmla="*/ 7 w 302"/>
              <a:gd name="T35" fmla="*/ 259 h 575"/>
              <a:gd name="T36" fmla="*/ 6 w 302"/>
              <a:gd name="T37" fmla="*/ 266 h 575"/>
              <a:gd name="T38" fmla="*/ 6 w 302"/>
              <a:gd name="T39" fmla="*/ 269 h 575"/>
              <a:gd name="T40" fmla="*/ 0 w 302"/>
              <a:gd name="T41" fmla="*/ 303 h 575"/>
              <a:gd name="T42" fmla="*/ 18 w 302"/>
              <a:gd name="T43" fmla="*/ 368 h 575"/>
              <a:gd name="T44" fmla="*/ 48 w 302"/>
              <a:gd name="T45" fmla="*/ 401 h 575"/>
              <a:gd name="T46" fmla="*/ 48 w 302"/>
              <a:gd name="T47" fmla="*/ 401 h 575"/>
              <a:gd name="T48" fmla="*/ 58 w 302"/>
              <a:gd name="T49" fmla="*/ 449 h 575"/>
              <a:gd name="T50" fmla="*/ 58 w 302"/>
              <a:gd name="T51" fmla="*/ 450 h 575"/>
              <a:gd name="T52" fmla="*/ 42 w 302"/>
              <a:gd name="T53" fmla="*/ 575 h 5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02" h="575">
                <a:moveTo>
                  <a:pt x="302" y="0"/>
                </a:moveTo>
                <a:cubicBezTo>
                  <a:pt x="284" y="5"/>
                  <a:pt x="284" y="5"/>
                  <a:pt x="284" y="5"/>
                </a:cubicBezTo>
                <a:cubicBezTo>
                  <a:pt x="240" y="19"/>
                  <a:pt x="240" y="19"/>
                  <a:pt x="240" y="19"/>
                </a:cubicBezTo>
                <a:cubicBezTo>
                  <a:pt x="170" y="40"/>
                  <a:pt x="170" y="40"/>
                  <a:pt x="170" y="40"/>
                </a:cubicBezTo>
                <a:cubicBezTo>
                  <a:pt x="164" y="42"/>
                  <a:pt x="164" y="42"/>
                  <a:pt x="164" y="42"/>
                </a:cubicBezTo>
                <a:cubicBezTo>
                  <a:pt x="140" y="56"/>
                  <a:pt x="140" y="56"/>
                  <a:pt x="140" y="56"/>
                </a:cubicBezTo>
                <a:cubicBezTo>
                  <a:pt x="113" y="72"/>
                  <a:pt x="113" y="72"/>
                  <a:pt x="113" y="72"/>
                </a:cubicBezTo>
                <a:cubicBezTo>
                  <a:pt x="113" y="80"/>
                  <a:pt x="113" y="80"/>
                  <a:pt x="113" y="80"/>
                </a:cubicBezTo>
                <a:cubicBezTo>
                  <a:pt x="114" y="95"/>
                  <a:pt x="114" y="95"/>
                  <a:pt x="114" y="95"/>
                </a:cubicBezTo>
                <a:cubicBezTo>
                  <a:pt x="114" y="95"/>
                  <a:pt x="114" y="95"/>
                  <a:pt x="114" y="95"/>
                </a:cubicBezTo>
                <a:cubicBezTo>
                  <a:pt x="113" y="99"/>
                  <a:pt x="113" y="99"/>
                  <a:pt x="113" y="99"/>
                </a:cubicBezTo>
                <a:cubicBezTo>
                  <a:pt x="101" y="122"/>
                  <a:pt x="101" y="122"/>
                  <a:pt x="101" y="122"/>
                </a:cubicBezTo>
                <a:cubicBezTo>
                  <a:pt x="72" y="181"/>
                  <a:pt x="72" y="181"/>
                  <a:pt x="72" y="181"/>
                </a:cubicBezTo>
                <a:cubicBezTo>
                  <a:pt x="72" y="181"/>
                  <a:pt x="72" y="181"/>
                  <a:pt x="72" y="181"/>
                </a:cubicBezTo>
                <a:cubicBezTo>
                  <a:pt x="13" y="244"/>
                  <a:pt x="13" y="244"/>
                  <a:pt x="13" y="244"/>
                </a:cubicBezTo>
                <a:cubicBezTo>
                  <a:pt x="9" y="248"/>
                  <a:pt x="9" y="248"/>
                  <a:pt x="9" y="248"/>
                </a:cubicBezTo>
                <a:cubicBezTo>
                  <a:pt x="8" y="254"/>
                  <a:pt x="8" y="254"/>
                  <a:pt x="8" y="254"/>
                </a:cubicBezTo>
                <a:cubicBezTo>
                  <a:pt x="7" y="259"/>
                  <a:pt x="7" y="259"/>
                  <a:pt x="7" y="259"/>
                </a:cubicBezTo>
                <a:cubicBezTo>
                  <a:pt x="6" y="266"/>
                  <a:pt x="6" y="266"/>
                  <a:pt x="6" y="266"/>
                </a:cubicBezTo>
                <a:cubicBezTo>
                  <a:pt x="6" y="269"/>
                  <a:pt x="6" y="269"/>
                  <a:pt x="6" y="269"/>
                </a:cubicBezTo>
                <a:cubicBezTo>
                  <a:pt x="0" y="303"/>
                  <a:pt x="0" y="303"/>
                  <a:pt x="0" y="303"/>
                </a:cubicBezTo>
                <a:cubicBezTo>
                  <a:pt x="18" y="368"/>
                  <a:pt x="18" y="368"/>
                  <a:pt x="18" y="368"/>
                </a:cubicBezTo>
                <a:cubicBezTo>
                  <a:pt x="48" y="401"/>
                  <a:pt x="48" y="401"/>
                  <a:pt x="48" y="401"/>
                </a:cubicBezTo>
                <a:cubicBezTo>
                  <a:pt x="48" y="401"/>
                  <a:pt x="48" y="401"/>
                  <a:pt x="48" y="401"/>
                </a:cubicBezTo>
                <a:cubicBezTo>
                  <a:pt x="58" y="449"/>
                  <a:pt x="58" y="449"/>
                  <a:pt x="58" y="449"/>
                </a:cubicBezTo>
                <a:cubicBezTo>
                  <a:pt x="58" y="449"/>
                  <a:pt x="58" y="450"/>
                  <a:pt x="58" y="450"/>
                </a:cubicBezTo>
                <a:cubicBezTo>
                  <a:pt x="42" y="575"/>
                  <a:pt x="42" y="575"/>
                  <a:pt x="42" y="57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92"/>
          <p:cNvSpPr>
            <a:spLocks/>
          </p:cNvSpPr>
          <p:nvPr/>
        </p:nvSpPr>
        <p:spPr bwMode="auto">
          <a:xfrm>
            <a:off x="6281738" y="968376"/>
            <a:ext cx="876300" cy="503238"/>
          </a:xfrm>
          <a:custGeom>
            <a:avLst/>
            <a:gdLst>
              <a:gd name="T0" fmla="*/ 0 w 298"/>
              <a:gd name="T1" fmla="*/ 154 h 171"/>
              <a:gd name="T2" fmla="*/ 5 w 298"/>
              <a:gd name="T3" fmla="*/ 153 h 171"/>
              <a:gd name="T4" fmla="*/ 5 w 298"/>
              <a:gd name="T5" fmla="*/ 153 h 171"/>
              <a:gd name="T6" fmla="*/ 6 w 298"/>
              <a:gd name="T7" fmla="*/ 153 h 171"/>
              <a:gd name="T8" fmla="*/ 20 w 298"/>
              <a:gd name="T9" fmla="*/ 165 h 171"/>
              <a:gd name="T10" fmla="*/ 27 w 298"/>
              <a:gd name="T11" fmla="*/ 171 h 171"/>
              <a:gd name="T12" fmla="*/ 30 w 298"/>
              <a:gd name="T13" fmla="*/ 167 h 171"/>
              <a:gd name="T14" fmla="*/ 53 w 298"/>
              <a:gd name="T15" fmla="*/ 139 h 171"/>
              <a:gd name="T16" fmla="*/ 54 w 298"/>
              <a:gd name="T17" fmla="*/ 137 h 171"/>
              <a:gd name="T18" fmla="*/ 67 w 298"/>
              <a:gd name="T19" fmla="*/ 120 h 171"/>
              <a:gd name="T20" fmla="*/ 68 w 298"/>
              <a:gd name="T21" fmla="*/ 120 h 171"/>
              <a:gd name="T22" fmla="*/ 129 w 298"/>
              <a:gd name="T23" fmla="*/ 126 h 171"/>
              <a:gd name="T24" fmla="*/ 179 w 298"/>
              <a:gd name="T25" fmla="*/ 130 h 171"/>
              <a:gd name="T26" fmla="*/ 229 w 298"/>
              <a:gd name="T27" fmla="*/ 99 h 171"/>
              <a:gd name="T28" fmla="*/ 280 w 298"/>
              <a:gd name="T29" fmla="*/ 67 h 171"/>
              <a:gd name="T30" fmla="*/ 298 w 298"/>
              <a:gd name="T31" fmla="*/ 18 h 171"/>
              <a:gd name="T32" fmla="*/ 283 w 298"/>
              <a:gd name="T33" fmla="*/ 6 h 171"/>
              <a:gd name="T34" fmla="*/ 282 w 298"/>
              <a:gd name="T35" fmla="*/ 5 h 171"/>
              <a:gd name="T36" fmla="*/ 283 w 298"/>
              <a:gd name="T37" fmla="*/ 5 h 171"/>
              <a:gd name="T38" fmla="*/ 292 w 298"/>
              <a:gd name="T39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8" h="171">
                <a:moveTo>
                  <a:pt x="0" y="154"/>
                </a:moveTo>
                <a:cubicBezTo>
                  <a:pt x="5" y="153"/>
                  <a:pt x="5" y="153"/>
                  <a:pt x="5" y="153"/>
                </a:cubicBezTo>
                <a:cubicBezTo>
                  <a:pt x="5" y="153"/>
                  <a:pt x="5" y="153"/>
                  <a:pt x="5" y="153"/>
                </a:cubicBezTo>
                <a:cubicBezTo>
                  <a:pt x="5" y="153"/>
                  <a:pt x="5" y="153"/>
                  <a:pt x="6" y="153"/>
                </a:cubicBezTo>
                <a:cubicBezTo>
                  <a:pt x="20" y="165"/>
                  <a:pt x="20" y="165"/>
                  <a:pt x="20" y="165"/>
                </a:cubicBezTo>
                <a:cubicBezTo>
                  <a:pt x="27" y="171"/>
                  <a:pt x="27" y="171"/>
                  <a:pt x="27" y="171"/>
                </a:cubicBezTo>
                <a:cubicBezTo>
                  <a:pt x="30" y="167"/>
                  <a:pt x="30" y="167"/>
                  <a:pt x="30" y="167"/>
                </a:cubicBezTo>
                <a:cubicBezTo>
                  <a:pt x="53" y="139"/>
                  <a:pt x="53" y="139"/>
                  <a:pt x="53" y="139"/>
                </a:cubicBezTo>
                <a:cubicBezTo>
                  <a:pt x="54" y="137"/>
                  <a:pt x="54" y="137"/>
                  <a:pt x="54" y="137"/>
                </a:cubicBezTo>
                <a:cubicBezTo>
                  <a:pt x="67" y="120"/>
                  <a:pt x="67" y="120"/>
                  <a:pt x="67" y="120"/>
                </a:cubicBezTo>
                <a:cubicBezTo>
                  <a:pt x="67" y="120"/>
                  <a:pt x="68" y="120"/>
                  <a:pt x="68" y="120"/>
                </a:cubicBezTo>
                <a:cubicBezTo>
                  <a:pt x="129" y="126"/>
                  <a:pt x="129" y="126"/>
                  <a:pt x="129" y="126"/>
                </a:cubicBezTo>
                <a:cubicBezTo>
                  <a:pt x="179" y="130"/>
                  <a:pt x="179" y="130"/>
                  <a:pt x="179" y="130"/>
                </a:cubicBezTo>
                <a:cubicBezTo>
                  <a:pt x="229" y="99"/>
                  <a:pt x="229" y="99"/>
                  <a:pt x="229" y="99"/>
                </a:cubicBezTo>
                <a:cubicBezTo>
                  <a:pt x="280" y="67"/>
                  <a:pt x="280" y="67"/>
                  <a:pt x="280" y="67"/>
                </a:cubicBezTo>
                <a:cubicBezTo>
                  <a:pt x="298" y="18"/>
                  <a:pt x="298" y="18"/>
                  <a:pt x="298" y="18"/>
                </a:cubicBezTo>
                <a:cubicBezTo>
                  <a:pt x="283" y="6"/>
                  <a:pt x="283" y="6"/>
                  <a:pt x="283" y="6"/>
                </a:cubicBezTo>
                <a:cubicBezTo>
                  <a:pt x="282" y="6"/>
                  <a:pt x="282" y="5"/>
                  <a:pt x="282" y="5"/>
                </a:cubicBezTo>
                <a:cubicBezTo>
                  <a:pt x="282" y="5"/>
                  <a:pt x="282" y="5"/>
                  <a:pt x="283" y="5"/>
                </a:cubicBezTo>
                <a:cubicBezTo>
                  <a:pt x="292" y="0"/>
                  <a:pt x="292" y="0"/>
                  <a:pt x="292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93"/>
          <p:cNvSpPr>
            <a:spLocks/>
          </p:cNvSpPr>
          <p:nvPr/>
        </p:nvSpPr>
        <p:spPr bwMode="auto">
          <a:xfrm>
            <a:off x="7458075" y="644526"/>
            <a:ext cx="217488" cy="531813"/>
          </a:xfrm>
          <a:custGeom>
            <a:avLst/>
            <a:gdLst>
              <a:gd name="T0" fmla="*/ 74 w 74"/>
              <a:gd name="T1" fmla="*/ 0 h 181"/>
              <a:gd name="T2" fmla="*/ 74 w 74"/>
              <a:gd name="T3" fmla="*/ 36 h 181"/>
              <a:gd name="T4" fmla="*/ 74 w 74"/>
              <a:gd name="T5" fmla="*/ 57 h 181"/>
              <a:gd name="T6" fmla="*/ 73 w 74"/>
              <a:gd name="T7" fmla="*/ 58 h 181"/>
              <a:gd name="T8" fmla="*/ 6 w 74"/>
              <a:gd name="T9" fmla="*/ 77 h 181"/>
              <a:gd name="T10" fmla="*/ 26 w 74"/>
              <a:gd name="T11" fmla="*/ 99 h 181"/>
              <a:gd name="T12" fmla="*/ 27 w 74"/>
              <a:gd name="T13" fmla="*/ 99 h 181"/>
              <a:gd name="T14" fmla="*/ 26 w 74"/>
              <a:gd name="T15" fmla="*/ 99 h 181"/>
              <a:gd name="T16" fmla="*/ 5 w 74"/>
              <a:gd name="T17" fmla="*/ 120 h 181"/>
              <a:gd name="T18" fmla="*/ 0 w 74"/>
              <a:gd name="T19" fmla="*/ 181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4" h="181">
                <a:moveTo>
                  <a:pt x="74" y="0"/>
                </a:moveTo>
                <a:cubicBezTo>
                  <a:pt x="74" y="36"/>
                  <a:pt x="74" y="36"/>
                  <a:pt x="74" y="36"/>
                </a:cubicBezTo>
                <a:cubicBezTo>
                  <a:pt x="74" y="57"/>
                  <a:pt x="74" y="57"/>
                  <a:pt x="74" y="57"/>
                </a:cubicBezTo>
                <a:cubicBezTo>
                  <a:pt x="74" y="58"/>
                  <a:pt x="74" y="58"/>
                  <a:pt x="73" y="58"/>
                </a:cubicBezTo>
                <a:cubicBezTo>
                  <a:pt x="6" y="77"/>
                  <a:pt x="6" y="77"/>
                  <a:pt x="6" y="77"/>
                </a:cubicBezTo>
                <a:cubicBezTo>
                  <a:pt x="26" y="99"/>
                  <a:pt x="26" y="99"/>
                  <a:pt x="26" y="99"/>
                </a:cubicBezTo>
                <a:cubicBezTo>
                  <a:pt x="27" y="99"/>
                  <a:pt x="27" y="99"/>
                  <a:pt x="27" y="99"/>
                </a:cubicBezTo>
                <a:cubicBezTo>
                  <a:pt x="27" y="99"/>
                  <a:pt x="26" y="99"/>
                  <a:pt x="26" y="99"/>
                </a:cubicBezTo>
                <a:cubicBezTo>
                  <a:pt x="5" y="120"/>
                  <a:pt x="5" y="120"/>
                  <a:pt x="5" y="120"/>
                </a:cubicBezTo>
                <a:cubicBezTo>
                  <a:pt x="0" y="181"/>
                  <a:pt x="0" y="181"/>
                  <a:pt x="0" y="18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94"/>
          <p:cNvSpPr>
            <a:spLocks noEditPoints="1"/>
          </p:cNvSpPr>
          <p:nvPr/>
        </p:nvSpPr>
        <p:spPr bwMode="auto">
          <a:xfrm>
            <a:off x="6246813" y="2947988"/>
            <a:ext cx="1308100" cy="273050"/>
          </a:xfrm>
          <a:custGeom>
            <a:avLst/>
            <a:gdLst>
              <a:gd name="T0" fmla="*/ 63 w 824"/>
              <a:gd name="T1" fmla="*/ 134 h 172"/>
              <a:gd name="T2" fmla="*/ 14 w 824"/>
              <a:gd name="T3" fmla="*/ 163 h 172"/>
              <a:gd name="T4" fmla="*/ 9 w 824"/>
              <a:gd name="T5" fmla="*/ 165 h 172"/>
              <a:gd name="T6" fmla="*/ 0 w 824"/>
              <a:gd name="T7" fmla="*/ 172 h 172"/>
              <a:gd name="T8" fmla="*/ 824 w 824"/>
              <a:gd name="T9" fmla="*/ 0 h 172"/>
              <a:gd name="T10" fmla="*/ 754 w 824"/>
              <a:gd name="T11" fmla="*/ 6 h 172"/>
              <a:gd name="T12" fmla="*/ 626 w 824"/>
              <a:gd name="T13" fmla="*/ 19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24" h="172">
                <a:moveTo>
                  <a:pt x="63" y="134"/>
                </a:moveTo>
                <a:lnTo>
                  <a:pt x="14" y="163"/>
                </a:lnTo>
                <a:lnTo>
                  <a:pt x="9" y="165"/>
                </a:lnTo>
                <a:lnTo>
                  <a:pt x="0" y="172"/>
                </a:lnTo>
                <a:moveTo>
                  <a:pt x="824" y="0"/>
                </a:moveTo>
                <a:lnTo>
                  <a:pt x="754" y="6"/>
                </a:lnTo>
                <a:lnTo>
                  <a:pt x="626" y="1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95"/>
          <p:cNvSpPr>
            <a:spLocks/>
          </p:cNvSpPr>
          <p:nvPr/>
        </p:nvSpPr>
        <p:spPr bwMode="auto">
          <a:xfrm>
            <a:off x="7019925" y="1171576"/>
            <a:ext cx="1000125" cy="908050"/>
          </a:xfrm>
          <a:custGeom>
            <a:avLst/>
            <a:gdLst>
              <a:gd name="T0" fmla="*/ 42 w 340"/>
              <a:gd name="T1" fmla="*/ 153 h 309"/>
              <a:gd name="T2" fmla="*/ 52 w 340"/>
              <a:gd name="T3" fmla="*/ 145 h 309"/>
              <a:gd name="T4" fmla="*/ 105 w 340"/>
              <a:gd name="T5" fmla="*/ 102 h 309"/>
              <a:gd name="T6" fmla="*/ 139 w 340"/>
              <a:gd name="T7" fmla="*/ 75 h 309"/>
              <a:gd name="T8" fmla="*/ 137 w 340"/>
              <a:gd name="T9" fmla="*/ 74 h 309"/>
              <a:gd name="T10" fmla="*/ 126 w 340"/>
              <a:gd name="T11" fmla="*/ 64 h 309"/>
              <a:gd name="T12" fmla="*/ 126 w 340"/>
              <a:gd name="T13" fmla="*/ 63 h 309"/>
              <a:gd name="T14" fmla="*/ 150 w 340"/>
              <a:gd name="T15" fmla="*/ 32 h 309"/>
              <a:gd name="T16" fmla="*/ 167 w 340"/>
              <a:gd name="T17" fmla="*/ 10 h 309"/>
              <a:gd name="T18" fmla="*/ 148 w 340"/>
              <a:gd name="T19" fmla="*/ 3 h 309"/>
              <a:gd name="T20" fmla="*/ 147 w 340"/>
              <a:gd name="T21" fmla="*/ 2 h 309"/>
              <a:gd name="T22" fmla="*/ 148 w 340"/>
              <a:gd name="T23" fmla="*/ 2 h 309"/>
              <a:gd name="T24" fmla="*/ 187 w 340"/>
              <a:gd name="T25" fmla="*/ 0 h 309"/>
              <a:gd name="T26" fmla="*/ 187 w 340"/>
              <a:gd name="T27" fmla="*/ 0 h 309"/>
              <a:gd name="T28" fmla="*/ 187 w 340"/>
              <a:gd name="T29" fmla="*/ 1 h 309"/>
              <a:gd name="T30" fmla="*/ 180 w 340"/>
              <a:gd name="T31" fmla="*/ 12 h 309"/>
              <a:gd name="T32" fmla="*/ 204 w 340"/>
              <a:gd name="T33" fmla="*/ 31 h 309"/>
              <a:gd name="T34" fmla="*/ 208 w 340"/>
              <a:gd name="T35" fmla="*/ 35 h 309"/>
              <a:gd name="T36" fmla="*/ 228 w 340"/>
              <a:gd name="T37" fmla="*/ 25 h 309"/>
              <a:gd name="T38" fmla="*/ 228 w 340"/>
              <a:gd name="T39" fmla="*/ 25 h 309"/>
              <a:gd name="T40" fmla="*/ 229 w 340"/>
              <a:gd name="T41" fmla="*/ 26 h 309"/>
              <a:gd name="T42" fmla="*/ 250 w 340"/>
              <a:gd name="T43" fmla="*/ 43 h 309"/>
              <a:gd name="T44" fmla="*/ 263 w 340"/>
              <a:gd name="T45" fmla="*/ 49 h 309"/>
              <a:gd name="T46" fmla="*/ 263 w 340"/>
              <a:gd name="T47" fmla="*/ 49 h 309"/>
              <a:gd name="T48" fmla="*/ 280 w 340"/>
              <a:gd name="T49" fmla="*/ 80 h 309"/>
              <a:gd name="T50" fmla="*/ 339 w 340"/>
              <a:gd name="T51" fmla="*/ 182 h 309"/>
              <a:gd name="T52" fmla="*/ 340 w 340"/>
              <a:gd name="T53" fmla="*/ 185 h 309"/>
              <a:gd name="T54" fmla="*/ 340 w 340"/>
              <a:gd name="T55" fmla="*/ 185 h 309"/>
              <a:gd name="T56" fmla="*/ 339 w 340"/>
              <a:gd name="T57" fmla="*/ 191 h 309"/>
              <a:gd name="T58" fmla="*/ 338 w 340"/>
              <a:gd name="T59" fmla="*/ 196 h 309"/>
              <a:gd name="T60" fmla="*/ 337 w 340"/>
              <a:gd name="T61" fmla="*/ 203 h 309"/>
              <a:gd name="T62" fmla="*/ 337 w 340"/>
              <a:gd name="T63" fmla="*/ 206 h 309"/>
              <a:gd name="T64" fmla="*/ 331 w 340"/>
              <a:gd name="T65" fmla="*/ 240 h 309"/>
              <a:gd name="T66" fmla="*/ 331 w 340"/>
              <a:gd name="T67" fmla="*/ 241 h 309"/>
              <a:gd name="T68" fmla="*/ 280 w 340"/>
              <a:gd name="T69" fmla="*/ 244 h 309"/>
              <a:gd name="T70" fmla="*/ 200 w 340"/>
              <a:gd name="T71" fmla="*/ 249 h 309"/>
              <a:gd name="T72" fmla="*/ 166 w 340"/>
              <a:gd name="T73" fmla="*/ 266 h 309"/>
              <a:gd name="T74" fmla="*/ 151 w 340"/>
              <a:gd name="T75" fmla="*/ 273 h 309"/>
              <a:gd name="T76" fmla="*/ 151 w 340"/>
              <a:gd name="T77" fmla="*/ 273 h 309"/>
              <a:gd name="T78" fmla="*/ 119 w 340"/>
              <a:gd name="T79" fmla="*/ 275 h 309"/>
              <a:gd name="T80" fmla="*/ 118 w 340"/>
              <a:gd name="T81" fmla="*/ 275 h 309"/>
              <a:gd name="T82" fmla="*/ 105 w 340"/>
              <a:gd name="T83" fmla="*/ 263 h 309"/>
              <a:gd name="T84" fmla="*/ 95 w 340"/>
              <a:gd name="T85" fmla="*/ 273 h 309"/>
              <a:gd name="T86" fmla="*/ 74 w 340"/>
              <a:gd name="T87" fmla="*/ 295 h 309"/>
              <a:gd name="T88" fmla="*/ 74 w 340"/>
              <a:gd name="T89" fmla="*/ 295 h 309"/>
              <a:gd name="T90" fmla="*/ 72 w 340"/>
              <a:gd name="T91" fmla="*/ 295 h 309"/>
              <a:gd name="T92" fmla="*/ 52 w 340"/>
              <a:gd name="T93" fmla="*/ 299 h 309"/>
              <a:gd name="T94" fmla="*/ 31 w 340"/>
              <a:gd name="T95" fmla="*/ 304 h 309"/>
              <a:gd name="T96" fmla="*/ 0 w 340"/>
              <a:gd name="T97" fmla="*/ 309 h 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340" h="309">
                <a:moveTo>
                  <a:pt x="42" y="153"/>
                </a:moveTo>
                <a:cubicBezTo>
                  <a:pt x="52" y="145"/>
                  <a:pt x="52" y="145"/>
                  <a:pt x="52" y="145"/>
                </a:cubicBezTo>
                <a:cubicBezTo>
                  <a:pt x="105" y="102"/>
                  <a:pt x="105" y="102"/>
                  <a:pt x="105" y="102"/>
                </a:cubicBezTo>
                <a:cubicBezTo>
                  <a:pt x="139" y="75"/>
                  <a:pt x="139" y="75"/>
                  <a:pt x="139" y="75"/>
                </a:cubicBezTo>
                <a:cubicBezTo>
                  <a:pt x="137" y="74"/>
                  <a:pt x="137" y="74"/>
                  <a:pt x="137" y="74"/>
                </a:cubicBezTo>
                <a:cubicBezTo>
                  <a:pt x="126" y="64"/>
                  <a:pt x="126" y="64"/>
                  <a:pt x="126" y="64"/>
                </a:cubicBezTo>
                <a:cubicBezTo>
                  <a:pt x="125" y="63"/>
                  <a:pt x="125" y="63"/>
                  <a:pt x="126" y="63"/>
                </a:cubicBezTo>
                <a:cubicBezTo>
                  <a:pt x="150" y="32"/>
                  <a:pt x="150" y="32"/>
                  <a:pt x="150" y="32"/>
                </a:cubicBezTo>
                <a:cubicBezTo>
                  <a:pt x="167" y="10"/>
                  <a:pt x="167" y="10"/>
                  <a:pt x="167" y="10"/>
                </a:cubicBezTo>
                <a:cubicBezTo>
                  <a:pt x="148" y="3"/>
                  <a:pt x="148" y="3"/>
                  <a:pt x="148" y="3"/>
                </a:cubicBezTo>
                <a:cubicBezTo>
                  <a:pt x="148" y="3"/>
                  <a:pt x="147" y="2"/>
                  <a:pt x="147" y="2"/>
                </a:cubicBezTo>
                <a:cubicBezTo>
                  <a:pt x="147" y="2"/>
                  <a:pt x="148" y="2"/>
                  <a:pt x="148" y="2"/>
                </a:cubicBezTo>
                <a:cubicBezTo>
                  <a:pt x="187" y="0"/>
                  <a:pt x="187" y="0"/>
                  <a:pt x="187" y="0"/>
                </a:cubicBezTo>
                <a:cubicBezTo>
                  <a:pt x="187" y="0"/>
                  <a:pt x="187" y="0"/>
                  <a:pt x="187" y="0"/>
                </a:cubicBezTo>
                <a:cubicBezTo>
                  <a:pt x="187" y="0"/>
                  <a:pt x="187" y="1"/>
                  <a:pt x="187" y="1"/>
                </a:cubicBezTo>
                <a:cubicBezTo>
                  <a:pt x="180" y="12"/>
                  <a:pt x="180" y="12"/>
                  <a:pt x="180" y="12"/>
                </a:cubicBezTo>
                <a:cubicBezTo>
                  <a:pt x="204" y="31"/>
                  <a:pt x="204" y="31"/>
                  <a:pt x="204" y="31"/>
                </a:cubicBezTo>
                <a:cubicBezTo>
                  <a:pt x="208" y="35"/>
                  <a:pt x="208" y="35"/>
                  <a:pt x="208" y="35"/>
                </a:cubicBezTo>
                <a:cubicBezTo>
                  <a:pt x="228" y="25"/>
                  <a:pt x="228" y="25"/>
                  <a:pt x="228" y="25"/>
                </a:cubicBezTo>
                <a:cubicBezTo>
                  <a:pt x="228" y="25"/>
                  <a:pt x="228" y="25"/>
                  <a:pt x="228" y="25"/>
                </a:cubicBezTo>
                <a:cubicBezTo>
                  <a:pt x="229" y="26"/>
                  <a:pt x="229" y="26"/>
                  <a:pt x="229" y="26"/>
                </a:cubicBezTo>
                <a:cubicBezTo>
                  <a:pt x="250" y="43"/>
                  <a:pt x="250" y="43"/>
                  <a:pt x="250" y="43"/>
                </a:cubicBezTo>
                <a:cubicBezTo>
                  <a:pt x="263" y="49"/>
                  <a:pt x="263" y="49"/>
                  <a:pt x="263" y="49"/>
                </a:cubicBezTo>
                <a:cubicBezTo>
                  <a:pt x="263" y="49"/>
                  <a:pt x="263" y="49"/>
                  <a:pt x="263" y="49"/>
                </a:cubicBezTo>
                <a:cubicBezTo>
                  <a:pt x="280" y="80"/>
                  <a:pt x="280" y="80"/>
                  <a:pt x="280" y="80"/>
                </a:cubicBezTo>
                <a:cubicBezTo>
                  <a:pt x="339" y="182"/>
                  <a:pt x="339" y="182"/>
                  <a:pt x="339" y="182"/>
                </a:cubicBezTo>
                <a:cubicBezTo>
                  <a:pt x="340" y="185"/>
                  <a:pt x="340" y="185"/>
                  <a:pt x="340" y="185"/>
                </a:cubicBezTo>
                <a:cubicBezTo>
                  <a:pt x="340" y="185"/>
                  <a:pt x="340" y="185"/>
                  <a:pt x="340" y="185"/>
                </a:cubicBezTo>
                <a:cubicBezTo>
                  <a:pt x="339" y="191"/>
                  <a:pt x="339" y="191"/>
                  <a:pt x="339" y="191"/>
                </a:cubicBezTo>
                <a:cubicBezTo>
                  <a:pt x="338" y="196"/>
                  <a:pt x="338" y="196"/>
                  <a:pt x="338" y="196"/>
                </a:cubicBezTo>
                <a:cubicBezTo>
                  <a:pt x="337" y="203"/>
                  <a:pt x="337" y="203"/>
                  <a:pt x="337" y="203"/>
                </a:cubicBezTo>
                <a:cubicBezTo>
                  <a:pt x="337" y="206"/>
                  <a:pt x="337" y="206"/>
                  <a:pt x="337" y="206"/>
                </a:cubicBezTo>
                <a:cubicBezTo>
                  <a:pt x="331" y="240"/>
                  <a:pt x="331" y="240"/>
                  <a:pt x="331" y="240"/>
                </a:cubicBezTo>
                <a:cubicBezTo>
                  <a:pt x="331" y="240"/>
                  <a:pt x="331" y="241"/>
                  <a:pt x="331" y="241"/>
                </a:cubicBezTo>
                <a:cubicBezTo>
                  <a:pt x="280" y="244"/>
                  <a:pt x="280" y="244"/>
                  <a:pt x="280" y="244"/>
                </a:cubicBezTo>
                <a:cubicBezTo>
                  <a:pt x="200" y="249"/>
                  <a:pt x="200" y="249"/>
                  <a:pt x="200" y="249"/>
                </a:cubicBezTo>
                <a:cubicBezTo>
                  <a:pt x="166" y="266"/>
                  <a:pt x="166" y="266"/>
                  <a:pt x="166" y="266"/>
                </a:cubicBezTo>
                <a:cubicBezTo>
                  <a:pt x="151" y="273"/>
                  <a:pt x="151" y="273"/>
                  <a:pt x="151" y="273"/>
                </a:cubicBezTo>
                <a:cubicBezTo>
                  <a:pt x="151" y="273"/>
                  <a:pt x="151" y="273"/>
                  <a:pt x="151" y="273"/>
                </a:cubicBezTo>
                <a:cubicBezTo>
                  <a:pt x="119" y="275"/>
                  <a:pt x="119" y="275"/>
                  <a:pt x="119" y="275"/>
                </a:cubicBezTo>
                <a:cubicBezTo>
                  <a:pt x="119" y="275"/>
                  <a:pt x="118" y="275"/>
                  <a:pt x="118" y="275"/>
                </a:cubicBezTo>
                <a:cubicBezTo>
                  <a:pt x="105" y="263"/>
                  <a:pt x="105" y="263"/>
                  <a:pt x="105" y="263"/>
                </a:cubicBezTo>
                <a:cubicBezTo>
                  <a:pt x="95" y="273"/>
                  <a:pt x="95" y="273"/>
                  <a:pt x="95" y="273"/>
                </a:cubicBezTo>
                <a:cubicBezTo>
                  <a:pt x="74" y="295"/>
                  <a:pt x="74" y="295"/>
                  <a:pt x="74" y="295"/>
                </a:cubicBezTo>
                <a:cubicBezTo>
                  <a:pt x="74" y="295"/>
                  <a:pt x="74" y="295"/>
                  <a:pt x="74" y="295"/>
                </a:cubicBezTo>
                <a:cubicBezTo>
                  <a:pt x="72" y="295"/>
                  <a:pt x="72" y="295"/>
                  <a:pt x="72" y="295"/>
                </a:cubicBezTo>
                <a:cubicBezTo>
                  <a:pt x="52" y="299"/>
                  <a:pt x="52" y="299"/>
                  <a:pt x="52" y="299"/>
                </a:cubicBezTo>
                <a:cubicBezTo>
                  <a:pt x="31" y="304"/>
                  <a:pt x="31" y="304"/>
                  <a:pt x="31" y="304"/>
                </a:cubicBezTo>
                <a:cubicBezTo>
                  <a:pt x="0" y="309"/>
                  <a:pt x="0" y="309"/>
                  <a:pt x="0" y="30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96"/>
          <p:cNvSpPr>
            <a:spLocks/>
          </p:cNvSpPr>
          <p:nvPr/>
        </p:nvSpPr>
        <p:spPr bwMode="auto">
          <a:xfrm>
            <a:off x="6723063" y="330201"/>
            <a:ext cx="131763" cy="63500"/>
          </a:xfrm>
          <a:custGeom>
            <a:avLst/>
            <a:gdLst>
              <a:gd name="T0" fmla="*/ 0 w 83"/>
              <a:gd name="T1" fmla="*/ 40 h 40"/>
              <a:gd name="T2" fmla="*/ 28 w 83"/>
              <a:gd name="T3" fmla="*/ 39 h 40"/>
              <a:gd name="T4" fmla="*/ 83 w 83"/>
              <a:gd name="T5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3" h="40">
                <a:moveTo>
                  <a:pt x="0" y="40"/>
                </a:moveTo>
                <a:lnTo>
                  <a:pt x="28" y="39"/>
                </a:lnTo>
                <a:lnTo>
                  <a:pt x="83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97"/>
          <p:cNvSpPr>
            <a:spLocks noEditPoints="1"/>
          </p:cNvSpPr>
          <p:nvPr/>
        </p:nvSpPr>
        <p:spPr bwMode="auto">
          <a:xfrm>
            <a:off x="5413375" y="3198813"/>
            <a:ext cx="214313" cy="222250"/>
          </a:xfrm>
          <a:custGeom>
            <a:avLst/>
            <a:gdLst>
              <a:gd name="T0" fmla="*/ 73 w 73"/>
              <a:gd name="T1" fmla="*/ 76 h 76"/>
              <a:gd name="T2" fmla="*/ 73 w 73"/>
              <a:gd name="T3" fmla="*/ 76 h 76"/>
              <a:gd name="T4" fmla="*/ 72 w 73"/>
              <a:gd name="T5" fmla="*/ 76 h 76"/>
              <a:gd name="T6" fmla="*/ 72 w 73"/>
              <a:gd name="T7" fmla="*/ 76 h 76"/>
              <a:gd name="T8" fmla="*/ 68 w 73"/>
              <a:gd name="T9" fmla="*/ 57 h 76"/>
              <a:gd name="T10" fmla="*/ 8 w 73"/>
              <a:gd name="T11" fmla="*/ 23 h 76"/>
              <a:gd name="T12" fmla="*/ 7 w 73"/>
              <a:gd name="T13" fmla="*/ 22 h 76"/>
              <a:gd name="T14" fmla="*/ 1 w 73"/>
              <a:gd name="T15" fmla="*/ 4 h 76"/>
              <a:gd name="T16" fmla="*/ 1 w 73"/>
              <a:gd name="T17" fmla="*/ 3 h 76"/>
              <a:gd name="T18" fmla="*/ 3 w 73"/>
              <a:gd name="T19" fmla="*/ 0 h 76"/>
              <a:gd name="T20" fmla="*/ 4 w 73"/>
              <a:gd name="T21" fmla="*/ 0 h 76"/>
              <a:gd name="T22" fmla="*/ 4 w 73"/>
              <a:gd name="T23" fmla="*/ 1 h 76"/>
              <a:gd name="T24" fmla="*/ 3 w 73"/>
              <a:gd name="T25" fmla="*/ 2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3" h="76">
                <a:moveTo>
                  <a:pt x="73" y="76"/>
                </a:moveTo>
                <a:cubicBezTo>
                  <a:pt x="73" y="76"/>
                  <a:pt x="73" y="76"/>
                  <a:pt x="73" y="76"/>
                </a:cubicBezTo>
                <a:cubicBezTo>
                  <a:pt x="73" y="76"/>
                  <a:pt x="72" y="76"/>
                  <a:pt x="72" y="76"/>
                </a:cubicBezTo>
                <a:cubicBezTo>
                  <a:pt x="72" y="76"/>
                  <a:pt x="72" y="76"/>
                  <a:pt x="72" y="76"/>
                </a:cubicBezTo>
                <a:cubicBezTo>
                  <a:pt x="68" y="57"/>
                  <a:pt x="68" y="57"/>
                  <a:pt x="68" y="57"/>
                </a:cubicBezTo>
                <a:cubicBezTo>
                  <a:pt x="8" y="23"/>
                  <a:pt x="8" y="23"/>
                  <a:pt x="8" y="23"/>
                </a:cubicBezTo>
                <a:cubicBezTo>
                  <a:pt x="7" y="22"/>
                  <a:pt x="7" y="22"/>
                  <a:pt x="7" y="22"/>
                </a:cubicBezTo>
                <a:cubicBezTo>
                  <a:pt x="1" y="4"/>
                  <a:pt x="1" y="4"/>
                  <a:pt x="1" y="4"/>
                </a:cubicBezTo>
                <a:cubicBezTo>
                  <a:pt x="0" y="3"/>
                  <a:pt x="1" y="3"/>
                  <a:pt x="1" y="3"/>
                </a:cubicBezTo>
                <a:cubicBezTo>
                  <a:pt x="3" y="0"/>
                  <a:pt x="3" y="0"/>
                  <a:pt x="3" y="0"/>
                </a:cubicBezTo>
                <a:cubicBezTo>
                  <a:pt x="4" y="0"/>
                  <a:pt x="4" y="0"/>
                  <a:pt x="4" y="0"/>
                </a:cubicBezTo>
                <a:moveTo>
                  <a:pt x="4" y="1"/>
                </a:moveTo>
                <a:cubicBezTo>
                  <a:pt x="3" y="2"/>
                  <a:pt x="3" y="2"/>
                  <a:pt x="3" y="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98"/>
          <p:cNvSpPr>
            <a:spLocks/>
          </p:cNvSpPr>
          <p:nvPr/>
        </p:nvSpPr>
        <p:spPr bwMode="auto">
          <a:xfrm>
            <a:off x="6375400" y="4748213"/>
            <a:ext cx="444500" cy="33338"/>
          </a:xfrm>
          <a:custGeom>
            <a:avLst/>
            <a:gdLst>
              <a:gd name="T0" fmla="*/ 0 w 280"/>
              <a:gd name="T1" fmla="*/ 11 h 21"/>
              <a:gd name="T2" fmla="*/ 52 w 280"/>
              <a:gd name="T3" fmla="*/ 10 h 21"/>
              <a:gd name="T4" fmla="*/ 202 w 280"/>
              <a:gd name="T5" fmla="*/ 0 h 21"/>
              <a:gd name="T6" fmla="*/ 239 w 280"/>
              <a:gd name="T7" fmla="*/ 10 h 21"/>
              <a:gd name="T8" fmla="*/ 280 w 280"/>
              <a:gd name="T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80" h="21">
                <a:moveTo>
                  <a:pt x="0" y="11"/>
                </a:moveTo>
                <a:lnTo>
                  <a:pt x="52" y="10"/>
                </a:lnTo>
                <a:lnTo>
                  <a:pt x="202" y="0"/>
                </a:lnTo>
                <a:lnTo>
                  <a:pt x="239" y="10"/>
                </a:lnTo>
                <a:lnTo>
                  <a:pt x="280" y="21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99"/>
          <p:cNvSpPr>
            <a:spLocks/>
          </p:cNvSpPr>
          <p:nvPr/>
        </p:nvSpPr>
        <p:spPr bwMode="auto">
          <a:xfrm>
            <a:off x="6202363" y="4413251"/>
            <a:ext cx="173038" cy="352425"/>
          </a:xfrm>
          <a:custGeom>
            <a:avLst/>
            <a:gdLst>
              <a:gd name="T0" fmla="*/ 0 w 109"/>
              <a:gd name="T1" fmla="*/ 0 h 222"/>
              <a:gd name="T2" fmla="*/ 105 w 109"/>
              <a:gd name="T3" fmla="*/ 221 h 222"/>
              <a:gd name="T4" fmla="*/ 109 w 109"/>
              <a:gd name="T5" fmla="*/ 2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9" h="222">
                <a:moveTo>
                  <a:pt x="0" y="0"/>
                </a:moveTo>
                <a:lnTo>
                  <a:pt x="105" y="221"/>
                </a:lnTo>
                <a:lnTo>
                  <a:pt x="109" y="22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100"/>
          <p:cNvSpPr>
            <a:spLocks/>
          </p:cNvSpPr>
          <p:nvPr/>
        </p:nvSpPr>
        <p:spPr bwMode="auto">
          <a:xfrm>
            <a:off x="5678488" y="4344988"/>
            <a:ext cx="523875" cy="68263"/>
          </a:xfrm>
          <a:custGeom>
            <a:avLst/>
            <a:gdLst>
              <a:gd name="T0" fmla="*/ 0 w 330"/>
              <a:gd name="T1" fmla="*/ 17 h 43"/>
              <a:gd name="T2" fmla="*/ 4 w 330"/>
              <a:gd name="T3" fmla="*/ 19 h 43"/>
              <a:gd name="T4" fmla="*/ 156 w 330"/>
              <a:gd name="T5" fmla="*/ 0 h 43"/>
              <a:gd name="T6" fmla="*/ 248 w 330"/>
              <a:gd name="T7" fmla="*/ 23 h 43"/>
              <a:gd name="T8" fmla="*/ 248 w 330"/>
              <a:gd name="T9" fmla="*/ 23 h 43"/>
              <a:gd name="T10" fmla="*/ 330 w 330"/>
              <a:gd name="T1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30" h="43">
                <a:moveTo>
                  <a:pt x="0" y="17"/>
                </a:moveTo>
                <a:lnTo>
                  <a:pt x="4" y="19"/>
                </a:lnTo>
                <a:lnTo>
                  <a:pt x="156" y="0"/>
                </a:lnTo>
                <a:lnTo>
                  <a:pt x="248" y="23"/>
                </a:lnTo>
                <a:lnTo>
                  <a:pt x="248" y="23"/>
                </a:lnTo>
                <a:lnTo>
                  <a:pt x="330" y="43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101"/>
          <p:cNvSpPr>
            <a:spLocks/>
          </p:cNvSpPr>
          <p:nvPr/>
        </p:nvSpPr>
        <p:spPr bwMode="auto">
          <a:xfrm>
            <a:off x="5568950" y="4122738"/>
            <a:ext cx="109538" cy="249238"/>
          </a:xfrm>
          <a:custGeom>
            <a:avLst/>
            <a:gdLst>
              <a:gd name="T0" fmla="*/ 0 w 37"/>
              <a:gd name="T1" fmla="*/ 0 h 85"/>
              <a:gd name="T2" fmla="*/ 0 w 37"/>
              <a:gd name="T3" fmla="*/ 71 h 85"/>
              <a:gd name="T4" fmla="*/ 0 w 37"/>
              <a:gd name="T5" fmla="*/ 71 h 85"/>
              <a:gd name="T6" fmla="*/ 37 w 37"/>
              <a:gd name="T7" fmla="*/ 8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7" h="85">
                <a:moveTo>
                  <a:pt x="0" y="0"/>
                </a:moveTo>
                <a:cubicBezTo>
                  <a:pt x="0" y="71"/>
                  <a:pt x="0" y="71"/>
                  <a:pt x="0" y="71"/>
                </a:cubicBezTo>
                <a:cubicBezTo>
                  <a:pt x="0" y="71"/>
                  <a:pt x="0" y="71"/>
                  <a:pt x="0" y="71"/>
                </a:cubicBezTo>
                <a:cubicBezTo>
                  <a:pt x="37" y="85"/>
                  <a:pt x="37" y="85"/>
                  <a:pt x="37" y="8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102"/>
          <p:cNvSpPr>
            <a:spLocks/>
          </p:cNvSpPr>
          <p:nvPr/>
        </p:nvSpPr>
        <p:spPr bwMode="auto">
          <a:xfrm>
            <a:off x="5178425" y="3248026"/>
            <a:ext cx="20638" cy="120650"/>
          </a:xfrm>
          <a:custGeom>
            <a:avLst/>
            <a:gdLst>
              <a:gd name="T0" fmla="*/ 7 w 7"/>
              <a:gd name="T1" fmla="*/ 0 h 41"/>
              <a:gd name="T2" fmla="*/ 0 w 7"/>
              <a:gd name="T3" fmla="*/ 5 h 41"/>
              <a:gd name="T4" fmla="*/ 0 w 7"/>
              <a:gd name="T5" fmla="*/ 6 h 41"/>
              <a:gd name="T6" fmla="*/ 4 w 7"/>
              <a:gd name="T7" fmla="*/ 27 h 41"/>
              <a:gd name="T8" fmla="*/ 7 w 7"/>
              <a:gd name="T9" fmla="*/ 40 h 41"/>
              <a:gd name="T10" fmla="*/ 7 w 7"/>
              <a:gd name="T11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" h="41">
                <a:moveTo>
                  <a:pt x="7" y="0"/>
                </a:move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6"/>
                </a:cubicBezTo>
                <a:cubicBezTo>
                  <a:pt x="4" y="27"/>
                  <a:pt x="4" y="27"/>
                  <a:pt x="4" y="27"/>
                </a:cubicBezTo>
                <a:cubicBezTo>
                  <a:pt x="7" y="40"/>
                  <a:pt x="7" y="40"/>
                  <a:pt x="7" y="40"/>
                </a:cubicBezTo>
                <a:cubicBezTo>
                  <a:pt x="7" y="41"/>
                  <a:pt x="7" y="41"/>
                  <a:pt x="7" y="4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103"/>
          <p:cNvSpPr>
            <a:spLocks/>
          </p:cNvSpPr>
          <p:nvPr/>
        </p:nvSpPr>
        <p:spPr bwMode="auto">
          <a:xfrm>
            <a:off x="5199063" y="2554288"/>
            <a:ext cx="511175" cy="735013"/>
          </a:xfrm>
          <a:custGeom>
            <a:avLst/>
            <a:gdLst>
              <a:gd name="T0" fmla="*/ 174 w 174"/>
              <a:gd name="T1" fmla="*/ 0 h 250"/>
              <a:gd name="T2" fmla="*/ 158 w 174"/>
              <a:gd name="T3" fmla="*/ 4 h 250"/>
              <a:gd name="T4" fmla="*/ 156 w 174"/>
              <a:gd name="T5" fmla="*/ 5 h 250"/>
              <a:gd name="T6" fmla="*/ 156 w 174"/>
              <a:gd name="T7" fmla="*/ 5 h 250"/>
              <a:gd name="T8" fmla="*/ 149 w 174"/>
              <a:gd name="T9" fmla="*/ 33 h 250"/>
              <a:gd name="T10" fmla="*/ 145 w 174"/>
              <a:gd name="T11" fmla="*/ 36 h 250"/>
              <a:gd name="T12" fmla="*/ 130 w 174"/>
              <a:gd name="T13" fmla="*/ 53 h 250"/>
              <a:gd name="T14" fmla="*/ 129 w 174"/>
              <a:gd name="T15" fmla="*/ 53 h 250"/>
              <a:gd name="T16" fmla="*/ 129 w 174"/>
              <a:gd name="T17" fmla="*/ 88 h 250"/>
              <a:gd name="T18" fmla="*/ 107 w 174"/>
              <a:gd name="T19" fmla="*/ 122 h 250"/>
              <a:gd name="T20" fmla="*/ 70 w 174"/>
              <a:gd name="T21" fmla="*/ 145 h 250"/>
              <a:gd name="T22" fmla="*/ 69 w 174"/>
              <a:gd name="T23" fmla="*/ 146 h 250"/>
              <a:gd name="T24" fmla="*/ 6 w 174"/>
              <a:gd name="T25" fmla="*/ 250 h 250"/>
              <a:gd name="T26" fmla="*/ 2 w 174"/>
              <a:gd name="T27" fmla="*/ 236 h 250"/>
              <a:gd name="T28" fmla="*/ 0 w 174"/>
              <a:gd name="T29" fmla="*/ 236 h 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74" h="250">
                <a:moveTo>
                  <a:pt x="174" y="0"/>
                </a:moveTo>
                <a:cubicBezTo>
                  <a:pt x="158" y="4"/>
                  <a:pt x="158" y="4"/>
                  <a:pt x="158" y="4"/>
                </a:cubicBezTo>
                <a:cubicBezTo>
                  <a:pt x="156" y="5"/>
                  <a:pt x="156" y="5"/>
                  <a:pt x="156" y="5"/>
                </a:cubicBezTo>
                <a:cubicBezTo>
                  <a:pt x="156" y="5"/>
                  <a:pt x="156" y="5"/>
                  <a:pt x="156" y="5"/>
                </a:cubicBezTo>
                <a:cubicBezTo>
                  <a:pt x="149" y="33"/>
                  <a:pt x="149" y="33"/>
                  <a:pt x="149" y="33"/>
                </a:cubicBezTo>
                <a:cubicBezTo>
                  <a:pt x="145" y="36"/>
                  <a:pt x="145" y="36"/>
                  <a:pt x="145" y="36"/>
                </a:cubicBezTo>
                <a:cubicBezTo>
                  <a:pt x="130" y="53"/>
                  <a:pt x="130" y="53"/>
                  <a:pt x="130" y="53"/>
                </a:cubicBezTo>
                <a:cubicBezTo>
                  <a:pt x="129" y="53"/>
                  <a:pt x="129" y="53"/>
                  <a:pt x="129" y="53"/>
                </a:cubicBezTo>
                <a:cubicBezTo>
                  <a:pt x="129" y="88"/>
                  <a:pt x="129" y="88"/>
                  <a:pt x="129" y="88"/>
                </a:cubicBezTo>
                <a:cubicBezTo>
                  <a:pt x="107" y="122"/>
                  <a:pt x="107" y="122"/>
                  <a:pt x="107" y="122"/>
                </a:cubicBezTo>
                <a:cubicBezTo>
                  <a:pt x="70" y="145"/>
                  <a:pt x="70" y="145"/>
                  <a:pt x="70" y="145"/>
                </a:cubicBezTo>
                <a:cubicBezTo>
                  <a:pt x="70" y="145"/>
                  <a:pt x="69" y="146"/>
                  <a:pt x="69" y="146"/>
                </a:cubicBezTo>
                <a:cubicBezTo>
                  <a:pt x="6" y="250"/>
                  <a:pt x="6" y="250"/>
                  <a:pt x="6" y="250"/>
                </a:cubicBezTo>
                <a:cubicBezTo>
                  <a:pt x="2" y="236"/>
                  <a:pt x="2" y="236"/>
                  <a:pt x="2" y="236"/>
                </a:cubicBezTo>
                <a:cubicBezTo>
                  <a:pt x="0" y="236"/>
                  <a:pt x="0" y="236"/>
                  <a:pt x="0" y="23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104"/>
          <p:cNvSpPr>
            <a:spLocks/>
          </p:cNvSpPr>
          <p:nvPr/>
        </p:nvSpPr>
        <p:spPr bwMode="auto">
          <a:xfrm>
            <a:off x="5616575" y="2506663"/>
            <a:ext cx="93663" cy="47625"/>
          </a:xfrm>
          <a:custGeom>
            <a:avLst/>
            <a:gdLst>
              <a:gd name="T0" fmla="*/ 0 w 59"/>
              <a:gd name="T1" fmla="*/ 0 h 30"/>
              <a:gd name="T2" fmla="*/ 0 w 59"/>
              <a:gd name="T3" fmla="*/ 2 h 30"/>
              <a:gd name="T4" fmla="*/ 52 w 59"/>
              <a:gd name="T5" fmla="*/ 9 h 30"/>
              <a:gd name="T6" fmla="*/ 59 w 59"/>
              <a:gd name="T7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" h="30">
                <a:moveTo>
                  <a:pt x="0" y="0"/>
                </a:moveTo>
                <a:lnTo>
                  <a:pt x="0" y="2"/>
                </a:lnTo>
                <a:lnTo>
                  <a:pt x="52" y="9"/>
                </a:lnTo>
                <a:lnTo>
                  <a:pt x="59" y="3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Line 105"/>
          <p:cNvSpPr>
            <a:spLocks noChangeShapeType="1"/>
          </p:cNvSpPr>
          <p:nvPr/>
        </p:nvSpPr>
        <p:spPr bwMode="auto">
          <a:xfrm>
            <a:off x="5581650" y="2359026"/>
            <a:ext cx="34925" cy="147638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106"/>
          <p:cNvSpPr>
            <a:spLocks/>
          </p:cNvSpPr>
          <p:nvPr/>
        </p:nvSpPr>
        <p:spPr bwMode="auto">
          <a:xfrm>
            <a:off x="5381625" y="1744663"/>
            <a:ext cx="404813" cy="614363"/>
          </a:xfrm>
          <a:custGeom>
            <a:avLst/>
            <a:gdLst>
              <a:gd name="T0" fmla="*/ 0 w 138"/>
              <a:gd name="T1" fmla="*/ 0 h 209"/>
              <a:gd name="T2" fmla="*/ 8 w 138"/>
              <a:gd name="T3" fmla="*/ 9 h 209"/>
              <a:gd name="T4" fmla="*/ 9 w 138"/>
              <a:gd name="T5" fmla="*/ 11 h 209"/>
              <a:gd name="T6" fmla="*/ 40 w 138"/>
              <a:gd name="T7" fmla="*/ 47 h 209"/>
              <a:gd name="T8" fmla="*/ 41 w 138"/>
              <a:gd name="T9" fmla="*/ 47 h 209"/>
              <a:gd name="T10" fmla="*/ 63 w 138"/>
              <a:gd name="T11" fmla="*/ 44 h 209"/>
              <a:gd name="T12" fmla="*/ 66 w 138"/>
              <a:gd name="T13" fmla="*/ 49 h 209"/>
              <a:gd name="T14" fmla="*/ 67 w 138"/>
              <a:gd name="T15" fmla="*/ 52 h 209"/>
              <a:gd name="T16" fmla="*/ 62 w 138"/>
              <a:gd name="T17" fmla="*/ 72 h 209"/>
              <a:gd name="T18" fmla="*/ 62 w 138"/>
              <a:gd name="T19" fmla="*/ 72 h 209"/>
              <a:gd name="T20" fmla="*/ 67 w 138"/>
              <a:gd name="T21" fmla="*/ 81 h 209"/>
              <a:gd name="T22" fmla="*/ 76 w 138"/>
              <a:gd name="T23" fmla="*/ 99 h 209"/>
              <a:gd name="T24" fmla="*/ 76 w 138"/>
              <a:gd name="T25" fmla="*/ 99 h 209"/>
              <a:gd name="T26" fmla="*/ 138 w 138"/>
              <a:gd name="T27" fmla="*/ 130 h 209"/>
              <a:gd name="T28" fmla="*/ 119 w 138"/>
              <a:gd name="T29" fmla="*/ 187 h 209"/>
              <a:gd name="T30" fmla="*/ 68 w 138"/>
              <a:gd name="T31" fmla="*/ 208 h 209"/>
              <a:gd name="T32" fmla="*/ 68 w 138"/>
              <a:gd name="T33" fmla="*/ 209 h 2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8" h="209">
                <a:moveTo>
                  <a:pt x="0" y="0"/>
                </a:moveTo>
                <a:cubicBezTo>
                  <a:pt x="8" y="9"/>
                  <a:pt x="8" y="9"/>
                  <a:pt x="8" y="9"/>
                </a:cubicBezTo>
                <a:cubicBezTo>
                  <a:pt x="9" y="11"/>
                  <a:pt x="9" y="11"/>
                  <a:pt x="9" y="11"/>
                </a:cubicBezTo>
                <a:cubicBezTo>
                  <a:pt x="40" y="47"/>
                  <a:pt x="40" y="47"/>
                  <a:pt x="40" y="47"/>
                </a:cubicBezTo>
                <a:cubicBezTo>
                  <a:pt x="40" y="47"/>
                  <a:pt x="41" y="47"/>
                  <a:pt x="41" y="47"/>
                </a:cubicBezTo>
                <a:cubicBezTo>
                  <a:pt x="63" y="44"/>
                  <a:pt x="63" y="44"/>
                  <a:pt x="63" y="44"/>
                </a:cubicBezTo>
                <a:cubicBezTo>
                  <a:pt x="66" y="49"/>
                  <a:pt x="66" y="49"/>
                  <a:pt x="66" y="49"/>
                </a:cubicBezTo>
                <a:cubicBezTo>
                  <a:pt x="67" y="52"/>
                  <a:pt x="67" y="52"/>
                  <a:pt x="67" y="52"/>
                </a:cubicBezTo>
                <a:cubicBezTo>
                  <a:pt x="62" y="72"/>
                  <a:pt x="62" y="72"/>
                  <a:pt x="62" y="72"/>
                </a:cubicBezTo>
                <a:cubicBezTo>
                  <a:pt x="62" y="72"/>
                  <a:pt x="62" y="72"/>
                  <a:pt x="62" y="72"/>
                </a:cubicBezTo>
                <a:cubicBezTo>
                  <a:pt x="67" y="81"/>
                  <a:pt x="67" y="81"/>
                  <a:pt x="67" y="81"/>
                </a:cubicBezTo>
                <a:cubicBezTo>
                  <a:pt x="76" y="99"/>
                  <a:pt x="76" y="99"/>
                  <a:pt x="76" y="99"/>
                </a:cubicBezTo>
                <a:cubicBezTo>
                  <a:pt x="76" y="99"/>
                  <a:pt x="76" y="99"/>
                  <a:pt x="76" y="99"/>
                </a:cubicBezTo>
                <a:cubicBezTo>
                  <a:pt x="138" y="130"/>
                  <a:pt x="138" y="130"/>
                  <a:pt x="138" y="130"/>
                </a:cubicBezTo>
                <a:cubicBezTo>
                  <a:pt x="119" y="187"/>
                  <a:pt x="119" y="187"/>
                  <a:pt x="119" y="187"/>
                </a:cubicBezTo>
                <a:cubicBezTo>
                  <a:pt x="68" y="208"/>
                  <a:pt x="68" y="208"/>
                  <a:pt x="68" y="208"/>
                </a:cubicBezTo>
                <a:cubicBezTo>
                  <a:pt x="68" y="209"/>
                  <a:pt x="68" y="209"/>
                  <a:pt x="68" y="20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107"/>
          <p:cNvSpPr>
            <a:spLocks/>
          </p:cNvSpPr>
          <p:nvPr/>
        </p:nvSpPr>
        <p:spPr bwMode="auto">
          <a:xfrm>
            <a:off x="3538538" y="4522788"/>
            <a:ext cx="620713" cy="984250"/>
          </a:xfrm>
          <a:custGeom>
            <a:avLst/>
            <a:gdLst>
              <a:gd name="T0" fmla="*/ 116 w 211"/>
              <a:gd name="T1" fmla="*/ 335 h 335"/>
              <a:gd name="T2" fmla="*/ 116 w 211"/>
              <a:gd name="T3" fmla="*/ 335 h 335"/>
              <a:gd name="T4" fmla="*/ 138 w 211"/>
              <a:gd name="T5" fmla="*/ 319 h 335"/>
              <a:gd name="T6" fmla="*/ 139 w 211"/>
              <a:gd name="T7" fmla="*/ 318 h 335"/>
              <a:gd name="T8" fmla="*/ 156 w 211"/>
              <a:gd name="T9" fmla="*/ 294 h 335"/>
              <a:gd name="T10" fmla="*/ 156 w 211"/>
              <a:gd name="T11" fmla="*/ 294 h 335"/>
              <a:gd name="T12" fmla="*/ 156 w 211"/>
              <a:gd name="T13" fmla="*/ 286 h 335"/>
              <a:gd name="T14" fmla="*/ 154 w 211"/>
              <a:gd name="T15" fmla="*/ 260 h 335"/>
              <a:gd name="T16" fmla="*/ 154 w 211"/>
              <a:gd name="T17" fmla="*/ 259 h 335"/>
              <a:gd name="T18" fmla="*/ 152 w 211"/>
              <a:gd name="T19" fmla="*/ 219 h 335"/>
              <a:gd name="T20" fmla="*/ 151 w 211"/>
              <a:gd name="T21" fmla="*/ 208 h 335"/>
              <a:gd name="T22" fmla="*/ 176 w 211"/>
              <a:gd name="T23" fmla="*/ 179 h 335"/>
              <a:gd name="T24" fmla="*/ 181 w 211"/>
              <a:gd name="T25" fmla="*/ 177 h 335"/>
              <a:gd name="T26" fmla="*/ 210 w 211"/>
              <a:gd name="T27" fmla="*/ 170 h 335"/>
              <a:gd name="T28" fmla="*/ 211 w 211"/>
              <a:gd name="T29" fmla="*/ 169 h 335"/>
              <a:gd name="T30" fmla="*/ 210 w 211"/>
              <a:gd name="T31" fmla="*/ 169 h 335"/>
              <a:gd name="T32" fmla="*/ 189 w 211"/>
              <a:gd name="T33" fmla="*/ 164 h 335"/>
              <a:gd name="T34" fmla="*/ 177 w 211"/>
              <a:gd name="T35" fmla="*/ 161 h 335"/>
              <a:gd name="T36" fmla="*/ 177 w 211"/>
              <a:gd name="T37" fmla="*/ 156 h 335"/>
              <a:gd name="T38" fmla="*/ 174 w 211"/>
              <a:gd name="T39" fmla="*/ 142 h 335"/>
              <a:gd name="T40" fmla="*/ 174 w 211"/>
              <a:gd name="T41" fmla="*/ 141 h 335"/>
              <a:gd name="T42" fmla="*/ 158 w 211"/>
              <a:gd name="T43" fmla="*/ 132 h 335"/>
              <a:gd name="T44" fmla="*/ 164 w 211"/>
              <a:gd name="T45" fmla="*/ 97 h 335"/>
              <a:gd name="T46" fmla="*/ 177 w 211"/>
              <a:gd name="T47" fmla="*/ 68 h 335"/>
              <a:gd name="T48" fmla="*/ 177 w 211"/>
              <a:gd name="T49" fmla="*/ 68 h 335"/>
              <a:gd name="T50" fmla="*/ 172 w 211"/>
              <a:gd name="T51" fmla="*/ 44 h 335"/>
              <a:gd name="T52" fmla="*/ 180 w 211"/>
              <a:gd name="T53" fmla="*/ 35 h 335"/>
              <a:gd name="T54" fmla="*/ 180 w 211"/>
              <a:gd name="T55" fmla="*/ 35 h 335"/>
              <a:gd name="T56" fmla="*/ 180 w 211"/>
              <a:gd name="T57" fmla="*/ 31 h 335"/>
              <a:gd name="T58" fmla="*/ 180 w 211"/>
              <a:gd name="T59" fmla="*/ 30 h 335"/>
              <a:gd name="T60" fmla="*/ 144 w 211"/>
              <a:gd name="T61" fmla="*/ 7 h 335"/>
              <a:gd name="T62" fmla="*/ 144 w 211"/>
              <a:gd name="T63" fmla="*/ 0 h 335"/>
              <a:gd name="T64" fmla="*/ 143 w 211"/>
              <a:gd name="T65" fmla="*/ 0 h 335"/>
              <a:gd name="T66" fmla="*/ 118 w 211"/>
              <a:gd name="T67" fmla="*/ 10 h 335"/>
              <a:gd name="T68" fmla="*/ 101 w 211"/>
              <a:gd name="T69" fmla="*/ 3 h 335"/>
              <a:gd name="T70" fmla="*/ 99 w 211"/>
              <a:gd name="T71" fmla="*/ 2 h 335"/>
              <a:gd name="T72" fmla="*/ 95 w 211"/>
              <a:gd name="T73" fmla="*/ 1 h 335"/>
              <a:gd name="T74" fmla="*/ 95 w 211"/>
              <a:gd name="T75" fmla="*/ 1 h 335"/>
              <a:gd name="T76" fmla="*/ 91 w 211"/>
              <a:gd name="T77" fmla="*/ 3 h 335"/>
              <a:gd name="T78" fmla="*/ 63 w 211"/>
              <a:gd name="T79" fmla="*/ 24 h 335"/>
              <a:gd name="T80" fmla="*/ 63 w 211"/>
              <a:gd name="T81" fmla="*/ 24 h 335"/>
              <a:gd name="T82" fmla="*/ 74 w 211"/>
              <a:gd name="T83" fmla="*/ 55 h 335"/>
              <a:gd name="T84" fmla="*/ 53 w 211"/>
              <a:gd name="T85" fmla="*/ 59 h 335"/>
              <a:gd name="T86" fmla="*/ 44 w 211"/>
              <a:gd name="T87" fmla="*/ 55 h 335"/>
              <a:gd name="T88" fmla="*/ 29 w 211"/>
              <a:gd name="T89" fmla="*/ 50 h 335"/>
              <a:gd name="T90" fmla="*/ 29 w 211"/>
              <a:gd name="T91" fmla="*/ 50 h 335"/>
              <a:gd name="T92" fmla="*/ 24 w 211"/>
              <a:gd name="T93" fmla="*/ 55 h 335"/>
              <a:gd name="T94" fmla="*/ 24 w 211"/>
              <a:gd name="T95" fmla="*/ 55 h 335"/>
              <a:gd name="T96" fmla="*/ 25 w 211"/>
              <a:gd name="T97" fmla="*/ 60 h 335"/>
              <a:gd name="T98" fmla="*/ 23 w 211"/>
              <a:gd name="T99" fmla="*/ 60 h 335"/>
              <a:gd name="T100" fmla="*/ 21 w 211"/>
              <a:gd name="T101" fmla="*/ 61 h 335"/>
              <a:gd name="T102" fmla="*/ 16 w 211"/>
              <a:gd name="T103" fmla="*/ 54 h 335"/>
              <a:gd name="T104" fmla="*/ 16 w 211"/>
              <a:gd name="T105" fmla="*/ 53 h 335"/>
              <a:gd name="T106" fmla="*/ 15 w 211"/>
              <a:gd name="T107" fmla="*/ 53 h 335"/>
              <a:gd name="T108" fmla="*/ 0 w 211"/>
              <a:gd name="T109" fmla="*/ 63 h 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11" h="335">
                <a:moveTo>
                  <a:pt x="116" y="335"/>
                </a:moveTo>
                <a:cubicBezTo>
                  <a:pt x="116" y="335"/>
                  <a:pt x="116" y="335"/>
                  <a:pt x="116" y="335"/>
                </a:cubicBezTo>
                <a:cubicBezTo>
                  <a:pt x="138" y="319"/>
                  <a:pt x="138" y="319"/>
                  <a:pt x="138" y="319"/>
                </a:cubicBezTo>
                <a:cubicBezTo>
                  <a:pt x="139" y="318"/>
                  <a:pt x="139" y="318"/>
                  <a:pt x="139" y="318"/>
                </a:cubicBezTo>
                <a:cubicBezTo>
                  <a:pt x="156" y="294"/>
                  <a:pt x="156" y="294"/>
                  <a:pt x="156" y="294"/>
                </a:cubicBezTo>
                <a:cubicBezTo>
                  <a:pt x="156" y="294"/>
                  <a:pt x="156" y="294"/>
                  <a:pt x="156" y="294"/>
                </a:cubicBezTo>
                <a:cubicBezTo>
                  <a:pt x="156" y="286"/>
                  <a:pt x="156" y="286"/>
                  <a:pt x="156" y="286"/>
                </a:cubicBezTo>
                <a:cubicBezTo>
                  <a:pt x="154" y="260"/>
                  <a:pt x="154" y="260"/>
                  <a:pt x="154" y="260"/>
                </a:cubicBezTo>
                <a:cubicBezTo>
                  <a:pt x="154" y="259"/>
                  <a:pt x="154" y="259"/>
                  <a:pt x="154" y="259"/>
                </a:cubicBezTo>
                <a:cubicBezTo>
                  <a:pt x="152" y="219"/>
                  <a:pt x="152" y="219"/>
                  <a:pt x="152" y="219"/>
                </a:cubicBezTo>
                <a:cubicBezTo>
                  <a:pt x="151" y="208"/>
                  <a:pt x="151" y="208"/>
                  <a:pt x="151" y="208"/>
                </a:cubicBezTo>
                <a:cubicBezTo>
                  <a:pt x="176" y="179"/>
                  <a:pt x="176" y="179"/>
                  <a:pt x="176" y="179"/>
                </a:cubicBezTo>
                <a:cubicBezTo>
                  <a:pt x="181" y="177"/>
                  <a:pt x="181" y="177"/>
                  <a:pt x="181" y="177"/>
                </a:cubicBezTo>
                <a:cubicBezTo>
                  <a:pt x="210" y="170"/>
                  <a:pt x="210" y="170"/>
                  <a:pt x="210" y="170"/>
                </a:cubicBezTo>
                <a:cubicBezTo>
                  <a:pt x="211" y="170"/>
                  <a:pt x="211" y="169"/>
                  <a:pt x="211" y="169"/>
                </a:cubicBezTo>
                <a:cubicBezTo>
                  <a:pt x="211" y="169"/>
                  <a:pt x="211" y="169"/>
                  <a:pt x="210" y="169"/>
                </a:cubicBezTo>
                <a:cubicBezTo>
                  <a:pt x="189" y="164"/>
                  <a:pt x="189" y="164"/>
                  <a:pt x="189" y="164"/>
                </a:cubicBezTo>
                <a:cubicBezTo>
                  <a:pt x="177" y="161"/>
                  <a:pt x="177" y="161"/>
                  <a:pt x="177" y="161"/>
                </a:cubicBezTo>
                <a:cubicBezTo>
                  <a:pt x="177" y="156"/>
                  <a:pt x="177" y="156"/>
                  <a:pt x="177" y="156"/>
                </a:cubicBezTo>
                <a:cubicBezTo>
                  <a:pt x="174" y="142"/>
                  <a:pt x="174" y="142"/>
                  <a:pt x="174" y="142"/>
                </a:cubicBezTo>
                <a:cubicBezTo>
                  <a:pt x="174" y="142"/>
                  <a:pt x="174" y="141"/>
                  <a:pt x="174" y="141"/>
                </a:cubicBezTo>
                <a:cubicBezTo>
                  <a:pt x="158" y="132"/>
                  <a:pt x="158" y="132"/>
                  <a:pt x="158" y="132"/>
                </a:cubicBezTo>
                <a:cubicBezTo>
                  <a:pt x="164" y="97"/>
                  <a:pt x="164" y="97"/>
                  <a:pt x="164" y="97"/>
                </a:cubicBezTo>
                <a:cubicBezTo>
                  <a:pt x="177" y="68"/>
                  <a:pt x="177" y="68"/>
                  <a:pt x="177" y="68"/>
                </a:cubicBezTo>
                <a:cubicBezTo>
                  <a:pt x="177" y="68"/>
                  <a:pt x="177" y="68"/>
                  <a:pt x="177" y="68"/>
                </a:cubicBezTo>
                <a:cubicBezTo>
                  <a:pt x="172" y="44"/>
                  <a:pt x="172" y="44"/>
                  <a:pt x="172" y="44"/>
                </a:cubicBezTo>
                <a:cubicBezTo>
                  <a:pt x="180" y="35"/>
                  <a:pt x="180" y="35"/>
                  <a:pt x="180" y="35"/>
                </a:cubicBezTo>
                <a:cubicBezTo>
                  <a:pt x="180" y="35"/>
                  <a:pt x="180" y="35"/>
                  <a:pt x="180" y="35"/>
                </a:cubicBezTo>
                <a:cubicBezTo>
                  <a:pt x="180" y="31"/>
                  <a:pt x="180" y="31"/>
                  <a:pt x="180" y="31"/>
                </a:cubicBezTo>
                <a:cubicBezTo>
                  <a:pt x="180" y="30"/>
                  <a:pt x="180" y="30"/>
                  <a:pt x="180" y="30"/>
                </a:cubicBezTo>
                <a:cubicBezTo>
                  <a:pt x="144" y="7"/>
                  <a:pt x="144" y="7"/>
                  <a:pt x="144" y="7"/>
                </a:cubicBezTo>
                <a:cubicBezTo>
                  <a:pt x="144" y="0"/>
                  <a:pt x="144" y="0"/>
                  <a:pt x="144" y="0"/>
                </a:cubicBezTo>
                <a:cubicBezTo>
                  <a:pt x="143" y="0"/>
                  <a:pt x="143" y="0"/>
                  <a:pt x="143" y="0"/>
                </a:cubicBezTo>
                <a:cubicBezTo>
                  <a:pt x="118" y="10"/>
                  <a:pt x="118" y="10"/>
                  <a:pt x="118" y="10"/>
                </a:cubicBezTo>
                <a:cubicBezTo>
                  <a:pt x="101" y="3"/>
                  <a:pt x="101" y="3"/>
                  <a:pt x="101" y="3"/>
                </a:cubicBezTo>
                <a:cubicBezTo>
                  <a:pt x="99" y="2"/>
                  <a:pt x="99" y="2"/>
                  <a:pt x="99" y="2"/>
                </a:cubicBezTo>
                <a:cubicBezTo>
                  <a:pt x="95" y="1"/>
                  <a:pt x="95" y="1"/>
                  <a:pt x="95" y="1"/>
                </a:cubicBezTo>
                <a:cubicBezTo>
                  <a:pt x="95" y="1"/>
                  <a:pt x="95" y="1"/>
                  <a:pt x="95" y="1"/>
                </a:cubicBezTo>
                <a:cubicBezTo>
                  <a:pt x="91" y="3"/>
                  <a:pt x="91" y="3"/>
                  <a:pt x="91" y="3"/>
                </a:cubicBezTo>
                <a:cubicBezTo>
                  <a:pt x="63" y="24"/>
                  <a:pt x="63" y="24"/>
                  <a:pt x="63" y="24"/>
                </a:cubicBezTo>
                <a:cubicBezTo>
                  <a:pt x="63" y="24"/>
                  <a:pt x="63" y="24"/>
                  <a:pt x="63" y="24"/>
                </a:cubicBezTo>
                <a:cubicBezTo>
                  <a:pt x="74" y="55"/>
                  <a:pt x="74" y="55"/>
                  <a:pt x="74" y="55"/>
                </a:cubicBezTo>
                <a:cubicBezTo>
                  <a:pt x="53" y="59"/>
                  <a:pt x="53" y="59"/>
                  <a:pt x="53" y="59"/>
                </a:cubicBezTo>
                <a:cubicBezTo>
                  <a:pt x="44" y="55"/>
                  <a:pt x="44" y="55"/>
                  <a:pt x="44" y="55"/>
                </a:cubicBezTo>
                <a:cubicBezTo>
                  <a:pt x="29" y="50"/>
                  <a:pt x="29" y="50"/>
                  <a:pt x="29" y="50"/>
                </a:cubicBezTo>
                <a:cubicBezTo>
                  <a:pt x="29" y="49"/>
                  <a:pt x="29" y="50"/>
                  <a:pt x="29" y="50"/>
                </a:cubicBezTo>
                <a:cubicBezTo>
                  <a:pt x="24" y="55"/>
                  <a:pt x="24" y="55"/>
                  <a:pt x="24" y="55"/>
                </a:cubicBezTo>
                <a:cubicBezTo>
                  <a:pt x="24" y="55"/>
                  <a:pt x="24" y="55"/>
                  <a:pt x="24" y="55"/>
                </a:cubicBezTo>
                <a:cubicBezTo>
                  <a:pt x="25" y="60"/>
                  <a:pt x="25" y="60"/>
                  <a:pt x="25" y="60"/>
                </a:cubicBezTo>
                <a:cubicBezTo>
                  <a:pt x="23" y="60"/>
                  <a:pt x="23" y="60"/>
                  <a:pt x="23" y="60"/>
                </a:cubicBezTo>
                <a:cubicBezTo>
                  <a:pt x="21" y="61"/>
                  <a:pt x="21" y="61"/>
                  <a:pt x="21" y="61"/>
                </a:cubicBezTo>
                <a:cubicBezTo>
                  <a:pt x="16" y="54"/>
                  <a:pt x="16" y="54"/>
                  <a:pt x="16" y="54"/>
                </a:cubicBezTo>
                <a:cubicBezTo>
                  <a:pt x="16" y="53"/>
                  <a:pt x="16" y="53"/>
                  <a:pt x="16" y="53"/>
                </a:cubicBezTo>
                <a:cubicBezTo>
                  <a:pt x="16" y="53"/>
                  <a:pt x="15" y="53"/>
                  <a:pt x="15" y="53"/>
                </a:cubicBezTo>
                <a:cubicBezTo>
                  <a:pt x="0" y="63"/>
                  <a:pt x="0" y="63"/>
                  <a:pt x="0" y="6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108"/>
          <p:cNvSpPr>
            <a:spLocks/>
          </p:cNvSpPr>
          <p:nvPr/>
        </p:nvSpPr>
        <p:spPr bwMode="auto">
          <a:xfrm>
            <a:off x="6854825" y="144463"/>
            <a:ext cx="2436813" cy="528638"/>
          </a:xfrm>
          <a:custGeom>
            <a:avLst/>
            <a:gdLst>
              <a:gd name="T0" fmla="*/ 25 w 828"/>
              <a:gd name="T1" fmla="*/ 1 h 180"/>
              <a:gd name="T2" fmla="*/ 28 w 828"/>
              <a:gd name="T3" fmla="*/ 27 h 180"/>
              <a:gd name="T4" fmla="*/ 0 w 828"/>
              <a:gd name="T5" fmla="*/ 64 h 180"/>
              <a:gd name="T6" fmla="*/ 27 w 828"/>
              <a:gd name="T7" fmla="*/ 59 h 180"/>
              <a:gd name="T8" fmla="*/ 55 w 828"/>
              <a:gd name="T9" fmla="*/ 68 h 180"/>
              <a:gd name="T10" fmla="*/ 56 w 828"/>
              <a:gd name="T11" fmla="*/ 74 h 180"/>
              <a:gd name="T12" fmla="*/ 55 w 828"/>
              <a:gd name="T13" fmla="*/ 110 h 180"/>
              <a:gd name="T14" fmla="*/ 67 w 828"/>
              <a:gd name="T15" fmla="*/ 123 h 180"/>
              <a:gd name="T16" fmla="*/ 83 w 828"/>
              <a:gd name="T17" fmla="*/ 125 h 180"/>
              <a:gd name="T18" fmla="*/ 81 w 828"/>
              <a:gd name="T19" fmla="*/ 113 h 180"/>
              <a:gd name="T20" fmla="*/ 96 w 828"/>
              <a:gd name="T21" fmla="*/ 118 h 180"/>
              <a:gd name="T22" fmla="*/ 96 w 828"/>
              <a:gd name="T23" fmla="*/ 126 h 180"/>
              <a:gd name="T24" fmla="*/ 102 w 828"/>
              <a:gd name="T25" fmla="*/ 129 h 180"/>
              <a:gd name="T26" fmla="*/ 101 w 828"/>
              <a:gd name="T27" fmla="*/ 142 h 180"/>
              <a:gd name="T28" fmla="*/ 130 w 828"/>
              <a:gd name="T29" fmla="*/ 158 h 180"/>
              <a:gd name="T30" fmla="*/ 209 w 828"/>
              <a:gd name="T31" fmla="*/ 147 h 180"/>
              <a:gd name="T32" fmla="*/ 233 w 828"/>
              <a:gd name="T33" fmla="*/ 141 h 180"/>
              <a:gd name="T34" fmla="*/ 249 w 828"/>
              <a:gd name="T35" fmla="*/ 179 h 180"/>
              <a:gd name="T36" fmla="*/ 278 w 828"/>
              <a:gd name="T37" fmla="*/ 170 h 180"/>
              <a:gd name="T38" fmla="*/ 297 w 828"/>
              <a:gd name="T39" fmla="*/ 180 h 180"/>
              <a:gd name="T40" fmla="*/ 297 w 828"/>
              <a:gd name="T41" fmla="*/ 179 h 180"/>
              <a:gd name="T42" fmla="*/ 336 w 828"/>
              <a:gd name="T43" fmla="*/ 148 h 180"/>
              <a:gd name="T44" fmla="*/ 355 w 828"/>
              <a:gd name="T45" fmla="*/ 146 h 180"/>
              <a:gd name="T46" fmla="*/ 360 w 828"/>
              <a:gd name="T47" fmla="*/ 133 h 180"/>
              <a:gd name="T48" fmla="*/ 367 w 828"/>
              <a:gd name="T49" fmla="*/ 108 h 180"/>
              <a:gd name="T50" fmla="*/ 378 w 828"/>
              <a:gd name="T51" fmla="*/ 80 h 180"/>
              <a:gd name="T52" fmla="*/ 397 w 828"/>
              <a:gd name="T53" fmla="*/ 76 h 180"/>
              <a:gd name="T54" fmla="*/ 453 w 828"/>
              <a:gd name="T55" fmla="*/ 53 h 180"/>
              <a:gd name="T56" fmla="*/ 505 w 828"/>
              <a:gd name="T57" fmla="*/ 58 h 180"/>
              <a:gd name="T58" fmla="*/ 514 w 828"/>
              <a:gd name="T59" fmla="*/ 59 h 180"/>
              <a:gd name="T60" fmla="*/ 518 w 828"/>
              <a:gd name="T61" fmla="*/ 60 h 180"/>
              <a:gd name="T62" fmla="*/ 591 w 828"/>
              <a:gd name="T63" fmla="*/ 56 h 180"/>
              <a:gd name="T64" fmla="*/ 592 w 828"/>
              <a:gd name="T65" fmla="*/ 55 h 180"/>
              <a:gd name="T66" fmla="*/ 722 w 828"/>
              <a:gd name="T67" fmla="*/ 39 h 180"/>
              <a:gd name="T68" fmla="*/ 739 w 828"/>
              <a:gd name="T69" fmla="*/ 45 h 180"/>
              <a:gd name="T70" fmla="*/ 773 w 828"/>
              <a:gd name="T71" fmla="*/ 31 h 180"/>
              <a:gd name="T72" fmla="*/ 828 w 828"/>
              <a:gd name="T73" fmla="*/ 48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828" h="180">
                <a:moveTo>
                  <a:pt x="20" y="0"/>
                </a:moveTo>
                <a:cubicBezTo>
                  <a:pt x="25" y="1"/>
                  <a:pt x="25" y="1"/>
                  <a:pt x="25" y="1"/>
                </a:cubicBezTo>
                <a:cubicBezTo>
                  <a:pt x="25" y="3"/>
                  <a:pt x="25" y="3"/>
                  <a:pt x="25" y="3"/>
                </a:cubicBezTo>
                <a:cubicBezTo>
                  <a:pt x="28" y="27"/>
                  <a:pt x="28" y="27"/>
                  <a:pt x="28" y="27"/>
                </a:cubicBezTo>
                <a:cubicBezTo>
                  <a:pt x="0" y="63"/>
                  <a:pt x="0" y="63"/>
                  <a:pt x="0" y="63"/>
                </a:cubicBezTo>
                <a:cubicBezTo>
                  <a:pt x="0" y="64"/>
                  <a:pt x="0" y="64"/>
                  <a:pt x="0" y="64"/>
                </a:cubicBezTo>
                <a:cubicBezTo>
                  <a:pt x="13" y="62"/>
                  <a:pt x="13" y="62"/>
                  <a:pt x="13" y="62"/>
                </a:cubicBezTo>
                <a:cubicBezTo>
                  <a:pt x="27" y="59"/>
                  <a:pt x="27" y="59"/>
                  <a:pt x="27" y="59"/>
                </a:cubicBezTo>
                <a:cubicBezTo>
                  <a:pt x="36" y="62"/>
                  <a:pt x="36" y="62"/>
                  <a:pt x="36" y="62"/>
                </a:cubicBezTo>
                <a:cubicBezTo>
                  <a:pt x="55" y="68"/>
                  <a:pt x="55" y="68"/>
                  <a:pt x="55" y="68"/>
                </a:cubicBezTo>
                <a:cubicBezTo>
                  <a:pt x="56" y="69"/>
                  <a:pt x="56" y="69"/>
                  <a:pt x="56" y="69"/>
                </a:cubicBezTo>
                <a:cubicBezTo>
                  <a:pt x="56" y="74"/>
                  <a:pt x="56" y="74"/>
                  <a:pt x="56" y="74"/>
                </a:cubicBezTo>
                <a:cubicBezTo>
                  <a:pt x="55" y="110"/>
                  <a:pt x="55" y="110"/>
                  <a:pt x="55" y="110"/>
                </a:cubicBezTo>
                <a:cubicBezTo>
                  <a:pt x="55" y="110"/>
                  <a:pt x="55" y="110"/>
                  <a:pt x="55" y="110"/>
                </a:cubicBezTo>
                <a:cubicBezTo>
                  <a:pt x="67" y="123"/>
                  <a:pt x="67" y="123"/>
                  <a:pt x="67" y="123"/>
                </a:cubicBezTo>
                <a:cubicBezTo>
                  <a:pt x="67" y="123"/>
                  <a:pt x="67" y="123"/>
                  <a:pt x="67" y="123"/>
                </a:cubicBezTo>
                <a:cubicBezTo>
                  <a:pt x="83" y="125"/>
                  <a:pt x="83" y="125"/>
                  <a:pt x="83" y="125"/>
                </a:cubicBezTo>
                <a:cubicBezTo>
                  <a:pt x="83" y="125"/>
                  <a:pt x="83" y="125"/>
                  <a:pt x="83" y="125"/>
                </a:cubicBezTo>
                <a:cubicBezTo>
                  <a:pt x="83" y="124"/>
                  <a:pt x="83" y="124"/>
                  <a:pt x="83" y="124"/>
                </a:cubicBezTo>
                <a:cubicBezTo>
                  <a:pt x="81" y="113"/>
                  <a:pt x="81" y="113"/>
                  <a:pt x="81" y="113"/>
                </a:cubicBezTo>
                <a:cubicBezTo>
                  <a:pt x="89" y="109"/>
                  <a:pt x="89" y="109"/>
                  <a:pt x="89" y="109"/>
                </a:cubicBezTo>
                <a:cubicBezTo>
                  <a:pt x="96" y="118"/>
                  <a:pt x="96" y="118"/>
                  <a:pt x="96" y="118"/>
                </a:cubicBezTo>
                <a:cubicBezTo>
                  <a:pt x="98" y="120"/>
                  <a:pt x="98" y="120"/>
                  <a:pt x="98" y="120"/>
                </a:cubicBezTo>
                <a:cubicBezTo>
                  <a:pt x="96" y="126"/>
                  <a:pt x="96" y="126"/>
                  <a:pt x="96" y="126"/>
                </a:cubicBezTo>
                <a:cubicBezTo>
                  <a:pt x="96" y="127"/>
                  <a:pt x="96" y="127"/>
                  <a:pt x="97" y="127"/>
                </a:cubicBezTo>
                <a:cubicBezTo>
                  <a:pt x="102" y="129"/>
                  <a:pt x="102" y="129"/>
                  <a:pt x="102" y="129"/>
                </a:cubicBezTo>
                <a:cubicBezTo>
                  <a:pt x="100" y="142"/>
                  <a:pt x="100" y="142"/>
                  <a:pt x="100" y="142"/>
                </a:cubicBezTo>
                <a:cubicBezTo>
                  <a:pt x="100" y="142"/>
                  <a:pt x="100" y="142"/>
                  <a:pt x="101" y="142"/>
                </a:cubicBezTo>
                <a:cubicBezTo>
                  <a:pt x="130" y="158"/>
                  <a:pt x="130" y="158"/>
                  <a:pt x="130" y="158"/>
                </a:cubicBezTo>
                <a:cubicBezTo>
                  <a:pt x="130" y="158"/>
                  <a:pt x="130" y="158"/>
                  <a:pt x="130" y="158"/>
                </a:cubicBezTo>
                <a:cubicBezTo>
                  <a:pt x="172" y="134"/>
                  <a:pt x="172" y="134"/>
                  <a:pt x="172" y="134"/>
                </a:cubicBezTo>
                <a:cubicBezTo>
                  <a:pt x="209" y="147"/>
                  <a:pt x="209" y="147"/>
                  <a:pt x="209" y="147"/>
                </a:cubicBezTo>
                <a:cubicBezTo>
                  <a:pt x="210" y="147"/>
                  <a:pt x="210" y="147"/>
                  <a:pt x="210" y="147"/>
                </a:cubicBezTo>
                <a:cubicBezTo>
                  <a:pt x="233" y="141"/>
                  <a:pt x="233" y="141"/>
                  <a:pt x="233" y="141"/>
                </a:cubicBezTo>
                <a:cubicBezTo>
                  <a:pt x="234" y="141"/>
                  <a:pt x="234" y="141"/>
                  <a:pt x="234" y="141"/>
                </a:cubicBezTo>
                <a:cubicBezTo>
                  <a:pt x="249" y="179"/>
                  <a:pt x="249" y="179"/>
                  <a:pt x="249" y="179"/>
                </a:cubicBezTo>
                <a:cubicBezTo>
                  <a:pt x="249" y="179"/>
                  <a:pt x="249" y="179"/>
                  <a:pt x="249" y="179"/>
                </a:cubicBezTo>
                <a:cubicBezTo>
                  <a:pt x="278" y="170"/>
                  <a:pt x="278" y="170"/>
                  <a:pt x="278" y="170"/>
                </a:cubicBezTo>
                <a:cubicBezTo>
                  <a:pt x="279" y="170"/>
                  <a:pt x="279" y="170"/>
                  <a:pt x="279" y="170"/>
                </a:cubicBezTo>
                <a:cubicBezTo>
                  <a:pt x="297" y="180"/>
                  <a:pt x="297" y="180"/>
                  <a:pt x="297" y="180"/>
                </a:cubicBezTo>
                <a:cubicBezTo>
                  <a:pt x="297" y="180"/>
                  <a:pt x="297" y="180"/>
                  <a:pt x="297" y="180"/>
                </a:cubicBezTo>
                <a:cubicBezTo>
                  <a:pt x="297" y="180"/>
                  <a:pt x="297" y="180"/>
                  <a:pt x="297" y="179"/>
                </a:cubicBezTo>
                <a:cubicBezTo>
                  <a:pt x="300" y="152"/>
                  <a:pt x="300" y="152"/>
                  <a:pt x="300" y="152"/>
                </a:cubicBezTo>
                <a:cubicBezTo>
                  <a:pt x="336" y="148"/>
                  <a:pt x="336" y="148"/>
                  <a:pt x="336" y="148"/>
                </a:cubicBezTo>
                <a:cubicBezTo>
                  <a:pt x="354" y="147"/>
                  <a:pt x="354" y="147"/>
                  <a:pt x="354" y="147"/>
                </a:cubicBezTo>
                <a:cubicBezTo>
                  <a:pt x="355" y="147"/>
                  <a:pt x="355" y="147"/>
                  <a:pt x="355" y="146"/>
                </a:cubicBezTo>
                <a:cubicBezTo>
                  <a:pt x="360" y="134"/>
                  <a:pt x="360" y="134"/>
                  <a:pt x="360" y="134"/>
                </a:cubicBezTo>
                <a:cubicBezTo>
                  <a:pt x="360" y="134"/>
                  <a:pt x="360" y="134"/>
                  <a:pt x="360" y="133"/>
                </a:cubicBezTo>
                <a:cubicBezTo>
                  <a:pt x="347" y="111"/>
                  <a:pt x="347" y="111"/>
                  <a:pt x="347" y="111"/>
                </a:cubicBezTo>
                <a:cubicBezTo>
                  <a:pt x="367" y="108"/>
                  <a:pt x="367" y="108"/>
                  <a:pt x="367" y="108"/>
                </a:cubicBezTo>
                <a:cubicBezTo>
                  <a:pt x="367" y="108"/>
                  <a:pt x="367" y="108"/>
                  <a:pt x="367" y="108"/>
                </a:cubicBezTo>
                <a:cubicBezTo>
                  <a:pt x="378" y="80"/>
                  <a:pt x="378" y="80"/>
                  <a:pt x="378" y="80"/>
                </a:cubicBezTo>
                <a:cubicBezTo>
                  <a:pt x="397" y="76"/>
                  <a:pt x="397" y="76"/>
                  <a:pt x="397" y="76"/>
                </a:cubicBezTo>
                <a:cubicBezTo>
                  <a:pt x="397" y="76"/>
                  <a:pt x="397" y="76"/>
                  <a:pt x="397" y="76"/>
                </a:cubicBezTo>
                <a:cubicBezTo>
                  <a:pt x="409" y="48"/>
                  <a:pt x="409" y="48"/>
                  <a:pt x="409" y="48"/>
                </a:cubicBezTo>
                <a:cubicBezTo>
                  <a:pt x="453" y="53"/>
                  <a:pt x="453" y="53"/>
                  <a:pt x="453" y="53"/>
                </a:cubicBezTo>
                <a:cubicBezTo>
                  <a:pt x="493" y="57"/>
                  <a:pt x="493" y="57"/>
                  <a:pt x="493" y="57"/>
                </a:cubicBezTo>
                <a:cubicBezTo>
                  <a:pt x="505" y="58"/>
                  <a:pt x="505" y="58"/>
                  <a:pt x="505" y="58"/>
                </a:cubicBezTo>
                <a:cubicBezTo>
                  <a:pt x="513" y="59"/>
                  <a:pt x="513" y="59"/>
                  <a:pt x="513" y="59"/>
                </a:cubicBezTo>
                <a:cubicBezTo>
                  <a:pt x="514" y="59"/>
                  <a:pt x="514" y="59"/>
                  <a:pt x="514" y="59"/>
                </a:cubicBezTo>
                <a:cubicBezTo>
                  <a:pt x="518" y="60"/>
                  <a:pt x="518" y="60"/>
                  <a:pt x="518" y="60"/>
                </a:cubicBezTo>
                <a:cubicBezTo>
                  <a:pt x="518" y="60"/>
                  <a:pt x="518" y="60"/>
                  <a:pt x="518" y="60"/>
                </a:cubicBezTo>
                <a:cubicBezTo>
                  <a:pt x="559" y="46"/>
                  <a:pt x="559" y="46"/>
                  <a:pt x="559" y="46"/>
                </a:cubicBezTo>
                <a:cubicBezTo>
                  <a:pt x="591" y="56"/>
                  <a:pt x="591" y="56"/>
                  <a:pt x="591" y="56"/>
                </a:cubicBezTo>
                <a:cubicBezTo>
                  <a:pt x="592" y="56"/>
                  <a:pt x="592" y="56"/>
                  <a:pt x="592" y="56"/>
                </a:cubicBezTo>
                <a:cubicBezTo>
                  <a:pt x="592" y="56"/>
                  <a:pt x="592" y="55"/>
                  <a:pt x="592" y="55"/>
                </a:cubicBezTo>
                <a:cubicBezTo>
                  <a:pt x="603" y="53"/>
                  <a:pt x="603" y="53"/>
                  <a:pt x="603" y="53"/>
                </a:cubicBezTo>
                <a:cubicBezTo>
                  <a:pt x="722" y="39"/>
                  <a:pt x="722" y="39"/>
                  <a:pt x="722" y="39"/>
                </a:cubicBezTo>
                <a:cubicBezTo>
                  <a:pt x="722" y="39"/>
                  <a:pt x="722" y="39"/>
                  <a:pt x="722" y="39"/>
                </a:cubicBezTo>
                <a:cubicBezTo>
                  <a:pt x="739" y="45"/>
                  <a:pt x="739" y="45"/>
                  <a:pt x="739" y="45"/>
                </a:cubicBezTo>
                <a:cubicBezTo>
                  <a:pt x="773" y="31"/>
                  <a:pt x="773" y="31"/>
                  <a:pt x="773" y="31"/>
                </a:cubicBezTo>
                <a:cubicBezTo>
                  <a:pt x="773" y="31"/>
                  <a:pt x="773" y="31"/>
                  <a:pt x="773" y="31"/>
                </a:cubicBezTo>
                <a:cubicBezTo>
                  <a:pt x="828" y="48"/>
                  <a:pt x="828" y="48"/>
                  <a:pt x="828" y="48"/>
                </a:cubicBezTo>
                <a:cubicBezTo>
                  <a:pt x="828" y="48"/>
                  <a:pt x="828" y="48"/>
                  <a:pt x="828" y="48"/>
                </a:cubicBezTo>
                <a:cubicBezTo>
                  <a:pt x="828" y="49"/>
                  <a:pt x="828" y="49"/>
                  <a:pt x="828" y="4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109"/>
          <p:cNvSpPr>
            <a:spLocks/>
          </p:cNvSpPr>
          <p:nvPr/>
        </p:nvSpPr>
        <p:spPr bwMode="auto">
          <a:xfrm>
            <a:off x="3333750" y="3962401"/>
            <a:ext cx="3617913" cy="2887663"/>
          </a:xfrm>
          <a:custGeom>
            <a:avLst/>
            <a:gdLst>
              <a:gd name="T0" fmla="*/ 24 w 1230"/>
              <a:gd name="T1" fmla="*/ 32 h 981"/>
              <a:gd name="T2" fmla="*/ 47 w 1230"/>
              <a:gd name="T3" fmla="*/ 46 h 981"/>
              <a:gd name="T4" fmla="*/ 55 w 1230"/>
              <a:gd name="T5" fmla="*/ 66 h 981"/>
              <a:gd name="T6" fmla="*/ 41 w 1230"/>
              <a:gd name="T7" fmla="*/ 107 h 981"/>
              <a:gd name="T8" fmla="*/ 34 w 1230"/>
              <a:gd name="T9" fmla="*/ 167 h 981"/>
              <a:gd name="T10" fmla="*/ 60 w 1230"/>
              <a:gd name="T11" fmla="*/ 170 h 981"/>
              <a:gd name="T12" fmla="*/ 69 w 1230"/>
              <a:gd name="T13" fmla="*/ 172 h 981"/>
              <a:gd name="T14" fmla="*/ 75 w 1230"/>
              <a:gd name="T15" fmla="*/ 178 h 981"/>
              <a:gd name="T16" fmla="*/ 26 w 1230"/>
              <a:gd name="T17" fmla="*/ 193 h 981"/>
              <a:gd name="T18" fmla="*/ 8 w 1230"/>
              <a:gd name="T19" fmla="*/ 209 h 981"/>
              <a:gd name="T20" fmla="*/ 8 w 1230"/>
              <a:gd name="T21" fmla="*/ 239 h 981"/>
              <a:gd name="T22" fmla="*/ 65 w 1230"/>
              <a:gd name="T23" fmla="*/ 240 h 981"/>
              <a:gd name="T24" fmla="*/ 69 w 1230"/>
              <a:gd name="T25" fmla="*/ 253 h 981"/>
              <a:gd name="T26" fmla="*/ 57 w 1230"/>
              <a:gd name="T27" fmla="*/ 271 h 981"/>
              <a:gd name="T28" fmla="*/ 60 w 1230"/>
              <a:gd name="T29" fmla="*/ 289 h 981"/>
              <a:gd name="T30" fmla="*/ 104 w 1230"/>
              <a:gd name="T31" fmla="*/ 301 h 981"/>
              <a:gd name="T32" fmla="*/ 106 w 1230"/>
              <a:gd name="T33" fmla="*/ 329 h 981"/>
              <a:gd name="T34" fmla="*/ 117 w 1230"/>
              <a:gd name="T35" fmla="*/ 353 h 981"/>
              <a:gd name="T36" fmla="*/ 105 w 1230"/>
              <a:gd name="T37" fmla="*/ 371 h 981"/>
              <a:gd name="T38" fmla="*/ 105 w 1230"/>
              <a:gd name="T39" fmla="*/ 407 h 981"/>
              <a:gd name="T40" fmla="*/ 157 w 1230"/>
              <a:gd name="T41" fmla="*/ 417 h 981"/>
              <a:gd name="T42" fmla="*/ 161 w 1230"/>
              <a:gd name="T43" fmla="*/ 456 h 981"/>
              <a:gd name="T44" fmla="*/ 172 w 1230"/>
              <a:gd name="T45" fmla="*/ 499 h 981"/>
              <a:gd name="T46" fmla="*/ 184 w 1230"/>
              <a:gd name="T47" fmla="*/ 526 h 981"/>
              <a:gd name="T48" fmla="*/ 103 w 1230"/>
              <a:gd name="T49" fmla="*/ 548 h 981"/>
              <a:gd name="T50" fmla="*/ 17 w 1230"/>
              <a:gd name="T51" fmla="*/ 576 h 981"/>
              <a:gd name="T52" fmla="*/ 93 w 1230"/>
              <a:gd name="T53" fmla="*/ 694 h 981"/>
              <a:gd name="T54" fmla="*/ 117 w 1230"/>
              <a:gd name="T55" fmla="*/ 695 h 981"/>
              <a:gd name="T56" fmla="*/ 125 w 1230"/>
              <a:gd name="T57" fmla="*/ 711 h 981"/>
              <a:gd name="T58" fmla="*/ 93 w 1230"/>
              <a:gd name="T59" fmla="*/ 813 h 981"/>
              <a:gd name="T60" fmla="*/ 93 w 1230"/>
              <a:gd name="T61" fmla="*/ 878 h 981"/>
              <a:gd name="T62" fmla="*/ 176 w 1230"/>
              <a:gd name="T63" fmla="*/ 920 h 981"/>
              <a:gd name="T64" fmla="*/ 221 w 1230"/>
              <a:gd name="T65" fmla="*/ 950 h 981"/>
              <a:gd name="T66" fmla="*/ 309 w 1230"/>
              <a:gd name="T67" fmla="*/ 943 h 981"/>
              <a:gd name="T68" fmla="*/ 323 w 1230"/>
              <a:gd name="T69" fmla="*/ 900 h 981"/>
              <a:gd name="T70" fmla="*/ 332 w 1230"/>
              <a:gd name="T71" fmla="*/ 885 h 981"/>
              <a:gd name="T72" fmla="*/ 375 w 1230"/>
              <a:gd name="T73" fmla="*/ 860 h 981"/>
              <a:gd name="T74" fmla="*/ 405 w 1230"/>
              <a:gd name="T75" fmla="*/ 734 h 981"/>
              <a:gd name="T76" fmla="*/ 452 w 1230"/>
              <a:gd name="T77" fmla="*/ 653 h 981"/>
              <a:gd name="T78" fmla="*/ 465 w 1230"/>
              <a:gd name="T79" fmla="*/ 632 h 981"/>
              <a:gd name="T80" fmla="*/ 532 w 1230"/>
              <a:gd name="T81" fmla="*/ 631 h 981"/>
              <a:gd name="T82" fmla="*/ 659 w 1230"/>
              <a:gd name="T83" fmla="*/ 657 h 981"/>
              <a:gd name="T84" fmla="*/ 703 w 1230"/>
              <a:gd name="T85" fmla="*/ 656 h 981"/>
              <a:gd name="T86" fmla="*/ 754 w 1230"/>
              <a:gd name="T87" fmla="*/ 645 h 981"/>
              <a:gd name="T88" fmla="*/ 824 w 1230"/>
              <a:gd name="T89" fmla="*/ 678 h 981"/>
              <a:gd name="T90" fmla="*/ 837 w 1230"/>
              <a:gd name="T91" fmla="*/ 691 h 981"/>
              <a:gd name="T92" fmla="*/ 846 w 1230"/>
              <a:gd name="T93" fmla="*/ 748 h 981"/>
              <a:gd name="T94" fmla="*/ 866 w 1230"/>
              <a:gd name="T95" fmla="*/ 785 h 981"/>
              <a:gd name="T96" fmla="*/ 886 w 1230"/>
              <a:gd name="T97" fmla="*/ 796 h 981"/>
              <a:gd name="T98" fmla="*/ 929 w 1230"/>
              <a:gd name="T99" fmla="*/ 842 h 981"/>
              <a:gd name="T100" fmla="*/ 972 w 1230"/>
              <a:gd name="T101" fmla="*/ 921 h 981"/>
              <a:gd name="T102" fmla="*/ 1014 w 1230"/>
              <a:gd name="T103" fmla="*/ 915 h 981"/>
              <a:gd name="T104" fmla="*/ 1031 w 1230"/>
              <a:gd name="T105" fmla="*/ 943 h 981"/>
              <a:gd name="T106" fmla="*/ 1051 w 1230"/>
              <a:gd name="T107" fmla="*/ 916 h 981"/>
              <a:gd name="T108" fmla="*/ 1126 w 1230"/>
              <a:gd name="T109" fmla="*/ 940 h 981"/>
              <a:gd name="T110" fmla="*/ 1183 w 1230"/>
              <a:gd name="T111" fmla="*/ 980 h 981"/>
              <a:gd name="T112" fmla="*/ 1230 w 1230"/>
              <a:gd name="T113" fmla="*/ 966 h 9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230" h="981">
                <a:moveTo>
                  <a:pt x="15" y="0"/>
                </a:moveTo>
                <a:cubicBezTo>
                  <a:pt x="24" y="32"/>
                  <a:pt x="24" y="32"/>
                  <a:pt x="24" y="32"/>
                </a:cubicBezTo>
                <a:cubicBezTo>
                  <a:pt x="24" y="32"/>
                  <a:pt x="24" y="32"/>
                  <a:pt x="24" y="32"/>
                </a:cubicBezTo>
                <a:cubicBezTo>
                  <a:pt x="24" y="43"/>
                  <a:pt x="24" y="43"/>
                  <a:pt x="24" y="43"/>
                </a:cubicBezTo>
                <a:cubicBezTo>
                  <a:pt x="32" y="44"/>
                  <a:pt x="32" y="44"/>
                  <a:pt x="32" y="44"/>
                </a:cubicBezTo>
                <a:cubicBezTo>
                  <a:pt x="47" y="46"/>
                  <a:pt x="47" y="46"/>
                  <a:pt x="47" y="46"/>
                </a:cubicBezTo>
                <a:cubicBezTo>
                  <a:pt x="48" y="46"/>
                  <a:pt x="48" y="46"/>
                  <a:pt x="48" y="46"/>
                </a:cubicBezTo>
                <a:cubicBezTo>
                  <a:pt x="53" y="62"/>
                  <a:pt x="53" y="62"/>
                  <a:pt x="53" y="62"/>
                </a:cubicBezTo>
                <a:cubicBezTo>
                  <a:pt x="55" y="66"/>
                  <a:pt x="55" y="66"/>
                  <a:pt x="55" y="66"/>
                </a:cubicBezTo>
                <a:cubicBezTo>
                  <a:pt x="55" y="67"/>
                  <a:pt x="55" y="67"/>
                  <a:pt x="55" y="67"/>
                </a:cubicBezTo>
                <a:cubicBezTo>
                  <a:pt x="42" y="107"/>
                  <a:pt x="42" y="107"/>
                  <a:pt x="42" y="107"/>
                </a:cubicBezTo>
                <a:cubicBezTo>
                  <a:pt x="42" y="107"/>
                  <a:pt x="42" y="107"/>
                  <a:pt x="41" y="107"/>
                </a:cubicBezTo>
                <a:cubicBezTo>
                  <a:pt x="40" y="109"/>
                  <a:pt x="40" y="109"/>
                  <a:pt x="40" y="109"/>
                </a:cubicBezTo>
                <a:cubicBezTo>
                  <a:pt x="21" y="128"/>
                  <a:pt x="21" y="128"/>
                  <a:pt x="21" y="128"/>
                </a:cubicBezTo>
                <a:cubicBezTo>
                  <a:pt x="34" y="167"/>
                  <a:pt x="34" y="167"/>
                  <a:pt x="34" y="167"/>
                </a:cubicBezTo>
                <a:cubicBezTo>
                  <a:pt x="34" y="167"/>
                  <a:pt x="34" y="167"/>
                  <a:pt x="34" y="167"/>
                </a:cubicBezTo>
                <a:cubicBezTo>
                  <a:pt x="31" y="171"/>
                  <a:pt x="31" y="171"/>
                  <a:pt x="31" y="171"/>
                </a:cubicBezTo>
                <a:cubicBezTo>
                  <a:pt x="60" y="170"/>
                  <a:pt x="60" y="170"/>
                  <a:pt x="60" y="170"/>
                </a:cubicBezTo>
                <a:cubicBezTo>
                  <a:pt x="60" y="170"/>
                  <a:pt x="60" y="170"/>
                  <a:pt x="60" y="170"/>
                </a:cubicBezTo>
                <a:cubicBezTo>
                  <a:pt x="68" y="172"/>
                  <a:pt x="68" y="172"/>
                  <a:pt x="68" y="172"/>
                </a:cubicBezTo>
                <a:cubicBezTo>
                  <a:pt x="69" y="172"/>
                  <a:pt x="69" y="172"/>
                  <a:pt x="69" y="172"/>
                </a:cubicBezTo>
                <a:cubicBezTo>
                  <a:pt x="75" y="177"/>
                  <a:pt x="75" y="177"/>
                  <a:pt x="75" y="177"/>
                </a:cubicBezTo>
                <a:cubicBezTo>
                  <a:pt x="75" y="177"/>
                  <a:pt x="75" y="177"/>
                  <a:pt x="75" y="178"/>
                </a:cubicBezTo>
                <a:cubicBezTo>
                  <a:pt x="75" y="178"/>
                  <a:pt x="75" y="178"/>
                  <a:pt x="75" y="178"/>
                </a:cubicBezTo>
                <a:cubicBezTo>
                  <a:pt x="66" y="186"/>
                  <a:pt x="66" y="186"/>
                  <a:pt x="66" y="186"/>
                </a:cubicBezTo>
                <a:cubicBezTo>
                  <a:pt x="66" y="186"/>
                  <a:pt x="65" y="186"/>
                  <a:pt x="65" y="186"/>
                </a:cubicBezTo>
                <a:cubicBezTo>
                  <a:pt x="26" y="193"/>
                  <a:pt x="26" y="193"/>
                  <a:pt x="26" y="193"/>
                </a:cubicBezTo>
                <a:cubicBezTo>
                  <a:pt x="0" y="195"/>
                  <a:pt x="0" y="195"/>
                  <a:pt x="0" y="195"/>
                </a:cubicBezTo>
                <a:cubicBezTo>
                  <a:pt x="3" y="200"/>
                  <a:pt x="3" y="200"/>
                  <a:pt x="3" y="200"/>
                </a:cubicBezTo>
                <a:cubicBezTo>
                  <a:pt x="8" y="209"/>
                  <a:pt x="8" y="209"/>
                  <a:pt x="8" y="209"/>
                </a:cubicBezTo>
                <a:cubicBezTo>
                  <a:pt x="14" y="221"/>
                  <a:pt x="14" y="221"/>
                  <a:pt x="14" y="221"/>
                </a:cubicBezTo>
                <a:cubicBezTo>
                  <a:pt x="14" y="221"/>
                  <a:pt x="14" y="221"/>
                  <a:pt x="14" y="221"/>
                </a:cubicBezTo>
                <a:cubicBezTo>
                  <a:pt x="8" y="239"/>
                  <a:pt x="8" y="239"/>
                  <a:pt x="8" y="239"/>
                </a:cubicBezTo>
                <a:cubicBezTo>
                  <a:pt x="46" y="251"/>
                  <a:pt x="46" y="251"/>
                  <a:pt x="46" y="251"/>
                </a:cubicBezTo>
                <a:cubicBezTo>
                  <a:pt x="65" y="240"/>
                  <a:pt x="65" y="240"/>
                  <a:pt x="65" y="240"/>
                </a:cubicBezTo>
                <a:cubicBezTo>
                  <a:pt x="65" y="240"/>
                  <a:pt x="65" y="240"/>
                  <a:pt x="65" y="240"/>
                </a:cubicBezTo>
                <a:cubicBezTo>
                  <a:pt x="65" y="240"/>
                  <a:pt x="65" y="240"/>
                  <a:pt x="65" y="240"/>
                </a:cubicBezTo>
                <a:cubicBezTo>
                  <a:pt x="66" y="240"/>
                  <a:pt x="66" y="240"/>
                  <a:pt x="66" y="241"/>
                </a:cubicBezTo>
                <a:cubicBezTo>
                  <a:pt x="69" y="253"/>
                  <a:pt x="69" y="253"/>
                  <a:pt x="69" y="253"/>
                </a:cubicBezTo>
                <a:cubicBezTo>
                  <a:pt x="70" y="264"/>
                  <a:pt x="70" y="264"/>
                  <a:pt x="70" y="264"/>
                </a:cubicBezTo>
                <a:cubicBezTo>
                  <a:pt x="57" y="270"/>
                  <a:pt x="57" y="270"/>
                  <a:pt x="57" y="270"/>
                </a:cubicBezTo>
                <a:cubicBezTo>
                  <a:pt x="57" y="270"/>
                  <a:pt x="57" y="270"/>
                  <a:pt x="57" y="271"/>
                </a:cubicBezTo>
                <a:cubicBezTo>
                  <a:pt x="59" y="288"/>
                  <a:pt x="59" y="288"/>
                  <a:pt x="59" y="288"/>
                </a:cubicBezTo>
                <a:cubicBezTo>
                  <a:pt x="59" y="289"/>
                  <a:pt x="59" y="289"/>
                  <a:pt x="59" y="289"/>
                </a:cubicBezTo>
                <a:cubicBezTo>
                  <a:pt x="60" y="289"/>
                  <a:pt x="60" y="289"/>
                  <a:pt x="60" y="289"/>
                </a:cubicBezTo>
                <a:cubicBezTo>
                  <a:pt x="91" y="281"/>
                  <a:pt x="91" y="281"/>
                  <a:pt x="91" y="281"/>
                </a:cubicBezTo>
                <a:cubicBezTo>
                  <a:pt x="102" y="278"/>
                  <a:pt x="102" y="278"/>
                  <a:pt x="102" y="278"/>
                </a:cubicBezTo>
                <a:cubicBezTo>
                  <a:pt x="104" y="301"/>
                  <a:pt x="104" y="301"/>
                  <a:pt x="104" y="301"/>
                </a:cubicBezTo>
                <a:cubicBezTo>
                  <a:pt x="105" y="328"/>
                  <a:pt x="105" y="328"/>
                  <a:pt x="105" y="328"/>
                </a:cubicBezTo>
                <a:cubicBezTo>
                  <a:pt x="105" y="328"/>
                  <a:pt x="105" y="328"/>
                  <a:pt x="105" y="328"/>
                </a:cubicBezTo>
                <a:cubicBezTo>
                  <a:pt x="106" y="329"/>
                  <a:pt x="106" y="329"/>
                  <a:pt x="106" y="329"/>
                </a:cubicBezTo>
                <a:cubicBezTo>
                  <a:pt x="123" y="342"/>
                  <a:pt x="123" y="342"/>
                  <a:pt x="123" y="342"/>
                </a:cubicBezTo>
                <a:cubicBezTo>
                  <a:pt x="117" y="352"/>
                  <a:pt x="117" y="352"/>
                  <a:pt x="117" y="352"/>
                </a:cubicBezTo>
                <a:cubicBezTo>
                  <a:pt x="117" y="352"/>
                  <a:pt x="117" y="353"/>
                  <a:pt x="117" y="353"/>
                </a:cubicBezTo>
                <a:cubicBezTo>
                  <a:pt x="117" y="353"/>
                  <a:pt x="117" y="353"/>
                  <a:pt x="117" y="353"/>
                </a:cubicBezTo>
                <a:cubicBezTo>
                  <a:pt x="129" y="359"/>
                  <a:pt x="129" y="359"/>
                  <a:pt x="129" y="359"/>
                </a:cubicBezTo>
                <a:cubicBezTo>
                  <a:pt x="105" y="371"/>
                  <a:pt x="105" y="371"/>
                  <a:pt x="105" y="371"/>
                </a:cubicBezTo>
                <a:cubicBezTo>
                  <a:pt x="105" y="371"/>
                  <a:pt x="105" y="371"/>
                  <a:pt x="105" y="372"/>
                </a:cubicBezTo>
                <a:cubicBezTo>
                  <a:pt x="105" y="406"/>
                  <a:pt x="105" y="406"/>
                  <a:pt x="105" y="406"/>
                </a:cubicBezTo>
                <a:cubicBezTo>
                  <a:pt x="105" y="407"/>
                  <a:pt x="105" y="407"/>
                  <a:pt x="105" y="407"/>
                </a:cubicBezTo>
                <a:cubicBezTo>
                  <a:pt x="122" y="420"/>
                  <a:pt x="122" y="420"/>
                  <a:pt x="122" y="420"/>
                </a:cubicBezTo>
                <a:cubicBezTo>
                  <a:pt x="122" y="421"/>
                  <a:pt x="123" y="421"/>
                  <a:pt x="123" y="421"/>
                </a:cubicBezTo>
                <a:cubicBezTo>
                  <a:pt x="157" y="417"/>
                  <a:pt x="157" y="417"/>
                  <a:pt x="157" y="417"/>
                </a:cubicBezTo>
                <a:cubicBezTo>
                  <a:pt x="171" y="434"/>
                  <a:pt x="171" y="434"/>
                  <a:pt x="171" y="434"/>
                </a:cubicBezTo>
                <a:cubicBezTo>
                  <a:pt x="161" y="456"/>
                  <a:pt x="161" y="456"/>
                  <a:pt x="161" y="456"/>
                </a:cubicBezTo>
                <a:cubicBezTo>
                  <a:pt x="161" y="456"/>
                  <a:pt x="161" y="456"/>
                  <a:pt x="161" y="456"/>
                </a:cubicBezTo>
                <a:cubicBezTo>
                  <a:pt x="176" y="470"/>
                  <a:pt x="176" y="470"/>
                  <a:pt x="176" y="470"/>
                </a:cubicBezTo>
                <a:cubicBezTo>
                  <a:pt x="174" y="482"/>
                  <a:pt x="174" y="482"/>
                  <a:pt x="174" y="482"/>
                </a:cubicBezTo>
                <a:cubicBezTo>
                  <a:pt x="172" y="499"/>
                  <a:pt x="172" y="499"/>
                  <a:pt x="172" y="499"/>
                </a:cubicBezTo>
                <a:cubicBezTo>
                  <a:pt x="169" y="512"/>
                  <a:pt x="169" y="512"/>
                  <a:pt x="169" y="512"/>
                </a:cubicBezTo>
                <a:cubicBezTo>
                  <a:pt x="169" y="512"/>
                  <a:pt x="169" y="512"/>
                  <a:pt x="170" y="512"/>
                </a:cubicBezTo>
                <a:cubicBezTo>
                  <a:pt x="184" y="526"/>
                  <a:pt x="184" y="526"/>
                  <a:pt x="184" y="526"/>
                </a:cubicBezTo>
                <a:cubicBezTo>
                  <a:pt x="186" y="525"/>
                  <a:pt x="186" y="525"/>
                  <a:pt x="186" y="525"/>
                </a:cubicBezTo>
                <a:cubicBezTo>
                  <a:pt x="103" y="548"/>
                  <a:pt x="103" y="548"/>
                  <a:pt x="103" y="548"/>
                </a:cubicBezTo>
                <a:cubicBezTo>
                  <a:pt x="103" y="548"/>
                  <a:pt x="103" y="548"/>
                  <a:pt x="103" y="548"/>
                </a:cubicBezTo>
                <a:cubicBezTo>
                  <a:pt x="93" y="546"/>
                  <a:pt x="93" y="546"/>
                  <a:pt x="93" y="546"/>
                </a:cubicBezTo>
                <a:cubicBezTo>
                  <a:pt x="78" y="543"/>
                  <a:pt x="78" y="543"/>
                  <a:pt x="78" y="543"/>
                </a:cubicBezTo>
                <a:cubicBezTo>
                  <a:pt x="17" y="576"/>
                  <a:pt x="17" y="576"/>
                  <a:pt x="17" y="576"/>
                </a:cubicBezTo>
                <a:cubicBezTo>
                  <a:pt x="88" y="688"/>
                  <a:pt x="88" y="688"/>
                  <a:pt x="88" y="688"/>
                </a:cubicBezTo>
                <a:cubicBezTo>
                  <a:pt x="92" y="694"/>
                  <a:pt x="92" y="694"/>
                  <a:pt x="92" y="694"/>
                </a:cubicBezTo>
                <a:cubicBezTo>
                  <a:pt x="93" y="694"/>
                  <a:pt x="93" y="694"/>
                  <a:pt x="93" y="694"/>
                </a:cubicBezTo>
                <a:cubicBezTo>
                  <a:pt x="111" y="694"/>
                  <a:pt x="111" y="694"/>
                  <a:pt x="111" y="694"/>
                </a:cubicBezTo>
                <a:cubicBezTo>
                  <a:pt x="117" y="695"/>
                  <a:pt x="117" y="695"/>
                  <a:pt x="117" y="695"/>
                </a:cubicBezTo>
                <a:cubicBezTo>
                  <a:pt x="117" y="695"/>
                  <a:pt x="117" y="695"/>
                  <a:pt x="117" y="695"/>
                </a:cubicBezTo>
                <a:cubicBezTo>
                  <a:pt x="121" y="704"/>
                  <a:pt x="121" y="704"/>
                  <a:pt x="121" y="704"/>
                </a:cubicBezTo>
                <a:cubicBezTo>
                  <a:pt x="125" y="711"/>
                  <a:pt x="125" y="711"/>
                  <a:pt x="125" y="711"/>
                </a:cubicBezTo>
                <a:cubicBezTo>
                  <a:pt x="125" y="711"/>
                  <a:pt x="125" y="711"/>
                  <a:pt x="125" y="711"/>
                </a:cubicBezTo>
                <a:cubicBezTo>
                  <a:pt x="108" y="739"/>
                  <a:pt x="108" y="739"/>
                  <a:pt x="108" y="739"/>
                </a:cubicBezTo>
                <a:cubicBezTo>
                  <a:pt x="108" y="740"/>
                  <a:pt x="108" y="740"/>
                  <a:pt x="108" y="740"/>
                </a:cubicBezTo>
                <a:cubicBezTo>
                  <a:pt x="93" y="813"/>
                  <a:pt x="93" y="813"/>
                  <a:pt x="93" y="813"/>
                </a:cubicBezTo>
                <a:cubicBezTo>
                  <a:pt x="93" y="813"/>
                  <a:pt x="93" y="813"/>
                  <a:pt x="93" y="813"/>
                </a:cubicBezTo>
                <a:cubicBezTo>
                  <a:pt x="45" y="852"/>
                  <a:pt x="45" y="852"/>
                  <a:pt x="45" y="852"/>
                </a:cubicBezTo>
                <a:cubicBezTo>
                  <a:pt x="93" y="878"/>
                  <a:pt x="93" y="878"/>
                  <a:pt x="93" y="878"/>
                </a:cubicBezTo>
                <a:cubicBezTo>
                  <a:pt x="98" y="880"/>
                  <a:pt x="98" y="880"/>
                  <a:pt x="98" y="880"/>
                </a:cubicBezTo>
                <a:cubicBezTo>
                  <a:pt x="170" y="917"/>
                  <a:pt x="170" y="917"/>
                  <a:pt x="170" y="917"/>
                </a:cubicBezTo>
                <a:cubicBezTo>
                  <a:pt x="176" y="920"/>
                  <a:pt x="176" y="920"/>
                  <a:pt x="176" y="920"/>
                </a:cubicBezTo>
                <a:cubicBezTo>
                  <a:pt x="195" y="930"/>
                  <a:pt x="195" y="930"/>
                  <a:pt x="195" y="930"/>
                </a:cubicBezTo>
                <a:cubicBezTo>
                  <a:pt x="219" y="949"/>
                  <a:pt x="219" y="949"/>
                  <a:pt x="219" y="949"/>
                </a:cubicBezTo>
                <a:cubicBezTo>
                  <a:pt x="221" y="950"/>
                  <a:pt x="221" y="950"/>
                  <a:pt x="221" y="950"/>
                </a:cubicBezTo>
                <a:cubicBezTo>
                  <a:pt x="232" y="959"/>
                  <a:pt x="232" y="959"/>
                  <a:pt x="232" y="959"/>
                </a:cubicBezTo>
                <a:cubicBezTo>
                  <a:pt x="236" y="963"/>
                  <a:pt x="236" y="963"/>
                  <a:pt x="236" y="963"/>
                </a:cubicBezTo>
                <a:cubicBezTo>
                  <a:pt x="309" y="943"/>
                  <a:pt x="309" y="943"/>
                  <a:pt x="309" y="943"/>
                </a:cubicBezTo>
                <a:cubicBezTo>
                  <a:pt x="334" y="911"/>
                  <a:pt x="334" y="911"/>
                  <a:pt x="334" y="911"/>
                </a:cubicBezTo>
                <a:cubicBezTo>
                  <a:pt x="323" y="901"/>
                  <a:pt x="323" y="901"/>
                  <a:pt x="323" y="901"/>
                </a:cubicBezTo>
                <a:cubicBezTo>
                  <a:pt x="323" y="900"/>
                  <a:pt x="323" y="900"/>
                  <a:pt x="323" y="900"/>
                </a:cubicBezTo>
                <a:cubicBezTo>
                  <a:pt x="331" y="885"/>
                  <a:pt x="331" y="885"/>
                  <a:pt x="331" y="885"/>
                </a:cubicBezTo>
                <a:cubicBezTo>
                  <a:pt x="331" y="885"/>
                  <a:pt x="331" y="885"/>
                  <a:pt x="331" y="885"/>
                </a:cubicBezTo>
                <a:cubicBezTo>
                  <a:pt x="332" y="885"/>
                  <a:pt x="332" y="885"/>
                  <a:pt x="332" y="885"/>
                </a:cubicBezTo>
                <a:cubicBezTo>
                  <a:pt x="353" y="901"/>
                  <a:pt x="353" y="901"/>
                  <a:pt x="353" y="901"/>
                </a:cubicBezTo>
                <a:cubicBezTo>
                  <a:pt x="366" y="893"/>
                  <a:pt x="366" y="893"/>
                  <a:pt x="366" y="893"/>
                </a:cubicBezTo>
                <a:cubicBezTo>
                  <a:pt x="375" y="860"/>
                  <a:pt x="375" y="860"/>
                  <a:pt x="375" y="860"/>
                </a:cubicBezTo>
                <a:cubicBezTo>
                  <a:pt x="375" y="860"/>
                  <a:pt x="375" y="860"/>
                  <a:pt x="375" y="860"/>
                </a:cubicBezTo>
                <a:cubicBezTo>
                  <a:pt x="431" y="840"/>
                  <a:pt x="431" y="840"/>
                  <a:pt x="431" y="840"/>
                </a:cubicBezTo>
                <a:cubicBezTo>
                  <a:pt x="405" y="734"/>
                  <a:pt x="405" y="734"/>
                  <a:pt x="405" y="734"/>
                </a:cubicBezTo>
                <a:cubicBezTo>
                  <a:pt x="406" y="732"/>
                  <a:pt x="406" y="732"/>
                  <a:pt x="406" y="732"/>
                </a:cubicBezTo>
                <a:cubicBezTo>
                  <a:pt x="418" y="711"/>
                  <a:pt x="418" y="711"/>
                  <a:pt x="418" y="711"/>
                </a:cubicBezTo>
                <a:cubicBezTo>
                  <a:pt x="452" y="653"/>
                  <a:pt x="452" y="653"/>
                  <a:pt x="452" y="653"/>
                </a:cubicBezTo>
                <a:cubicBezTo>
                  <a:pt x="463" y="635"/>
                  <a:pt x="463" y="635"/>
                  <a:pt x="463" y="635"/>
                </a:cubicBezTo>
                <a:cubicBezTo>
                  <a:pt x="464" y="633"/>
                  <a:pt x="464" y="633"/>
                  <a:pt x="464" y="633"/>
                </a:cubicBezTo>
                <a:cubicBezTo>
                  <a:pt x="464" y="633"/>
                  <a:pt x="465" y="632"/>
                  <a:pt x="465" y="632"/>
                </a:cubicBezTo>
                <a:cubicBezTo>
                  <a:pt x="467" y="632"/>
                  <a:pt x="467" y="632"/>
                  <a:pt x="467" y="632"/>
                </a:cubicBezTo>
                <a:cubicBezTo>
                  <a:pt x="531" y="631"/>
                  <a:pt x="531" y="631"/>
                  <a:pt x="531" y="631"/>
                </a:cubicBezTo>
                <a:cubicBezTo>
                  <a:pt x="532" y="631"/>
                  <a:pt x="532" y="631"/>
                  <a:pt x="532" y="631"/>
                </a:cubicBezTo>
                <a:cubicBezTo>
                  <a:pt x="629" y="663"/>
                  <a:pt x="629" y="663"/>
                  <a:pt x="629" y="663"/>
                </a:cubicBezTo>
                <a:cubicBezTo>
                  <a:pt x="659" y="657"/>
                  <a:pt x="659" y="657"/>
                  <a:pt x="659" y="657"/>
                </a:cubicBezTo>
                <a:cubicBezTo>
                  <a:pt x="659" y="657"/>
                  <a:pt x="659" y="657"/>
                  <a:pt x="659" y="657"/>
                </a:cubicBezTo>
                <a:cubicBezTo>
                  <a:pt x="659" y="657"/>
                  <a:pt x="659" y="657"/>
                  <a:pt x="659" y="657"/>
                </a:cubicBezTo>
                <a:cubicBezTo>
                  <a:pt x="682" y="682"/>
                  <a:pt x="682" y="682"/>
                  <a:pt x="682" y="682"/>
                </a:cubicBezTo>
                <a:cubicBezTo>
                  <a:pt x="703" y="656"/>
                  <a:pt x="703" y="656"/>
                  <a:pt x="703" y="656"/>
                </a:cubicBezTo>
                <a:cubicBezTo>
                  <a:pt x="704" y="656"/>
                  <a:pt x="704" y="656"/>
                  <a:pt x="704" y="656"/>
                </a:cubicBezTo>
                <a:cubicBezTo>
                  <a:pt x="754" y="645"/>
                  <a:pt x="754" y="645"/>
                  <a:pt x="754" y="645"/>
                </a:cubicBezTo>
                <a:cubicBezTo>
                  <a:pt x="754" y="645"/>
                  <a:pt x="754" y="645"/>
                  <a:pt x="754" y="645"/>
                </a:cubicBezTo>
                <a:cubicBezTo>
                  <a:pt x="754" y="645"/>
                  <a:pt x="754" y="645"/>
                  <a:pt x="754" y="645"/>
                </a:cubicBezTo>
                <a:cubicBezTo>
                  <a:pt x="820" y="676"/>
                  <a:pt x="820" y="676"/>
                  <a:pt x="820" y="676"/>
                </a:cubicBezTo>
                <a:cubicBezTo>
                  <a:pt x="824" y="678"/>
                  <a:pt x="824" y="678"/>
                  <a:pt x="824" y="678"/>
                </a:cubicBezTo>
                <a:cubicBezTo>
                  <a:pt x="824" y="678"/>
                  <a:pt x="824" y="678"/>
                  <a:pt x="824" y="678"/>
                </a:cubicBezTo>
                <a:cubicBezTo>
                  <a:pt x="824" y="678"/>
                  <a:pt x="824" y="679"/>
                  <a:pt x="824" y="679"/>
                </a:cubicBezTo>
                <a:cubicBezTo>
                  <a:pt x="837" y="691"/>
                  <a:pt x="837" y="691"/>
                  <a:pt x="837" y="691"/>
                </a:cubicBezTo>
                <a:cubicBezTo>
                  <a:pt x="838" y="703"/>
                  <a:pt x="838" y="703"/>
                  <a:pt x="838" y="703"/>
                </a:cubicBezTo>
                <a:cubicBezTo>
                  <a:pt x="845" y="742"/>
                  <a:pt x="845" y="742"/>
                  <a:pt x="845" y="742"/>
                </a:cubicBezTo>
                <a:cubicBezTo>
                  <a:pt x="846" y="748"/>
                  <a:pt x="846" y="748"/>
                  <a:pt x="846" y="748"/>
                </a:cubicBezTo>
                <a:cubicBezTo>
                  <a:pt x="846" y="749"/>
                  <a:pt x="847" y="749"/>
                  <a:pt x="847" y="749"/>
                </a:cubicBezTo>
                <a:cubicBezTo>
                  <a:pt x="861" y="756"/>
                  <a:pt x="861" y="756"/>
                  <a:pt x="861" y="756"/>
                </a:cubicBezTo>
                <a:cubicBezTo>
                  <a:pt x="866" y="785"/>
                  <a:pt x="866" y="785"/>
                  <a:pt x="866" y="785"/>
                </a:cubicBezTo>
                <a:cubicBezTo>
                  <a:pt x="866" y="785"/>
                  <a:pt x="866" y="785"/>
                  <a:pt x="866" y="785"/>
                </a:cubicBezTo>
                <a:cubicBezTo>
                  <a:pt x="874" y="790"/>
                  <a:pt x="874" y="790"/>
                  <a:pt x="874" y="790"/>
                </a:cubicBezTo>
                <a:cubicBezTo>
                  <a:pt x="886" y="796"/>
                  <a:pt x="886" y="796"/>
                  <a:pt x="886" y="796"/>
                </a:cubicBezTo>
                <a:cubicBezTo>
                  <a:pt x="893" y="800"/>
                  <a:pt x="893" y="800"/>
                  <a:pt x="893" y="800"/>
                </a:cubicBezTo>
                <a:cubicBezTo>
                  <a:pt x="897" y="801"/>
                  <a:pt x="897" y="801"/>
                  <a:pt x="897" y="801"/>
                </a:cubicBezTo>
                <a:cubicBezTo>
                  <a:pt x="929" y="842"/>
                  <a:pt x="929" y="842"/>
                  <a:pt x="929" y="842"/>
                </a:cubicBezTo>
                <a:cubicBezTo>
                  <a:pt x="946" y="862"/>
                  <a:pt x="946" y="862"/>
                  <a:pt x="946" y="862"/>
                </a:cubicBezTo>
                <a:cubicBezTo>
                  <a:pt x="971" y="920"/>
                  <a:pt x="971" y="920"/>
                  <a:pt x="971" y="920"/>
                </a:cubicBezTo>
                <a:cubicBezTo>
                  <a:pt x="971" y="920"/>
                  <a:pt x="971" y="921"/>
                  <a:pt x="972" y="921"/>
                </a:cubicBezTo>
                <a:cubicBezTo>
                  <a:pt x="989" y="919"/>
                  <a:pt x="989" y="919"/>
                  <a:pt x="989" y="919"/>
                </a:cubicBezTo>
                <a:cubicBezTo>
                  <a:pt x="1012" y="915"/>
                  <a:pt x="1012" y="915"/>
                  <a:pt x="1012" y="915"/>
                </a:cubicBezTo>
                <a:cubicBezTo>
                  <a:pt x="1014" y="915"/>
                  <a:pt x="1014" y="915"/>
                  <a:pt x="1014" y="915"/>
                </a:cubicBezTo>
                <a:cubicBezTo>
                  <a:pt x="1019" y="940"/>
                  <a:pt x="1019" y="940"/>
                  <a:pt x="1019" y="940"/>
                </a:cubicBezTo>
                <a:cubicBezTo>
                  <a:pt x="1019" y="940"/>
                  <a:pt x="1020" y="940"/>
                  <a:pt x="1020" y="940"/>
                </a:cubicBezTo>
                <a:cubicBezTo>
                  <a:pt x="1031" y="943"/>
                  <a:pt x="1031" y="943"/>
                  <a:pt x="1031" y="943"/>
                </a:cubicBezTo>
                <a:cubicBezTo>
                  <a:pt x="1031" y="943"/>
                  <a:pt x="1031" y="943"/>
                  <a:pt x="1032" y="943"/>
                </a:cubicBezTo>
                <a:cubicBezTo>
                  <a:pt x="1037" y="937"/>
                  <a:pt x="1037" y="937"/>
                  <a:pt x="1037" y="937"/>
                </a:cubicBezTo>
                <a:cubicBezTo>
                  <a:pt x="1051" y="916"/>
                  <a:pt x="1051" y="916"/>
                  <a:pt x="1051" y="916"/>
                </a:cubicBezTo>
                <a:cubicBezTo>
                  <a:pt x="1076" y="924"/>
                  <a:pt x="1076" y="924"/>
                  <a:pt x="1076" y="924"/>
                </a:cubicBezTo>
                <a:cubicBezTo>
                  <a:pt x="1101" y="932"/>
                  <a:pt x="1101" y="932"/>
                  <a:pt x="1101" y="932"/>
                </a:cubicBezTo>
                <a:cubicBezTo>
                  <a:pt x="1126" y="940"/>
                  <a:pt x="1126" y="940"/>
                  <a:pt x="1126" y="940"/>
                </a:cubicBezTo>
                <a:cubicBezTo>
                  <a:pt x="1130" y="941"/>
                  <a:pt x="1130" y="941"/>
                  <a:pt x="1130" y="941"/>
                </a:cubicBezTo>
                <a:cubicBezTo>
                  <a:pt x="1154" y="948"/>
                  <a:pt x="1154" y="948"/>
                  <a:pt x="1154" y="948"/>
                </a:cubicBezTo>
                <a:cubicBezTo>
                  <a:pt x="1183" y="980"/>
                  <a:pt x="1183" y="980"/>
                  <a:pt x="1183" y="980"/>
                </a:cubicBezTo>
                <a:cubicBezTo>
                  <a:pt x="1183" y="981"/>
                  <a:pt x="1183" y="981"/>
                  <a:pt x="1183" y="981"/>
                </a:cubicBezTo>
                <a:cubicBezTo>
                  <a:pt x="1184" y="981"/>
                  <a:pt x="1184" y="981"/>
                  <a:pt x="1184" y="981"/>
                </a:cubicBezTo>
                <a:cubicBezTo>
                  <a:pt x="1230" y="966"/>
                  <a:pt x="1230" y="966"/>
                  <a:pt x="1230" y="966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110"/>
          <p:cNvSpPr>
            <a:spLocks/>
          </p:cNvSpPr>
          <p:nvPr/>
        </p:nvSpPr>
        <p:spPr bwMode="auto">
          <a:xfrm>
            <a:off x="6767513" y="4778376"/>
            <a:ext cx="211138" cy="2027238"/>
          </a:xfrm>
          <a:custGeom>
            <a:avLst/>
            <a:gdLst>
              <a:gd name="T0" fmla="*/ 63 w 72"/>
              <a:gd name="T1" fmla="*/ 689 h 689"/>
              <a:gd name="T2" fmla="*/ 64 w 72"/>
              <a:gd name="T3" fmla="*/ 688 h 689"/>
              <a:gd name="T4" fmla="*/ 55 w 72"/>
              <a:gd name="T5" fmla="*/ 657 h 689"/>
              <a:gd name="T6" fmla="*/ 53 w 72"/>
              <a:gd name="T7" fmla="*/ 650 h 689"/>
              <a:gd name="T8" fmla="*/ 47 w 72"/>
              <a:gd name="T9" fmla="*/ 631 h 689"/>
              <a:gd name="T10" fmla="*/ 40 w 72"/>
              <a:gd name="T11" fmla="*/ 604 h 689"/>
              <a:gd name="T12" fmla="*/ 35 w 72"/>
              <a:gd name="T13" fmla="*/ 585 h 689"/>
              <a:gd name="T14" fmla="*/ 27 w 72"/>
              <a:gd name="T15" fmla="*/ 558 h 689"/>
              <a:gd name="T16" fmla="*/ 16 w 72"/>
              <a:gd name="T17" fmla="*/ 517 h 689"/>
              <a:gd name="T18" fmla="*/ 11 w 72"/>
              <a:gd name="T19" fmla="*/ 498 h 689"/>
              <a:gd name="T20" fmla="*/ 4 w 72"/>
              <a:gd name="T21" fmla="*/ 474 h 689"/>
              <a:gd name="T22" fmla="*/ 0 w 72"/>
              <a:gd name="T23" fmla="*/ 460 h 689"/>
              <a:gd name="T24" fmla="*/ 4 w 72"/>
              <a:gd name="T25" fmla="*/ 447 h 689"/>
              <a:gd name="T26" fmla="*/ 7 w 72"/>
              <a:gd name="T27" fmla="*/ 440 h 689"/>
              <a:gd name="T28" fmla="*/ 24 w 72"/>
              <a:gd name="T29" fmla="*/ 385 h 689"/>
              <a:gd name="T30" fmla="*/ 26 w 72"/>
              <a:gd name="T31" fmla="*/ 379 h 689"/>
              <a:gd name="T32" fmla="*/ 34 w 72"/>
              <a:gd name="T33" fmla="*/ 352 h 689"/>
              <a:gd name="T34" fmla="*/ 34 w 72"/>
              <a:gd name="T35" fmla="*/ 351 h 689"/>
              <a:gd name="T36" fmla="*/ 33 w 72"/>
              <a:gd name="T37" fmla="*/ 350 h 689"/>
              <a:gd name="T38" fmla="*/ 25 w 72"/>
              <a:gd name="T39" fmla="*/ 286 h 689"/>
              <a:gd name="T40" fmla="*/ 23 w 72"/>
              <a:gd name="T41" fmla="*/ 275 h 689"/>
              <a:gd name="T42" fmla="*/ 21 w 72"/>
              <a:gd name="T43" fmla="*/ 261 h 689"/>
              <a:gd name="T44" fmla="*/ 16 w 72"/>
              <a:gd name="T45" fmla="*/ 227 h 689"/>
              <a:gd name="T46" fmla="*/ 17 w 72"/>
              <a:gd name="T47" fmla="*/ 226 h 689"/>
              <a:gd name="T48" fmla="*/ 25 w 72"/>
              <a:gd name="T49" fmla="*/ 214 h 689"/>
              <a:gd name="T50" fmla="*/ 40 w 72"/>
              <a:gd name="T51" fmla="*/ 195 h 689"/>
              <a:gd name="T52" fmla="*/ 54 w 72"/>
              <a:gd name="T53" fmla="*/ 176 h 689"/>
              <a:gd name="T54" fmla="*/ 72 w 72"/>
              <a:gd name="T55" fmla="*/ 150 h 689"/>
              <a:gd name="T56" fmla="*/ 66 w 72"/>
              <a:gd name="T57" fmla="*/ 134 h 689"/>
              <a:gd name="T58" fmla="*/ 57 w 72"/>
              <a:gd name="T59" fmla="*/ 106 h 689"/>
              <a:gd name="T60" fmla="*/ 47 w 72"/>
              <a:gd name="T61" fmla="*/ 80 h 689"/>
              <a:gd name="T62" fmla="*/ 43 w 72"/>
              <a:gd name="T63" fmla="*/ 69 h 689"/>
              <a:gd name="T64" fmla="*/ 40 w 72"/>
              <a:gd name="T65" fmla="*/ 60 h 689"/>
              <a:gd name="T66" fmla="*/ 34 w 72"/>
              <a:gd name="T67" fmla="*/ 45 h 689"/>
              <a:gd name="T68" fmla="*/ 32 w 72"/>
              <a:gd name="T69" fmla="*/ 38 h 689"/>
              <a:gd name="T70" fmla="*/ 25 w 72"/>
              <a:gd name="T71" fmla="*/ 19 h 689"/>
              <a:gd name="T72" fmla="*/ 17 w 72"/>
              <a:gd name="T73" fmla="*/ 0 h 6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2" h="689">
                <a:moveTo>
                  <a:pt x="63" y="689"/>
                </a:moveTo>
                <a:cubicBezTo>
                  <a:pt x="63" y="689"/>
                  <a:pt x="64" y="688"/>
                  <a:pt x="64" y="688"/>
                </a:cubicBezTo>
                <a:cubicBezTo>
                  <a:pt x="55" y="657"/>
                  <a:pt x="55" y="657"/>
                  <a:pt x="55" y="657"/>
                </a:cubicBezTo>
                <a:cubicBezTo>
                  <a:pt x="53" y="650"/>
                  <a:pt x="53" y="650"/>
                  <a:pt x="53" y="650"/>
                </a:cubicBezTo>
                <a:cubicBezTo>
                  <a:pt x="47" y="631"/>
                  <a:pt x="47" y="631"/>
                  <a:pt x="47" y="631"/>
                </a:cubicBezTo>
                <a:cubicBezTo>
                  <a:pt x="40" y="604"/>
                  <a:pt x="40" y="604"/>
                  <a:pt x="40" y="604"/>
                </a:cubicBezTo>
                <a:cubicBezTo>
                  <a:pt x="35" y="585"/>
                  <a:pt x="35" y="585"/>
                  <a:pt x="35" y="585"/>
                </a:cubicBezTo>
                <a:cubicBezTo>
                  <a:pt x="27" y="558"/>
                  <a:pt x="27" y="558"/>
                  <a:pt x="27" y="558"/>
                </a:cubicBezTo>
                <a:cubicBezTo>
                  <a:pt x="16" y="517"/>
                  <a:pt x="16" y="517"/>
                  <a:pt x="16" y="517"/>
                </a:cubicBezTo>
                <a:cubicBezTo>
                  <a:pt x="11" y="498"/>
                  <a:pt x="11" y="498"/>
                  <a:pt x="11" y="498"/>
                </a:cubicBezTo>
                <a:cubicBezTo>
                  <a:pt x="4" y="474"/>
                  <a:pt x="4" y="474"/>
                  <a:pt x="4" y="474"/>
                </a:cubicBezTo>
                <a:cubicBezTo>
                  <a:pt x="0" y="460"/>
                  <a:pt x="0" y="460"/>
                  <a:pt x="0" y="460"/>
                </a:cubicBezTo>
                <a:cubicBezTo>
                  <a:pt x="4" y="447"/>
                  <a:pt x="4" y="447"/>
                  <a:pt x="4" y="447"/>
                </a:cubicBezTo>
                <a:cubicBezTo>
                  <a:pt x="7" y="440"/>
                  <a:pt x="7" y="440"/>
                  <a:pt x="7" y="440"/>
                </a:cubicBezTo>
                <a:cubicBezTo>
                  <a:pt x="24" y="385"/>
                  <a:pt x="24" y="385"/>
                  <a:pt x="24" y="385"/>
                </a:cubicBezTo>
                <a:cubicBezTo>
                  <a:pt x="26" y="379"/>
                  <a:pt x="26" y="379"/>
                  <a:pt x="26" y="379"/>
                </a:cubicBezTo>
                <a:cubicBezTo>
                  <a:pt x="34" y="352"/>
                  <a:pt x="34" y="352"/>
                  <a:pt x="34" y="352"/>
                </a:cubicBezTo>
                <a:cubicBezTo>
                  <a:pt x="34" y="352"/>
                  <a:pt x="34" y="351"/>
                  <a:pt x="34" y="351"/>
                </a:cubicBezTo>
                <a:cubicBezTo>
                  <a:pt x="33" y="350"/>
                  <a:pt x="33" y="350"/>
                  <a:pt x="33" y="350"/>
                </a:cubicBezTo>
                <a:cubicBezTo>
                  <a:pt x="25" y="286"/>
                  <a:pt x="25" y="286"/>
                  <a:pt x="25" y="286"/>
                </a:cubicBezTo>
                <a:cubicBezTo>
                  <a:pt x="23" y="275"/>
                  <a:pt x="23" y="275"/>
                  <a:pt x="23" y="275"/>
                </a:cubicBezTo>
                <a:cubicBezTo>
                  <a:pt x="21" y="261"/>
                  <a:pt x="21" y="261"/>
                  <a:pt x="21" y="261"/>
                </a:cubicBezTo>
                <a:cubicBezTo>
                  <a:pt x="16" y="227"/>
                  <a:pt x="16" y="227"/>
                  <a:pt x="16" y="227"/>
                </a:cubicBezTo>
                <a:cubicBezTo>
                  <a:pt x="16" y="226"/>
                  <a:pt x="17" y="226"/>
                  <a:pt x="17" y="226"/>
                </a:cubicBezTo>
                <a:cubicBezTo>
                  <a:pt x="25" y="214"/>
                  <a:pt x="25" y="214"/>
                  <a:pt x="25" y="214"/>
                </a:cubicBezTo>
                <a:cubicBezTo>
                  <a:pt x="40" y="195"/>
                  <a:pt x="40" y="195"/>
                  <a:pt x="40" y="195"/>
                </a:cubicBezTo>
                <a:cubicBezTo>
                  <a:pt x="54" y="176"/>
                  <a:pt x="54" y="176"/>
                  <a:pt x="54" y="176"/>
                </a:cubicBezTo>
                <a:cubicBezTo>
                  <a:pt x="72" y="150"/>
                  <a:pt x="72" y="150"/>
                  <a:pt x="72" y="150"/>
                </a:cubicBezTo>
                <a:cubicBezTo>
                  <a:pt x="66" y="134"/>
                  <a:pt x="66" y="134"/>
                  <a:pt x="66" y="134"/>
                </a:cubicBezTo>
                <a:cubicBezTo>
                  <a:pt x="57" y="106"/>
                  <a:pt x="57" y="106"/>
                  <a:pt x="57" y="106"/>
                </a:cubicBezTo>
                <a:cubicBezTo>
                  <a:pt x="47" y="80"/>
                  <a:pt x="47" y="80"/>
                  <a:pt x="47" y="80"/>
                </a:cubicBezTo>
                <a:cubicBezTo>
                  <a:pt x="43" y="69"/>
                  <a:pt x="43" y="69"/>
                  <a:pt x="43" y="69"/>
                </a:cubicBezTo>
                <a:cubicBezTo>
                  <a:pt x="40" y="60"/>
                  <a:pt x="40" y="60"/>
                  <a:pt x="40" y="60"/>
                </a:cubicBezTo>
                <a:cubicBezTo>
                  <a:pt x="34" y="45"/>
                  <a:pt x="34" y="45"/>
                  <a:pt x="34" y="45"/>
                </a:cubicBezTo>
                <a:cubicBezTo>
                  <a:pt x="32" y="38"/>
                  <a:pt x="32" y="38"/>
                  <a:pt x="32" y="38"/>
                </a:cubicBezTo>
                <a:cubicBezTo>
                  <a:pt x="25" y="19"/>
                  <a:pt x="25" y="19"/>
                  <a:pt x="25" y="19"/>
                </a:cubicBezTo>
                <a:cubicBezTo>
                  <a:pt x="17" y="0"/>
                  <a:pt x="17" y="0"/>
                  <a:pt x="17" y="0"/>
                </a:cubicBezTo>
              </a:path>
            </a:pathLst>
          </a:custGeom>
          <a:noFill/>
          <a:ln w="47625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111"/>
          <p:cNvSpPr>
            <a:spLocks/>
          </p:cNvSpPr>
          <p:nvPr/>
        </p:nvSpPr>
        <p:spPr bwMode="auto">
          <a:xfrm>
            <a:off x="6746875" y="288926"/>
            <a:ext cx="2541588" cy="4492625"/>
          </a:xfrm>
          <a:custGeom>
            <a:avLst/>
            <a:gdLst>
              <a:gd name="T0" fmla="*/ 836 w 864"/>
              <a:gd name="T1" fmla="*/ 45 h 1527"/>
              <a:gd name="T2" fmla="*/ 812 w 864"/>
              <a:gd name="T3" fmla="*/ 84 h 1527"/>
              <a:gd name="T4" fmla="*/ 784 w 864"/>
              <a:gd name="T5" fmla="*/ 133 h 1527"/>
              <a:gd name="T6" fmla="*/ 771 w 864"/>
              <a:gd name="T7" fmla="*/ 155 h 1527"/>
              <a:gd name="T8" fmla="*/ 767 w 864"/>
              <a:gd name="T9" fmla="*/ 162 h 1527"/>
              <a:gd name="T10" fmla="*/ 727 w 864"/>
              <a:gd name="T11" fmla="*/ 235 h 1527"/>
              <a:gd name="T12" fmla="*/ 722 w 864"/>
              <a:gd name="T13" fmla="*/ 245 h 1527"/>
              <a:gd name="T14" fmla="*/ 706 w 864"/>
              <a:gd name="T15" fmla="*/ 272 h 1527"/>
              <a:gd name="T16" fmla="*/ 697 w 864"/>
              <a:gd name="T17" fmla="*/ 288 h 1527"/>
              <a:gd name="T18" fmla="*/ 678 w 864"/>
              <a:gd name="T19" fmla="*/ 323 h 1527"/>
              <a:gd name="T20" fmla="*/ 647 w 864"/>
              <a:gd name="T21" fmla="*/ 380 h 1527"/>
              <a:gd name="T22" fmla="*/ 628 w 864"/>
              <a:gd name="T23" fmla="*/ 428 h 1527"/>
              <a:gd name="T24" fmla="*/ 644 w 864"/>
              <a:gd name="T25" fmla="*/ 440 h 1527"/>
              <a:gd name="T26" fmla="*/ 673 w 864"/>
              <a:gd name="T27" fmla="*/ 462 h 1527"/>
              <a:gd name="T28" fmla="*/ 709 w 864"/>
              <a:gd name="T29" fmla="*/ 489 h 1527"/>
              <a:gd name="T30" fmla="*/ 727 w 864"/>
              <a:gd name="T31" fmla="*/ 495 h 1527"/>
              <a:gd name="T32" fmla="*/ 775 w 864"/>
              <a:gd name="T33" fmla="*/ 513 h 1527"/>
              <a:gd name="T34" fmla="*/ 776 w 864"/>
              <a:gd name="T35" fmla="*/ 513 h 1527"/>
              <a:gd name="T36" fmla="*/ 786 w 864"/>
              <a:gd name="T37" fmla="*/ 543 h 1527"/>
              <a:gd name="T38" fmla="*/ 788 w 864"/>
              <a:gd name="T39" fmla="*/ 577 h 1527"/>
              <a:gd name="T40" fmla="*/ 789 w 864"/>
              <a:gd name="T41" fmla="*/ 597 h 1527"/>
              <a:gd name="T42" fmla="*/ 794 w 864"/>
              <a:gd name="T43" fmla="*/ 668 h 1527"/>
              <a:gd name="T44" fmla="*/ 796 w 864"/>
              <a:gd name="T45" fmla="*/ 712 h 1527"/>
              <a:gd name="T46" fmla="*/ 797 w 864"/>
              <a:gd name="T47" fmla="*/ 739 h 1527"/>
              <a:gd name="T48" fmla="*/ 784 w 864"/>
              <a:gd name="T49" fmla="*/ 770 h 1527"/>
              <a:gd name="T50" fmla="*/ 774 w 864"/>
              <a:gd name="T51" fmla="*/ 789 h 1527"/>
              <a:gd name="T52" fmla="*/ 759 w 864"/>
              <a:gd name="T53" fmla="*/ 822 h 1527"/>
              <a:gd name="T54" fmla="*/ 737 w 864"/>
              <a:gd name="T55" fmla="*/ 871 h 1527"/>
              <a:gd name="T56" fmla="*/ 713 w 864"/>
              <a:gd name="T57" fmla="*/ 882 h 1527"/>
              <a:gd name="T58" fmla="*/ 701 w 864"/>
              <a:gd name="T59" fmla="*/ 878 h 1527"/>
              <a:gd name="T60" fmla="*/ 672 w 864"/>
              <a:gd name="T61" fmla="*/ 867 h 1527"/>
              <a:gd name="T62" fmla="*/ 637 w 864"/>
              <a:gd name="T63" fmla="*/ 854 h 1527"/>
              <a:gd name="T64" fmla="*/ 579 w 864"/>
              <a:gd name="T65" fmla="*/ 839 h 1527"/>
              <a:gd name="T66" fmla="*/ 523 w 864"/>
              <a:gd name="T67" fmla="*/ 826 h 1527"/>
              <a:gd name="T68" fmla="*/ 466 w 864"/>
              <a:gd name="T69" fmla="*/ 812 h 1527"/>
              <a:gd name="T70" fmla="*/ 448 w 864"/>
              <a:gd name="T71" fmla="*/ 817 h 1527"/>
              <a:gd name="T72" fmla="*/ 423 w 864"/>
              <a:gd name="T73" fmla="*/ 823 h 1527"/>
              <a:gd name="T74" fmla="*/ 390 w 864"/>
              <a:gd name="T75" fmla="*/ 832 h 1527"/>
              <a:gd name="T76" fmla="*/ 364 w 864"/>
              <a:gd name="T77" fmla="*/ 839 h 1527"/>
              <a:gd name="T78" fmla="*/ 304 w 864"/>
              <a:gd name="T79" fmla="*/ 883 h 1527"/>
              <a:gd name="T80" fmla="*/ 275 w 864"/>
              <a:gd name="T81" fmla="*/ 904 h 1527"/>
              <a:gd name="T82" fmla="*/ 264 w 864"/>
              <a:gd name="T83" fmla="*/ 923 h 1527"/>
              <a:gd name="T84" fmla="*/ 237 w 864"/>
              <a:gd name="T85" fmla="*/ 967 h 1527"/>
              <a:gd name="T86" fmla="*/ 214 w 864"/>
              <a:gd name="T87" fmla="*/ 1003 h 1527"/>
              <a:gd name="T88" fmla="*/ 200 w 864"/>
              <a:gd name="T89" fmla="*/ 1025 h 1527"/>
              <a:gd name="T90" fmla="*/ 177 w 864"/>
              <a:gd name="T91" fmla="*/ 1057 h 1527"/>
              <a:gd name="T92" fmla="*/ 162 w 864"/>
              <a:gd name="T93" fmla="*/ 1079 h 1527"/>
              <a:gd name="T94" fmla="*/ 148 w 864"/>
              <a:gd name="T95" fmla="*/ 1099 h 1527"/>
              <a:gd name="T96" fmla="*/ 143 w 864"/>
              <a:gd name="T97" fmla="*/ 1106 h 1527"/>
              <a:gd name="T98" fmla="*/ 131 w 864"/>
              <a:gd name="T99" fmla="*/ 1140 h 1527"/>
              <a:gd name="T100" fmla="*/ 92 w 864"/>
              <a:gd name="T101" fmla="*/ 1182 h 1527"/>
              <a:gd name="T102" fmla="*/ 75 w 864"/>
              <a:gd name="T103" fmla="*/ 1200 h 1527"/>
              <a:gd name="T104" fmla="*/ 77 w 864"/>
              <a:gd name="T105" fmla="*/ 1213 h 1527"/>
              <a:gd name="T106" fmla="*/ 93 w 864"/>
              <a:gd name="T107" fmla="*/ 1294 h 1527"/>
              <a:gd name="T108" fmla="*/ 77 w 864"/>
              <a:gd name="T109" fmla="*/ 1323 h 1527"/>
              <a:gd name="T110" fmla="*/ 48 w 864"/>
              <a:gd name="T111" fmla="*/ 1379 h 1527"/>
              <a:gd name="T112" fmla="*/ 34 w 864"/>
              <a:gd name="T113" fmla="*/ 1403 h 1527"/>
              <a:gd name="T114" fmla="*/ 33 w 864"/>
              <a:gd name="T115" fmla="*/ 1405 h 1527"/>
              <a:gd name="T116" fmla="*/ 24 w 864"/>
              <a:gd name="T117" fmla="*/ 1419 h 1527"/>
              <a:gd name="T118" fmla="*/ 17 w 864"/>
              <a:gd name="T119" fmla="*/ 1430 h 1527"/>
              <a:gd name="T120" fmla="*/ 0 w 864"/>
              <a:gd name="T121" fmla="*/ 1457 h 1527"/>
              <a:gd name="T122" fmla="*/ 16 w 864"/>
              <a:gd name="T123" fmla="*/ 1502 h 1527"/>
              <a:gd name="T124" fmla="*/ 23 w 864"/>
              <a:gd name="T125" fmla="*/ 1523 h 15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64" h="1527">
                <a:moveTo>
                  <a:pt x="864" y="0"/>
                </a:moveTo>
                <a:cubicBezTo>
                  <a:pt x="836" y="45"/>
                  <a:pt x="836" y="45"/>
                  <a:pt x="836" y="45"/>
                </a:cubicBezTo>
                <a:cubicBezTo>
                  <a:pt x="830" y="55"/>
                  <a:pt x="830" y="55"/>
                  <a:pt x="830" y="55"/>
                </a:cubicBezTo>
                <a:cubicBezTo>
                  <a:pt x="812" y="84"/>
                  <a:pt x="812" y="84"/>
                  <a:pt x="812" y="84"/>
                </a:cubicBezTo>
                <a:cubicBezTo>
                  <a:pt x="796" y="111"/>
                  <a:pt x="796" y="111"/>
                  <a:pt x="796" y="111"/>
                </a:cubicBezTo>
                <a:cubicBezTo>
                  <a:pt x="784" y="133"/>
                  <a:pt x="784" y="133"/>
                  <a:pt x="784" y="133"/>
                </a:cubicBezTo>
                <a:cubicBezTo>
                  <a:pt x="778" y="143"/>
                  <a:pt x="778" y="143"/>
                  <a:pt x="778" y="143"/>
                </a:cubicBezTo>
                <a:cubicBezTo>
                  <a:pt x="771" y="155"/>
                  <a:pt x="771" y="155"/>
                  <a:pt x="771" y="155"/>
                </a:cubicBezTo>
                <a:cubicBezTo>
                  <a:pt x="770" y="157"/>
                  <a:pt x="770" y="157"/>
                  <a:pt x="770" y="157"/>
                </a:cubicBezTo>
                <a:cubicBezTo>
                  <a:pt x="767" y="162"/>
                  <a:pt x="767" y="162"/>
                  <a:pt x="767" y="162"/>
                </a:cubicBezTo>
                <a:cubicBezTo>
                  <a:pt x="756" y="182"/>
                  <a:pt x="756" y="182"/>
                  <a:pt x="756" y="182"/>
                </a:cubicBezTo>
                <a:cubicBezTo>
                  <a:pt x="727" y="235"/>
                  <a:pt x="727" y="235"/>
                  <a:pt x="727" y="235"/>
                </a:cubicBezTo>
                <a:cubicBezTo>
                  <a:pt x="726" y="237"/>
                  <a:pt x="726" y="237"/>
                  <a:pt x="726" y="237"/>
                </a:cubicBezTo>
                <a:cubicBezTo>
                  <a:pt x="722" y="245"/>
                  <a:pt x="722" y="245"/>
                  <a:pt x="722" y="245"/>
                </a:cubicBezTo>
                <a:cubicBezTo>
                  <a:pt x="715" y="256"/>
                  <a:pt x="715" y="256"/>
                  <a:pt x="715" y="256"/>
                </a:cubicBezTo>
                <a:cubicBezTo>
                  <a:pt x="706" y="272"/>
                  <a:pt x="706" y="272"/>
                  <a:pt x="706" y="272"/>
                </a:cubicBezTo>
                <a:cubicBezTo>
                  <a:pt x="700" y="284"/>
                  <a:pt x="700" y="284"/>
                  <a:pt x="700" y="284"/>
                </a:cubicBezTo>
                <a:cubicBezTo>
                  <a:pt x="697" y="288"/>
                  <a:pt x="697" y="288"/>
                  <a:pt x="697" y="288"/>
                </a:cubicBezTo>
                <a:cubicBezTo>
                  <a:pt x="686" y="309"/>
                  <a:pt x="686" y="309"/>
                  <a:pt x="686" y="309"/>
                </a:cubicBezTo>
                <a:cubicBezTo>
                  <a:pt x="678" y="323"/>
                  <a:pt x="678" y="323"/>
                  <a:pt x="678" y="323"/>
                </a:cubicBezTo>
                <a:cubicBezTo>
                  <a:pt x="665" y="347"/>
                  <a:pt x="665" y="347"/>
                  <a:pt x="665" y="347"/>
                </a:cubicBezTo>
                <a:cubicBezTo>
                  <a:pt x="647" y="380"/>
                  <a:pt x="647" y="380"/>
                  <a:pt x="647" y="380"/>
                </a:cubicBezTo>
                <a:cubicBezTo>
                  <a:pt x="638" y="401"/>
                  <a:pt x="638" y="401"/>
                  <a:pt x="638" y="401"/>
                </a:cubicBezTo>
                <a:cubicBezTo>
                  <a:pt x="628" y="428"/>
                  <a:pt x="628" y="428"/>
                  <a:pt x="628" y="428"/>
                </a:cubicBezTo>
                <a:cubicBezTo>
                  <a:pt x="628" y="428"/>
                  <a:pt x="628" y="428"/>
                  <a:pt x="628" y="428"/>
                </a:cubicBezTo>
                <a:cubicBezTo>
                  <a:pt x="644" y="440"/>
                  <a:pt x="644" y="440"/>
                  <a:pt x="644" y="440"/>
                </a:cubicBezTo>
                <a:cubicBezTo>
                  <a:pt x="661" y="453"/>
                  <a:pt x="661" y="453"/>
                  <a:pt x="661" y="453"/>
                </a:cubicBezTo>
                <a:cubicBezTo>
                  <a:pt x="673" y="462"/>
                  <a:pt x="673" y="462"/>
                  <a:pt x="673" y="462"/>
                </a:cubicBezTo>
                <a:cubicBezTo>
                  <a:pt x="691" y="476"/>
                  <a:pt x="691" y="476"/>
                  <a:pt x="691" y="476"/>
                </a:cubicBezTo>
                <a:cubicBezTo>
                  <a:pt x="709" y="489"/>
                  <a:pt x="709" y="489"/>
                  <a:pt x="709" y="489"/>
                </a:cubicBezTo>
                <a:cubicBezTo>
                  <a:pt x="709" y="489"/>
                  <a:pt x="709" y="489"/>
                  <a:pt x="709" y="489"/>
                </a:cubicBezTo>
                <a:cubicBezTo>
                  <a:pt x="727" y="495"/>
                  <a:pt x="727" y="495"/>
                  <a:pt x="727" y="495"/>
                </a:cubicBezTo>
                <a:cubicBezTo>
                  <a:pt x="765" y="509"/>
                  <a:pt x="765" y="509"/>
                  <a:pt x="765" y="509"/>
                </a:cubicBezTo>
                <a:cubicBezTo>
                  <a:pt x="775" y="513"/>
                  <a:pt x="775" y="513"/>
                  <a:pt x="775" y="513"/>
                </a:cubicBezTo>
                <a:cubicBezTo>
                  <a:pt x="775" y="513"/>
                  <a:pt x="775" y="513"/>
                  <a:pt x="776" y="513"/>
                </a:cubicBezTo>
                <a:cubicBezTo>
                  <a:pt x="776" y="513"/>
                  <a:pt x="776" y="513"/>
                  <a:pt x="776" y="513"/>
                </a:cubicBezTo>
                <a:cubicBezTo>
                  <a:pt x="785" y="525"/>
                  <a:pt x="785" y="525"/>
                  <a:pt x="785" y="525"/>
                </a:cubicBezTo>
                <a:cubicBezTo>
                  <a:pt x="786" y="543"/>
                  <a:pt x="786" y="543"/>
                  <a:pt x="786" y="543"/>
                </a:cubicBezTo>
                <a:cubicBezTo>
                  <a:pt x="786" y="547"/>
                  <a:pt x="786" y="547"/>
                  <a:pt x="786" y="547"/>
                </a:cubicBezTo>
                <a:cubicBezTo>
                  <a:pt x="788" y="577"/>
                  <a:pt x="788" y="577"/>
                  <a:pt x="788" y="577"/>
                </a:cubicBezTo>
                <a:cubicBezTo>
                  <a:pt x="789" y="592"/>
                  <a:pt x="789" y="592"/>
                  <a:pt x="789" y="592"/>
                </a:cubicBezTo>
                <a:cubicBezTo>
                  <a:pt x="789" y="597"/>
                  <a:pt x="789" y="597"/>
                  <a:pt x="789" y="597"/>
                </a:cubicBezTo>
                <a:cubicBezTo>
                  <a:pt x="792" y="643"/>
                  <a:pt x="792" y="643"/>
                  <a:pt x="792" y="643"/>
                </a:cubicBezTo>
                <a:cubicBezTo>
                  <a:pt x="794" y="668"/>
                  <a:pt x="794" y="668"/>
                  <a:pt x="794" y="668"/>
                </a:cubicBezTo>
                <a:cubicBezTo>
                  <a:pt x="795" y="689"/>
                  <a:pt x="795" y="689"/>
                  <a:pt x="795" y="689"/>
                </a:cubicBezTo>
                <a:cubicBezTo>
                  <a:pt x="796" y="712"/>
                  <a:pt x="796" y="712"/>
                  <a:pt x="796" y="712"/>
                </a:cubicBezTo>
                <a:cubicBezTo>
                  <a:pt x="796" y="716"/>
                  <a:pt x="796" y="716"/>
                  <a:pt x="796" y="716"/>
                </a:cubicBezTo>
                <a:cubicBezTo>
                  <a:pt x="797" y="739"/>
                  <a:pt x="797" y="739"/>
                  <a:pt x="797" y="739"/>
                </a:cubicBezTo>
                <a:cubicBezTo>
                  <a:pt x="795" y="744"/>
                  <a:pt x="795" y="744"/>
                  <a:pt x="795" y="744"/>
                </a:cubicBezTo>
                <a:cubicBezTo>
                  <a:pt x="784" y="770"/>
                  <a:pt x="784" y="770"/>
                  <a:pt x="784" y="770"/>
                </a:cubicBezTo>
                <a:cubicBezTo>
                  <a:pt x="781" y="775"/>
                  <a:pt x="781" y="775"/>
                  <a:pt x="781" y="775"/>
                </a:cubicBezTo>
                <a:cubicBezTo>
                  <a:pt x="774" y="789"/>
                  <a:pt x="774" y="789"/>
                  <a:pt x="774" y="789"/>
                </a:cubicBezTo>
                <a:cubicBezTo>
                  <a:pt x="766" y="809"/>
                  <a:pt x="766" y="809"/>
                  <a:pt x="766" y="809"/>
                </a:cubicBezTo>
                <a:cubicBezTo>
                  <a:pt x="759" y="822"/>
                  <a:pt x="759" y="822"/>
                  <a:pt x="759" y="822"/>
                </a:cubicBezTo>
                <a:cubicBezTo>
                  <a:pt x="745" y="855"/>
                  <a:pt x="745" y="855"/>
                  <a:pt x="745" y="855"/>
                </a:cubicBezTo>
                <a:cubicBezTo>
                  <a:pt x="737" y="871"/>
                  <a:pt x="737" y="871"/>
                  <a:pt x="737" y="871"/>
                </a:cubicBezTo>
                <a:cubicBezTo>
                  <a:pt x="729" y="888"/>
                  <a:pt x="729" y="888"/>
                  <a:pt x="729" y="888"/>
                </a:cubicBezTo>
                <a:cubicBezTo>
                  <a:pt x="713" y="882"/>
                  <a:pt x="713" y="882"/>
                  <a:pt x="713" y="882"/>
                </a:cubicBezTo>
                <a:cubicBezTo>
                  <a:pt x="711" y="881"/>
                  <a:pt x="711" y="881"/>
                  <a:pt x="711" y="881"/>
                </a:cubicBezTo>
                <a:cubicBezTo>
                  <a:pt x="701" y="878"/>
                  <a:pt x="701" y="878"/>
                  <a:pt x="701" y="878"/>
                </a:cubicBezTo>
                <a:cubicBezTo>
                  <a:pt x="686" y="872"/>
                  <a:pt x="686" y="872"/>
                  <a:pt x="686" y="872"/>
                </a:cubicBezTo>
                <a:cubicBezTo>
                  <a:pt x="672" y="867"/>
                  <a:pt x="672" y="867"/>
                  <a:pt x="672" y="867"/>
                </a:cubicBezTo>
                <a:cubicBezTo>
                  <a:pt x="641" y="856"/>
                  <a:pt x="641" y="856"/>
                  <a:pt x="641" y="856"/>
                </a:cubicBezTo>
                <a:cubicBezTo>
                  <a:pt x="637" y="854"/>
                  <a:pt x="637" y="854"/>
                  <a:pt x="637" y="854"/>
                </a:cubicBezTo>
                <a:cubicBezTo>
                  <a:pt x="622" y="850"/>
                  <a:pt x="622" y="850"/>
                  <a:pt x="622" y="850"/>
                </a:cubicBezTo>
                <a:cubicBezTo>
                  <a:pt x="579" y="839"/>
                  <a:pt x="579" y="839"/>
                  <a:pt x="579" y="839"/>
                </a:cubicBezTo>
                <a:cubicBezTo>
                  <a:pt x="548" y="832"/>
                  <a:pt x="548" y="832"/>
                  <a:pt x="548" y="832"/>
                </a:cubicBezTo>
                <a:cubicBezTo>
                  <a:pt x="523" y="826"/>
                  <a:pt x="523" y="826"/>
                  <a:pt x="523" y="826"/>
                </a:cubicBezTo>
                <a:cubicBezTo>
                  <a:pt x="496" y="819"/>
                  <a:pt x="496" y="819"/>
                  <a:pt x="496" y="819"/>
                </a:cubicBezTo>
                <a:cubicBezTo>
                  <a:pt x="466" y="812"/>
                  <a:pt x="466" y="812"/>
                  <a:pt x="466" y="812"/>
                </a:cubicBezTo>
                <a:cubicBezTo>
                  <a:pt x="465" y="812"/>
                  <a:pt x="465" y="812"/>
                  <a:pt x="465" y="812"/>
                </a:cubicBezTo>
                <a:cubicBezTo>
                  <a:pt x="448" y="817"/>
                  <a:pt x="448" y="817"/>
                  <a:pt x="448" y="817"/>
                </a:cubicBezTo>
                <a:cubicBezTo>
                  <a:pt x="441" y="818"/>
                  <a:pt x="441" y="818"/>
                  <a:pt x="441" y="818"/>
                </a:cubicBezTo>
                <a:cubicBezTo>
                  <a:pt x="423" y="823"/>
                  <a:pt x="423" y="823"/>
                  <a:pt x="423" y="823"/>
                </a:cubicBezTo>
                <a:cubicBezTo>
                  <a:pt x="420" y="824"/>
                  <a:pt x="420" y="824"/>
                  <a:pt x="420" y="824"/>
                </a:cubicBezTo>
                <a:cubicBezTo>
                  <a:pt x="390" y="832"/>
                  <a:pt x="390" y="832"/>
                  <a:pt x="390" y="832"/>
                </a:cubicBezTo>
                <a:cubicBezTo>
                  <a:pt x="364" y="839"/>
                  <a:pt x="364" y="839"/>
                  <a:pt x="364" y="839"/>
                </a:cubicBezTo>
                <a:cubicBezTo>
                  <a:pt x="364" y="839"/>
                  <a:pt x="364" y="839"/>
                  <a:pt x="364" y="839"/>
                </a:cubicBezTo>
                <a:cubicBezTo>
                  <a:pt x="331" y="863"/>
                  <a:pt x="331" y="863"/>
                  <a:pt x="331" y="863"/>
                </a:cubicBezTo>
                <a:cubicBezTo>
                  <a:pt x="304" y="883"/>
                  <a:pt x="304" y="883"/>
                  <a:pt x="304" y="883"/>
                </a:cubicBezTo>
                <a:cubicBezTo>
                  <a:pt x="276" y="903"/>
                  <a:pt x="276" y="903"/>
                  <a:pt x="276" y="903"/>
                </a:cubicBezTo>
                <a:cubicBezTo>
                  <a:pt x="275" y="904"/>
                  <a:pt x="275" y="904"/>
                  <a:pt x="275" y="904"/>
                </a:cubicBezTo>
                <a:cubicBezTo>
                  <a:pt x="272" y="910"/>
                  <a:pt x="272" y="910"/>
                  <a:pt x="272" y="910"/>
                </a:cubicBezTo>
                <a:cubicBezTo>
                  <a:pt x="264" y="923"/>
                  <a:pt x="264" y="923"/>
                  <a:pt x="264" y="923"/>
                </a:cubicBezTo>
                <a:cubicBezTo>
                  <a:pt x="248" y="948"/>
                  <a:pt x="248" y="948"/>
                  <a:pt x="248" y="948"/>
                </a:cubicBezTo>
                <a:cubicBezTo>
                  <a:pt x="237" y="967"/>
                  <a:pt x="237" y="967"/>
                  <a:pt x="237" y="967"/>
                </a:cubicBezTo>
                <a:cubicBezTo>
                  <a:pt x="221" y="991"/>
                  <a:pt x="221" y="991"/>
                  <a:pt x="221" y="991"/>
                </a:cubicBezTo>
                <a:cubicBezTo>
                  <a:pt x="214" y="1003"/>
                  <a:pt x="214" y="1003"/>
                  <a:pt x="214" y="1003"/>
                </a:cubicBezTo>
                <a:cubicBezTo>
                  <a:pt x="207" y="1014"/>
                  <a:pt x="207" y="1014"/>
                  <a:pt x="207" y="1014"/>
                </a:cubicBezTo>
                <a:cubicBezTo>
                  <a:pt x="200" y="1025"/>
                  <a:pt x="200" y="1025"/>
                  <a:pt x="200" y="1025"/>
                </a:cubicBezTo>
                <a:cubicBezTo>
                  <a:pt x="185" y="1046"/>
                  <a:pt x="185" y="1046"/>
                  <a:pt x="185" y="1046"/>
                </a:cubicBezTo>
                <a:cubicBezTo>
                  <a:pt x="177" y="1057"/>
                  <a:pt x="177" y="1057"/>
                  <a:pt x="177" y="1057"/>
                </a:cubicBezTo>
                <a:cubicBezTo>
                  <a:pt x="171" y="1067"/>
                  <a:pt x="171" y="1067"/>
                  <a:pt x="171" y="1067"/>
                </a:cubicBezTo>
                <a:cubicBezTo>
                  <a:pt x="162" y="1079"/>
                  <a:pt x="162" y="1079"/>
                  <a:pt x="162" y="1079"/>
                </a:cubicBezTo>
                <a:cubicBezTo>
                  <a:pt x="150" y="1097"/>
                  <a:pt x="150" y="1097"/>
                  <a:pt x="150" y="1097"/>
                </a:cubicBezTo>
                <a:cubicBezTo>
                  <a:pt x="148" y="1099"/>
                  <a:pt x="148" y="1099"/>
                  <a:pt x="148" y="1099"/>
                </a:cubicBezTo>
                <a:cubicBezTo>
                  <a:pt x="143" y="1106"/>
                  <a:pt x="143" y="1106"/>
                  <a:pt x="143" y="1106"/>
                </a:cubicBezTo>
                <a:cubicBezTo>
                  <a:pt x="143" y="1106"/>
                  <a:pt x="143" y="1106"/>
                  <a:pt x="143" y="1106"/>
                </a:cubicBezTo>
                <a:cubicBezTo>
                  <a:pt x="136" y="1127"/>
                  <a:pt x="136" y="1127"/>
                  <a:pt x="136" y="1127"/>
                </a:cubicBezTo>
                <a:cubicBezTo>
                  <a:pt x="131" y="1140"/>
                  <a:pt x="131" y="1140"/>
                  <a:pt x="131" y="1140"/>
                </a:cubicBezTo>
                <a:cubicBezTo>
                  <a:pt x="104" y="1172"/>
                  <a:pt x="104" y="1172"/>
                  <a:pt x="104" y="1172"/>
                </a:cubicBezTo>
                <a:cubicBezTo>
                  <a:pt x="92" y="1182"/>
                  <a:pt x="92" y="1182"/>
                  <a:pt x="92" y="1182"/>
                </a:cubicBezTo>
                <a:cubicBezTo>
                  <a:pt x="84" y="1191"/>
                  <a:pt x="84" y="1191"/>
                  <a:pt x="84" y="1191"/>
                </a:cubicBezTo>
                <a:cubicBezTo>
                  <a:pt x="75" y="1200"/>
                  <a:pt x="75" y="1200"/>
                  <a:pt x="75" y="1200"/>
                </a:cubicBezTo>
                <a:cubicBezTo>
                  <a:pt x="75" y="1201"/>
                  <a:pt x="75" y="1201"/>
                  <a:pt x="75" y="1201"/>
                </a:cubicBezTo>
                <a:cubicBezTo>
                  <a:pt x="77" y="1213"/>
                  <a:pt x="77" y="1213"/>
                  <a:pt x="77" y="1213"/>
                </a:cubicBezTo>
                <a:cubicBezTo>
                  <a:pt x="84" y="1249"/>
                  <a:pt x="84" y="1249"/>
                  <a:pt x="84" y="1249"/>
                </a:cubicBezTo>
                <a:cubicBezTo>
                  <a:pt x="93" y="1294"/>
                  <a:pt x="93" y="1294"/>
                  <a:pt x="93" y="1294"/>
                </a:cubicBezTo>
                <a:cubicBezTo>
                  <a:pt x="86" y="1308"/>
                  <a:pt x="86" y="1308"/>
                  <a:pt x="86" y="1308"/>
                </a:cubicBezTo>
                <a:cubicBezTo>
                  <a:pt x="77" y="1323"/>
                  <a:pt x="77" y="1323"/>
                  <a:pt x="77" y="1323"/>
                </a:cubicBezTo>
                <a:cubicBezTo>
                  <a:pt x="65" y="1347"/>
                  <a:pt x="65" y="1347"/>
                  <a:pt x="65" y="1347"/>
                </a:cubicBezTo>
                <a:cubicBezTo>
                  <a:pt x="48" y="1379"/>
                  <a:pt x="48" y="1379"/>
                  <a:pt x="48" y="1379"/>
                </a:cubicBezTo>
                <a:cubicBezTo>
                  <a:pt x="43" y="1390"/>
                  <a:pt x="43" y="1390"/>
                  <a:pt x="43" y="1390"/>
                </a:cubicBezTo>
                <a:cubicBezTo>
                  <a:pt x="34" y="1403"/>
                  <a:pt x="34" y="1403"/>
                  <a:pt x="34" y="1403"/>
                </a:cubicBezTo>
                <a:cubicBezTo>
                  <a:pt x="33" y="1405"/>
                  <a:pt x="33" y="1405"/>
                  <a:pt x="33" y="1405"/>
                </a:cubicBezTo>
                <a:cubicBezTo>
                  <a:pt x="33" y="1405"/>
                  <a:pt x="33" y="1405"/>
                  <a:pt x="33" y="1405"/>
                </a:cubicBezTo>
                <a:cubicBezTo>
                  <a:pt x="33" y="1405"/>
                  <a:pt x="33" y="1405"/>
                  <a:pt x="33" y="1405"/>
                </a:cubicBezTo>
                <a:cubicBezTo>
                  <a:pt x="24" y="1419"/>
                  <a:pt x="24" y="1419"/>
                  <a:pt x="24" y="1419"/>
                </a:cubicBezTo>
                <a:cubicBezTo>
                  <a:pt x="23" y="1420"/>
                  <a:pt x="23" y="1420"/>
                  <a:pt x="23" y="1420"/>
                </a:cubicBezTo>
                <a:cubicBezTo>
                  <a:pt x="17" y="1430"/>
                  <a:pt x="17" y="1430"/>
                  <a:pt x="17" y="1430"/>
                </a:cubicBezTo>
                <a:cubicBezTo>
                  <a:pt x="0" y="1457"/>
                  <a:pt x="0" y="1457"/>
                  <a:pt x="0" y="1457"/>
                </a:cubicBezTo>
                <a:cubicBezTo>
                  <a:pt x="0" y="1457"/>
                  <a:pt x="0" y="1457"/>
                  <a:pt x="0" y="1457"/>
                </a:cubicBezTo>
                <a:cubicBezTo>
                  <a:pt x="8" y="1479"/>
                  <a:pt x="8" y="1479"/>
                  <a:pt x="8" y="1479"/>
                </a:cubicBezTo>
                <a:cubicBezTo>
                  <a:pt x="16" y="1502"/>
                  <a:pt x="16" y="1502"/>
                  <a:pt x="16" y="1502"/>
                </a:cubicBezTo>
                <a:cubicBezTo>
                  <a:pt x="21" y="1518"/>
                  <a:pt x="21" y="1518"/>
                  <a:pt x="21" y="1518"/>
                </a:cubicBezTo>
                <a:cubicBezTo>
                  <a:pt x="23" y="1523"/>
                  <a:pt x="23" y="1523"/>
                  <a:pt x="23" y="1523"/>
                </a:cubicBezTo>
                <a:cubicBezTo>
                  <a:pt x="25" y="1527"/>
                  <a:pt x="25" y="1527"/>
                  <a:pt x="25" y="1527"/>
                </a:cubicBezTo>
              </a:path>
            </a:pathLst>
          </a:custGeom>
          <a:noFill/>
          <a:ln w="47625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Rectangle 112"/>
          <p:cNvSpPr>
            <a:spLocks noChangeArrowheads="1"/>
          </p:cNvSpPr>
          <p:nvPr/>
        </p:nvSpPr>
        <p:spPr bwMode="auto">
          <a:xfrm>
            <a:off x="5422900" y="21542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8" name="Rectangle 113"/>
          <p:cNvSpPr>
            <a:spLocks noChangeArrowheads="1"/>
          </p:cNvSpPr>
          <p:nvPr/>
        </p:nvSpPr>
        <p:spPr bwMode="auto">
          <a:xfrm>
            <a:off x="5133975" y="23542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9" name="Rectangle 114"/>
          <p:cNvSpPr>
            <a:spLocks noChangeArrowheads="1"/>
          </p:cNvSpPr>
          <p:nvPr/>
        </p:nvSpPr>
        <p:spPr bwMode="auto">
          <a:xfrm>
            <a:off x="5162550" y="28114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0" name="Rectangle 115"/>
          <p:cNvSpPr>
            <a:spLocks noChangeArrowheads="1"/>
          </p:cNvSpPr>
          <p:nvPr/>
        </p:nvSpPr>
        <p:spPr bwMode="auto">
          <a:xfrm>
            <a:off x="4806950" y="35369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1" name="Rectangle 116"/>
          <p:cNvSpPr>
            <a:spLocks noChangeArrowheads="1"/>
          </p:cNvSpPr>
          <p:nvPr/>
        </p:nvSpPr>
        <p:spPr bwMode="auto">
          <a:xfrm>
            <a:off x="4313238" y="299878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2" name="Rectangle 117"/>
          <p:cNvSpPr>
            <a:spLocks noChangeArrowheads="1"/>
          </p:cNvSpPr>
          <p:nvPr/>
        </p:nvSpPr>
        <p:spPr bwMode="auto">
          <a:xfrm>
            <a:off x="3995738" y="335438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3" name="Rectangle 118"/>
          <p:cNvSpPr>
            <a:spLocks noChangeArrowheads="1"/>
          </p:cNvSpPr>
          <p:nvPr/>
        </p:nvSpPr>
        <p:spPr bwMode="auto">
          <a:xfrm>
            <a:off x="4303713" y="38528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4" name="Rectangle 119"/>
          <p:cNvSpPr>
            <a:spLocks noChangeArrowheads="1"/>
          </p:cNvSpPr>
          <p:nvPr/>
        </p:nvSpPr>
        <p:spPr bwMode="auto">
          <a:xfrm>
            <a:off x="3941763" y="409892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5" name="Rectangle 120"/>
          <p:cNvSpPr>
            <a:spLocks noChangeArrowheads="1"/>
          </p:cNvSpPr>
          <p:nvPr/>
        </p:nvSpPr>
        <p:spPr bwMode="auto">
          <a:xfrm>
            <a:off x="3403600" y="369570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6" name="Rectangle 121"/>
          <p:cNvSpPr>
            <a:spLocks noChangeArrowheads="1"/>
          </p:cNvSpPr>
          <p:nvPr/>
        </p:nvSpPr>
        <p:spPr bwMode="auto">
          <a:xfrm>
            <a:off x="3138488" y="306387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7" name="Rectangle 122"/>
          <p:cNvSpPr>
            <a:spLocks noChangeArrowheads="1"/>
          </p:cNvSpPr>
          <p:nvPr/>
        </p:nvSpPr>
        <p:spPr bwMode="auto">
          <a:xfrm>
            <a:off x="3600450" y="44259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8" name="Rectangle 123"/>
          <p:cNvSpPr>
            <a:spLocks noChangeArrowheads="1"/>
          </p:cNvSpPr>
          <p:nvPr/>
        </p:nvSpPr>
        <p:spPr bwMode="auto">
          <a:xfrm>
            <a:off x="4195763" y="44767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9" name="Rectangle 124"/>
          <p:cNvSpPr>
            <a:spLocks noChangeArrowheads="1"/>
          </p:cNvSpPr>
          <p:nvPr/>
        </p:nvSpPr>
        <p:spPr bwMode="auto">
          <a:xfrm>
            <a:off x="4586288" y="44767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0" name="Rectangle 125"/>
          <p:cNvSpPr>
            <a:spLocks noChangeArrowheads="1"/>
          </p:cNvSpPr>
          <p:nvPr/>
        </p:nvSpPr>
        <p:spPr bwMode="auto">
          <a:xfrm>
            <a:off x="4999038" y="421640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1" name="Rectangle 126"/>
          <p:cNvSpPr>
            <a:spLocks noChangeArrowheads="1"/>
          </p:cNvSpPr>
          <p:nvPr/>
        </p:nvSpPr>
        <p:spPr bwMode="auto">
          <a:xfrm>
            <a:off x="5402263" y="42021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2" name="Rectangle 127"/>
          <p:cNvSpPr>
            <a:spLocks noChangeArrowheads="1"/>
          </p:cNvSpPr>
          <p:nvPr/>
        </p:nvSpPr>
        <p:spPr bwMode="auto">
          <a:xfrm>
            <a:off x="5137150" y="44783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3" name="Rectangle 128"/>
          <p:cNvSpPr>
            <a:spLocks noChangeArrowheads="1"/>
          </p:cNvSpPr>
          <p:nvPr/>
        </p:nvSpPr>
        <p:spPr bwMode="auto">
          <a:xfrm>
            <a:off x="4862513" y="4743451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4" name="Rectangle 129"/>
          <p:cNvSpPr>
            <a:spLocks noChangeArrowheads="1"/>
          </p:cNvSpPr>
          <p:nvPr/>
        </p:nvSpPr>
        <p:spPr bwMode="auto">
          <a:xfrm>
            <a:off x="4213225" y="49736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5" name="Rectangle 130"/>
          <p:cNvSpPr>
            <a:spLocks noChangeArrowheads="1"/>
          </p:cNvSpPr>
          <p:nvPr/>
        </p:nvSpPr>
        <p:spPr bwMode="auto">
          <a:xfrm>
            <a:off x="5768975" y="471487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6" name="Rectangle 131"/>
          <p:cNvSpPr>
            <a:spLocks noChangeArrowheads="1"/>
          </p:cNvSpPr>
          <p:nvPr/>
        </p:nvSpPr>
        <p:spPr bwMode="auto">
          <a:xfrm>
            <a:off x="4962525" y="531177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132"/>
          <p:cNvSpPr>
            <a:spLocks noChangeArrowheads="1"/>
          </p:cNvSpPr>
          <p:nvPr/>
        </p:nvSpPr>
        <p:spPr bwMode="auto">
          <a:xfrm>
            <a:off x="4327525" y="550862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Rectangle 133"/>
          <p:cNvSpPr>
            <a:spLocks noChangeArrowheads="1"/>
          </p:cNvSpPr>
          <p:nvPr/>
        </p:nvSpPr>
        <p:spPr bwMode="auto">
          <a:xfrm>
            <a:off x="3951288" y="60817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9" name="Rectangle 134"/>
          <p:cNvSpPr>
            <a:spLocks noChangeArrowheads="1"/>
          </p:cNvSpPr>
          <p:nvPr/>
        </p:nvSpPr>
        <p:spPr bwMode="auto">
          <a:xfrm>
            <a:off x="5840413" y="55324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0" name="Rectangle 135"/>
          <p:cNvSpPr>
            <a:spLocks noChangeArrowheads="1"/>
          </p:cNvSpPr>
          <p:nvPr/>
        </p:nvSpPr>
        <p:spPr bwMode="auto">
          <a:xfrm>
            <a:off x="6448425" y="51990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1" name="Rectangle 136"/>
          <p:cNvSpPr>
            <a:spLocks noChangeArrowheads="1"/>
          </p:cNvSpPr>
          <p:nvPr/>
        </p:nvSpPr>
        <p:spPr bwMode="auto">
          <a:xfrm>
            <a:off x="6264275" y="61642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2" name="Rectangle 137"/>
          <p:cNvSpPr>
            <a:spLocks noChangeArrowheads="1"/>
          </p:cNvSpPr>
          <p:nvPr/>
        </p:nvSpPr>
        <p:spPr bwMode="auto">
          <a:xfrm>
            <a:off x="5403850" y="2033588"/>
            <a:ext cx="3302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3" name="Rectangle 138"/>
          <p:cNvSpPr>
            <a:spLocks noChangeArrowheads="1"/>
          </p:cNvSpPr>
          <p:nvPr/>
        </p:nvSpPr>
        <p:spPr bwMode="auto">
          <a:xfrm>
            <a:off x="5116513" y="2233613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4" name="Rectangle 139"/>
          <p:cNvSpPr>
            <a:spLocks noChangeArrowheads="1"/>
          </p:cNvSpPr>
          <p:nvPr/>
        </p:nvSpPr>
        <p:spPr bwMode="auto">
          <a:xfrm>
            <a:off x="5178425" y="2233613"/>
            <a:ext cx="2587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5" name="Rectangle 140"/>
          <p:cNvSpPr>
            <a:spLocks noChangeArrowheads="1"/>
          </p:cNvSpPr>
          <p:nvPr/>
        </p:nvSpPr>
        <p:spPr bwMode="auto">
          <a:xfrm>
            <a:off x="5127625" y="2687638"/>
            <a:ext cx="2746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6" name="Rectangle 141"/>
          <p:cNvSpPr>
            <a:spLocks noChangeArrowheads="1"/>
          </p:cNvSpPr>
          <p:nvPr/>
        </p:nvSpPr>
        <p:spPr bwMode="auto">
          <a:xfrm>
            <a:off x="5322888" y="268763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7" name="Rectangle 142"/>
          <p:cNvSpPr>
            <a:spLocks noChangeArrowheads="1"/>
          </p:cNvSpPr>
          <p:nvPr/>
        </p:nvSpPr>
        <p:spPr bwMode="auto">
          <a:xfrm>
            <a:off x="5360988" y="2687638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8" name="Rectangle 143"/>
          <p:cNvSpPr>
            <a:spLocks noChangeArrowheads="1"/>
          </p:cNvSpPr>
          <p:nvPr/>
        </p:nvSpPr>
        <p:spPr bwMode="auto">
          <a:xfrm>
            <a:off x="4286250" y="2878138"/>
            <a:ext cx="3587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Bjugn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9" name="Rectangle 144"/>
          <p:cNvSpPr>
            <a:spLocks noChangeArrowheads="1"/>
          </p:cNvSpPr>
          <p:nvPr/>
        </p:nvSpPr>
        <p:spPr bwMode="auto">
          <a:xfrm>
            <a:off x="4719638" y="3413126"/>
            <a:ext cx="2301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0" name="Rectangle 145"/>
          <p:cNvSpPr>
            <a:spLocks noChangeArrowheads="1"/>
          </p:cNvSpPr>
          <p:nvPr/>
        </p:nvSpPr>
        <p:spPr bwMode="auto">
          <a:xfrm>
            <a:off x="4872038" y="3413126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146"/>
          <p:cNvSpPr>
            <a:spLocks noChangeArrowheads="1"/>
          </p:cNvSpPr>
          <p:nvPr/>
        </p:nvSpPr>
        <p:spPr bwMode="auto">
          <a:xfrm>
            <a:off x="4913313" y="3413126"/>
            <a:ext cx="130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147"/>
          <p:cNvSpPr>
            <a:spLocks noChangeArrowheads="1"/>
          </p:cNvSpPr>
          <p:nvPr/>
        </p:nvSpPr>
        <p:spPr bwMode="auto">
          <a:xfrm>
            <a:off x="4999038" y="3413126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148"/>
          <p:cNvSpPr>
            <a:spLocks noChangeArrowheads="1"/>
          </p:cNvSpPr>
          <p:nvPr/>
        </p:nvSpPr>
        <p:spPr bwMode="auto">
          <a:xfrm>
            <a:off x="5051425" y="3413126"/>
            <a:ext cx="3127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149"/>
          <p:cNvSpPr>
            <a:spLocks noChangeArrowheads="1"/>
          </p:cNvSpPr>
          <p:nvPr/>
        </p:nvSpPr>
        <p:spPr bwMode="auto">
          <a:xfrm>
            <a:off x="3927475" y="3233738"/>
            <a:ext cx="4159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Ørland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Rectangle 150"/>
          <p:cNvSpPr>
            <a:spLocks noChangeArrowheads="1"/>
          </p:cNvSpPr>
          <p:nvPr/>
        </p:nvSpPr>
        <p:spPr bwMode="auto">
          <a:xfrm>
            <a:off x="4230688" y="3729038"/>
            <a:ext cx="13811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6" name="Rectangle 151"/>
          <p:cNvSpPr>
            <a:spLocks noChangeArrowheads="1"/>
          </p:cNvSpPr>
          <p:nvPr/>
        </p:nvSpPr>
        <p:spPr bwMode="auto">
          <a:xfrm>
            <a:off x="4298950" y="3729038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7" name="Rectangle 152"/>
          <p:cNvSpPr>
            <a:spLocks noChangeArrowheads="1"/>
          </p:cNvSpPr>
          <p:nvPr/>
        </p:nvSpPr>
        <p:spPr bwMode="auto">
          <a:xfrm>
            <a:off x="4354513" y="3729038"/>
            <a:ext cx="374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8" name="Rectangle 153"/>
          <p:cNvSpPr>
            <a:spLocks noChangeArrowheads="1"/>
          </p:cNvSpPr>
          <p:nvPr/>
        </p:nvSpPr>
        <p:spPr bwMode="auto">
          <a:xfrm>
            <a:off x="3114675" y="2943226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9" name="Rectangle 154"/>
          <p:cNvSpPr>
            <a:spLocks noChangeArrowheads="1"/>
          </p:cNvSpPr>
          <p:nvPr/>
        </p:nvSpPr>
        <p:spPr bwMode="auto">
          <a:xfrm>
            <a:off x="3171825" y="2943226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0" name="Rectangle 155"/>
          <p:cNvSpPr>
            <a:spLocks noChangeArrowheads="1"/>
          </p:cNvSpPr>
          <p:nvPr/>
        </p:nvSpPr>
        <p:spPr bwMode="auto">
          <a:xfrm>
            <a:off x="3209925" y="2943226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1" name="Rectangle 156"/>
          <p:cNvSpPr>
            <a:spLocks noChangeArrowheads="1"/>
          </p:cNvSpPr>
          <p:nvPr/>
        </p:nvSpPr>
        <p:spPr bwMode="auto">
          <a:xfrm>
            <a:off x="3271838" y="2943226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2" name="Rectangle 157"/>
          <p:cNvSpPr>
            <a:spLocks noChangeArrowheads="1"/>
          </p:cNvSpPr>
          <p:nvPr/>
        </p:nvSpPr>
        <p:spPr bwMode="auto">
          <a:xfrm>
            <a:off x="3321050" y="2943226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3" name="Rectangle 158"/>
          <p:cNvSpPr>
            <a:spLocks noChangeArrowheads="1"/>
          </p:cNvSpPr>
          <p:nvPr/>
        </p:nvSpPr>
        <p:spPr bwMode="auto">
          <a:xfrm>
            <a:off x="3389313" y="3575051"/>
            <a:ext cx="2159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Hit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159"/>
          <p:cNvSpPr>
            <a:spLocks noChangeArrowheads="1"/>
          </p:cNvSpPr>
          <p:nvPr/>
        </p:nvSpPr>
        <p:spPr bwMode="auto">
          <a:xfrm>
            <a:off x="3527425" y="3575051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160"/>
          <p:cNvSpPr>
            <a:spLocks noChangeArrowheads="1"/>
          </p:cNvSpPr>
          <p:nvPr/>
        </p:nvSpPr>
        <p:spPr bwMode="auto">
          <a:xfrm>
            <a:off x="3565525" y="3575051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161"/>
          <p:cNvSpPr>
            <a:spLocks noChangeArrowheads="1"/>
          </p:cNvSpPr>
          <p:nvPr/>
        </p:nvSpPr>
        <p:spPr bwMode="auto">
          <a:xfrm>
            <a:off x="3865563" y="3975101"/>
            <a:ext cx="4127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Snillfjo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Rectangle 162"/>
          <p:cNvSpPr>
            <a:spLocks noChangeArrowheads="1"/>
          </p:cNvSpPr>
          <p:nvPr/>
        </p:nvSpPr>
        <p:spPr bwMode="auto">
          <a:xfrm>
            <a:off x="4186238" y="3975101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8" name="Rectangle 163"/>
          <p:cNvSpPr>
            <a:spLocks noChangeArrowheads="1"/>
          </p:cNvSpPr>
          <p:nvPr/>
        </p:nvSpPr>
        <p:spPr bwMode="auto">
          <a:xfrm>
            <a:off x="4227513" y="3975101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9" name="Rectangle 164"/>
          <p:cNvSpPr>
            <a:spLocks noChangeArrowheads="1"/>
          </p:cNvSpPr>
          <p:nvPr/>
        </p:nvSpPr>
        <p:spPr bwMode="auto">
          <a:xfrm>
            <a:off x="3551238" y="4305301"/>
            <a:ext cx="4381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Hemne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0" name="Rectangle 165"/>
          <p:cNvSpPr>
            <a:spLocks noChangeArrowheads="1"/>
          </p:cNvSpPr>
          <p:nvPr/>
        </p:nvSpPr>
        <p:spPr bwMode="auto">
          <a:xfrm>
            <a:off x="4130675" y="4354513"/>
            <a:ext cx="1952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1" name="Rectangle 166"/>
          <p:cNvSpPr>
            <a:spLocks noChangeArrowheads="1"/>
          </p:cNvSpPr>
          <p:nvPr/>
        </p:nvSpPr>
        <p:spPr bwMode="auto">
          <a:xfrm>
            <a:off x="4251325" y="435451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2" name="Rectangle 167"/>
          <p:cNvSpPr>
            <a:spLocks noChangeArrowheads="1"/>
          </p:cNvSpPr>
          <p:nvPr/>
        </p:nvSpPr>
        <p:spPr bwMode="auto">
          <a:xfrm>
            <a:off x="4300538" y="4354513"/>
            <a:ext cx="2206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3" name="Rectangle 168"/>
          <p:cNvSpPr>
            <a:spLocks noChangeArrowheads="1"/>
          </p:cNvSpPr>
          <p:nvPr/>
        </p:nvSpPr>
        <p:spPr bwMode="auto">
          <a:xfrm>
            <a:off x="4565650" y="4354513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4" name="Rectangle 169"/>
          <p:cNvSpPr>
            <a:spLocks noChangeArrowheads="1"/>
          </p:cNvSpPr>
          <p:nvPr/>
        </p:nvSpPr>
        <p:spPr bwMode="auto">
          <a:xfrm>
            <a:off x="4621213" y="435451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5" name="Rectangle 170"/>
          <p:cNvSpPr>
            <a:spLocks noChangeArrowheads="1"/>
          </p:cNvSpPr>
          <p:nvPr/>
        </p:nvSpPr>
        <p:spPr bwMode="auto">
          <a:xfrm>
            <a:off x="4672013" y="4354513"/>
            <a:ext cx="2587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6" name="Rectangle 171"/>
          <p:cNvSpPr>
            <a:spLocks noChangeArrowheads="1"/>
          </p:cNvSpPr>
          <p:nvPr/>
        </p:nvSpPr>
        <p:spPr bwMode="auto">
          <a:xfrm>
            <a:off x="4783138" y="4095751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7" name="Rectangle 172"/>
          <p:cNvSpPr>
            <a:spLocks noChangeArrowheads="1"/>
          </p:cNvSpPr>
          <p:nvPr/>
        </p:nvSpPr>
        <p:spPr bwMode="auto">
          <a:xfrm>
            <a:off x="4833938" y="4095751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8" name="Rectangle 173"/>
          <p:cNvSpPr>
            <a:spLocks noChangeArrowheads="1"/>
          </p:cNvSpPr>
          <p:nvPr/>
        </p:nvSpPr>
        <p:spPr bwMode="auto">
          <a:xfrm>
            <a:off x="4872038" y="4095751"/>
            <a:ext cx="5238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ondheim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9" name="Rectangle 174"/>
          <p:cNvSpPr>
            <a:spLocks noChangeArrowheads="1"/>
          </p:cNvSpPr>
          <p:nvPr/>
        </p:nvSpPr>
        <p:spPr bwMode="auto">
          <a:xfrm>
            <a:off x="5337175" y="4081463"/>
            <a:ext cx="4032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Malvik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0" name="Rectangle 175"/>
          <p:cNvSpPr>
            <a:spLocks noChangeArrowheads="1"/>
          </p:cNvSpPr>
          <p:nvPr/>
        </p:nvSpPr>
        <p:spPr bwMode="auto">
          <a:xfrm>
            <a:off x="5099050" y="4357688"/>
            <a:ext cx="39211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Klæbu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1" name="Rectangle 176"/>
          <p:cNvSpPr>
            <a:spLocks noChangeArrowheads="1"/>
          </p:cNvSpPr>
          <p:nvPr/>
        </p:nvSpPr>
        <p:spPr bwMode="auto">
          <a:xfrm>
            <a:off x="4810125" y="4622801"/>
            <a:ext cx="4476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Melhus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2" name="Rectangle 177"/>
          <p:cNvSpPr>
            <a:spLocks noChangeArrowheads="1"/>
          </p:cNvSpPr>
          <p:nvPr/>
        </p:nvSpPr>
        <p:spPr bwMode="auto">
          <a:xfrm>
            <a:off x="5745163" y="4591051"/>
            <a:ext cx="3508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3" name="Rectangle 178"/>
          <p:cNvSpPr>
            <a:spLocks noChangeArrowheads="1"/>
          </p:cNvSpPr>
          <p:nvPr/>
        </p:nvSpPr>
        <p:spPr bwMode="auto">
          <a:xfrm>
            <a:off x="4141788" y="4852988"/>
            <a:ext cx="4206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Meldal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4" name="Rectangle 179"/>
          <p:cNvSpPr>
            <a:spLocks noChangeArrowheads="1"/>
          </p:cNvSpPr>
          <p:nvPr/>
        </p:nvSpPr>
        <p:spPr bwMode="auto">
          <a:xfrm>
            <a:off x="4168775" y="5384801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5" name="Rectangle 180"/>
          <p:cNvSpPr>
            <a:spLocks noChangeArrowheads="1"/>
          </p:cNvSpPr>
          <p:nvPr/>
        </p:nvSpPr>
        <p:spPr bwMode="auto">
          <a:xfrm>
            <a:off x="4230688" y="5384801"/>
            <a:ext cx="4587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ennebu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6" name="Rectangle 181"/>
          <p:cNvSpPr>
            <a:spLocks noChangeArrowheads="1"/>
          </p:cNvSpPr>
          <p:nvPr/>
        </p:nvSpPr>
        <p:spPr bwMode="auto">
          <a:xfrm>
            <a:off x="3900488" y="5957888"/>
            <a:ext cx="4381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Oppdal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7" name="Rectangle 182"/>
          <p:cNvSpPr>
            <a:spLocks noChangeArrowheads="1"/>
          </p:cNvSpPr>
          <p:nvPr/>
        </p:nvSpPr>
        <p:spPr bwMode="auto">
          <a:xfrm>
            <a:off x="4789488" y="5191126"/>
            <a:ext cx="3127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Midt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8" name="Rectangle 183"/>
          <p:cNvSpPr>
            <a:spLocks noChangeArrowheads="1"/>
          </p:cNvSpPr>
          <p:nvPr/>
        </p:nvSpPr>
        <p:spPr bwMode="auto">
          <a:xfrm>
            <a:off x="5019675" y="5191126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9" name="Rectangle 184"/>
          <p:cNvSpPr>
            <a:spLocks noChangeArrowheads="1"/>
          </p:cNvSpPr>
          <p:nvPr/>
        </p:nvSpPr>
        <p:spPr bwMode="auto">
          <a:xfrm>
            <a:off x="5060950" y="5191126"/>
            <a:ext cx="5476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 Gauldal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0" name="Rectangle 185"/>
          <p:cNvSpPr>
            <a:spLocks noChangeArrowheads="1"/>
          </p:cNvSpPr>
          <p:nvPr/>
        </p:nvSpPr>
        <p:spPr bwMode="auto">
          <a:xfrm>
            <a:off x="5768975" y="5411788"/>
            <a:ext cx="2381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1" name="Rectangle 186"/>
          <p:cNvSpPr>
            <a:spLocks noChangeArrowheads="1"/>
          </p:cNvSpPr>
          <p:nvPr/>
        </p:nvSpPr>
        <p:spPr bwMode="auto">
          <a:xfrm>
            <a:off x="5934075" y="541178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2" name="Rectangle 187"/>
          <p:cNvSpPr>
            <a:spLocks noChangeArrowheads="1"/>
          </p:cNvSpPr>
          <p:nvPr/>
        </p:nvSpPr>
        <p:spPr bwMode="auto">
          <a:xfrm>
            <a:off x="5972175" y="5411788"/>
            <a:ext cx="2825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3" name="Rectangle 188"/>
          <p:cNvSpPr>
            <a:spLocks noChangeArrowheads="1"/>
          </p:cNvSpPr>
          <p:nvPr/>
        </p:nvSpPr>
        <p:spPr bwMode="auto">
          <a:xfrm>
            <a:off x="6427788" y="5078413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4" name="Rectangle 189"/>
          <p:cNvSpPr>
            <a:spLocks noChangeArrowheads="1"/>
          </p:cNvSpPr>
          <p:nvPr/>
        </p:nvSpPr>
        <p:spPr bwMode="auto">
          <a:xfrm>
            <a:off x="6481763" y="507841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5" name="Rectangle 190"/>
          <p:cNvSpPr>
            <a:spLocks noChangeArrowheads="1"/>
          </p:cNvSpPr>
          <p:nvPr/>
        </p:nvSpPr>
        <p:spPr bwMode="auto">
          <a:xfrm>
            <a:off x="6530975" y="5078413"/>
            <a:ext cx="2206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6" name="Rectangle 191"/>
          <p:cNvSpPr>
            <a:spLocks noChangeArrowheads="1"/>
          </p:cNvSpPr>
          <p:nvPr/>
        </p:nvSpPr>
        <p:spPr bwMode="auto">
          <a:xfrm>
            <a:off x="6237288" y="6040438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7" name="Rectangle 192"/>
          <p:cNvSpPr>
            <a:spLocks noChangeArrowheads="1"/>
          </p:cNvSpPr>
          <p:nvPr/>
        </p:nvSpPr>
        <p:spPr bwMode="auto">
          <a:xfrm>
            <a:off x="6299200" y="6040438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8" name="Rectangle 193"/>
          <p:cNvSpPr>
            <a:spLocks noChangeArrowheads="1"/>
          </p:cNvSpPr>
          <p:nvPr/>
        </p:nvSpPr>
        <p:spPr bwMode="auto">
          <a:xfrm>
            <a:off x="6361113" y="604043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9" name="Rectangle 194"/>
          <p:cNvSpPr>
            <a:spLocks noChangeArrowheads="1"/>
          </p:cNvSpPr>
          <p:nvPr/>
        </p:nvSpPr>
        <p:spPr bwMode="auto">
          <a:xfrm>
            <a:off x="6399213" y="6040438"/>
            <a:ext cx="1793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0" name="Rectangle 195"/>
          <p:cNvSpPr>
            <a:spLocks noChangeArrowheads="1"/>
          </p:cNvSpPr>
          <p:nvPr/>
        </p:nvSpPr>
        <p:spPr bwMode="auto">
          <a:xfrm>
            <a:off x="5943600" y="63658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1" name="Rectangle 196"/>
          <p:cNvSpPr>
            <a:spLocks noChangeArrowheads="1"/>
          </p:cNvSpPr>
          <p:nvPr/>
        </p:nvSpPr>
        <p:spPr bwMode="auto">
          <a:xfrm>
            <a:off x="6646863" y="1095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2" name="Rectangle 197"/>
          <p:cNvSpPr>
            <a:spLocks noChangeArrowheads="1"/>
          </p:cNvSpPr>
          <p:nvPr/>
        </p:nvSpPr>
        <p:spPr bwMode="auto">
          <a:xfrm>
            <a:off x="6708775" y="7477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3" name="Rectangle 198"/>
          <p:cNvSpPr>
            <a:spLocks noChangeArrowheads="1"/>
          </p:cNvSpPr>
          <p:nvPr/>
        </p:nvSpPr>
        <p:spPr bwMode="auto">
          <a:xfrm>
            <a:off x="7123113" y="12779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4" name="Rectangle 199"/>
          <p:cNvSpPr>
            <a:spLocks noChangeArrowheads="1"/>
          </p:cNvSpPr>
          <p:nvPr/>
        </p:nvSpPr>
        <p:spPr bwMode="auto">
          <a:xfrm>
            <a:off x="7743825" y="10017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5" name="Rectangle 200"/>
          <p:cNvSpPr>
            <a:spLocks noChangeArrowheads="1"/>
          </p:cNvSpPr>
          <p:nvPr/>
        </p:nvSpPr>
        <p:spPr bwMode="auto">
          <a:xfrm>
            <a:off x="8523288" y="7667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6" name="Rectangle 201"/>
          <p:cNvSpPr>
            <a:spLocks noChangeArrowheads="1"/>
          </p:cNvSpPr>
          <p:nvPr/>
        </p:nvSpPr>
        <p:spPr bwMode="auto">
          <a:xfrm>
            <a:off x="8458200" y="2009776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7" name="Rectangle 202"/>
          <p:cNvSpPr>
            <a:spLocks noChangeArrowheads="1"/>
          </p:cNvSpPr>
          <p:nvPr/>
        </p:nvSpPr>
        <p:spPr bwMode="auto">
          <a:xfrm>
            <a:off x="7461250" y="16748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8" name="Rectangle 203"/>
          <p:cNvSpPr>
            <a:spLocks noChangeArrowheads="1"/>
          </p:cNvSpPr>
          <p:nvPr/>
        </p:nvSpPr>
        <p:spPr bwMode="auto">
          <a:xfrm>
            <a:off x="7416800" y="23987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9" name="Rectangle 204"/>
          <p:cNvSpPr>
            <a:spLocks noChangeArrowheads="1"/>
          </p:cNvSpPr>
          <p:nvPr/>
        </p:nvSpPr>
        <p:spPr bwMode="auto">
          <a:xfrm>
            <a:off x="6496050" y="268128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206"/>
          <p:cNvSpPr>
            <a:spLocks noChangeArrowheads="1"/>
          </p:cNvSpPr>
          <p:nvPr/>
        </p:nvSpPr>
        <p:spPr bwMode="auto">
          <a:xfrm>
            <a:off x="6702425" y="18081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7"/>
          <p:cNvSpPr>
            <a:spLocks noChangeArrowheads="1"/>
          </p:cNvSpPr>
          <p:nvPr/>
        </p:nvSpPr>
        <p:spPr bwMode="auto">
          <a:xfrm>
            <a:off x="6654800" y="1212850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8"/>
          <p:cNvSpPr>
            <a:spLocks noChangeArrowheads="1"/>
          </p:cNvSpPr>
          <p:nvPr/>
        </p:nvSpPr>
        <p:spPr bwMode="auto">
          <a:xfrm>
            <a:off x="6243638" y="166846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9"/>
          <p:cNvSpPr>
            <a:spLocks noChangeArrowheads="1"/>
          </p:cNvSpPr>
          <p:nvPr/>
        </p:nvSpPr>
        <p:spPr bwMode="auto">
          <a:xfrm>
            <a:off x="5902325" y="2339975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10"/>
          <p:cNvSpPr>
            <a:spLocks noChangeArrowheads="1"/>
          </p:cNvSpPr>
          <p:nvPr/>
        </p:nvSpPr>
        <p:spPr bwMode="auto">
          <a:xfrm>
            <a:off x="5434013" y="1539875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1"/>
          <p:cNvSpPr>
            <a:spLocks noChangeArrowheads="1"/>
          </p:cNvSpPr>
          <p:nvPr/>
        </p:nvSpPr>
        <p:spPr bwMode="auto">
          <a:xfrm>
            <a:off x="5699125" y="2771775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2"/>
          <p:cNvSpPr>
            <a:spLocks noChangeArrowheads="1"/>
          </p:cNvSpPr>
          <p:nvPr/>
        </p:nvSpPr>
        <p:spPr bwMode="auto">
          <a:xfrm>
            <a:off x="5754688" y="323373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3"/>
          <p:cNvSpPr>
            <a:spLocks noChangeArrowheads="1"/>
          </p:cNvSpPr>
          <p:nvPr/>
        </p:nvSpPr>
        <p:spPr bwMode="auto">
          <a:xfrm>
            <a:off x="6684963" y="34147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4"/>
          <p:cNvSpPr>
            <a:spLocks noChangeArrowheads="1"/>
          </p:cNvSpPr>
          <p:nvPr/>
        </p:nvSpPr>
        <p:spPr bwMode="auto">
          <a:xfrm>
            <a:off x="6496050" y="4216400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5"/>
          <p:cNvSpPr>
            <a:spLocks noChangeArrowheads="1"/>
          </p:cNvSpPr>
          <p:nvPr/>
        </p:nvSpPr>
        <p:spPr bwMode="auto">
          <a:xfrm>
            <a:off x="5861050" y="4090988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6"/>
          <p:cNvSpPr>
            <a:spLocks noChangeArrowheads="1"/>
          </p:cNvSpPr>
          <p:nvPr/>
        </p:nvSpPr>
        <p:spPr bwMode="auto">
          <a:xfrm>
            <a:off x="5916613" y="3643313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7"/>
          <p:cNvSpPr>
            <a:spLocks noChangeArrowheads="1"/>
          </p:cNvSpPr>
          <p:nvPr/>
        </p:nvSpPr>
        <p:spPr bwMode="auto">
          <a:xfrm>
            <a:off x="5181600" y="3873500"/>
            <a:ext cx="261938" cy="15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8"/>
          <p:cNvSpPr>
            <a:spLocks noChangeArrowheads="1"/>
          </p:cNvSpPr>
          <p:nvPr/>
        </p:nvSpPr>
        <p:spPr bwMode="auto">
          <a:xfrm>
            <a:off x="6423025" y="4090988"/>
            <a:ext cx="236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9"/>
          <p:cNvSpPr>
            <a:spLocks noChangeArrowheads="1"/>
          </p:cNvSpPr>
          <p:nvPr/>
        </p:nvSpPr>
        <p:spPr bwMode="auto">
          <a:xfrm>
            <a:off x="6581775" y="409098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0"/>
          <p:cNvSpPr>
            <a:spLocks noChangeArrowheads="1"/>
          </p:cNvSpPr>
          <p:nvPr/>
        </p:nvSpPr>
        <p:spPr bwMode="auto">
          <a:xfrm>
            <a:off x="6619875" y="4090988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1"/>
          <p:cNvSpPr>
            <a:spLocks noChangeArrowheads="1"/>
          </p:cNvSpPr>
          <p:nvPr/>
        </p:nvSpPr>
        <p:spPr bwMode="auto">
          <a:xfrm>
            <a:off x="6678613" y="4090988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2"/>
          <p:cNvSpPr>
            <a:spLocks noChangeArrowheads="1"/>
          </p:cNvSpPr>
          <p:nvPr/>
        </p:nvSpPr>
        <p:spPr bwMode="auto">
          <a:xfrm>
            <a:off x="6726238" y="4090988"/>
            <a:ext cx="1746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3"/>
          <p:cNvSpPr>
            <a:spLocks noChangeArrowheads="1"/>
          </p:cNvSpPr>
          <p:nvPr/>
        </p:nvSpPr>
        <p:spPr bwMode="auto">
          <a:xfrm>
            <a:off x="5799138" y="3967163"/>
            <a:ext cx="2619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Stjø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4"/>
          <p:cNvSpPr>
            <a:spLocks noChangeArrowheads="1"/>
          </p:cNvSpPr>
          <p:nvPr/>
        </p:nvSpPr>
        <p:spPr bwMode="auto">
          <a:xfrm>
            <a:off x="5981700" y="3967163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5"/>
          <p:cNvSpPr>
            <a:spLocks noChangeArrowheads="1"/>
          </p:cNvSpPr>
          <p:nvPr/>
        </p:nvSpPr>
        <p:spPr bwMode="auto">
          <a:xfrm>
            <a:off x="6022975" y="3967163"/>
            <a:ext cx="2206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6"/>
          <p:cNvSpPr>
            <a:spLocks noChangeArrowheads="1"/>
          </p:cNvSpPr>
          <p:nvPr/>
        </p:nvSpPr>
        <p:spPr bwMode="auto">
          <a:xfrm>
            <a:off x="5830888" y="3516313"/>
            <a:ext cx="1174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7"/>
          <p:cNvSpPr>
            <a:spLocks noChangeArrowheads="1"/>
          </p:cNvSpPr>
          <p:nvPr/>
        </p:nvSpPr>
        <p:spPr bwMode="auto">
          <a:xfrm>
            <a:off x="5881688" y="3516313"/>
            <a:ext cx="130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8"/>
          <p:cNvSpPr>
            <a:spLocks noChangeArrowheads="1"/>
          </p:cNvSpPr>
          <p:nvPr/>
        </p:nvSpPr>
        <p:spPr bwMode="auto">
          <a:xfrm>
            <a:off x="5940425" y="351631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9"/>
          <p:cNvSpPr>
            <a:spLocks noChangeArrowheads="1"/>
          </p:cNvSpPr>
          <p:nvPr/>
        </p:nvSpPr>
        <p:spPr bwMode="auto">
          <a:xfrm>
            <a:off x="5989638" y="3516313"/>
            <a:ext cx="1920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30"/>
          <p:cNvSpPr>
            <a:spLocks noChangeArrowheads="1"/>
          </p:cNvSpPr>
          <p:nvPr/>
        </p:nvSpPr>
        <p:spPr bwMode="auto">
          <a:xfrm>
            <a:off x="6107113" y="3516313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1"/>
          <p:cNvSpPr>
            <a:spLocks noChangeArrowheads="1"/>
          </p:cNvSpPr>
          <p:nvPr/>
        </p:nvSpPr>
        <p:spPr bwMode="auto">
          <a:xfrm>
            <a:off x="6164263" y="3516313"/>
            <a:ext cx="1746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2"/>
          <p:cNvSpPr>
            <a:spLocks noChangeArrowheads="1"/>
          </p:cNvSpPr>
          <p:nvPr/>
        </p:nvSpPr>
        <p:spPr bwMode="auto">
          <a:xfrm>
            <a:off x="5141913" y="3746500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3"/>
          <p:cNvSpPr>
            <a:spLocks noChangeArrowheads="1"/>
          </p:cNvSpPr>
          <p:nvPr/>
        </p:nvSpPr>
        <p:spPr bwMode="auto">
          <a:xfrm>
            <a:off x="5199063" y="3746500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4"/>
          <p:cNvSpPr>
            <a:spLocks noChangeArrowheads="1"/>
          </p:cNvSpPr>
          <p:nvPr/>
        </p:nvSpPr>
        <p:spPr bwMode="auto">
          <a:xfrm>
            <a:off x="5237163" y="3746500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5"/>
          <p:cNvSpPr>
            <a:spLocks noChangeArrowheads="1"/>
          </p:cNvSpPr>
          <p:nvPr/>
        </p:nvSpPr>
        <p:spPr bwMode="auto">
          <a:xfrm>
            <a:off x="5299075" y="3746500"/>
            <a:ext cx="1158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6"/>
          <p:cNvSpPr>
            <a:spLocks noChangeArrowheads="1"/>
          </p:cNvSpPr>
          <p:nvPr/>
        </p:nvSpPr>
        <p:spPr bwMode="auto">
          <a:xfrm>
            <a:off x="5343525" y="3746500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7"/>
          <p:cNvSpPr>
            <a:spLocks noChangeArrowheads="1"/>
          </p:cNvSpPr>
          <p:nvPr/>
        </p:nvSpPr>
        <p:spPr bwMode="auto">
          <a:xfrm>
            <a:off x="5381625" y="3746500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8"/>
          <p:cNvSpPr>
            <a:spLocks noChangeArrowheads="1"/>
          </p:cNvSpPr>
          <p:nvPr/>
        </p:nvSpPr>
        <p:spPr bwMode="auto">
          <a:xfrm>
            <a:off x="6643688" y="3289300"/>
            <a:ext cx="1365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9"/>
          <p:cNvSpPr>
            <a:spLocks noChangeArrowheads="1"/>
          </p:cNvSpPr>
          <p:nvPr/>
        </p:nvSpPr>
        <p:spPr bwMode="auto">
          <a:xfrm>
            <a:off x="6705600" y="3289300"/>
            <a:ext cx="130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40"/>
          <p:cNvSpPr>
            <a:spLocks noChangeArrowheads="1"/>
          </p:cNvSpPr>
          <p:nvPr/>
        </p:nvSpPr>
        <p:spPr bwMode="auto">
          <a:xfrm>
            <a:off x="6764338" y="3289300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1"/>
          <p:cNvSpPr>
            <a:spLocks noChangeArrowheads="1"/>
          </p:cNvSpPr>
          <p:nvPr/>
        </p:nvSpPr>
        <p:spPr bwMode="auto">
          <a:xfrm>
            <a:off x="6802438" y="3289300"/>
            <a:ext cx="2206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2"/>
          <p:cNvSpPr>
            <a:spLocks noChangeArrowheads="1"/>
          </p:cNvSpPr>
          <p:nvPr/>
        </p:nvSpPr>
        <p:spPr bwMode="auto">
          <a:xfrm>
            <a:off x="5692775" y="3108325"/>
            <a:ext cx="2952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3"/>
          <p:cNvSpPr>
            <a:spLocks noChangeArrowheads="1"/>
          </p:cNvSpPr>
          <p:nvPr/>
        </p:nvSpPr>
        <p:spPr bwMode="auto">
          <a:xfrm>
            <a:off x="5905500" y="3108325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4"/>
          <p:cNvSpPr>
            <a:spLocks noChangeArrowheads="1"/>
          </p:cNvSpPr>
          <p:nvPr/>
        </p:nvSpPr>
        <p:spPr bwMode="auto">
          <a:xfrm>
            <a:off x="5945188" y="3108325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5"/>
          <p:cNvSpPr>
            <a:spLocks noChangeArrowheads="1"/>
          </p:cNvSpPr>
          <p:nvPr/>
        </p:nvSpPr>
        <p:spPr bwMode="auto">
          <a:xfrm>
            <a:off x="6007100" y="3108325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6"/>
          <p:cNvSpPr>
            <a:spLocks noChangeArrowheads="1"/>
          </p:cNvSpPr>
          <p:nvPr/>
        </p:nvSpPr>
        <p:spPr bwMode="auto">
          <a:xfrm>
            <a:off x="5654675" y="2646363"/>
            <a:ext cx="1365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7"/>
          <p:cNvSpPr>
            <a:spLocks noChangeArrowheads="1"/>
          </p:cNvSpPr>
          <p:nvPr/>
        </p:nvSpPr>
        <p:spPr bwMode="auto">
          <a:xfrm>
            <a:off x="5716588" y="2646363"/>
            <a:ext cx="1746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8"/>
          <p:cNvSpPr>
            <a:spLocks noChangeArrowheads="1"/>
          </p:cNvSpPr>
          <p:nvPr/>
        </p:nvSpPr>
        <p:spPr bwMode="auto">
          <a:xfrm>
            <a:off x="5813425" y="2646363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9"/>
          <p:cNvSpPr>
            <a:spLocks noChangeArrowheads="1"/>
          </p:cNvSpPr>
          <p:nvPr/>
        </p:nvSpPr>
        <p:spPr bwMode="auto">
          <a:xfrm>
            <a:off x="5854700" y="2646363"/>
            <a:ext cx="1920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50"/>
          <p:cNvSpPr>
            <a:spLocks noChangeArrowheads="1"/>
          </p:cNvSpPr>
          <p:nvPr/>
        </p:nvSpPr>
        <p:spPr bwMode="auto">
          <a:xfrm>
            <a:off x="6416675" y="2554288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1"/>
          <p:cNvSpPr>
            <a:spLocks noChangeArrowheads="1"/>
          </p:cNvSpPr>
          <p:nvPr/>
        </p:nvSpPr>
        <p:spPr bwMode="auto">
          <a:xfrm>
            <a:off x="6469063" y="255428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2"/>
          <p:cNvSpPr>
            <a:spLocks noChangeArrowheads="1"/>
          </p:cNvSpPr>
          <p:nvPr/>
        </p:nvSpPr>
        <p:spPr bwMode="auto">
          <a:xfrm>
            <a:off x="6507163" y="2554288"/>
            <a:ext cx="4191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einkjer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3"/>
          <p:cNvSpPr>
            <a:spLocks noChangeArrowheads="1"/>
          </p:cNvSpPr>
          <p:nvPr/>
        </p:nvSpPr>
        <p:spPr bwMode="auto">
          <a:xfrm>
            <a:off x="7388225" y="2271713"/>
            <a:ext cx="3587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Snåsa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4"/>
          <p:cNvSpPr>
            <a:spLocks noChangeArrowheads="1"/>
          </p:cNvSpPr>
          <p:nvPr/>
        </p:nvSpPr>
        <p:spPr bwMode="auto">
          <a:xfrm>
            <a:off x="5345113" y="1412875"/>
            <a:ext cx="1539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5"/>
          <p:cNvSpPr>
            <a:spLocks noChangeArrowheads="1"/>
          </p:cNvSpPr>
          <p:nvPr/>
        </p:nvSpPr>
        <p:spPr bwMode="auto">
          <a:xfrm>
            <a:off x="5427663" y="1412875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6"/>
          <p:cNvSpPr>
            <a:spLocks noChangeArrowheads="1"/>
          </p:cNvSpPr>
          <p:nvPr/>
        </p:nvSpPr>
        <p:spPr bwMode="auto">
          <a:xfrm>
            <a:off x="5481638" y="1412875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7"/>
          <p:cNvSpPr>
            <a:spLocks noChangeArrowheads="1"/>
          </p:cNvSpPr>
          <p:nvPr/>
        </p:nvSpPr>
        <p:spPr bwMode="auto">
          <a:xfrm>
            <a:off x="5519738" y="1412875"/>
            <a:ext cx="1920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8"/>
          <p:cNvSpPr>
            <a:spLocks noChangeArrowheads="1"/>
          </p:cNvSpPr>
          <p:nvPr/>
        </p:nvSpPr>
        <p:spPr bwMode="auto">
          <a:xfrm>
            <a:off x="5637213" y="1412875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5692775" y="1412875"/>
            <a:ext cx="1746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60"/>
          <p:cNvSpPr>
            <a:spLocks noChangeArrowheads="1"/>
          </p:cNvSpPr>
          <p:nvPr/>
        </p:nvSpPr>
        <p:spPr bwMode="auto">
          <a:xfrm>
            <a:off x="5795963" y="2136775"/>
            <a:ext cx="5540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Namdals-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1"/>
          <p:cNvSpPr>
            <a:spLocks noChangeArrowheads="1"/>
          </p:cNvSpPr>
          <p:nvPr/>
        </p:nvSpPr>
        <p:spPr bwMode="auto">
          <a:xfrm>
            <a:off x="5948363" y="2219325"/>
            <a:ext cx="2238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2"/>
          <p:cNvSpPr>
            <a:spLocks noChangeArrowheads="1"/>
          </p:cNvSpPr>
          <p:nvPr/>
        </p:nvSpPr>
        <p:spPr bwMode="auto">
          <a:xfrm>
            <a:off x="6127750" y="1543050"/>
            <a:ext cx="4746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Namsos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3"/>
          <p:cNvSpPr>
            <a:spLocks noChangeArrowheads="1"/>
          </p:cNvSpPr>
          <p:nvPr/>
        </p:nvSpPr>
        <p:spPr bwMode="auto">
          <a:xfrm>
            <a:off x="8420100" y="1884363"/>
            <a:ext cx="3857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Lierne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4"/>
          <p:cNvSpPr>
            <a:spLocks noChangeArrowheads="1"/>
          </p:cNvSpPr>
          <p:nvPr/>
        </p:nvSpPr>
        <p:spPr bwMode="auto">
          <a:xfrm>
            <a:off x="7426325" y="1547813"/>
            <a:ext cx="1444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5"/>
          <p:cNvSpPr>
            <a:spLocks noChangeArrowheads="1"/>
          </p:cNvSpPr>
          <p:nvPr/>
        </p:nvSpPr>
        <p:spPr bwMode="auto">
          <a:xfrm>
            <a:off x="7499350" y="1547813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266"/>
          <p:cNvSpPr>
            <a:spLocks noChangeArrowheads="1"/>
          </p:cNvSpPr>
          <p:nvPr/>
        </p:nvSpPr>
        <p:spPr bwMode="auto">
          <a:xfrm>
            <a:off x="7537450" y="1547813"/>
            <a:ext cx="2587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267"/>
          <p:cNvSpPr>
            <a:spLocks noChangeArrowheads="1"/>
          </p:cNvSpPr>
          <p:nvPr/>
        </p:nvSpPr>
        <p:spPr bwMode="auto">
          <a:xfrm>
            <a:off x="6678613" y="1589088"/>
            <a:ext cx="15081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268"/>
          <p:cNvSpPr>
            <a:spLocks noChangeArrowheads="1"/>
          </p:cNvSpPr>
          <p:nvPr/>
        </p:nvSpPr>
        <p:spPr bwMode="auto">
          <a:xfrm>
            <a:off x="6757988" y="1589088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269"/>
          <p:cNvSpPr>
            <a:spLocks noChangeArrowheads="1"/>
          </p:cNvSpPr>
          <p:nvPr/>
        </p:nvSpPr>
        <p:spPr bwMode="auto">
          <a:xfrm>
            <a:off x="6810375" y="1589088"/>
            <a:ext cx="130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270"/>
          <p:cNvSpPr>
            <a:spLocks noChangeArrowheads="1"/>
          </p:cNvSpPr>
          <p:nvPr/>
        </p:nvSpPr>
        <p:spPr bwMode="auto">
          <a:xfrm>
            <a:off x="6869113" y="158908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271"/>
          <p:cNvSpPr>
            <a:spLocks noChangeArrowheads="1"/>
          </p:cNvSpPr>
          <p:nvPr/>
        </p:nvSpPr>
        <p:spPr bwMode="auto">
          <a:xfrm>
            <a:off x="6905625" y="1589088"/>
            <a:ext cx="1031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272"/>
          <p:cNvSpPr>
            <a:spLocks noChangeArrowheads="1"/>
          </p:cNvSpPr>
          <p:nvPr/>
        </p:nvSpPr>
        <p:spPr bwMode="auto">
          <a:xfrm>
            <a:off x="6678613" y="1671638"/>
            <a:ext cx="3095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halla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273"/>
          <p:cNvSpPr>
            <a:spLocks noChangeArrowheads="1"/>
          </p:cNvSpPr>
          <p:nvPr/>
        </p:nvSpPr>
        <p:spPr bwMode="auto">
          <a:xfrm>
            <a:off x="6654800" y="1085850"/>
            <a:ext cx="1238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274"/>
          <p:cNvSpPr>
            <a:spLocks noChangeArrowheads="1"/>
          </p:cNvSpPr>
          <p:nvPr/>
        </p:nvSpPr>
        <p:spPr bwMode="auto">
          <a:xfrm>
            <a:off x="6708775" y="1085850"/>
            <a:ext cx="3587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275"/>
          <p:cNvSpPr>
            <a:spLocks noChangeArrowheads="1"/>
          </p:cNvSpPr>
          <p:nvPr/>
        </p:nvSpPr>
        <p:spPr bwMode="auto">
          <a:xfrm>
            <a:off x="7170738" y="1063625"/>
            <a:ext cx="1444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276"/>
          <p:cNvSpPr>
            <a:spLocks noChangeArrowheads="1"/>
          </p:cNvSpPr>
          <p:nvPr/>
        </p:nvSpPr>
        <p:spPr bwMode="auto">
          <a:xfrm>
            <a:off x="7243763" y="1063625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277"/>
          <p:cNvSpPr>
            <a:spLocks noChangeArrowheads="1"/>
          </p:cNvSpPr>
          <p:nvPr/>
        </p:nvSpPr>
        <p:spPr bwMode="auto">
          <a:xfrm>
            <a:off x="7305675" y="1063625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278"/>
          <p:cNvSpPr>
            <a:spLocks noChangeArrowheads="1"/>
          </p:cNvSpPr>
          <p:nvPr/>
        </p:nvSpPr>
        <p:spPr bwMode="auto">
          <a:xfrm>
            <a:off x="7354888" y="1063625"/>
            <a:ext cx="1031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279"/>
          <p:cNvSpPr>
            <a:spLocks noChangeArrowheads="1"/>
          </p:cNvSpPr>
          <p:nvPr/>
        </p:nvSpPr>
        <p:spPr bwMode="auto">
          <a:xfrm>
            <a:off x="7129463" y="1144588"/>
            <a:ext cx="2889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280"/>
          <p:cNvSpPr>
            <a:spLocks noChangeArrowheads="1"/>
          </p:cNvSpPr>
          <p:nvPr/>
        </p:nvSpPr>
        <p:spPr bwMode="auto">
          <a:xfrm>
            <a:off x="7334250" y="1144588"/>
            <a:ext cx="130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281"/>
          <p:cNvSpPr>
            <a:spLocks noChangeArrowheads="1"/>
          </p:cNvSpPr>
          <p:nvPr/>
        </p:nvSpPr>
        <p:spPr bwMode="auto">
          <a:xfrm>
            <a:off x="7392988" y="1144588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282"/>
          <p:cNvSpPr>
            <a:spLocks noChangeArrowheads="1"/>
          </p:cNvSpPr>
          <p:nvPr/>
        </p:nvSpPr>
        <p:spPr bwMode="auto">
          <a:xfrm>
            <a:off x="8464550" y="639763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283"/>
          <p:cNvSpPr>
            <a:spLocks noChangeArrowheads="1"/>
          </p:cNvSpPr>
          <p:nvPr/>
        </p:nvSpPr>
        <p:spPr bwMode="auto">
          <a:xfrm>
            <a:off x="8526463" y="639763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284"/>
          <p:cNvSpPr>
            <a:spLocks noChangeArrowheads="1"/>
          </p:cNvSpPr>
          <p:nvPr/>
        </p:nvSpPr>
        <p:spPr bwMode="auto">
          <a:xfrm>
            <a:off x="8588375" y="63976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285"/>
          <p:cNvSpPr>
            <a:spLocks noChangeArrowheads="1"/>
          </p:cNvSpPr>
          <p:nvPr/>
        </p:nvSpPr>
        <p:spPr bwMode="auto">
          <a:xfrm>
            <a:off x="8640763" y="639763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286"/>
          <p:cNvSpPr>
            <a:spLocks noChangeArrowheads="1"/>
          </p:cNvSpPr>
          <p:nvPr/>
        </p:nvSpPr>
        <p:spPr bwMode="auto">
          <a:xfrm>
            <a:off x="8685213" y="639763"/>
            <a:ext cx="2095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287"/>
          <p:cNvSpPr>
            <a:spLocks noChangeArrowheads="1"/>
          </p:cNvSpPr>
          <p:nvPr/>
        </p:nvSpPr>
        <p:spPr bwMode="auto">
          <a:xfrm>
            <a:off x="7743825" y="781050"/>
            <a:ext cx="3984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Nams-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288"/>
          <p:cNvSpPr>
            <a:spLocks noChangeArrowheads="1"/>
          </p:cNvSpPr>
          <p:nvPr/>
        </p:nvSpPr>
        <p:spPr bwMode="auto">
          <a:xfrm>
            <a:off x="7743825" y="863600"/>
            <a:ext cx="1158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289"/>
          <p:cNvSpPr>
            <a:spLocks noChangeArrowheads="1"/>
          </p:cNvSpPr>
          <p:nvPr/>
        </p:nvSpPr>
        <p:spPr bwMode="auto">
          <a:xfrm>
            <a:off x="7788275" y="863600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290"/>
          <p:cNvSpPr>
            <a:spLocks noChangeArrowheads="1"/>
          </p:cNvSpPr>
          <p:nvPr/>
        </p:nvSpPr>
        <p:spPr bwMode="auto">
          <a:xfrm>
            <a:off x="7837488" y="863600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291"/>
          <p:cNvSpPr>
            <a:spLocks noChangeArrowheads="1"/>
          </p:cNvSpPr>
          <p:nvPr/>
        </p:nvSpPr>
        <p:spPr bwMode="auto">
          <a:xfrm>
            <a:off x="7899400" y="863600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292"/>
          <p:cNvSpPr>
            <a:spLocks noChangeArrowheads="1"/>
          </p:cNvSpPr>
          <p:nvPr/>
        </p:nvSpPr>
        <p:spPr bwMode="auto">
          <a:xfrm>
            <a:off x="7953375" y="863600"/>
            <a:ext cx="1920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293"/>
          <p:cNvSpPr>
            <a:spLocks noChangeArrowheads="1"/>
          </p:cNvSpPr>
          <p:nvPr/>
        </p:nvSpPr>
        <p:spPr bwMode="auto">
          <a:xfrm>
            <a:off x="6661150" y="622300"/>
            <a:ext cx="247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294"/>
          <p:cNvSpPr>
            <a:spLocks noChangeArrowheads="1"/>
          </p:cNvSpPr>
          <p:nvPr/>
        </p:nvSpPr>
        <p:spPr bwMode="auto">
          <a:xfrm>
            <a:off x="6829425" y="622300"/>
            <a:ext cx="1095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295"/>
          <p:cNvSpPr>
            <a:spLocks noChangeArrowheads="1"/>
          </p:cNvSpPr>
          <p:nvPr/>
        </p:nvSpPr>
        <p:spPr bwMode="auto">
          <a:xfrm>
            <a:off x="6869113" y="622300"/>
            <a:ext cx="1333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296"/>
          <p:cNvSpPr>
            <a:spLocks noChangeArrowheads="1"/>
          </p:cNvSpPr>
          <p:nvPr/>
        </p:nvSpPr>
        <p:spPr bwMode="auto">
          <a:xfrm>
            <a:off x="6929438" y="622300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297"/>
          <p:cNvSpPr>
            <a:spLocks noChangeArrowheads="1"/>
          </p:cNvSpPr>
          <p:nvPr/>
        </p:nvSpPr>
        <p:spPr bwMode="auto">
          <a:xfrm>
            <a:off x="6637338" y="-17463"/>
            <a:ext cx="1825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298"/>
          <p:cNvSpPr>
            <a:spLocks noChangeArrowheads="1"/>
          </p:cNvSpPr>
          <p:nvPr/>
        </p:nvSpPr>
        <p:spPr bwMode="auto">
          <a:xfrm>
            <a:off x="6746875" y="-17463"/>
            <a:ext cx="12065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299"/>
          <p:cNvSpPr>
            <a:spLocks noChangeArrowheads="1"/>
          </p:cNvSpPr>
          <p:nvPr/>
        </p:nvSpPr>
        <p:spPr bwMode="auto">
          <a:xfrm>
            <a:off x="6796088" y="-17463"/>
            <a:ext cx="1270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300"/>
          <p:cNvSpPr>
            <a:spLocks noChangeArrowheads="1"/>
          </p:cNvSpPr>
          <p:nvPr/>
        </p:nvSpPr>
        <p:spPr bwMode="auto">
          <a:xfrm>
            <a:off x="5916613" y="509588"/>
            <a:ext cx="3508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Vikna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Line 301"/>
          <p:cNvSpPr>
            <a:spLocks noChangeShapeType="1"/>
          </p:cNvSpPr>
          <p:nvPr/>
        </p:nvSpPr>
        <p:spPr bwMode="auto">
          <a:xfrm flipV="1">
            <a:off x="4930775" y="673100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Line 302"/>
          <p:cNvSpPr>
            <a:spLocks noChangeShapeType="1"/>
          </p:cNvSpPr>
          <p:nvPr/>
        </p:nvSpPr>
        <p:spPr bwMode="auto">
          <a:xfrm flipV="1">
            <a:off x="5334000" y="673100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Line 303"/>
          <p:cNvSpPr>
            <a:spLocks noChangeShapeType="1"/>
          </p:cNvSpPr>
          <p:nvPr/>
        </p:nvSpPr>
        <p:spPr bwMode="auto">
          <a:xfrm flipV="1">
            <a:off x="5537200" y="673100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Line 304"/>
          <p:cNvSpPr>
            <a:spLocks noChangeShapeType="1"/>
          </p:cNvSpPr>
          <p:nvPr/>
        </p:nvSpPr>
        <p:spPr bwMode="auto">
          <a:xfrm flipV="1">
            <a:off x="5030788" y="674687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Line 305"/>
          <p:cNvSpPr>
            <a:spLocks noChangeShapeType="1"/>
          </p:cNvSpPr>
          <p:nvPr/>
        </p:nvSpPr>
        <p:spPr bwMode="auto">
          <a:xfrm flipV="1">
            <a:off x="5130800" y="673100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Line 306"/>
          <p:cNvSpPr>
            <a:spLocks noChangeShapeType="1"/>
          </p:cNvSpPr>
          <p:nvPr/>
        </p:nvSpPr>
        <p:spPr bwMode="auto">
          <a:xfrm flipV="1">
            <a:off x="5233988" y="674687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Line 307"/>
          <p:cNvSpPr>
            <a:spLocks noChangeShapeType="1"/>
          </p:cNvSpPr>
          <p:nvPr/>
        </p:nvSpPr>
        <p:spPr bwMode="auto">
          <a:xfrm flipV="1">
            <a:off x="5437188" y="674687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Line 308"/>
          <p:cNvSpPr>
            <a:spLocks noChangeShapeType="1"/>
          </p:cNvSpPr>
          <p:nvPr/>
        </p:nvSpPr>
        <p:spPr bwMode="auto">
          <a:xfrm>
            <a:off x="4930775" y="6764338"/>
            <a:ext cx="606425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309"/>
          <p:cNvSpPr>
            <a:spLocks noEditPoints="1"/>
          </p:cNvSpPr>
          <p:nvPr/>
        </p:nvSpPr>
        <p:spPr bwMode="auto">
          <a:xfrm>
            <a:off x="4913313" y="6667500"/>
            <a:ext cx="31750" cy="46038"/>
          </a:xfrm>
          <a:custGeom>
            <a:avLst/>
            <a:gdLst>
              <a:gd name="T0" fmla="*/ 10 w 11"/>
              <a:gd name="T1" fmla="*/ 5 h 16"/>
              <a:gd name="T2" fmla="*/ 10 w 11"/>
              <a:gd name="T3" fmla="*/ 2 h 16"/>
              <a:gd name="T4" fmla="*/ 8 w 11"/>
              <a:gd name="T5" fmla="*/ 1 h 16"/>
              <a:gd name="T6" fmla="*/ 6 w 11"/>
              <a:gd name="T7" fmla="*/ 0 h 16"/>
              <a:gd name="T8" fmla="*/ 3 w 11"/>
              <a:gd name="T9" fmla="*/ 1 h 16"/>
              <a:gd name="T10" fmla="*/ 1 w 11"/>
              <a:gd name="T11" fmla="*/ 3 h 16"/>
              <a:gd name="T12" fmla="*/ 0 w 11"/>
              <a:gd name="T13" fmla="*/ 5 h 16"/>
              <a:gd name="T14" fmla="*/ 0 w 11"/>
              <a:gd name="T15" fmla="*/ 8 h 16"/>
              <a:gd name="T16" fmla="*/ 0 w 11"/>
              <a:gd name="T17" fmla="*/ 12 h 16"/>
              <a:gd name="T18" fmla="*/ 1 w 11"/>
              <a:gd name="T19" fmla="*/ 14 h 16"/>
              <a:gd name="T20" fmla="*/ 3 w 11"/>
              <a:gd name="T21" fmla="*/ 16 h 16"/>
              <a:gd name="T22" fmla="*/ 5 w 11"/>
              <a:gd name="T23" fmla="*/ 16 h 16"/>
              <a:gd name="T24" fmla="*/ 8 w 11"/>
              <a:gd name="T25" fmla="*/ 15 h 16"/>
              <a:gd name="T26" fmla="*/ 9 w 11"/>
              <a:gd name="T27" fmla="*/ 14 h 16"/>
              <a:gd name="T28" fmla="*/ 10 w 11"/>
              <a:gd name="T29" fmla="*/ 11 h 16"/>
              <a:gd name="T30" fmla="*/ 11 w 11"/>
              <a:gd name="T31" fmla="*/ 8 h 16"/>
              <a:gd name="T32" fmla="*/ 10 w 11"/>
              <a:gd name="T33" fmla="*/ 5 h 16"/>
              <a:gd name="T34" fmla="*/ 9 w 11"/>
              <a:gd name="T35" fmla="*/ 10 h 16"/>
              <a:gd name="T36" fmla="*/ 8 w 11"/>
              <a:gd name="T37" fmla="*/ 11 h 16"/>
              <a:gd name="T38" fmla="*/ 8 w 11"/>
              <a:gd name="T39" fmla="*/ 13 h 16"/>
              <a:gd name="T40" fmla="*/ 7 w 11"/>
              <a:gd name="T41" fmla="*/ 14 h 16"/>
              <a:gd name="T42" fmla="*/ 7 w 11"/>
              <a:gd name="T43" fmla="*/ 14 h 16"/>
              <a:gd name="T44" fmla="*/ 5 w 11"/>
              <a:gd name="T45" fmla="*/ 14 h 16"/>
              <a:gd name="T46" fmla="*/ 4 w 11"/>
              <a:gd name="T47" fmla="*/ 14 h 16"/>
              <a:gd name="T48" fmla="*/ 3 w 11"/>
              <a:gd name="T49" fmla="*/ 13 h 16"/>
              <a:gd name="T50" fmla="*/ 2 w 11"/>
              <a:gd name="T51" fmla="*/ 11 h 16"/>
              <a:gd name="T52" fmla="*/ 2 w 11"/>
              <a:gd name="T53" fmla="*/ 8 h 16"/>
              <a:gd name="T54" fmla="*/ 2 w 11"/>
              <a:gd name="T55" fmla="*/ 6 h 16"/>
              <a:gd name="T56" fmla="*/ 3 w 11"/>
              <a:gd name="T57" fmla="*/ 4 h 16"/>
              <a:gd name="T58" fmla="*/ 4 w 11"/>
              <a:gd name="T59" fmla="*/ 3 h 16"/>
              <a:gd name="T60" fmla="*/ 5 w 11"/>
              <a:gd name="T61" fmla="*/ 2 h 16"/>
              <a:gd name="T62" fmla="*/ 6 w 11"/>
              <a:gd name="T63" fmla="*/ 2 h 16"/>
              <a:gd name="T64" fmla="*/ 7 w 11"/>
              <a:gd name="T65" fmla="*/ 3 h 16"/>
              <a:gd name="T66" fmla="*/ 8 w 11"/>
              <a:gd name="T67" fmla="*/ 4 h 16"/>
              <a:gd name="T68" fmla="*/ 8 w 11"/>
              <a:gd name="T69" fmla="*/ 5 h 16"/>
              <a:gd name="T70" fmla="*/ 9 w 11"/>
              <a:gd name="T71" fmla="*/ 6 h 16"/>
              <a:gd name="T72" fmla="*/ 9 w 11"/>
              <a:gd name="T73" fmla="*/ 8 h 16"/>
              <a:gd name="T74" fmla="*/ 9 w 11"/>
              <a:gd name="T75" fmla="*/ 1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" h="16">
                <a:moveTo>
                  <a:pt x="10" y="5"/>
                </a:moveTo>
                <a:cubicBezTo>
                  <a:pt x="10" y="4"/>
                  <a:pt x="10" y="3"/>
                  <a:pt x="10" y="2"/>
                </a:cubicBezTo>
                <a:cubicBezTo>
                  <a:pt x="9" y="2"/>
                  <a:pt x="9" y="1"/>
                  <a:pt x="8" y="1"/>
                </a:cubicBezTo>
                <a:cubicBezTo>
                  <a:pt x="7" y="1"/>
                  <a:pt x="7" y="0"/>
                  <a:pt x="6" y="0"/>
                </a:cubicBezTo>
                <a:cubicBezTo>
                  <a:pt x="5" y="0"/>
                  <a:pt x="4" y="1"/>
                  <a:pt x="3" y="1"/>
                </a:cubicBezTo>
                <a:cubicBezTo>
                  <a:pt x="2" y="1"/>
                  <a:pt x="2" y="2"/>
                  <a:pt x="1" y="3"/>
                </a:cubicBezTo>
                <a:cubicBezTo>
                  <a:pt x="1" y="3"/>
                  <a:pt x="1" y="4"/>
                  <a:pt x="0" y="5"/>
                </a:cubicBezTo>
                <a:cubicBezTo>
                  <a:pt x="0" y="6"/>
                  <a:pt x="0" y="7"/>
                  <a:pt x="0" y="8"/>
                </a:cubicBezTo>
                <a:cubicBezTo>
                  <a:pt x="0" y="10"/>
                  <a:pt x="0" y="11"/>
                  <a:pt x="0" y="12"/>
                </a:cubicBezTo>
                <a:cubicBezTo>
                  <a:pt x="1" y="13"/>
                  <a:pt x="1" y="13"/>
                  <a:pt x="1" y="14"/>
                </a:cubicBezTo>
                <a:cubicBezTo>
                  <a:pt x="2" y="15"/>
                  <a:pt x="2" y="15"/>
                  <a:pt x="3" y="16"/>
                </a:cubicBezTo>
                <a:cubicBezTo>
                  <a:pt x="4" y="16"/>
                  <a:pt x="4" y="16"/>
                  <a:pt x="5" y="16"/>
                </a:cubicBezTo>
                <a:cubicBezTo>
                  <a:pt x="6" y="16"/>
                  <a:pt x="7" y="16"/>
                  <a:pt x="8" y="15"/>
                </a:cubicBezTo>
                <a:cubicBezTo>
                  <a:pt x="8" y="15"/>
                  <a:pt x="9" y="15"/>
                  <a:pt x="9" y="14"/>
                </a:cubicBezTo>
                <a:cubicBezTo>
                  <a:pt x="10" y="13"/>
                  <a:pt x="10" y="12"/>
                  <a:pt x="10" y="11"/>
                </a:cubicBezTo>
                <a:cubicBezTo>
                  <a:pt x="11" y="10"/>
                  <a:pt x="11" y="9"/>
                  <a:pt x="11" y="8"/>
                </a:cubicBezTo>
                <a:cubicBezTo>
                  <a:pt x="11" y="7"/>
                  <a:pt x="11" y="6"/>
                  <a:pt x="10" y="5"/>
                </a:cubicBezTo>
                <a:close/>
                <a:moveTo>
                  <a:pt x="9" y="10"/>
                </a:moveTo>
                <a:cubicBezTo>
                  <a:pt x="9" y="10"/>
                  <a:pt x="8" y="11"/>
                  <a:pt x="8" y="11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3"/>
                  <a:pt x="8" y="13"/>
                  <a:pt x="7" y="14"/>
                </a:cubicBezTo>
                <a:cubicBezTo>
                  <a:pt x="7" y="14"/>
                  <a:pt x="7" y="14"/>
                  <a:pt x="7" y="14"/>
                </a:cubicBezTo>
                <a:cubicBezTo>
                  <a:pt x="6" y="14"/>
                  <a:pt x="6" y="14"/>
                  <a:pt x="5" y="14"/>
                </a:cubicBezTo>
                <a:cubicBezTo>
                  <a:pt x="5" y="14"/>
                  <a:pt x="4" y="14"/>
                  <a:pt x="4" y="14"/>
                </a:cubicBezTo>
                <a:cubicBezTo>
                  <a:pt x="4" y="14"/>
                  <a:pt x="3" y="13"/>
                  <a:pt x="3" y="13"/>
                </a:cubicBezTo>
                <a:cubicBezTo>
                  <a:pt x="3" y="12"/>
                  <a:pt x="3" y="12"/>
                  <a:pt x="2" y="11"/>
                </a:cubicBezTo>
                <a:cubicBezTo>
                  <a:pt x="2" y="10"/>
                  <a:pt x="2" y="9"/>
                  <a:pt x="2" y="8"/>
                </a:cubicBezTo>
                <a:cubicBezTo>
                  <a:pt x="2" y="7"/>
                  <a:pt x="2" y="6"/>
                  <a:pt x="2" y="6"/>
                </a:cubicBezTo>
                <a:cubicBezTo>
                  <a:pt x="2" y="5"/>
                  <a:pt x="3" y="4"/>
                  <a:pt x="3" y="4"/>
                </a:cubicBezTo>
                <a:cubicBezTo>
                  <a:pt x="3" y="3"/>
                  <a:pt x="3" y="3"/>
                  <a:pt x="4" y="3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6" y="2"/>
                  <a:pt x="6" y="2"/>
                </a:cubicBezTo>
                <a:cubicBezTo>
                  <a:pt x="7" y="2"/>
                  <a:pt x="7" y="2"/>
                  <a:pt x="7" y="3"/>
                </a:cubicBezTo>
                <a:cubicBezTo>
                  <a:pt x="8" y="3"/>
                  <a:pt x="8" y="3"/>
                  <a:pt x="8" y="4"/>
                </a:cubicBezTo>
                <a:cubicBezTo>
                  <a:pt x="8" y="4"/>
                  <a:pt x="8" y="4"/>
                  <a:pt x="8" y="5"/>
                </a:cubicBezTo>
                <a:cubicBezTo>
                  <a:pt x="8" y="5"/>
                  <a:pt x="8" y="6"/>
                  <a:pt x="9" y="6"/>
                </a:cubicBezTo>
                <a:cubicBezTo>
                  <a:pt x="9" y="7"/>
                  <a:pt x="9" y="8"/>
                  <a:pt x="9" y="8"/>
                </a:cubicBezTo>
                <a:cubicBezTo>
                  <a:pt x="9" y="9"/>
                  <a:pt x="9" y="9"/>
                  <a:pt x="9" y="1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310"/>
          <p:cNvSpPr>
            <a:spLocks/>
          </p:cNvSpPr>
          <p:nvPr/>
        </p:nvSpPr>
        <p:spPr bwMode="auto">
          <a:xfrm>
            <a:off x="5302250" y="6667500"/>
            <a:ext cx="28575" cy="46038"/>
          </a:xfrm>
          <a:custGeom>
            <a:avLst/>
            <a:gdLst>
              <a:gd name="T0" fmla="*/ 10 w 10"/>
              <a:gd name="T1" fmla="*/ 15 h 16"/>
              <a:gd name="T2" fmla="*/ 10 w 10"/>
              <a:gd name="T3" fmla="*/ 14 h 16"/>
              <a:gd name="T4" fmla="*/ 10 w 10"/>
              <a:gd name="T5" fmla="*/ 14 h 16"/>
              <a:gd name="T6" fmla="*/ 9 w 10"/>
              <a:gd name="T7" fmla="*/ 14 h 16"/>
              <a:gd name="T8" fmla="*/ 3 w 10"/>
              <a:gd name="T9" fmla="*/ 14 h 16"/>
              <a:gd name="T10" fmla="*/ 5 w 10"/>
              <a:gd name="T11" fmla="*/ 12 h 16"/>
              <a:gd name="T12" fmla="*/ 7 w 10"/>
              <a:gd name="T13" fmla="*/ 9 h 16"/>
              <a:gd name="T14" fmla="*/ 8 w 10"/>
              <a:gd name="T15" fmla="*/ 7 h 16"/>
              <a:gd name="T16" fmla="*/ 9 w 10"/>
              <a:gd name="T17" fmla="*/ 6 h 16"/>
              <a:gd name="T18" fmla="*/ 9 w 10"/>
              <a:gd name="T19" fmla="*/ 4 h 16"/>
              <a:gd name="T20" fmla="*/ 9 w 10"/>
              <a:gd name="T21" fmla="*/ 3 h 16"/>
              <a:gd name="T22" fmla="*/ 8 w 10"/>
              <a:gd name="T23" fmla="*/ 2 h 16"/>
              <a:gd name="T24" fmla="*/ 7 w 10"/>
              <a:gd name="T25" fmla="*/ 1 h 16"/>
              <a:gd name="T26" fmla="*/ 5 w 10"/>
              <a:gd name="T27" fmla="*/ 0 h 16"/>
              <a:gd name="T28" fmla="*/ 3 w 10"/>
              <a:gd name="T29" fmla="*/ 1 h 16"/>
              <a:gd name="T30" fmla="*/ 2 w 10"/>
              <a:gd name="T31" fmla="*/ 1 h 16"/>
              <a:gd name="T32" fmla="*/ 1 w 10"/>
              <a:gd name="T33" fmla="*/ 1 h 16"/>
              <a:gd name="T34" fmla="*/ 1 w 10"/>
              <a:gd name="T35" fmla="*/ 2 h 16"/>
              <a:gd name="T36" fmla="*/ 1 w 10"/>
              <a:gd name="T37" fmla="*/ 2 h 16"/>
              <a:gd name="T38" fmla="*/ 1 w 10"/>
              <a:gd name="T39" fmla="*/ 2 h 16"/>
              <a:gd name="T40" fmla="*/ 1 w 10"/>
              <a:gd name="T41" fmla="*/ 2 h 16"/>
              <a:gd name="T42" fmla="*/ 1 w 10"/>
              <a:gd name="T43" fmla="*/ 3 h 16"/>
              <a:gd name="T44" fmla="*/ 1 w 10"/>
              <a:gd name="T45" fmla="*/ 3 h 16"/>
              <a:gd name="T46" fmla="*/ 1 w 10"/>
              <a:gd name="T47" fmla="*/ 3 h 16"/>
              <a:gd name="T48" fmla="*/ 1 w 10"/>
              <a:gd name="T49" fmla="*/ 3 h 16"/>
              <a:gd name="T50" fmla="*/ 1 w 10"/>
              <a:gd name="T51" fmla="*/ 3 h 16"/>
              <a:gd name="T52" fmla="*/ 1 w 10"/>
              <a:gd name="T53" fmla="*/ 3 h 16"/>
              <a:gd name="T54" fmla="*/ 2 w 10"/>
              <a:gd name="T55" fmla="*/ 3 h 16"/>
              <a:gd name="T56" fmla="*/ 3 w 10"/>
              <a:gd name="T57" fmla="*/ 2 h 16"/>
              <a:gd name="T58" fmla="*/ 4 w 10"/>
              <a:gd name="T59" fmla="*/ 2 h 16"/>
              <a:gd name="T60" fmla="*/ 6 w 10"/>
              <a:gd name="T61" fmla="*/ 2 h 16"/>
              <a:gd name="T62" fmla="*/ 6 w 10"/>
              <a:gd name="T63" fmla="*/ 3 h 16"/>
              <a:gd name="T64" fmla="*/ 7 w 10"/>
              <a:gd name="T65" fmla="*/ 4 h 16"/>
              <a:gd name="T66" fmla="*/ 7 w 10"/>
              <a:gd name="T67" fmla="*/ 5 h 16"/>
              <a:gd name="T68" fmla="*/ 7 w 10"/>
              <a:gd name="T69" fmla="*/ 6 h 16"/>
              <a:gd name="T70" fmla="*/ 7 w 10"/>
              <a:gd name="T71" fmla="*/ 7 h 16"/>
              <a:gd name="T72" fmla="*/ 6 w 10"/>
              <a:gd name="T73" fmla="*/ 9 h 16"/>
              <a:gd name="T74" fmla="*/ 4 w 10"/>
              <a:gd name="T75" fmla="*/ 11 h 16"/>
              <a:gd name="T76" fmla="*/ 1 w 10"/>
              <a:gd name="T77" fmla="*/ 14 h 16"/>
              <a:gd name="T78" fmla="*/ 1 w 10"/>
              <a:gd name="T79" fmla="*/ 14 h 16"/>
              <a:gd name="T80" fmla="*/ 0 w 10"/>
              <a:gd name="T81" fmla="*/ 14 h 16"/>
              <a:gd name="T82" fmla="*/ 0 w 10"/>
              <a:gd name="T83" fmla="*/ 15 h 16"/>
              <a:gd name="T84" fmla="*/ 0 w 10"/>
              <a:gd name="T85" fmla="*/ 15 h 16"/>
              <a:gd name="T86" fmla="*/ 0 w 10"/>
              <a:gd name="T87" fmla="*/ 15 h 16"/>
              <a:gd name="T88" fmla="*/ 1 w 10"/>
              <a:gd name="T89" fmla="*/ 16 h 16"/>
              <a:gd name="T90" fmla="*/ 1 w 10"/>
              <a:gd name="T91" fmla="*/ 16 h 16"/>
              <a:gd name="T92" fmla="*/ 1 w 10"/>
              <a:gd name="T93" fmla="*/ 16 h 16"/>
              <a:gd name="T94" fmla="*/ 9 w 10"/>
              <a:gd name="T95" fmla="*/ 16 h 16"/>
              <a:gd name="T96" fmla="*/ 10 w 10"/>
              <a:gd name="T97" fmla="*/ 16 h 16"/>
              <a:gd name="T98" fmla="*/ 10 w 10"/>
              <a:gd name="T99" fmla="*/ 16 h 16"/>
              <a:gd name="T100" fmla="*/ 10 w 10"/>
              <a:gd name="T101" fmla="*/ 15 h 16"/>
              <a:gd name="T102" fmla="*/ 10 w 10"/>
              <a:gd name="T103" fmla="*/ 15 h 16"/>
              <a:gd name="T104" fmla="*/ 10 w 10"/>
              <a:gd name="T105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" h="16">
                <a:moveTo>
                  <a:pt x="10" y="15"/>
                </a:moveTo>
                <a:cubicBezTo>
                  <a:pt x="10" y="14"/>
                  <a:pt x="10" y="14"/>
                  <a:pt x="10" y="14"/>
                </a:cubicBezTo>
                <a:cubicBezTo>
                  <a:pt x="10" y="14"/>
                  <a:pt x="10" y="14"/>
                  <a:pt x="10" y="14"/>
                </a:cubicBezTo>
                <a:cubicBezTo>
                  <a:pt x="9" y="14"/>
                  <a:pt x="9" y="14"/>
                  <a:pt x="9" y="14"/>
                </a:cubicBezTo>
                <a:cubicBezTo>
                  <a:pt x="3" y="14"/>
                  <a:pt x="3" y="14"/>
                  <a:pt x="3" y="14"/>
                </a:cubicBezTo>
                <a:cubicBezTo>
                  <a:pt x="5" y="12"/>
                  <a:pt x="5" y="12"/>
                  <a:pt x="5" y="12"/>
                </a:cubicBezTo>
                <a:cubicBezTo>
                  <a:pt x="6" y="11"/>
                  <a:pt x="7" y="10"/>
                  <a:pt x="7" y="9"/>
                </a:cubicBezTo>
                <a:cubicBezTo>
                  <a:pt x="8" y="9"/>
                  <a:pt x="8" y="8"/>
                  <a:pt x="8" y="7"/>
                </a:cubicBezTo>
                <a:cubicBezTo>
                  <a:pt x="9" y="7"/>
                  <a:pt x="9" y="6"/>
                  <a:pt x="9" y="6"/>
                </a:cubicBezTo>
                <a:cubicBezTo>
                  <a:pt x="9" y="5"/>
                  <a:pt x="9" y="5"/>
                  <a:pt x="9" y="4"/>
                </a:cubicBezTo>
                <a:cubicBezTo>
                  <a:pt x="9" y="4"/>
                  <a:pt x="9" y="3"/>
                  <a:pt x="9" y="3"/>
                </a:cubicBezTo>
                <a:cubicBezTo>
                  <a:pt x="9" y="2"/>
                  <a:pt x="8" y="2"/>
                  <a:pt x="8" y="2"/>
                </a:cubicBezTo>
                <a:cubicBezTo>
                  <a:pt x="8" y="1"/>
                  <a:pt x="7" y="1"/>
                  <a:pt x="7" y="1"/>
                </a:cubicBezTo>
                <a:cubicBezTo>
                  <a:pt x="6" y="1"/>
                  <a:pt x="5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3" y="1"/>
                  <a:pt x="2" y="1"/>
                </a:cubicBezTo>
                <a:cubicBezTo>
                  <a:pt x="2" y="1"/>
                  <a:pt x="2" y="1"/>
                  <a:pt x="1" y="1"/>
                </a:cubicBezTo>
                <a:cubicBezTo>
                  <a:pt x="1" y="1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2" y="3"/>
                  <a:pt x="2" y="3"/>
                  <a:pt x="2" y="3"/>
                </a:cubicBezTo>
                <a:cubicBezTo>
                  <a:pt x="2" y="3"/>
                  <a:pt x="3" y="3"/>
                  <a:pt x="3" y="2"/>
                </a:cubicBezTo>
                <a:cubicBezTo>
                  <a:pt x="4" y="2"/>
                  <a:pt x="4" y="2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3"/>
                  <a:pt x="6" y="3"/>
                  <a:pt x="6" y="3"/>
                </a:cubicBezTo>
                <a:cubicBezTo>
                  <a:pt x="7" y="3"/>
                  <a:pt x="7" y="3"/>
                  <a:pt x="7" y="4"/>
                </a:cubicBezTo>
                <a:cubicBezTo>
                  <a:pt x="7" y="4"/>
                  <a:pt x="7" y="4"/>
                  <a:pt x="7" y="5"/>
                </a:cubicBezTo>
                <a:cubicBezTo>
                  <a:pt x="7" y="5"/>
                  <a:pt x="7" y="5"/>
                  <a:pt x="7" y="6"/>
                </a:cubicBezTo>
                <a:cubicBezTo>
                  <a:pt x="7" y="6"/>
                  <a:pt x="7" y="7"/>
                  <a:pt x="7" y="7"/>
                </a:cubicBezTo>
                <a:cubicBezTo>
                  <a:pt x="6" y="8"/>
                  <a:pt x="6" y="8"/>
                  <a:pt x="6" y="9"/>
                </a:cubicBezTo>
                <a:cubicBezTo>
                  <a:pt x="5" y="9"/>
                  <a:pt x="5" y="10"/>
                  <a:pt x="4" y="11"/>
                </a:cubicBezTo>
                <a:cubicBezTo>
                  <a:pt x="1" y="14"/>
                  <a:pt x="1" y="14"/>
                  <a:pt x="1" y="14"/>
                </a:cubicBezTo>
                <a:cubicBezTo>
                  <a:pt x="1" y="14"/>
                  <a:pt x="1" y="14"/>
                  <a:pt x="1" y="14"/>
                </a:cubicBezTo>
                <a:cubicBezTo>
                  <a:pt x="1" y="14"/>
                  <a:pt x="0" y="14"/>
                  <a:pt x="0" y="14"/>
                </a:cubicBezTo>
                <a:cubicBezTo>
                  <a:pt x="0" y="14"/>
                  <a:pt x="0" y="14"/>
                  <a:pt x="0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5"/>
                  <a:pt x="0" y="16"/>
                  <a:pt x="1" y="16"/>
                </a:cubicBezTo>
                <a:cubicBezTo>
                  <a:pt x="1" y="16"/>
                  <a:pt x="1" y="16"/>
                  <a:pt x="1" y="16"/>
                </a:cubicBezTo>
                <a:cubicBezTo>
                  <a:pt x="1" y="16"/>
                  <a:pt x="1" y="16"/>
                  <a:pt x="1" y="16"/>
                </a:cubicBezTo>
                <a:cubicBezTo>
                  <a:pt x="9" y="16"/>
                  <a:pt x="9" y="16"/>
                  <a:pt x="9" y="16"/>
                </a:cubicBezTo>
                <a:cubicBezTo>
                  <a:pt x="9" y="16"/>
                  <a:pt x="10" y="16"/>
                  <a:pt x="10" y="16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5"/>
                  <a:pt x="10" y="15"/>
                </a:cubicBezTo>
                <a:cubicBezTo>
                  <a:pt x="10" y="15"/>
                  <a:pt x="10" y="15"/>
                  <a:pt x="10" y="15"/>
                </a:cubicBezTo>
                <a:cubicBezTo>
                  <a:pt x="10" y="15"/>
                  <a:pt x="10" y="15"/>
                  <a:pt x="10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311"/>
          <p:cNvSpPr>
            <a:spLocks noEditPoints="1"/>
          </p:cNvSpPr>
          <p:nvPr/>
        </p:nvSpPr>
        <p:spPr bwMode="auto">
          <a:xfrm>
            <a:off x="5337175" y="6667500"/>
            <a:ext cx="28575" cy="46038"/>
          </a:xfrm>
          <a:custGeom>
            <a:avLst/>
            <a:gdLst>
              <a:gd name="T0" fmla="*/ 10 w 10"/>
              <a:gd name="T1" fmla="*/ 5 h 16"/>
              <a:gd name="T2" fmla="*/ 9 w 10"/>
              <a:gd name="T3" fmla="*/ 2 h 16"/>
              <a:gd name="T4" fmla="*/ 8 w 10"/>
              <a:gd name="T5" fmla="*/ 1 h 16"/>
              <a:gd name="T6" fmla="*/ 5 w 10"/>
              <a:gd name="T7" fmla="*/ 0 h 16"/>
              <a:gd name="T8" fmla="*/ 3 w 10"/>
              <a:gd name="T9" fmla="*/ 1 h 16"/>
              <a:gd name="T10" fmla="*/ 1 w 10"/>
              <a:gd name="T11" fmla="*/ 3 h 16"/>
              <a:gd name="T12" fmla="*/ 0 w 10"/>
              <a:gd name="T13" fmla="*/ 5 h 16"/>
              <a:gd name="T14" fmla="*/ 0 w 10"/>
              <a:gd name="T15" fmla="*/ 8 h 16"/>
              <a:gd name="T16" fmla="*/ 0 w 10"/>
              <a:gd name="T17" fmla="*/ 12 h 16"/>
              <a:gd name="T18" fmla="*/ 1 w 10"/>
              <a:gd name="T19" fmla="*/ 14 h 16"/>
              <a:gd name="T20" fmla="*/ 3 w 10"/>
              <a:gd name="T21" fmla="*/ 16 h 16"/>
              <a:gd name="T22" fmla="*/ 5 w 10"/>
              <a:gd name="T23" fmla="*/ 16 h 16"/>
              <a:gd name="T24" fmla="*/ 8 w 10"/>
              <a:gd name="T25" fmla="*/ 15 h 16"/>
              <a:gd name="T26" fmla="*/ 9 w 10"/>
              <a:gd name="T27" fmla="*/ 14 h 16"/>
              <a:gd name="T28" fmla="*/ 10 w 10"/>
              <a:gd name="T29" fmla="*/ 11 h 16"/>
              <a:gd name="T30" fmla="*/ 10 w 10"/>
              <a:gd name="T31" fmla="*/ 8 h 16"/>
              <a:gd name="T32" fmla="*/ 10 w 10"/>
              <a:gd name="T33" fmla="*/ 5 h 16"/>
              <a:gd name="T34" fmla="*/ 8 w 10"/>
              <a:gd name="T35" fmla="*/ 10 h 16"/>
              <a:gd name="T36" fmla="*/ 8 w 10"/>
              <a:gd name="T37" fmla="*/ 11 h 16"/>
              <a:gd name="T38" fmla="*/ 8 w 10"/>
              <a:gd name="T39" fmla="*/ 13 h 16"/>
              <a:gd name="T40" fmla="*/ 7 w 10"/>
              <a:gd name="T41" fmla="*/ 14 h 16"/>
              <a:gd name="T42" fmla="*/ 6 w 10"/>
              <a:gd name="T43" fmla="*/ 14 h 16"/>
              <a:gd name="T44" fmla="*/ 5 w 10"/>
              <a:gd name="T45" fmla="*/ 14 h 16"/>
              <a:gd name="T46" fmla="*/ 4 w 10"/>
              <a:gd name="T47" fmla="*/ 14 h 16"/>
              <a:gd name="T48" fmla="*/ 3 w 10"/>
              <a:gd name="T49" fmla="*/ 13 h 16"/>
              <a:gd name="T50" fmla="*/ 2 w 10"/>
              <a:gd name="T51" fmla="*/ 11 h 16"/>
              <a:gd name="T52" fmla="*/ 2 w 10"/>
              <a:gd name="T53" fmla="*/ 8 h 16"/>
              <a:gd name="T54" fmla="*/ 2 w 10"/>
              <a:gd name="T55" fmla="*/ 6 h 16"/>
              <a:gd name="T56" fmla="*/ 3 w 10"/>
              <a:gd name="T57" fmla="*/ 4 h 16"/>
              <a:gd name="T58" fmla="*/ 4 w 10"/>
              <a:gd name="T59" fmla="*/ 3 h 16"/>
              <a:gd name="T60" fmla="*/ 5 w 10"/>
              <a:gd name="T61" fmla="*/ 2 h 16"/>
              <a:gd name="T62" fmla="*/ 6 w 10"/>
              <a:gd name="T63" fmla="*/ 2 h 16"/>
              <a:gd name="T64" fmla="*/ 7 w 10"/>
              <a:gd name="T65" fmla="*/ 3 h 16"/>
              <a:gd name="T66" fmla="*/ 8 w 10"/>
              <a:gd name="T67" fmla="*/ 4 h 16"/>
              <a:gd name="T68" fmla="*/ 8 w 10"/>
              <a:gd name="T69" fmla="*/ 5 h 16"/>
              <a:gd name="T70" fmla="*/ 8 w 10"/>
              <a:gd name="T71" fmla="*/ 6 h 16"/>
              <a:gd name="T72" fmla="*/ 8 w 10"/>
              <a:gd name="T73" fmla="*/ 8 h 16"/>
              <a:gd name="T74" fmla="*/ 8 w 10"/>
              <a:gd name="T75" fmla="*/ 1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" h="16">
                <a:moveTo>
                  <a:pt x="10" y="5"/>
                </a:moveTo>
                <a:cubicBezTo>
                  <a:pt x="10" y="4"/>
                  <a:pt x="10" y="3"/>
                  <a:pt x="9" y="2"/>
                </a:cubicBezTo>
                <a:cubicBezTo>
                  <a:pt x="9" y="2"/>
                  <a:pt x="8" y="1"/>
                  <a:pt x="8" y="1"/>
                </a:cubicBezTo>
                <a:cubicBezTo>
                  <a:pt x="7" y="1"/>
                  <a:pt x="6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2" y="1"/>
                  <a:pt x="2" y="2"/>
                  <a:pt x="1" y="3"/>
                </a:cubicBezTo>
                <a:cubicBezTo>
                  <a:pt x="1" y="3"/>
                  <a:pt x="0" y="4"/>
                  <a:pt x="0" y="5"/>
                </a:cubicBezTo>
                <a:cubicBezTo>
                  <a:pt x="0" y="6"/>
                  <a:pt x="0" y="7"/>
                  <a:pt x="0" y="8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3"/>
                  <a:pt x="1" y="13"/>
                  <a:pt x="1" y="14"/>
                </a:cubicBezTo>
                <a:cubicBezTo>
                  <a:pt x="2" y="15"/>
                  <a:pt x="2" y="15"/>
                  <a:pt x="3" y="16"/>
                </a:cubicBezTo>
                <a:cubicBezTo>
                  <a:pt x="3" y="16"/>
                  <a:pt x="4" y="16"/>
                  <a:pt x="5" y="16"/>
                </a:cubicBezTo>
                <a:cubicBezTo>
                  <a:pt x="6" y="16"/>
                  <a:pt x="7" y="16"/>
                  <a:pt x="8" y="15"/>
                </a:cubicBezTo>
                <a:cubicBezTo>
                  <a:pt x="8" y="15"/>
                  <a:pt x="9" y="15"/>
                  <a:pt x="9" y="14"/>
                </a:cubicBezTo>
                <a:cubicBezTo>
                  <a:pt x="10" y="13"/>
                  <a:pt x="10" y="12"/>
                  <a:pt x="10" y="11"/>
                </a:cubicBezTo>
                <a:cubicBezTo>
                  <a:pt x="10" y="10"/>
                  <a:pt x="10" y="9"/>
                  <a:pt x="10" y="8"/>
                </a:cubicBezTo>
                <a:cubicBezTo>
                  <a:pt x="10" y="7"/>
                  <a:pt x="10" y="6"/>
                  <a:pt x="10" y="5"/>
                </a:cubicBezTo>
                <a:close/>
                <a:moveTo>
                  <a:pt x="8" y="10"/>
                </a:moveTo>
                <a:cubicBezTo>
                  <a:pt x="8" y="10"/>
                  <a:pt x="8" y="11"/>
                  <a:pt x="8" y="11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3"/>
                  <a:pt x="7" y="13"/>
                  <a:pt x="7" y="14"/>
                </a:cubicBezTo>
                <a:cubicBezTo>
                  <a:pt x="7" y="14"/>
                  <a:pt x="7" y="14"/>
                  <a:pt x="6" y="14"/>
                </a:cubicBezTo>
                <a:cubicBezTo>
                  <a:pt x="6" y="14"/>
                  <a:pt x="6" y="14"/>
                  <a:pt x="5" y="14"/>
                </a:cubicBezTo>
                <a:cubicBezTo>
                  <a:pt x="5" y="14"/>
                  <a:pt x="4" y="14"/>
                  <a:pt x="4" y="14"/>
                </a:cubicBezTo>
                <a:cubicBezTo>
                  <a:pt x="3" y="14"/>
                  <a:pt x="3" y="13"/>
                  <a:pt x="3" y="13"/>
                </a:cubicBezTo>
                <a:cubicBezTo>
                  <a:pt x="3" y="12"/>
                  <a:pt x="2" y="12"/>
                  <a:pt x="2" y="11"/>
                </a:cubicBezTo>
                <a:cubicBezTo>
                  <a:pt x="2" y="10"/>
                  <a:pt x="2" y="9"/>
                  <a:pt x="2" y="8"/>
                </a:cubicBezTo>
                <a:cubicBezTo>
                  <a:pt x="2" y="7"/>
                  <a:pt x="2" y="6"/>
                  <a:pt x="2" y="6"/>
                </a:cubicBezTo>
                <a:cubicBezTo>
                  <a:pt x="2" y="5"/>
                  <a:pt x="2" y="4"/>
                  <a:pt x="3" y="4"/>
                </a:cubicBezTo>
                <a:cubicBezTo>
                  <a:pt x="3" y="3"/>
                  <a:pt x="3" y="3"/>
                  <a:pt x="4" y="3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6" y="2"/>
                  <a:pt x="6" y="2"/>
                </a:cubicBezTo>
                <a:cubicBezTo>
                  <a:pt x="7" y="2"/>
                  <a:pt x="7" y="2"/>
                  <a:pt x="7" y="3"/>
                </a:cubicBezTo>
                <a:cubicBezTo>
                  <a:pt x="7" y="3"/>
                  <a:pt x="8" y="3"/>
                  <a:pt x="8" y="4"/>
                </a:cubicBezTo>
                <a:cubicBezTo>
                  <a:pt x="8" y="4"/>
                  <a:pt x="8" y="4"/>
                  <a:pt x="8" y="5"/>
                </a:cubicBezTo>
                <a:cubicBezTo>
                  <a:pt x="8" y="5"/>
                  <a:pt x="8" y="6"/>
                  <a:pt x="8" y="6"/>
                </a:cubicBezTo>
                <a:cubicBezTo>
                  <a:pt x="8" y="7"/>
                  <a:pt x="8" y="8"/>
                  <a:pt x="8" y="8"/>
                </a:cubicBezTo>
                <a:cubicBezTo>
                  <a:pt x="8" y="9"/>
                  <a:pt x="8" y="9"/>
                  <a:pt x="8" y="1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312"/>
          <p:cNvSpPr>
            <a:spLocks/>
          </p:cNvSpPr>
          <p:nvPr/>
        </p:nvSpPr>
        <p:spPr bwMode="auto">
          <a:xfrm>
            <a:off x="5507038" y="6670675"/>
            <a:ext cx="26988" cy="42863"/>
          </a:xfrm>
          <a:custGeom>
            <a:avLst/>
            <a:gdLst>
              <a:gd name="T0" fmla="*/ 8 w 9"/>
              <a:gd name="T1" fmla="*/ 8 h 15"/>
              <a:gd name="T2" fmla="*/ 6 w 9"/>
              <a:gd name="T3" fmla="*/ 7 h 15"/>
              <a:gd name="T4" fmla="*/ 7 w 9"/>
              <a:gd name="T5" fmla="*/ 7 h 15"/>
              <a:gd name="T6" fmla="*/ 8 w 9"/>
              <a:gd name="T7" fmla="*/ 5 h 15"/>
              <a:gd name="T8" fmla="*/ 8 w 9"/>
              <a:gd name="T9" fmla="*/ 2 h 15"/>
              <a:gd name="T10" fmla="*/ 6 w 9"/>
              <a:gd name="T11" fmla="*/ 0 h 15"/>
              <a:gd name="T12" fmla="*/ 3 w 9"/>
              <a:gd name="T13" fmla="*/ 0 h 15"/>
              <a:gd name="T14" fmla="*/ 1 w 9"/>
              <a:gd name="T15" fmla="*/ 1 h 15"/>
              <a:gd name="T16" fmla="*/ 0 w 9"/>
              <a:gd name="T17" fmla="*/ 1 h 15"/>
              <a:gd name="T18" fmla="*/ 0 w 9"/>
              <a:gd name="T19" fmla="*/ 2 h 15"/>
              <a:gd name="T20" fmla="*/ 0 w 9"/>
              <a:gd name="T21" fmla="*/ 2 h 15"/>
              <a:gd name="T22" fmla="*/ 0 w 9"/>
              <a:gd name="T23" fmla="*/ 3 h 15"/>
              <a:gd name="T24" fmla="*/ 1 w 9"/>
              <a:gd name="T25" fmla="*/ 3 h 15"/>
              <a:gd name="T26" fmla="*/ 2 w 9"/>
              <a:gd name="T27" fmla="*/ 2 h 15"/>
              <a:gd name="T28" fmla="*/ 5 w 9"/>
              <a:gd name="T29" fmla="*/ 2 h 15"/>
              <a:gd name="T30" fmla="*/ 6 w 9"/>
              <a:gd name="T31" fmla="*/ 3 h 15"/>
              <a:gd name="T32" fmla="*/ 6 w 9"/>
              <a:gd name="T33" fmla="*/ 5 h 15"/>
              <a:gd name="T34" fmla="*/ 4 w 9"/>
              <a:gd name="T35" fmla="*/ 6 h 15"/>
              <a:gd name="T36" fmla="*/ 2 w 9"/>
              <a:gd name="T37" fmla="*/ 7 h 15"/>
              <a:gd name="T38" fmla="*/ 1 w 9"/>
              <a:gd name="T39" fmla="*/ 7 h 15"/>
              <a:gd name="T40" fmla="*/ 1 w 9"/>
              <a:gd name="T41" fmla="*/ 7 h 15"/>
              <a:gd name="T42" fmla="*/ 1 w 9"/>
              <a:gd name="T43" fmla="*/ 8 h 15"/>
              <a:gd name="T44" fmla="*/ 2 w 9"/>
              <a:gd name="T45" fmla="*/ 8 h 15"/>
              <a:gd name="T46" fmla="*/ 5 w 9"/>
              <a:gd name="T47" fmla="*/ 8 h 15"/>
              <a:gd name="T48" fmla="*/ 7 w 9"/>
              <a:gd name="T49" fmla="*/ 10 h 15"/>
              <a:gd name="T50" fmla="*/ 7 w 9"/>
              <a:gd name="T51" fmla="*/ 12 h 15"/>
              <a:gd name="T52" fmla="*/ 5 w 9"/>
              <a:gd name="T53" fmla="*/ 14 h 15"/>
              <a:gd name="T54" fmla="*/ 2 w 9"/>
              <a:gd name="T55" fmla="*/ 14 h 15"/>
              <a:gd name="T56" fmla="*/ 0 w 9"/>
              <a:gd name="T57" fmla="*/ 13 h 15"/>
              <a:gd name="T58" fmla="*/ 0 w 9"/>
              <a:gd name="T59" fmla="*/ 13 h 15"/>
              <a:gd name="T60" fmla="*/ 0 w 9"/>
              <a:gd name="T61" fmla="*/ 14 h 15"/>
              <a:gd name="T62" fmla="*/ 0 w 9"/>
              <a:gd name="T63" fmla="*/ 14 h 15"/>
              <a:gd name="T64" fmla="*/ 0 w 9"/>
              <a:gd name="T65" fmla="*/ 15 h 15"/>
              <a:gd name="T66" fmla="*/ 2 w 9"/>
              <a:gd name="T67" fmla="*/ 15 h 15"/>
              <a:gd name="T68" fmla="*/ 6 w 9"/>
              <a:gd name="T69" fmla="*/ 15 h 15"/>
              <a:gd name="T70" fmla="*/ 9 w 9"/>
              <a:gd name="T71" fmla="*/ 13 h 15"/>
              <a:gd name="T72" fmla="*/ 9 w 9"/>
              <a:gd name="T73" fmla="*/ 1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5">
                <a:moveTo>
                  <a:pt x="9" y="10"/>
                </a:moveTo>
                <a:cubicBezTo>
                  <a:pt x="9" y="9"/>
                  <a:pt x="8" y="9"/>
                  <a:pt x="8" y="8"/>
                </a:cubicBezTo>
                <a:cubicBezTo>
                  <a:pt x="8" y="8"/>
                  <a:pt x="7" y="8"/>
                  <a:pt x="7" y="8"/>
                </a:cubicBezTo>
                <a:cubicBezTo>
                  <a:pt x="7" y="7"/>
                  <a:pt x="6" y="7"/>
                  <a:pt x="6" y="7"/>
                </a:cubicBezTo>
                <a:cubicBezTo>
                  <a:pt x="6" y="7"/>
                  <a:pt x="6" y="7"/>
                  <a:pt x="6" y="7"/>
                </a:cubicBezTo>
                <a:cubicBezTo>
                  <a:pt x="6" y="7"/>
                  <a:pt x="6" y="7"/>
                  <a:pt x="7" y="7"/>
                </a:cubicBezTo>
                <a:cubicBezTo>
                  <a:pt x="7" y="7"/>
                  <a:pt x="7" y="6"/>
                  <a:pt x="8" y="6"/>
                </a:cubicBezTo>
                <a:cubicBezTo>
                  <a:pt x="8" y="6"/>
                  <a:pt x="8" y="5"/>
                  <a:pt x="8" y="5"/>
                </a:cubicBezTo>
                <a:cubicBezTo>
                  <a:pt x="8" y="4"/>
                  <a:pt x="8" y="4"/>
                  <a:pt x="8" y="4"/>
                </a:cubicBezTo>
                <a:cubicBezTo>
                  <a:pt x="8" y="3"/>
                  <a:pt x="8" y="2"/>
                  <a:pt x="8" y="2"/>
                </a:cubicBezTo>
                <a:cubicBezTo>
                  <a:pt x="8" y="2"/>
                  <a:pt x="8" y="1"/>
                  <a:pt x="7" y="1"/>
                </a:cubicBezTo>
                <a:cubicBezTo>
                  <a:pt x="7" y="1"/>
                  <a:pt x="7" y="0"/>
                  <a:pt x="6" y="0"/>
                </a:cubicBezTo>
                <a:cubicBezTo>
                  <a:pt x="5" y="0"/>
                  <a:pt x="5" y="0"/>
                  <a:pt x="4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1"/>
                  <a:pt x="1" y="1"/>
                </a:cubicBezTo>
                <a:cubicBezTo>
                  <a:pt x="1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1" y="3"/>
                  <a:pt x="1" y="3"/>
                </a:cubicBezTo>
                <a:cubicBezTo>
                  <a:pt x="1" y="2"/>
                  <a:pt x="1" y="2"/>
                  <a:pt x="1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2"/>
                  <a:pt x="3" y="1"/>
                  <a:pt x="4" y="1"/>
                </a:cubicBezTo>
                <a:cubicBezTo>
                  <a:pt x="4" y="1"/>
                  <a:pt x="5" y="2"/>
                  <a:pt x="5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2"/>
                  <a:pt x="6" y="3"/>
                  <a:pt x="6" y="3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6" y="5"/>
                  <a:pt x="6" y="5"/>
                </a:cubicBezTo>
                <a:cubicBezTo>
                  <a:pt x="6" y="5"/>
                  <a:pt x="6" y="6"/>
                  <a:pt x="5" y="6"/>
                </a:cubicBezTo>
                <a:cubicBezTo>
                  <a:pt x="5" y="6"/>
                  <a:pt x="5" y="6"/>
                  <a:pt x="4" y="6"/>
                </a:cubicBezTo>
                <a:cubicBezTo>
                  <a:pt x="4" y="7"/>
                  <a:pt x="3" y="7"/>
                  <a:pt x="3" y="7"/>
                </a:cubicBezTo>
                <a:cubicBezTo>
                  <a:pt x="2" y="7"/>
                  <a:pt x="2" y="7"/>
                  <a:pt x="2" y="7"/>
                </a:cubicBezTo>
                <a:cubicBezTo>
                  <a:pt x="2" y="7"/>
                  <a:pt x="1" y="7"/>
                  <a:pt x="1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8"/>
                  <a:pt x="1" y="8"/>
                  <a:pt x="1" y="8"/>
                </a:cubicBezTo>
                <a:cubicBezTo>
                  <a:pt x="1" y="8"/>
                  <a:pt x="1" y="8"/>
                  <a:pt x="1" y="8"/>
                </a:cubicBezTo>
                <a:cubicBezTo>
                  <a:pt x="1" y="8"/>
                  <a:pt x="1" y="8"/>
                  <a:pt x="1" y="8"/>
                </a:cubicBezTo>
                <a:cubicBezTo>
                  <a:pt x="1" y="8"/>
                  <a:pt x="2" y="8"/>
                  <a:pt x="2" y="8"/>
                </a:cubicBezTo>
                <a:cubicBezTo>
                  <a:pt x="3" y="8"/>
                  <a:pt x="3" y="8"/>
                  <a:pt x="3" y="8"/>
                </a:cubicBezTo>
                <a:cubicBezTo>
                  <a:pt x="4" y="8"/>
                  <a:pt x="4" y="8"/>
                  <a:pt x="5" y="8"/>
                </a:cubicBezTo>
                <a:cubicBezTo>
                  <a:pt x="5" y="9"/>
                  <a:pt x="6" y="9"/>
                  <a:pt x="6" y="9"/>
                </a:cubicBezTo>
                <a:cubicBezTo>
                  <a:pt x="6" y="9"/>
                  <a:pt x="7" y="10"/>
                  <a:pt x="7" y="10"/>
                </a:cubicBezTo>
                <a:cubicBezTo>
                  <a:pt x="7" y="10"/>
                  <a:pt x="7" y="11"/>
                  <a:pt x="7" y="11"/>
                </a:cubicBezTo>
                <a:cubicBezTo>
                  <a:pt x="7" y="11"/>
                  <a:pt x="7" y="12"/>
                  <a:pt x="7" y="12"/>
                </a:cubicBezTo>
                <a:cubicBezTo>
                  <a:pt x="7" y="12"/>
                  <a:pt x="6" y="13"/>
                  <a:pt x="6" y="13"/>
                </a:cubicBezTo>
                <a:cubicBezTo>
                  <a:pt x="6" y="13"/>
                  <a:pt x="6" y="13"/>
                  <a:pt x="5" y="14"/>
                </a:cubicBezTo>
                <a:cubicBezTo>
                  <a:pt x="5" y="14"/>
                  <a:pt x="4" y="14"/>
                  <a:pt x="4" y="14"/>
                </a:cubicBezTo>
                <a:cubicBezTo>
                  <a:pt x="3" y="14"/>
                  <a:pt x="3" y="14"/>
                  <a:pt x="2" y="14"/>
                </a:cubicBezTo>
                <a:cubicBezTo>
                  <a:pt x="2" y="13"/>
                  <a:pt x="1" y="13"/>
                  <a:pt x="1" y="13"/>
                </a:cubicBezTo>
                <a:cubicBezTo>
                  <a:pt x="1" y="13"/>
                  <a:pt x="1" y="13"/>
                  <a:pt x="0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4"/>
                  <a:pt x="0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4"/>
                  <a:pt x="0" y="15"/>
                  <a:pt x="0" y="15"/>
                </a:cubicBezTo>
                <a:cubicBezTo>
                  <a:pt x="1" y="15"/>
                  <a:pt x="1" y="15"/>
                  <a:pt x="1" y="15"/>
                </a:cubicBezTo>
                <a:cubicBezTo>
                  <a:pt x="1" y="15"/>
                  <a:pt x="2" y="15"/>
                  <a:pt x="2" y="15"/>
                </a:cubicBezTo>
                <a:cubicBezTo>
                  <a:pt x="3" y="15"/>
                  <a:pt x="3" y="15"/>
                  <a:pt x="4" y="15"/>
                </a:cubicBezTo>
                <a:cubicBezTo>
                  <a:pt x="5" y="15"/>
                  <a:pt x="5" y="15"/>
                  <a:pt x="6" y="15"/>
                </a:cubicBezTo>
                <a:cubicBezTo>
                  <a:pt x="7" y="15"/>
                  <a:pt x="7" y="15"/>
                  <a:pt x="8" y="14"/>
                </a:cubicBezTo>
                <a:cubicBezTo>
                  <a:pt x="8" y="14"/>
                  <a:pt x="8" y="13"/>
                  <a:pt x="9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9" y="10"/>
                  <a:pt x="9" y="10"/>
                  <a:pt x="9" y="1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313"/>
          <p:cNvSpPr>
            <a:spLocks noEditPoints="1"/>
          </p:cNvSpPr>
          <p:nvPr/>
        </p:nvSpPr>
        <p:spPr bwMode="auto">
          <a:xfrm>
            <a:off x="5540375" y="6670675"/>
            <a:ext cx="31750" cy="42863"/>
          </a:xfrm>
          <a:custGeom>
            <a:avLst/>
            <a:gdLst>
              <a:gd name="T0" fmla="*/ 11 w 11"/>
              <a:gd name="T1" fmla="*/ 4 h 15"/>
              <a:gd name="T2" fmla="*/ 10 w 11"/>
              <a:gd name="T3" fmla="*/ 2 h 15"/>
              <a:gd name="T4" fmla="*/ 8 w 11"/>
              <a:gd name="T5" fmla="*/ 0 h 15"/>
              <a:gd name="T6" fmla="*/ 6 w 11"/>
              <a:gd name="T7" fmla="*/ 0 h 15"/>
              <a:gd name="T8" fmla="*/ 3 w 11"/>
              <a:gd name="T9" fmla="*/ 0 h 15"/>
              <a:gd name="T10" fmla="*/ 2 w 11"/>
              <a:gd name="T11" fmla="*/ 2 h 15"/>
              <a:gd name="T12" fmla="*/ 1 w 11"/>
              <a:gd name="T13" fmla="*/ 4 h 15"/>
              <a:gd name="T14" fmla="*/ 0 w 11"/>
              <a:gd name="T15" fmla="*/ 8 h 15"/>
              <a:gd name="T16" fmla="*/ 1 w 11"/>
              <a:gd name="T17" fmla="*/ 11 h 15"/>
              <a:gd name="T18" fmla="*/ 1 w 11"/>
              <a:gd name="T19" fmla="*/ 13 h 15"/>
              <a:gd name="T20" fmla="*/ 3 w 11"/>
              <a:gd name="T21" fmla="*/ 15 h 15"/>
              <a:gd name="T22" fmla="*/ 5 w 11"/>
              <a:gd name="T23" fmla="*/ 15 h 15"/>
              <a:gd name="T24" fmla="*/ 8 w 11"/>
              <a:gd name="T25" fmla="*/ 15 h 15"/>
              <a:gd name="T26" fmla="*/ 10 w 11"/>
              <a:gd name="T27" fmla="*/ 13 h 15"/>
              <a:gd name="T28" fmla="*/ 11 w 11"/>
              <a:gd name="T29" fmla="*/ 11 h 15"/>
              <a:gd name="T30" fmla="*/ 11 w 11"/>
              <a:gd name="T31" fmla="*/ 8 h 15"/>
              <a:gd name="T32" fmla="*/ 11 w 11"/>
              <a:gd name="T33" fmla="*/ 4 h 15"/>
              <a:gd name="T34" fmla="*/ 9 w 11"/>
              <a:gd name="T35" fmla="*/ 9 h 15"/>
              <a:gd name="T36" fmla="*/ 9 w 11"/>
              <a:gd name="T37" fmla="*/ 11 h 15"/>
              <a:gd name="T38" fmla="*/ 8 w 11"/>
              <a:gd name="T39" fmla="*/ 12 h 15"/>
              <a:gd name="T40" fmla="*/ 8 w 11"/>
              <a:gd name="T41" fmla="*/ 13 h 15"/>
              <a:gd name="T42" fmla="*/ 7 w 11"/>
              <a:gd name="T43" fmla="*/ 14 h 15"/>
              <a:gd name="T44" fmla="*/ 6 w 11"/>
              <a:gd name="T45" fmla="*/ 14 h 15"/>
              <a:gd name="T46" fmla="*/ 4 w 11"/>
              <a:gd name="T47" fmla="*/ 13 h 15"/>
              <a:gd name="T48" fmla="*/ 3 w 11"/>
              <a:gd name="T49" fmla="*/ 12 h 15"/>
              <a:gd name="T50" fmla="*/ 3 w 11"/>
              <a:gd name="T51" fmla="*/ 10 h 15"/>
              <a:gd name="T52" fmla="*/ 2 w 11"/>
              <a:gd name="T53" fmla="*/ 8 h 15"/>
              <a:gd name="T54" fmla="*/ 3 w 11"/>
              <a:gd name="T55" fmla="*/ 5 h 15"/>
              <a:gd name="T56" fmla="*/ 3 w 11"/>
              <a:gd name="T57" fmla="*/ 3 h 15"/>
              <a:gd name="T58" fmla="*/ 4 w 11"/>
              <a:gd name="T59" fmla="*/ 2 h 15"/>
              <a:gd name="T60" fmla="*/ 6 w 11"/>
              <a:gd name="T61" fmla="*/ 1 h 15"/>
              <a:gd name="T62" fmla="*/ 7 w 11"/>
              <a:gd name="T63" fmla="*/ 2 h 15"/>
              <a:gd name="T64" fmla="*/ 7 w 11"/>
              <a:gd name="T65" fmla="*/ 2 h 15"/>
              <a:gd name="T66" fmla="*/ 8 w 11"/>
              <a:gd name="T67" fmla="*/ 3 h 15"/>
              <a:gd name="T68" fmla="*/ 8 w 11"/>
              <a:gd name="T69" fmla="*/ 4 h 15"/>
              <a:gd name="T70" fmla="*/ 9 w 11"/>
              <a:gd name="T71" fmla="*/ 6 h 15"/>
              <a:gd name="T72" fmla="*/ 9 w 11"/>
              <a:gd name="T73" fmla="*/ 8 h 15"/>
              <a:gd name="T74" fmla="*/ 9 w 11"/>
              <a:gd name="T75" fmla="*/ 9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" h="15">
                <a:moveTo>
                  <a:pt x="11" y="4"/>
                </a:moveTo>
                <a:cubicBezTo>
                  <a:pt x="10" y="3"/>
                  <a:pt x="10" y="2"/>
                  <a:pt x="10" y="2"/>
                </a:cubicBezTo>
                <a:cubicBezTo>
                  <a:pt x="9" y="1"/>
                  <a:pt x="9" y="1"/>
                  <a:pt x="8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0"/>
                  <a:pt x="4" y="0"/>
                  <a:pt x="3" y="0"/>
                </a:cubicBezTo>
                <a:cubicBezTo>
                  <a:pt x="3" y="1"/>
                  <a:pt x="2" y="1"/>
                  <a:pt x="2" y="2"/>
                </a:cubicBezTo>
                <a:cubicBezTo>
                  <a:pt x="1" y="3"/>
                  <a:pt x="1" y="3"/>
                  <a:pt x="1" y="4"/>
                </a:cubicBezTo>
                <a:cubicBezTo>
                  <a:pt x="0" y="5"/>
                  <a:pt x="0" y="6"/>
                  <a:pt x="0" y="8"/>
                </a:cubicBezTo>
                <a:cubicBezTo>
                  <a:pt x="0" y="9"/>
                  <a:pt x="0" y="10"/>
                  <a:pt x="1" y="11"/>
                </a:cubicBezTo>
                <a:cubicBezTo>
                  <a:pt x="1" y="12"/>
                  <a:pt x="1" y="13"/>
                  <a:pt x="1" y="13"/>
                </a:cubicBezTo>
                <a:cubicBezTo>
                  <a:pt x="2" y="14"/>
                  <a:pt x="2" y="15"/>
                  <a:pt x="3" y="15"/>
                </a:cubicBezTo>
                <a:cubicBezTo>
                  <a:pt x="4" y="15"/>
                  <a:pt x="5" y="15"/>
                  <a:pt x="5" y="15"/>
                </a:cubicBezTo>
                <a:cubicBezTo>
                  <a:pt x="6" y="15"/>
                  <a:pt x="7" y="15"/>
                  <a:pt x="8" y="15"/>
                </a:cubicBezTo>
                <a:cubicBezTo>
                  <a:pt x="9" y="14"/>
                  <a:pt x="9" y="14"/>
                  <a:pt x="10" y="13"/>
                </a:cubicBezTo>
                <a:cubicBezTo>
                  <a:pt x="10" y="13"/>
                  <a:pt x="10" y="12"/>
                  <a:pt x="11" y="11"/>
                </a:cubicBezTo>
                <a:cubicBezTo>
                  <a:pt x="11" y="10"/>
                  <a:pt x="11" y="9"/>
                  <a:pt x="11" y="8"/>
                </a:cubicBezTo>
                <a:cubicBezTo>
                  <a:pt x="11" y="6"/>
                  <a:pt x="11" y="5"/>
                  <a:pt x="11" y="4"/>
                </a:cubicBezTo>
                <a:close/>
                <a:moveTo>
                  <a:pt x="9" y="9"/>
                </a:moveTo>
                <a:cubicBezTo>
                  <a:pt x="9" y="10"/>
                  <a:pt x="9" y="10"/>
                  <a:pt x="9" y="11"/>
                </a:cubicBezTo>
                <a:cubicBezTo>
                  <a:pt x="8" y="11"/>
                  <a:pt x="8" y="12"/>
                  <a:pt x="8" y="12"/>
                </a:cubicBezTo>
                <a:cubicBezTo>
                  <a:pt x="8" y="12"/>
                  <a:pt x="8" y="13"/>
                  <a:pt x="8" y="13"/>
                </a:cubicBezTo>
                <a:cubicBezTo>
                  <a:pt x="7" y="13"/>
                  <a:pt x="7" y="13"/>
                  <a:pt x="7" y="14"/>
                </a:cubicBezTo>
                <a:cubicBezTo>
                  <a:pt x="6" y="14"/>
                  <a:pt x="6" y="14"/>
                  <a:pt x="6" y="14"/>
                </a:cubicBezTo>
                <a:cubicBezTo>
                  <a:pt x="5" y="14"/>
                  <a:pt x="5" y="14"/>
                  <a:pt x="4" y="13"/>
                </a:cubicBezTo>
                <a:cubicBezTo>
                  <a:pt x="4" y="13"/>
                  <a:pt x="3" y="13"/>
                  <a:pt x="3" y="12"/>
                </a:cubicBezTo>
                <a:cubicBezTo>
                  <a:pt x="3" y="12"/>
                  <a:pt x="3" y="11"/>
                  <a:pt x="3" y="10"/>
                </a:cubicBezTo>
                <a:cubicBezTo>
                  <a:pt x="2" y="10"/>
                  <a:pt x="2" y="9"/>
                  <a:pt x="2" y="8"/>
                </a:cubicBezTo>
                <a:cubicBezTo>
                  <a:pt x="2" y="7"/>
                  <a:pt x="2" y="6"/>
                  <a:pt x="3" y="5"/>
                </a:cubicBezTo>
                <a:cubicBezTo>
                  <a:pt x="3" y="4"/>
                  <a:pt x="3" y="4"/>
                  <a:pt x="3" y="3"/>
                </a:cubicBezTo>
                <a:cubicBezTo>
                  <a:pt x="3" y="3"/>
                  <a:pt x="4" y="2"/>
                  <a:pt x="4" y="2"/>
                </a:cubicBezTo>
                <a:cubicBezTo>
                  <a:pt x="4" y="2"/>
                  <a:pt x="5" y="1"/>
                  <a:pt x="6" y="1"/>
                </a:cubicBezTo>
                <a:cubicBezTo>
                  <a:pt x="6" y="1"/>
                  <a:pt x="6" y="2"/>
                  <a:pt x="7" y="2"/>
                </a:cubicBezTo>
                <a:cubicBezTo>
                  <a:pt x="7" y="2"/>
                  <a:pt x="7" y="2"/>
                  <a:pt x="7" y="2"/>
                </a:cubicBezTo>
                <a:cubicBezTo>
                  <a:pt x="8" y="2"/>
                  <a:pt x="8" y="3"/>
                  <a:pt x="8" y="3"/>
                </a:cubicBezTo>
                <a:cubicBezTo>
                  <a:pt x="8" y="3"/>
                  <a:pt x="8" y="4"/>
                  <a:pt x="8" y="4"/>
                </a:cubicBezTo>
                <a:cubicBezTo>
                  <a:pt x="9" y="5"/>
                  <a:pt x="9" y="5"/>
                  <a:pt x="9" y="6"/>
                </a:cubicBezTo>
                <a:cubicBezTo>
                  <a:pt x="9" y="6"/>
                  <a:pt x="9" y="7"/>
                  <a:pt x="9" y="8"/>
                </a:cubicBezTo>
                <a:cubicBezTo>
                  <a:pt x="9" y="8"/>
                  <a:pt x="9" y="9"/>
                  <a:pt x="9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314"/>
          <p:cNvSpPr>
            <a:spLocks/>
          </p:cNvSpPr>
          <p:nvPr/>
        </p:nvSpPr>
        <p:spPr bwMode="auto">
          <a:xfrm>
            <a:off x="5102225" y="6670675"/>
            <a:ext cx="25400" cy="42863"/>
          </a:xfrm>
          <a:custGeom>
            <a:avLst/>
            <a:gdLst>
              <a:gd name="T0" fmla="*/ 9 w 9"/>
              <a:gd name="T1" fmla="*/ 14 h 15"/>
              <a:gd name="T2" fmla="*/ 9 w 9"/>
              <a:gd name="T3" fmla="*/ 13 h 15"/>
              <a:gd name="T4" fmla="*/ 9 w 9"/>
              <a:gd name="T5" fmla="*/ 13 h 15"/>
              <a:gd name="T6" fmla="*/ 9 w 9"/>
              <a:gd name="T7" fmla="*/ 13 h 15"/>
              <a:gd name="T8" fmla="*/ 6 w 9"/>
              <a:gd name="T9" fmla="*/ 13 h 15"/>
              <a:gd name="T10" fmla="*/ 6 w 9"/>
              <a:gd name="T11" fmla="*/ 0 h 15"/>
              <a:gd name="T12" fmla="*/ 6 w 9"/>
              <a:gd name="T13" fmla="*/ 0 h 15"/>
              <a:gd name="T14" fmla="*/ 6 w 9"/>
              <a:gd name="T15" fmla="*/ 0 h 15"/>
              <a:gd name="T16" fmla="*/ 5 w 9"/>
              <a:gd name="T17" fmla="*/ 0 h 15"/>
              <a:gd name="T18" fmla="*/ 5 w 9"/>
              <a:gd name="T19" fmla="*/ 0 h 15"/>
              <a:gd name="T20" fmla="*/ 5 w 9"/>
              <a:gd name="T21" fmla="*/ 0 h 15"/>
              <a:gd name="T22" fmla="*/ 4 w 9"/>
              <a:gd name="T23" fmla="*/ 0 h 15"/>
              <a:gd name="T24" fmla="*/ 4 w 9"/>
              <a:gd name="T25" fmla="*/ 0 h 15"/>
              <a:gd name="T26" fmla="*/ 4 w 9"/>
              <a:gd name="T27" fmla="*/ 0 h 15"/>
              <a:gd name="T28" fmla="*/ 1 w 9"/>
              <a:gd name="T29" fmla="*/ 2 h 15"/>
              <a:gd name="T30" fmla="*/ 0 w 9"/>
              <a:gd name="T31" fmla="*/ 2 h 15"/>
              <a:gd name="T32" fmla="*/ 0 w 9"/>
              <a:gd name="T33" fmla="*/ 2 h 15"/>
              <a:gd name="T34" fmla="*/ 0 w 9"/>
              <a:gd name="T35" fmla="*/ 2 h 15"/>
              <a:gd name="T36" fmla="*/ 0 w 9"/>
              <a:gd name="T37" fmla="*/ 3 h 15"/>
              <a:gd name="T38" fmla="*/ 0 w 9"/>
              <a:gd name="T39" fmla="*/ 3 h 15"/>
              <a:gd name="T40" fmla="*/ 0 w 9"/>
              <a:gd name="T41" fmla="*/ 4 h 15"/>
              <a:gd name="T42" fmla="*/ 1 w 9"/>
              <a:gd name="T43" fmla="*/ 4 h 15"/>
              <a:gd name="T44" fmla="*/ 1 w 9"/>
              <a:gd name="T45" fmla="*/ 3 h 15"/>
              <a:gd name="T46" fmla="*/ 4 w 9"/>
              <a:gd name="T47" fmla="*/ 2 h 15"/>
              <a:gd name="T48" fmla="*/ 4 w 9"/>
              <a:gd name="T49" fmla="*/ 13 h 15"/>
              <a:gd name="T50" fmla="*/ 1 w 9"/>
              <a:gd name="T51" fmla="*/ 13 h 15"/>
              <a:gd name="T52" fmla="*/ 1 w 9"/>
              <a:gd name="T53" fmla="*/ 13 h 15"/>
              <a:gd name="T54" fmla="*/ 0 w 9"/>
              <a:gd name="T55" fmla="*/ 13 h 15"/>
              <a:gd name="T56" fmla="*/ 0 w 9"/>
              <a:gd name="T57" fmla="*/ 14 h 15"/>
              <a:gd name="T58" fmla="*/ 0 w 9"/>
              <a:gd name="T59" fmla="*/ 14 h 15"/>
              <a:gd name="T60" fmla="*/ 0 w 9"/>
              <a:gd name="T61" fmla="*/ 14 h 15"/>
              <a:gd name="T62" fmla="*/ 0 w 9"/>
              <a:gd name="T63" fmla="*/ 15 h 15"/>
              <a:gd name="T64" fmla="*/ 1 w 9"/>
              <a:gd name="T65" fmla="*/ 15 h 15"/>
              <a:gd name="T66" fmla="*/ 1 w 9"/>
              <a:gd name="T67" fmla="*/ 15 h 15"/>
              <a:gd name="T68" fmla="*/ 9 w 9"/>
              <a:gd name="T69" fmla="*/ 15 h 15"/>
              <a:gd name="T70" fmla="*/ 9 w 9"/>
              <a:gd name="T71" fmla="*/ 15 h 15"/>
              <a:gd name="T72" fmla="*/ 9 w 9"/>
              <a:gd name="T73" fmla="*/ 15 h 15"/>
              <a:gd name="T74" fmla="*/ 9 w 9"/>
              <a:gd name="T75" fmla="*/ 14 h 15"/>
              <a:gd name="T76" fmla="*/ 9 w 9"/>
              <a:gd name="T77" fmla="*/ 14 h 15"/>
              <a:gd name="T78" fmla="*/ 9 w 9"/>
              <a:gd name="T79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" h="15">
                <a:moveTo>
                  <a:pt x="9" y="14"/>
                </a:moveTo>
                <a:cubicBezTo>
                  <a:pt x="9" y="14"/>
                  <a:pt x="9" y="13"/>
                  <a:pt x="9" y="13"/>
                </a:cubicBezTo>
                <a:cubicBezTo>
                  <a:pt x="9" y="13"/>
                  <a:pt x="9" y="13"/>
                  <a:pt x="9" y="13"/>
                </a:cubicBezTo>
                <a:cubicBezTo>
                  <a:pt x="9" y="13"/>
                  <a:pt x="9" y="13"/>
                  <a:pt x="9" y="13"/>
                </a:cubicBezTo>
                <a:cubicBezTo>
                  <a:pt x="6" y="13"/>
                  <a:pt x="6" y="13"/>
                  <a:pt x="6" y="13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5" y="0"/>
                </a:cubicBezTo>
                <a:cubicBezTo>
                  <a:pt x="5" y="0"/>
                  <a:pt x="5" y="0"/>
                  <a:pt x="5" y="0"/>
                </a:cubicBezTo>
                <a:cubicBezTo>
                  <a:pt x="5" y="0"/>
                  <a:pt x="5" y="0"/>
                  <a:pt x="5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0"/>
                  <a:pt x="4" y="0"/>
                  <a:pt x="4" y="0"/>
                </a:cubicBezTo>
                <a:cubicBezTo>
                  <a:pt x="1" y="2"/>
                  <a:pt x="1" y="2"/>
                  <a:pt x="1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1" y="4"/>
                </a:cubicBezTo>
                <a:cubicBezTo>
                  <a:pt x="1" y="4"/>
                  <a:pt x="1" y="3"/>
                  <a:pt x="1" y="3"/>
                </a:cubicBezTo>
                <a:cubicBezTo>
                  <a:pt x="4" y="2"/>
                  <a:pt x="4" y="2"/>
                  <a:pt x="4" y="2"/>
                </a:cubicBezTo>
                <a:cubicBezTo>
                  <a:pt x="4" y="13"/>
                  <a:pt x="4" y="13"/>
                  <a:pt x="4" y="13"/>
                </a:cubicBezTo>
                <a:cubicBezTo>
                  <a:pt x="1" y="13"/>
                  <a:pt x="1" y="13"/>
                  <a:pt x="1" y="13"/>
                </a:cubicBezTo>
                <a:cubicBezTo>
                  <a:pt x="1" y="13"/>
                  <a:pt x="1" y="13"/>
                  <a:pt x="1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4"/>
                  <a:pt x="0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4"/>
                  <a:pt x="0" y="15"/>
                  <a:pt x="0" y="15"/>
                </a:cubicBezTo>
                <a:cubicBezTo>
                  <a:pt x="0" y="15"/>
                  <a:pt x="0" y="15"/>
                  <a:pt x="1" y="15"/>
                </a:cubicBezTo>
                <a:cubicBezTo>
                  <a:pt x="1" y="15"/>
                  <a:pt x="1" y="15"/>
                  <a:pt x="1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9" y="15"/>
                  <a:pt x="9" y="14"/>
                  <a:pt x="9" y="14"/>
                </a:cubicBezTo>
                <a:cubicBezTo>
                  <a:pt x="9" y="14"/>
                  <a:pt x="9" y="14"/>
                  <a:pt x="9" y="14"/>
                </a:cubicBezTo>
                <a:cubicBezTo>
                  <a:pt x="9" y="14"/>
                  <a:pt x="9" y="14"/>
                  <a:pt x="9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315"/>
          <p:cNvSpPr>
            <a:spLocks noEditPoints="1"/>
          </p:cNvSpPr>
          <p:nvPr/>
        </p:nvSpPr>
        <p:spPr bwMode="auto">
          <a:xfrm>
            <a:off x="5133975" y="6667500"/>
            <a:ext cx="31750" cy="46038"/>
          </a:xfrm>
          <a:custGeom>
            <a:avLst/>
            <a:gdLst>
              <a:gd name="T0" fmla="*/ 10 w 11"/>
              <a:gd name="T1" fmla="*/ 5 h 16"/>
              <a:gd name="T2" fmla="*/ 10 w 11"/>
              <a:gd name="T3" fmla="*/ 2 h 16"/>
              <a:gd name="T4" fmla="*/ 8 w 11"/>
              <a:gd name="T5" fmla="*/ 1 h 16"/>
              <a:gd name="T6" fmla="*/ 6 w 11"/>
              <a:gd name="T7" fmla="*/ 0 h 16"/>
              <a:gd name="T8" fmla="*/ 3 w 11"/>
              <a:gd name="T9" fmla="*/ 1 h 16"/>
              <a:gd name="T10" fmla="*/ 1 w 11"/>
              <a:gd name="T11" fmla="*/ 3 h 16"/>
              <a:gd name="T12" fmla="*/ 0 w 11"/>
              <a:gd name="T13" fmla="*/ 5 h 16"/>
              <a:gd name="T14" fmla="*/ 0 w 11"/>
              <a:gd name="T15" fmla="*/ 8 h 16"/>
              <a:gd name="T16" fmla="*/ 0 w 11"/>
              <a:gd name="T17" fmla="*/ 12 h 16"/>
              <a:gd name="T18" fmla="*/ 1 w 11"/>
              <a:gd name="T19" fmla="*/ 14 h 16"/>
              <a:gd name="T20" fmla="*/ 3 w 11"/>
              <a:gd name="T21" fmla="*/ 16 h 16"/>
              <a:gd name="T22" fmla="*/ 5 w 11"/>
              <a:gd name="T23" fmla="*/ 16 h 16"/>
              <a:gd name="T24" fmla="*/ 8 w 11"/>
              <a:gd name="T25" fmla="*/ 15 h 16"/>
              <a:gd name="T26" fmla="*/ 9 w 11"/>
              <a:gd name="T27" fmla="*/ 14 h 16"/>
              <a:gd name="T28" fmla="*/ 10 w 11"/>
              <a:gd name="T29" fmla="*/ 11 h 16"/>
              <a:gd name="T30" fmla="*/ 11 w 11"/>
              <a:gd name="T31" fmla="*/ 8 h 16"/>
              <a:gd name="T32" fmla="*/ 10 w 11"/>
              <a:gd name="T33" fmla="*/ 5 h 16"/>
              <a:gd name="T34" fmla="*/ 9 w 11"/>
              <a:gd name="T35" fmla="*/ 10 h 16"/>
              <a:gd name="T36" fmla="*/ 8 w 11"/>
              <a:gd name="T37" fmla="*/ 11 h 16"/>
              <a:gd name="T38" fmla="*/ 8 w 11"/>
              <a:gd name="T39" fmla="*/ 13 h 16"/>
              <a:gd name="T40" fmla="*/ 7 w 11"/>
              <a:gd name="T41" fmla="*/ 14 h 16"/>
              <a:gd name="T42" fmla="*/ 7 w 11"/>
              <a:gd name="T43" fmla="*/ 14 h 16"/>
              <a:gd name="T44" fmla="*/ 5 w 11"/>
              <a:gd name="T45" fmla="*/ 14 h 16"/>
              <a:gd name="T46" fmla="*/ 4 w 11"/>
              <a:gd name="T47" fmla="*/ 14 h 16"/>
              <a:gd name="T48" fmla="*/ 3 w 11"/>
              <a:gd name="T49" fmla="*/ 13 h 16"/>
              <a:gd name="T50" fmla="*/ 2 w 11"/>
              <a:gd name="T51" fmla="*/ 11 h 16"/>
              <a:gd name="T52" fmla="*/ 2 w 11"/>
              <a:gd name="T53" fmla="*/ 8 h 16"/>
              <a:gd name="T54" fmla="*/ 2 w 11"/>
              <a:gd name="T55" fmla="*/ 6 h 16"/>
              <a:gd name="T56" fmla="*/ 3 w 11"/>
              <a:gd name="T57" fmla="*/ 4 h 16"/>
              <a:gd name="T58" fmla="*/ 4 w 11"/>
              <a:gd name="T59" fmla="*/ 3 h 16"/>
              <a:gd name="T60" fmla="*/ 5 w 11"/>
              <a:gd name="T61" fmla="*/ 2 h 16"/>
              <a:gd name="T62" fmla="*/ 6 w 11"/>
              <a:gd name="T63" fmla="*/ 2 h 16"/>
              <a:gd name="T64" fmla="*/ 7 w 11"/>
              <a:gd name="T65" fmla="*/ 3 h 16"/>
              <a:gd name="T66" fmla="*/ 8 w 11"/>
              <a:gd name="T67" fmla="*/ 4 h 16"/>
              <a:gd name="T68" fmla="*/ 8 w 11"/>
              <a:gd name="T69" fmla="*/ 5 h 16"/>
              <a:gd name="T70" fmla="*/ 9 w 11"/>
              <a:gd name="T71" fmla="*/ 6 h 16"/>
              <a:gd name="T72" fmla="*/ 9 w 11"/>
              <a:gd name="T73" fmla="*/ 8 h 16"/>
              <a:gd name="T74" fmla="*/ 9 w 11"/>
              <a:gd name="T75" fmla="*/ 1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1" h="16">
                <a:moveTo>
                  <a:pt x="10" y="5"/>
                </a:moveTo>
                <a:cubicBezTo>
                  <a:pt x="10" y="4"/>
                  <a:pt x="10" y="3"/>
                  <a:pt x="10" y="2"/>
                </a:cubicBezTo>
                <a:cubicBezTo>
                  <a:pt x="9" y="2"/>
                  <a:pt x="9" y="1"/>
                  <a:pt x="8" y="1"/>
                </a:cubicBezTo>
                <a:cubicBezTo>
                  <a:pt x="7" y="1"/>
                  <a:pt x="7" y="0"/>
                  <a:pt x="6" y="0"/>
                </a:cubicBezTo>
                <a:cubicBezTo>
                  <a:pt x="5" y="0"/>
                  <a:pt x="4" y="1"/>
                  <a:pt x="3" y="1"/>
                </a:cubicBezTo>
                <a:cubicBezTo>
                  <a:pt x="2" y="1"/>
                  <a:pt x="2" y="2"/>
                  <a:pt x="1" y="3"/>
                </a:cubicBezTo>
                <a:cubicBezTo>
                  <a:pt x="1" y="3"/>
                  <a:pt x="1" y="4"/>
                  <a:pt x="0" y="5"/>
                </a:cubicBezTo>
                <a:cubicBezTo>
                  <a:pt x="0" y="6"/>
                  <a:pt x="0" y="7"/>
                  <a:pt x="0" y="8"/>
                </a:cubicBezTo>
                <a:cubicBezTo>
                  <a:pt x="0" y="10"/>
                  <a:pt x="0" y="11"/>
                  <a:pt x="0" y="12"/>
                </a:cubicBezTo>
                <a:cubicBezTo>
                  <a:pt x="1" y="13"/>
                  <a:pt x="1" y="13"/>
                  <a:pt x="1" y="14"/>
                </a:cubicBezTo>
                <a:cubicBezTo>
                  <a:pt x="2" y="15"/>
                  <a:pt x="2" y="15"/>
                  <a:pt x="3" y="16"/>
                </a:cubicBezTo>
                <a:cubicBezTo>
                  <a:pt x="3" y="16"/>
                  <a:pt x="4" y="16"/>
                  <a:pt x="5" y="16"/>
                </a:cubicBezTo>
                <a:cubicBezTo>
                  <a:pt x="6" y="16"/>
                  <a:pt x="7" y="16"/>
                  <a:pt x="8" y="15"/>
                </a:cubicBezTo>
                <a:cubicBezTo>
                  <a:pt x="8" y="15"/>
                  <a:pt x="9" y="15"/>
                  <a:pt x="9" y="14"/>
                </a:cubicBezTo>
                <a:cubicBezTo>
                  <a:pt x="10" y="13"/>
                  <a:pt x="10" y="12"/>
                  <a:pt x="10" y="11"/>
                </a:cubicBezTo>
                <a:cubicBezTo>
                  <a:pt x="11" y="10"/>
                  <a:pt x="11" y="9"/>
                  <a:pt x="11" y="8"/>
                </a:cubicBezTo>
                <a:cubicBezTo>
                  <a:pt x="11" y="7"/>
                  <a:pt x="11" y="6"/>
                  <a:pt x="10" y="5"/>
                </a:cubicBezTo>
                <a:close/>
                <a:moveTo>
                  <a:pt x="9" y="10"/>
                </a:moveTo>
                <a:cubicBezTo>
                  <a:pt x="8" y="10"/>
                  <a:pt x="8" y="11"/>
                  <a:pt x="8" y="11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3"/>
                  <a:pt x="8" y="13"/>
                  <a:pt x="7" y="14"/>
                </a:cubicBezTo>
                <a:cubicBezTo>
                  <a:pt x="7" y="14"/>
                  <a:pt x="7" y="14"/>
                  <a:pt x="7" y="14"/>
                </a:cubicBezTo>
                <a:cubicBezTo>
                  <a:pt x="6" y="14"/>
                  <a:pt x="6" y="14"/>
                  <a:pt x="5" y="14"/>
                </a:cubicBezTo>
                <a:cubicBezTo>
                  <a:pt x="5" y="14"/>
                  <a:pt x="4" y="14"/>
                  <a:pt x="4" y="14"/>
                </a:cubicBezTo>
                <a:cubicBezTo>
                  <a:pt x="4" y="14"/>
                  <a:pt x="3" y="13"/>
                  <a:pt x="3" y="13"/>
                </a:cubicBezTo>
                <a:cubicBezTo>
                  <a:pt x="3" y="12"/>
                  <a:pt x="3" y="12"/>
                  <a:pt x="2" y="11"/>
                </a:cubicBezTo>
                <a:cubicBezTo>
                  <a:pt x="2" y="10"/>
                  <a:pt x="2" y="9"/>
                  <a:pt x="2" y="8"/>
                </a:cubicBezTo>
                <a:cubicBezTo>
                  <a:pt x="2" y="7"/>
                  <a:pt x="2" y="6"/>
                  <a:pt x="2" y="6"/>
                </a:cubicBezTo>
                <a:cubicBezTo>
                  <a:pt x="2" y="5"/>
                  <a:pt x="3" y="4"/>
                  <a:pt x="3" y="4"/>
                </a:cubicBezTo>
                <a:cubicBezTo>
                  <a:pt x="3" y="3"/>
                  <a:pt x="3" y="3"/>
                  <a:pt x="4" y="3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6" y="2"/>
                  <a:pt x="6" y="2"/>
                </a:cubicBezTo>
                <a:cubicBezTo>
                  <a:pt x="7" y="2"/>
                  <a:pt x="7" y="2"/>
                  <a:pt x="7" y="3"/>
                </a:cubicBezTo>
                <a:cubicBezTo>
                  <a:pt x="7" y="3"/>
                  <a:pt x="8" y="3"/>
                  <a:pt x="8" y="4"/>
                </a:cubicBezTo>
                <a:cubicBezTo>
                  <a:pt x="8" y="4"/>
                  <a:pt x="8" y="4"/>
                  <a:pt x="8" y="5"/>
                </a:cubicBezTo>
                <a:cubicBezTo>
                  <a:pt x="8" y="5"/>
                  <a:pt x="8" y="6"/>
                  <a:pt x="9" y="6"/>
                </a:cubicBezTo>
                <a:cubicBezTo>
                  <a:pt x="9" y="7"/>
                  <a:pt x="9" y="8"/>
                  <a:pt x="9" y="8"/>
                </a:cubicBezTo>
                <a:cubicBezTo>
                  <a:pt x="9" y="9"/>
                  <a:pt x="9" y="9"/>
                  <a:pt x="9" y="1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316"/>
          <p:cNvSpPr>
            <a:spLocks/>
          </p:cNvSpPr>
          <p:nvPr/>
        </p:nvSpPr>
        <p:spPr bwMode="auto">
          <a:xfrm>
            <a:off x="5589588" y="6667500"/>
            <a:ext cx="26988" cy="46038"/>
          </a:xfrm>
          <a:custGeom>
            <a:avLst/>
            <a:gdLst>
              <a:gd name="T0" fmla="*/ 9 w 9"/>
              <a:gd name="T1" fmla="*/ 15 h 16"/>
              <a:gd name="T2" fmla="*/ 9 w 9"/>
              <a:gd name="T3" fmla="*/ 15 h 16"/>
              <a:gd name="T4" fmla="*/ 4 w 9"/>
              <a:gd name="T5" fmla="*/ 10 h 16"/>
              <a:gd name="T6" fmla="*/ 8 w 9"/>
              <a:gd name="T7" fmla="*/ 6 h 16"/>
              <a:gd name="T8" fmla="*/ 8 w 9"/>
              <a:gd name="T9" fmla="*/ 5 h 16"/>
              <a:gd name="T10" fmla="*/ 9 w 9"/>
              <a:gd name="T11" fmla="*/ 5 h 16"/>
              <a:gd name="T12" fmla="*/ 8 w 9"/>
              <a:gd name="T13" fmla="*/ 5 h 16"/>
              <a:gd name="T14" fmla="*/ 8 w 9"/>
              <a:gd name="T15" fmla="*/ 5 h 16"/>
              <a:gd name="T16" fmla="*/ 8 w 9"/>
              <a:gd name="T17" fmla="*/ 5 h 16"/>
              <a:gd name="T18" fmla="*/ 7 w 9"/>
              <a:gd name="T19" fmla="*/ 5 h 16"/>
              <a:gd name="T20" fmla="*/ 7 w 9"/>
              <a:gd name="T21" fmla="*/ 5 h 16"/>
              <a:gd name="T22" fmla="*/ 7 w 9"/>
              <a:gd name="T23" fmla="*/ 5 h 16"/>
              <a:gd name="T24" fmla="*/ 6 w 9"/>
              <a:gd name="T25" fmla="*/ 5 h 16"/>
              <a:gd name="T26" fmla="*/ 6 w 9"/>
              <a:gd name="T27" fmla="*/ 5 h 16"/>
              <a:gd name="T28" fmla="*/ 2 w 9"/>
              <a:gd name="T29" fmla="*/ 10 h 16"/>
              <a:gd name="T30" fmla="*/ 2 w 9"/>
              <a:gd name="T31" fmla="*/ 0 h 16"/>
              <a:gd name="T32" fmla="*/ 2 w 9"/>
              <a:gd name="T33" fmla="*/ 0 h 16"/>
              <a:gd name="T34" fmla="*/ 2 w 9"/>
              <a:gd name="T35" fmla="*/ 0 h 16"/>
              <a:gd name="T36" fmla="*/ 2 w 9"/>
              <a:gd name="T37" fmla="*/ 0 h 16"/>
              <a:gd name="T38" fmla="*/ 1 w 9"/>
              <a:gd name="T39" fmla="*/ 0 h 16"/>
              <a:gd name="T40" fmla="*/ 1 w 9"/>
              <a:gd name="T41" fmla="*/ 0 h 16"/>
              <a:gd name="T42" fmla="*/ 0 w 9"/>
              <a:gd name="T43" fmla="*/ 0 h 16"/>
              <a:gd name="T44" fmla="*/ 0 w 9"/>
              <a:gd name="T45" fmla="*/ 0 h 16"/>
              <a:gd name="T46" fmla="*/ 0 w 9"/>
              <a:gd name="T47" fmla="*/ 0 h 16"/>
              <a:gd name="T48" fmla="*/ 0 w 9"/>
              <a:gd name="T49" fmla="*/ 16 h 16"/>
              <a:gd name="T50" fmla="*/ 0 w 9"/>
              <a:gd name="T51" fmla="*/ 16 h 16"/>
              <a:gd name="T52" fmla="*/ 0 w 9"/>
              <a:gd name="T53" fmla="*/ 16 h 16"/>
              <a:gd name="T54" fmla="*/ 1 w 9"/>
              <a:gd name="T55" fmla="*/ 16 h 16"/>
              <a:gd name="T56" fmla="*/ 1 w 9"/>
              <a:gd name="T57" fmla="*/ 16 h 16"/>
              <a:gd name="T58" fmla="*/ 2 w 9"/>
              <a:gd name="T59" fmla="*/ 16 h 16"/>
              <a:gd name="T60" fmla="*/ 2 w 9"/>
              <a:gd name="T61" fmla="*/ 16 h 16"/>
              <a:gd name="T62" fmla="*/ 2 w 9"/>
              <a:gd name="T63" fmla="*/ 16 h 16"/>
              <a:gd name="T64" fmla="*/ 2 w 9"/>
              <a:gd name="T65" fmla="*/ 16 h 16"/>
              <a:gd name="T66" fmla="*/ 2 w 9"/>
              <a:gd name="T67" fmla="*/ 10 h 16"/>
              <a:gd name="T68" fmla="*/ 7 w 9"/>
              <a:gd name="T69" fmla="*/ 16 h 16"/>
              <a:gd name="T70" fmla="*/ 7 w 9"/>
              <a:gd name="T71" fmla="*/ 16 h 16"/>
              <a:gd name="T72" fmla="*/ 7 w 9"/>
              <a:gd name="T73" fmla="*/ 16 h 16"/>
              <a:gd name="T74" fmla="*/ 7 w 9"/>
              <a:gd name="T75" fmla="*/ 16 h 16"/>
              <a:gd name="T76" fmla="*/ 8 w 9"/>
              <a:gd name="T77" fmla="*/ 16 h 16"/>
              <a:gd name="T78" fmla="*/ 8 w 9"/>
              <a:gd name="T79" fmla="*/ 16 h 16"/>
              <a:gd name="T80" fmla="*/ 9 w 9"/>
              <a:gd name="T81" fmla="*/ 16 h 16"/>
              <a:gd name="T82" fmla="*/ 9 w 9"/>
              <a:gd name="T83" fmla="*/ 16 h 16"/>
              <a:gd name="T84" fmla="*/ 9 w 9"/>
              <a:gd name="T85" fmla="*/ 16 h 16"/>
              <a:gd name="T86" fmla="*/ 9 w 9"/>
              <a:gd name="T87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9" h="16">
                <a:moveTo>
                  <a:pt x="9" y="15"/>
                </a:moveTo>
                <a:cubicBezTo>
                  <a:pt x="9" y="15"/>
                  <a:pt x="9" y="15"/>
                  <a:pt x="9" y="15"/>
                </a:cubicBezTo>
                <a:cubicBezTo>
                  <a:pt x="4" y="10"/>
                  <a:pt x="4" y="10"/>
                  <a:pt x="4" y="10"/>
                </a:cubicBezTo>
                <a:cubicBezTo>
                  <a:pt x="8" y="6"/>
                  <a:pt x="8" y="6"/>
                  <a:pt x="8" y="6"/>
                </a:cubicBezTo>
                <a:cubicBezTo>
                  <a:pt x="8" y="6"/>
                  <a:pt x="8" y="6"/>
                  <a:pt x="8" y="5"/>
                </a:cubicBezTo>
                <a:cubicBezTo>
                  <a:pt x="8" y="5"/>
                  <a:pt x="9" y="5"/>
                  <a:pt x="9" y="5"/>
                </a:cubicBezTo>
                <a:cubicBezTo>
                  <a:pt x="9" y="5"/>
                  <a:pt x="8" y="5"/>
                  <a:pt x="8" y="5"/>
                </a:cubicBezTo>
                <a:cubicBezTo>
                  <a:pt x="8" y="5"/>
                  <a:pt x="8" y="5"/>
                  <a:pt x="8" y="5"/>
                </a:cubicBezTo>
                <a:cubicBezTo>
                  <a:pt x="8" y="5"/>
                  <a:pt x="8" y="5"/>
                  <a:pt x="8" y="5"/>
                </a:cubicBezTo>
                <a:cubicBezTo>
                  <a:pt x="8" y="5"/>
                  <a:pt x="8" y="5"/>
                  <a:pt x="7" y="5"/>
                </a:cubicBezTo>
                <a:cubicBezTo>
                  <a:pt x="7" y="5"/>
                  <a:pt x="7" y="5"/>
                  <a:pt x="7" y="5"/>
                </a:cubicBezTo>
                <a:cubicBezTo>
                  <a:pt x="7" y="5"/>
                  <a:pt x="7" y="5"/>
                  <a:pt x="7" y="5"/>
                </a:cubicBezTo>
                <a:cubicBezTo>
                  <a:pt x="7" y="5"/>
                  <a:pt x="6" y="5"/>
                  <a:pt x="6" y="5"/>
                </a:cubicBezTo>
                <a:cubicBezTo>
                  <a:pt x="6" y="5"/>
                  <a:pt x="6" y="5"/>
                  <a:pt x="6" y="5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1" y="16"/>
                  <a:pt x="1" y="16"/>
                  <a:pt x="1" y="16"/>
                </a:cubicBezTo>
                <a:cubicBezTo>
                  <a:pt x="1" y="16"/>
                  <a:pt x="1" y="16"/>
                  <a:pt x="1" y="16"/>
                </a:cubicBezTo>
                <a:cubicBezTo>
                  <a:pt x="1" y="16"/>
                  <a:pt x="2" y="16"/>
                  <a:pt x="2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2" y="10"/>
                  <a:pt x="2" y="10"/>
                  <a:pt x="2" y="10"/>
                </a:cubicBezTo>
                <a:cubicBezTo>
                  <a:pt x="7" y="16"/>
                  <a:pt x="7" y="16"/>
                  <a:pt x="7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6"/>
                  <a:pt x="8" y="16"/>
                  <a:pt x="8" y="16"/>
                </a:cubicBezTo>
                <a:cubicBezTo>
                  <a:pt x="9" y="16"/>
                  <a:pt x="9" y="16"/>
                  <a:pt x="9" y="16"/>
                </a:cubicBezTo>
                <a:cubicBezTo>
                  <a:pt x="9" y="16"/>
                  <a:pt x="9" y="16"/>
                  <a:pt x="9" y="16"/>
                </a:cubicBezTo>
                <a:cubicBezTo>
                  <a:pt x="9" y="16"/>
                  <a:pt x="9" y="16"/>
                  <a:pt x="9" y="16"/>
                </a:cubicBezTo>
                <a:cubicBezTo>
                  <a:pt x="9" y="16"/>
                  <a:pt x="9" y="16"/>
                  <a:pt x="9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317"/>
          <p:cNvSpPr>
            <a:spLocks/>
          </p:cNvSpPr>
          <p:nvPr/>
        </p:nvSpPr>
        <p:spPr bwMode="auto">
          <a:xfrm>
            <a:off x="5622925" y="6681788"/>
            <a:ext cx="46038" cy="31750"/>
          </a:xfrm>
          <a:custGeom>
            <a:avLst/>
            <a:gdLst>
              <a:gd name="T0" fmla="*/ 16 w 16"/>
              <a:gd name="T1" fmla="*/ 2 h 11"/>
              <a:gd name="T2" fmla="*/ 14 w 16"/>
              <a:gd name="T3" fmla="*/ 0 h 11"/>
              <a:gd name="T4" fmla="*/ 11 w 16"/>
              <a:gd name="T5" fmla="*/ 0 h 11"/>
              <a:gd name="T6" fmla="*/ 10 w 16"/>
              <a:gd name="T7" fmla="*/ 1 h 11"/>
              <a:gd name="T8" fmla="*/ 8 w 16"/>
              <a:gd name="T9" fmla="*/ 1 h 11"/>
              <a:gd name="T10" fmla="*/ 7 w 16"/>
              <a:gd name="T11" fmla="*/ 0 h 11"/>
              <a:gd name="T12" fmla="*/ 4 w 16"/>
              <a:gd name="T13" fmla="*/ 0 h 11"/>
              <a:gd name="T14" fmla="*/ 2 w 16"/>
              <a:gd name="T15" fmla="*/ 0 h 11"/>
              <a:gd name="T16" fmla="*/ 2 w 16"/>
              <a:gd name="T17" fmla="*/ 0 h 11"/>
              <a:gd name="T18" fmla="*/ 1 w 16"/>
              <a:gd name="T19" fmla="*/ 0 h 11"/>
              <a:gd name="T20" fmla="*/ 0 w 16"/>
              <a:gd name="T21" fmla="*/ 0 h 11"/>
              <a:gd name="T22" fmla="*/ 0 w 16"/>
              <a:gd name="T23" fmla="*/ 0 h 11"/>
              <a:gd name="T24" fmla="*/ 0 w 16"/>
              <a:gd name="T25" fmla="*/ 11 h 11"/>
              <a:gd name="T26" fmla="*/ 1 w 16"/>
              <a:gd name="T27" fmla="*/ 11 h 11"/>
              <a:gd name="T28" fmla="*/ 2 w 16"/>
              <a:gd name="T29" fmla="*/ 11 h 11"/>
              <a:gd name="T30" fmla="*/ 2 w 16"/>
              <a:gd name="T31" fmla="*/ 11 h 11"/>
              <a:gd name="T32" fmla="*/ 2 w 16"/>
              <a:gd name="T33" fmla="*/ 3 h 11"/>
              <a:gd name="T34" fmla="*/ 5 w 16"/>
              <a:gd name="T35" fmla="*/ 1 h 11"/>
              <a:gd name="T36" fmla="*/ 7 w 16"/>
              <a:gd name="T37" fmla="*/ 2 h 11"/>
              <a:gd name="T38" fmla="*/ 7 w 16"/>
              <a:gd name="T39" fmla="*/ 4 h 11"/>
              <a:gd name="T40" fmla="*/ 7 w 16"/>
              <a:gd name="T41" fmla="*/ 11 h 11"/>
              <a:gd name="T42" fmla="*/ 8 w 16"/>
              <a:gd name="T43" fmla="*/ 11 h 11"/>
              <a:gd name="T44" fmla="*/ 8 w 16"/>
              <a:gd name="T45" fmla="*/ 11 h 11"/>
              <a:gd name="T46" fmla="*/ 9 w 16"/>
              <a:gd name="T47" fmla="*/ 11 h 11"/>
              <a:gd name="T48" fmla="*/ 9 w 16"/>
              <a:gd name="T49" fmla="*/ 3 h 11"/>
              <a:gd name="T50" fmla="*/ 12 w 16"/>
              <a:gd name="T51" fmla="*/ 1 h 11"/>
              <a:gd name="T52" fmla="*/ 13 w 16"/>
              <a:gd name="T53" fmla="*/ 2 h 11"/>
              <a:gd name="T54" fmla="*/ 14 w 16"/>
              <a:gd name="T55" fmla="*/ 4 h 11"/>
              <a:gd name="T56" fmla="*/ 14 w 16"/>
              <a:gd name="T57" fmla="*/ 11 h 11"/>
              <a:gd name="T58" fmla="*/ 14 w 16"/>
              <a:gd name="T59" fmla="*/ 11 h 11"/>
              <a:gd name="T60" fmla="*/ 15 w 16"/>
              <a:gd name="T61" fmla="*/ 11 h 11"/>
              <a:gd name="T62" fmla="*/ 16 w 16"/>
              <a:gd name="T63" fmla="*/ 11 h 11"/>
              <a:gd name="T64" fmla="*/ 16 w 16"/>
              <a:gd name="T65" fmla="*/ 4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6" h="11">
                <a:moveTo>
                  <a:pt x="16" y="4"/>
                </a:moveTo>
                <a:cubicBezTo>
                  <a:pt x="16" y="3"/>
                  <a:pt x="16" y="3"/>
                  <a:pt x="16" y="2"/>
                </a:cubicBezTo>
                <a:cubicBezTo>
                  <a:pt x="16" y="2"/>
                  <a:pt x="15" y="1"/>
                  <a:pt x="15" y="1"/>
                </a:cubicBezTo>
                <a:cubicBezTo>
                  <a:pt x="15" y="1"/>
                  <a:pt x="14" y="0"/>
                  <a:pt x="14" y="0"/>
                </a:cubicBezTo>
                <a:cubicBezTo>
                  <a:pt x="13" y="0"/>
                  <a:pt x="13" y="0"/>
                  <a:pt x="12" y="0"/>
                </a:cubicBezTo>
                <a:cubicBezTo>
                  <a:pt x="12" y="0"/>
                  <a:pt x="12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0" y="0"/>
                  <a:pt x="10" y="0"/>
                  <a:pt x="10" y="1"/>
                </a:cubicBezTo>
                <a:cubicBezTo>
                  <a:pt x="9" y="1"/>
                  <a:pt x="9" y="1"/>
                  <a:pt x="9" y="2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5" y="0"/>
                  <a:pt x="4" y="0"/>
                  <a:pt x="4" y="0"/>
                </a:cubicBezTo>
                <a:cubicBezTo>
                  <a:pt x="3" y="0"/>
                  <a:pt x="3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1"/>
                  <a:pt x="1" y="11"/>
                  <a:pt x="1" y="11"/>
                </a:cubicBezTo>
                <a:cubicBezTo>
                  <a:pt x="1" y="11"/>
                  <a:pt x="1" y="11"/>
                  <a:pt x="1" y="11"/>
                </a:cubicBezTo>
                <a:cubicBezTo>
                  <a:pt x="1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3" y="2"/>
                  <a:pt x="4" y="2"/>
                </a:cubicBezTo>
                <a:cubicBezTo>
                  <a:pt x="4" y="1"/>
                  <a:pt x="4" y="1"/>
                  <a:pt x="5" y="1"/>
                </a:cubicBezTo>
                <a:cubicBezTo>
                  <a:pt x="5" y="1"/>
                  <a:pt x="6" y="1"/>
                  <a:pt x="6" y="2"/>
                </a:cubicBezTo>
                <a:cubicBezTo>
                  <a:pt x="6" y="2"/>
                  <a:pt x="6" y="2"/>
                  <a:pt x="7" y="2"/>
                </a:cubicBezTo>
                <a:cubicBezTo>
                  <a:pt x="7" y="2"/>
                  <a:pt x="7" y="3"/>
                  <a:pt x="7" y="3"/>
                </a:cubicBezTo>
                <a:cubicBezTo>
                  <a:pt x="7" y="3"/>
                  <a:pt x="7" y="4"/>
                  <a:pt x="7" y="4"/>
                </a:cubicBezTo>
                <a:cubicBezTo>
                  <a:pt x="7" y="11"/>
                  <a:pt x="7" y="11"/>
                  <a:pt x="7" y="11"/>
                </a:cubicBezTo>
                <a:cubicBezTo>
                  <a:pt x="7" y="11"/>
                  <a:pt x="7" y="11"/>
                  <a:pt x="7" y="11"/>
                </a:cubicBezTo>
                <a:cubicBezTo>
                  <a:pt x="7" y="11"/>
                  <a:pt x="7" y="11"/>
                  <a:pt x="7" y="11"/>
                </a:cubicBezTo>
                <a:cubicBezTo>
                  <a:pt x="7" y="11"/>
                  <a:pt x="7" y="11"/>
                  <a:pt x="8" y="11"/>
                </a:cubicBezTo>
                <a:cubicBezTo>
                  <a:pt x="8" y="11"/>
                  <a:pt x="8" y="11"/>
                  <a:pt x="8" y="11"/>
                </a:cubicBezTo>
                <a:cubicBezTo>
                  <a:pt x="8" y="11"/>
                  <a:pt x="8" y="11"/>
                  <a:pt x="8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2"/>
                  <a:pt x="10" y="2"/>
                </a:cubicBezTo>
                <a:cubicBezTo>
                  <a:pt x="11" y="1"/>
                  <a:pt x="11" y="1"/>
                  <a:pt x="12" y="1"/>
                </a:cubicBezTo>
                <a:cubicBezTo>
                  <a:pt x="12" y="1"/>
                  <a:pt x="12" y="1"/>
                  <a:pt x="13" y="2"/>
                </a:cubicBezTo>
                <a:cubicBezTo>
                  <a:pt x="13" y="2"/>
                  <a:pt x="13" y="2"/>
                  <a:pt x="13" y="2"/>
                </a:cubicBezTo>
                <a:cubicBezTo>
                  <a:pt x="14" y="2"/>
                  <a:pt x="14" y="3"/>
                  <a:pt x="14" y="3"/>
                </a:cubicBezTo>
                <a:cubicBezTo>
                  <a:pt x="14" y="3"/>
                  <a:pt x="14" y="4"/>
                  <a:pt x="14" y="4"/>
                </a:cubicBezTo>
                <a:cubicBezTo>
                  <a:pt x="14" y="11"/>
                  <a:pt x="14" y="11"/>
                  <a:pt x="14" y="11"/>
                </a:cubicBezTo>
                <a:cubicBezTo>
                  <a:pt x="14" y="11"/>
                  <a:pt x="14" y="11"/>
                  <a:pt x="14" y="11"/>
                </a:cubicBezTo>
                <a:cubicBezTo>
                  <a:pt x="14" y="11"/>
                  <a:pt x="14" y="11"/>
                  <a:pt x="14" y="11"/>
                </a:cubicBezTo>
                <a:cubicBezTo>
                  <a:pt x="14" y="11"/>
                  <a:pt x="14" y="11"/>
                  <a:pt x="14" y="11"/>
                </a:cubicBezTo>
                <a:cubicBezTo>
                  <a:pt x="15" y="11"/>
                  <a:pt x="15" y="11"/>
                  <a:pt x="15" y="11"/>
                </a:cubicBezTo>
                <a:cubicBezTo>
                  <a:pt x="15" y="11"/>
                  <a:pt x="15" y="11"/>
                  <a:pt x="15" y="11"/>
                </a:cubicBezTo>
                <a:cubicBezTo>
                  <a:pt x="15" y="11"/>
                  <a:pt x="16" y="11"/>
                  <a:pt x="16" y="11"/>
                </a:cubicBezTo>
                <a:cubicBezTo>
                  <a:pt x="16" y="11"/>
                  <a:pt x="16" y="11"/>
                  <a:pt x="16" y="11"/>
                </a:cubicBezTo>
                <a:cubicBezTo>
                  <a:pt x="16" y="11"/>
                  <a:pt x="16" y="11"/>
                  <a:pt x="16" y="11"/>
                </a:cubicBezTo>
                <a:cubicBezTo>
                  <a:pt x="16" y="4"/>
                  <a:pt x="16" y="4"/>
                  <a:pt x="16" y="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318"/>
          <p:cNvSpPr>
            <a:spLocks/>
          </p:cNvSpPr>
          <p:nvPr/>
        </p:nvSpPr>
        <p:spPr bwMode="auto">
          <a:xfrm>
            <a:off x="5192713" y="6408738"/>
            <a:ext cx="90488" cy="93663"/>
          </a:xfrm>
          <a:custGeom>
            <a:avLst/>
            <a:gdLst>
              <a:gd name="T0" fmla="*/ 24 w 31"/>
              <a:gd name="T1" fmla="*/ 2 h 32"/>
              <a:gd name="T2" fmla="*/ 31 w 31"/>
              <a:gd name="T3" fmla="*/ 16 h 32"/>
              <a:gd name="T4" fmla="*/ 16 w 31"/>
              <a:gd name="T5" fmla="*/ 32 h 32"/>
              <a:gd name="T6" fmla="*/ 0 w 31"/>
              <a:gd name="T7" fmla="*/ 16 h 32"/>
              <a:gd name="T8" fmla="*/ 8 w 31"/>
              <a:gd name="T9" fmla="*/ 2 h 32"/>
              <a:gd name="T10" fmla="*/ 11 w 31"/>
              <a:gd name="T11" fmla="*/ 1 h 32"/>
              <a:gd name="T12" fmla="*/ 16 w 31"/>
              <a:gd name="T13" fmla="*/ 0 h 32"/>
              <a:gd name="T14" fmla="*/ 24 w 31"/>
              <a:gd name="T15" fmla="*/ 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2">
                <a:moveTo>
                  <a:pt x="24" y="2"/>
                </a:moveTo>
                <a:cubicBezTo>
                  <a:pt x="28" y="5"/>
                  <a:pt x="31" y="10"/>
                  <a:pt x="31" y="16"/>
                </a:cubicBezTo>
                <a:cubicBezTo>
                  <a:pt x="31" y="25"/>
                  <a:pt x="24" y="32"/>
                  <a:pt x="16" y="32"/>
                </a:cubicBezTo>
                <a:cubicBezTo>
                  <a:pt x="7" y="32"/>
                  <a:pt x="0" y="25"/>
                  <a:pt x="0" y="16"/>
                </a:cubicBezTo>
                <a:cubicBezTo>
                  <a:pt x="0" y="10"/>
                  <a:pt x="3" y="5"/>
                  <a:pt x="8" y="2"/>
                </a:cubicBezTo>
                <a:cubicBezTo>
                  <a:pt x="9" y="2"/>
                  <a:pt x="10" y="1"/>
                  <a:pt x="11" y="1"/>
                </a:cubicBezTo>
                <a:cubicBezTo>
                  <a:pt x="12" y="0"/>
                  <a:pt x="14" y="0"/>
                  <a:pt x="16" y="0"/>
                </a:cubicBezTo>
                <a:cubicBezTo>
                  <a:pt x="19" y="0"/>
                  <a:pt x="21" y="1"/>
                  <a:pt x="24" y="2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319"/>
          <p:cNvSpPr>
            <a:spLocks/>
          </p:cNvSpPr>
          <p:nvPr/>
        </p:nvSpPr>
        <p:spPr bwMode="auto">
          <a:xfrm>
            <a:off x="5216525" y="6346825"/>
            <a:ext cx="46038" cy="66675"/>
          </a:xfrm>
          <a:custGeom>
            <a:avLst/>
            <a:gdLst>
              <a:gd name="T0" fmla="*/ 0 w 16"/>
              <a:gd name="T1" fmla="*/ 23 h 23"/>
              <a:gd name="T2" fmla="*/ 3 w 16"/>
              <a:gd name="T3" fmla="*/ 22 h 23"/>
              <a:gd name="T4" fmla="*/ 8 w 16"/>
              <a:gd name="T5" fmla="*/ 21 h 23"/>
              <a:gd name="T6" fmla="*/ 16 w 16"/>
              <a:gd name="T7" fmla="*/ 23 h 23"/>
              <a:gd name="T8" fmla="*/ 7 w 16"/>
              <a:gd name="T9" fmla="*/ 0 h 23"/>
              <a:gd name="T10" fmla="*/ 0 w 16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0" y="23"/>
                </a:moveTo>
                <a:cubicBezTo>
                  <a:pt x="1" y="23"/>
                  <a:pt x="2" y="22"/>
                  <a:pt x="3" y="22"/>
                </a:cubicBezTo>
                <a:cubicBezTo>
                  <a:pt x="4" y="21"/>
                  <a:pt x="6" y="21"/>
                  <a:pt x="8" y="21"/>
                </a:cubicBezTo>
                <a:cubicBezTo>
                  <a:pt x="11" y="21"/>
                  <a:pt x="13" y="22"/>
                  <a:pt x="16" y="23"/>
                </a:cubicBezTo>
                <a:cubicBezTo>
                  <a:pt x="7" y="0"/>
                  <a:pt x="7" y="0"/>
                  <a:pt x="7" y="0"/>
                </a:cubicBezTo>
                <a:lnTo>
                  <a:pt x="0" y="23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320"/>
          <p:cNvSpPr>
            <a:spLocks/>
          </p:cNvSpPr>
          <p:nvPr/>
        </p:nvSpPr>
        <p:spPr bwMode="auto">
          <a:xfrm>
            <a:off x="5237163" y="6346825"/>
            <a:ext cx="25400" cy="66675"/>
          </a:xfrm>
          <a:custGeom>
            <a:avLst/>
            <a:gdLst>
              <a:gd name="T0" fmla="*/ 1 w 9"/>
              <a:gd name="T1" fmla="*/ 21 h 23"/>
              <a:gd name="T2" fmla="*/ 9 w 9"/>
              <a:gd name="T3" fmla="*/ 23 h 23"/>
              <a:gd name="T4" fmla="*/ 0 w 9"/>
              <a:gd name="T5" fmla="*/ 0 h 23"/>
              <a:gd name="T6" fmla="*/ 0 w 9"/>
              <a:gd name="T7" fmla="*/ 21 h 23"/>
              <a:gd name="T8" fmla="*/ 1 w 9"/>
              <a:gd name="T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23">
                <a:moveTo>
                  <a:pt x="1" y="21"/>
                </a:moveTo>
                <a:cubicBezTo>
                  <a:pt x="4" y="21"/>
                  <a:pt x="6" y="22"/>
                  <a:pt x="9" y="23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lnTo>
                  <a:pt x="1" y="21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321"/>
          <p:cNvSpPr>
            <a:spLocks/>
          </p:cNvSpPr>
          <p:nvPr/>
        </p:nvSpPr>
        <p:spPr bwMode="auto">
          <a:xfrm>
            <a:off x="5127625" y="6430963"/>
            <a:ext cx="71438" cy="47625"/>
          </a:xfrm>
          <a:custGeom>
            <a:avLst/>
            <a:gdLst>
              <a:gd name="T0" fmla="*/ 24 w 24"/>
              <a:gd name="T1" fmla="*/ 16 h 16"/>
              <a:gd name="T2" fmla="*/ 23 w 24"/>
              <a:gd name="T3" fmla="*/ 13 h 16"/>
              <a:gd name="T4" fmla="*/ 22 w 24"/>
              <a:gd name="T5" fmla="*/ 8 h 16"/>
              <a:gd name="T6" fmla="*/ 24 w 24"/>
              <a:gd name="T7" fmla="*/ 0 h 16"/>
              <a:gd name="T8" fmla="*/ 0 w 24"/>
              <a:gd name="T9" fmla="*/ 8 h 16"/>
              <a:gd name="T10" fmla="*/ 24 w 24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24" y="16"/>
                </a:moveTo>
                <a:cubicBezTo>
                  <a:pt x="23" y="15"/>
                  <a:pt x="23" y="14"/>
                  <a:pt x="23" y="13"/>
                </a:cubicBezTo>
                <a:cubicBezTo>
                  <a:pt x="22" y="11"/>
                  <a:pt x="22" y="10"/>
                  <a:pt x="22" y="8"/>
                </a:cubicBez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lnTo>
                  <a:pt x="24" y="16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322"/>
          <p:cNvSpPr>
            <a:spLocks/>
          </p:cNvSpPr>
          <p:nvPr/>
        </p:nvSpPr>
        <p:spPr bwMode="auto">
          <a:xfrm>
            <a:off x="5127625" y="6430963"/>
            <a:ext cx="71438" cy="23813"/>
          </a:xfrm>
          <a:custGeom>
            <a:avLst/>
            <a:gdLst>
              <a:gd name="T0" fmla="*/ 22 w 24"/>
              <a:gd name="T1" fmla="*/ 8 h 8"/>
              <a:gd name="T2" fmla="*/ 24 w 24"/>
              <a:gd name="T3" fmla="*/ 0 h 8"/>
              <a:gd name="T4" fmla="*/ 0 w 24"/>
              <a:gd name="T5" fmla="*/ 8 h 8"/>
              <a:gd name="T6" fmla="*/ 22 w 24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2" y="8"/>
                </a:move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cubicBezTo>
                  <a:pt x="22" y="8"/>
                  <a:pt x="22" y="8"/>
                  <a:pt x="22" y="8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323"/>
          <p:cNvSpPr>
            <a:spLocks/>
          </p:cNvSpPr>
          <p:nvPr/>
        </p:nvSpPr>
        <p:spPr bwMode="auto">
          <a:xfrm>
            <a:off x="5216525" y="6496050"/>
            <a:ext cx="46038" cy="68263"/>
          </a:xfrm>
          <a:custGeom>
            <a:avLst/>
            <a:gdLst>
              <a:gd name="T0" fmla="*/ 16 w 16"/>
              <a:gd name="T1" fmla="*/ 0 h 23"/>
              <a:gd name="T2" fmla="*/ 12 w 16"/>
              <a:gd name="T3" fmla="*/ 1 h 23"/>
              <a:gd name="T4" fmla="*/ 8 w 16"/>
              <a:gd name="T5" fmla="*/ 2 h 23"/>
              <a:gd name="T6" fmla="*/ 0 w 16"/>
              <a:gd name="T7" fmla="*/ 0 h 23"/>
              <a:gd name="T8" fmla="*/ 8 w 16"/>
              <a:gd name="T9" fmla="*/ 23 h 23"/>
              <a:gd name="T10" fmla="*/ 16 w 16"/>
              <a:gd name="T1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16" y="0"/>
                </a:moveTo>
                <a:cubicBezTo>
                  <a:pt x="15" y="0"/>
                  <a:pt x="14" y="1"/>
                  <a:pt x="12" y="1"/>
                </a:cubicBezTo>
                <a:cubicBezTo>
                  <a:pt x="11" y="1"/>
                  <a:pt x="9" y="2"/>
                  <a:pt x="8" y="2"/>
                </a:cubicBez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lnTo>
                  <a:pt x="16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324"/>
          <p:cNvSpPr>
            <a:spLocks/>
          </p:cNvSpPr>
          <p:nvPr/>
        </p:nvSpPr>
        <p:spPr bwMode="auto">
          <a:xfrm>
            <a:off x="5216525" y="6496050"/>
            <a:ext cx="23813" cy="68263"/>
          </a:xfrm>
          <a:custGeom>
            <a:avLst/>
            <a:gdLst>
              <a:gd name="T0" fmla="*/ 8 w 8"/>
              <a:gd name="T1" fmla="*/ 2 h 23"/>
              <a:gd name="T2" fmla="*/ 0 w 8"/>
              <a:gd name="T3" fmla="*/ 0 h 23"/>
              <a:gd name="T4" fmla="*/ 8 w 8"/>
              <a:gd name="T5" fmla="*/ 23 h 23"/>
              <a:gd name="T6" fmla="*/ 8 w 8"/>
              <a:gd name="T7" fmla="*/ 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23">
                <a:moveTo>
                  <a:pt x="8" y="2"/>
                </a:move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2"/>
                  <a:pt x="8" y="2"/>
                  <a:pt x="8" y="2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325"/>
          <p:cNvSpPr>
            <a:spLocks/>
          </p:cNvSpPr>
          <p:nvPr/>
        </p:nvSpPr>
        <p:spPr bwMode="auto">
          <a:xfrm>
            <a:off x="5278438" y="6430963"/>
            <a:ext cx="69850" cy="47625"/>
          </a:xfrm>
          <a:custGeom>
            <a:avLst/>
            <a:gdLst>
              <a:gd name="T0" fmla="*/ 0 w 24"/>
              <a:gd name="T1" fmla="*/ 0 h 16"/>
              <a:gd name="T2" fmla="*/ 2 w 24"/>
              <a:gd name="T3" fmla="*/ 3 h 16"/>
              <a:gd name="T4" fmla="*/ 2 w 24"/>
              <a:gd name="T5" fmla="*/ 8 h 16"/>
              <a:gd name="T6" fmla="*/ 0 w 24"/>
              <a:gd name="T7" fmla="*/ 16 h 16"/>
              <a:gd name="T8" fmla="*/ 24 w 24"/>
              <a:gd name="T9" fmla="*/ 8 h 16"/>
              <a:gd name="T10" fmla="*/ 0 w 24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0" y="0"/>
                </a:moveTo>
                <a:cubicBezTo>
                  <a:pt x="1" y="1"/>
                  <a:pt x="1" y="2"/>
                  <a:pt x="2" y="3"/>
                </a:cubicBezTo>
                <a:cubicBezTo>
                  <a:pt x="2" y="5"/>
                  <a:pt x="2" y="6"/>
                  <a:pt x="2" y="8"/>
                </a:cubicBezTo>
                <a:cubicBezTo>
                  <a:pt x="2" y="11"/>
                  <a:pt x="2" y="14"/>
                  <a:pt x="0" y="16"/>
                </a:cubicBezTo>
                <a:cubicBezTo>
                  <a:pt x="24" y="8"/>
                  <a:pt x="24" y="8"/>
                  <a:pt x="24" y="8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326"/>
          <p:cNvSpPr>
            <a:spLocks/>
          </p:cNvSpPr>
          <p:nvPr/>
        </p:nvSpPr>
        <p:spPr bwMode="auto">
          <a:xfrm>
            <a:off x="5278438" y="6454775"/>
            <a:ext cx="69850" cy="23813"/>
          </a:xfrm>
          <a:custGeom>
            <a:avLst/>
            <a:gdLst>
              <a:gd name="T0" fmla="*/ 2 w 24"/>
              <a:gd name="T1" fmla="*/ 0 h 8"/>
              <a:gd name="T2" fmla="*/ 0 w 24"/>
              <a:gd name="T3" fmla="*/ 8 h 8"/>
              <a:gd name="T4" fmla="*/ 24 w 24"/>
              <a:gd name="T5" fmla="*/ 0 h 8"/>
              <a:gd name="T6" fmla="*/ 2 w 24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" y="0"/>
                </a:moveTo>
                <a:cubicBezTo>
                  <a:pt x="2" y="3"/>
                  <a:pt x="2" y="6"/>
                  <a:pt x="0" y="8"/>
                </a:cubicBezTo>
                <a:cubicBezTo>
                  <a:pt x="24" y="0"/>
                  <a:pt x="24" y="0"/>
                  <a:pt x="24" y="0"/>
                </a:cubicBezTo>
                <a:cubicBezTo>
                  <a:pt x="2" y="0"/>
                  <a:pt x="2" y="0"/>
                  <a:pt x="2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327"/>
          <p:cNvSpPr>
            <a:spLocks/>
          </p:cNvSpPr>
          <p:nvPr/>
        </p:nvSpPr>
        <p:spPr bwMode="auto">
          <a:xfrm>
            <a:off x="5222875" y="6296025"/>
            <a:ext cx="31750" cy="34925"/>
          </a:xfrm>
          <a:custGeom>
            <a:avLst/>
            <a:gdLst>
              <a:gd name="T0" fmla="*/ 11 w 11"/>
              <a:gd name="T1" fmla="*/ 0 h 12"/>
              <a:gd name="T2" fmla="*/ 10 w 11"/>
              <a:gd name="T3" fmla="*/ 3 h 12"/>
              <a:gd name="T4" fmla="*/ 10 w 11"/>
              <a:gd name="T5" fmla="*/ 12 h 12"/>
              <a:gd name="T6" fmla="*/ 10 w 11"/>
              <a:gd name="T7" fmla="*/ 12 h 12"/>
              <a:gd name="T8" fmla="*/ 2 w 11"/>
              <a:gd name="T9" fmla="*/ 2 h 12"/>
              <a:gd name="T10" fmla="*/ 2 w 11"/>
              <a:gd name="T11" fmla="*/ 2 h 12"/>
              <a:gd name="T12" fmla="*/ 2 w 11"/>
              <a:gd name="T13" fmla="*/ 9 h 12"/>
              <a:gd name="T14" fmla="*/ 4 w 11"/>
              <a:gd name="T15" fmla="*/ 12 h 12"/>
              <a:gd name="T16" fmla="*/ 4 w 11"/>
              <a:gd name="T17" fmla="*/ 12 h 12"/>
              <a:gd name="T18" fmla="*/ 0 w 11"/>
              <a:gd name="T19" fmla="*/ 12 h 12"/>
              <a:gd name="T20" fmla="*/ 0 w 11"/>
              <a:gd name="T21" fmla="*/ 12 h 12"/>
              <a:gd name="T22" fmla="*/ 2 w 11"/>
              <a:gd name="T23" fmla="*/ 9 h 12"/>
              <a:gd name="T24" fmla="*/ 2 w 11"/>
              <a:gd name="T25" fmla="*/ 1 h 12"/>
              <a:gd name="T26" fmla="*/ 0 w 11"/>
              <a:gd name="T27" fmla="*/ 0 h 12"/>
              <a:gd name="T28" fmla="*/ 0 w 11"/>
              <a:gd name="T29" fmla="*/ 0 h 12"/>
              <a:gd name="T30" fmla="*/ 3 w 11"/>
              <a:gd name="T31" fmla="*/ 0 h 12"/>
              <a:gd name="T32" fmla="*/ 9 w 11"/>
              <a:gd name="T33" fmla="*/ 9 h 12"/>
              <a:gd name="T34" fmla="*/ 9 w 11"/>
              <a:gd name="T35" fmla="*/ 9 h 12"/>
              <a:gd name="T36" fmla="*/ 9 w 11"/>
              <a:gd name="T37" fmla="*/ 3 h 12"/>
              <a:gd name="T38" fmla="*/ 7 w 11"/>
              <a:gd name="T39" fmla="*/ 0 h 12"/>
              <a:gd name="T40" fmla="*/ 7 w 11"/>
              <a:gd name="T41" fmla="*/ 0 h 12"/>
              <a:gd name="T42" fmla="*/ 11 w 11"/>
              <a:gd name="T4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1" h="12">
                <a:moveTo>
                  <a:pt x="11" y="0"/>
                </a:moveTo>
                <a:cubicBezTo>
                  <a:pt x="10" y="0"/>
                  <a:pt x="10" y="0"/>
                  <a:pt x="10" y="3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9"/>
                  <a:pt x="2" y="9"/>
                  <a:pt x="2" y="9"/>
                </a:cubicBezTo>
                <a:cubicBezTo>
                  <a:pt x="2" y="11"/>
                  <a:pt x="3" y="12"/>
                  <a:pt x="4" y="12"/>
                </a:cubicBezTo>
                <a:cubicBezTo>
                  <a:pt x="4" y="12"/>
                  <a:pt x="4" y="12"/>
                  <a:pt x="4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1" y="11"/>
                  <a:pt x="2" y="11"/>
                  <a:pt x="2" y="9"/>
                </a:cubicBezTo>
                <a:cubicBezTo>
                  <a:pt x="2" y="1"/>
                  <a:pt x="2" y="1"/>
                  <a:pt x="2" y="1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3" y="0"/>
                  <a:pt x="3" y="0"/>
                  <a:pt x="3" y="0"/>
                </a:cubicBezTo>
                <a:cubicBezTo>
                  <a:pt x="9" y="9"/>
                  <a:pt x="9" y="9"/>
                  <a:pt x="9" y="9"/>
                </a:cubicBezTo>
                <a:cubicBezTo>
                  <a:pt x="9" y="9"/>
                  <a:pt x="9" y="9"/>
                  <a:pt x="9" y="9"/>
                </a:cubicBezTo>
                <a:cubicBezTo>
                  <a:pt x="9" y="3"/>
                  <a:pt x="9" y="3"/>
                  <a:pt x="9" y="3"/>
                </a:cubicBezTo>
                <a:cubicBezTo>
                  <a:pt x="9" y="0"/>
                  <a:pt x="9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11" y="0"/>
                  <a:pt x="11" y="0"/>
                  <a:pt x="11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38411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191</Words>
  <Application>Microsoft Office PowerPoint</Application>
  <PresentationFormat>Widescreen</PresentationFormat>
  <Paragraphs>190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2018-12-17T13:40:06Z</dcterms:created>
  <dcterms:modified xsi:type="dcterms:W3CDTF">2018-12-17T13:45:34Z</dcterms:modified>
</cp:coreProperties>
</file>

<file path=docProps/thumbnail.jpeg>
</file>