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892" y="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257176" y="488951"/>
            <a:ext cx="3357563" cy="10401300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541735" y="3875620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257176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2628901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1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342901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3483770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3483770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1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681288" y="364069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342901" y="1913469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344216" y="6400801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344216" y="7156452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133602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342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0BF5BE-FED2-41D6-A4B9-194A87CB6088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2343150" y="8475136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4914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9A8940-995B-4E10-B1E7-2E30797D5097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0" y="733425"/>
            <a:ext cx="6858000" cy="7677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/>
          </p:cNvSpPr>
          <p:nvPr/>
        </p:nvSpPr>
        <p:spPr bwMode="auto">
          <a:xfrm>
            <a:off x="4951413" y="3089275"/>
            <a:ext cx="1897063" cy="2771775"/>
          </a:xfrm>
          <a:custGeom>
            <a:avLst/>
            <a:gdLst/>
            <a:ahLst/>
            <a:cxnLst>
              <a:cxn ang="0">
                <a:pos x="994" y="1633"/>
              </a:cxn>
              <a:cxn ang="0">
                <a:pos x="820" y="1572"/>
              </a:cxn>
              <a:cxn ang="0">
                <a:pos x="832" y="1507"/>
              </a:cxn>
              <a:cxn ang="0">
                <a:pos x="779" y="1426"/>
              </a:cxn>
              <a:cxn ang="0">
                <a:pos x="708" y="1450"/>
              </a:cxn>
              <a:cxn ang="0">
                <a:pos x="613" y="1480"/>
              </a:cxn>
              <a:cxn ang="0">
                <a:pos x="501" y="1647"/>
              </a:cxn>
              <a:cxn ang="0">
                <a:pos x="412" y="1649"/>
              </a:cxn>
              <a:cxn ang="0">
                <a:pos x="373" y="1633"/>
              </a:cxn>
              <a:cxn ang="0">
                <a:pos x="292" y="1519"/>
              </a:cxn>
              <a:cxn ang="0">
                <a:pos x="203" y="1280"/>
              </a:cxn>
              <a:cxn ang="0">
                <a:pos x="197" y="1233"/>
              </a:cxn>
              <a:cxn ang="0">
                <a:pos x="175" y="1215"/>
              </a:cxn>
              <a:cxn ang="0">
                <a:pos x="140" y="1186"/>
              </a:cxn>
              <a:cxn ang="0">
                <a:pos x="122" y="1164"/>
              </a:cxn>
              <a:cxn ang="0">
                <a:pos x="94" y="1166"/>
              </a:cxn>
              <a:cxn ang="0">
                <a:pos x="65" y="1134"/>
              </a:cxn>
              <a:cxn ang="0">
                <a:pos x="69" y="965"/>
              </a:cxn>
              <a:cxn ang="0">
                <a:pos x="33" y="929"/>
              </a:cxn>
              <a:cxn ang="0">
                <a:pos x="0" y="846"/>
              </a:cxn>
              <a:cxn ang="0">
                <a:pos x="126" y="822"/>
              </a:cxn>
              <a:cxn ang="0">
                <a:pos x="94" y="763"/>
              </a:cxn>
              <a:cxn ang="0">
                <a:pos x="181" y="651"/>
              </a:cxn>
              <a:cxn ang="0">
                <a:pos x="207" y="505"/>
              </a:cxn>
              <a:cxn ang="0">
                <a:pos x="203" y="489"/>
              </a:cxn>
              <a:cxn ang="0">
                <a:pos x="203" y="467"/>
              </a:cxn>
              <a:cxn ang="0">
                <a:pos x="203" y="414"/>
              </a:cxn>
              <a:cxn ang="0">
                <a:pos x="189" y="309"/>
              </a:cxn>
              <a:cxn ang="0">
                <a:pos x="195" y="244"/>
              </a:cxn>
              <a:cxn ang="0">
                <a:pos x="258" y="160"/>
              </a:cxn>
              <a:cxn ang="0">
                <a:pos x="400" y="53"/>
              </a:cxn>
              <a:cxn ang="0">
                <a:pos x="351" y="2"/>
              </a:cxn>
              <a:cxn ang="0">
                <a:pos x="520" y="0"/>
              </a:cxn>
              <a:cxn ang="0">
                <a:pos x="659" y="319"/>
              </a:cxn>
              <a:cxn ang="0">
                <a:pos x="832" y="1051"/>
              </a:cxn>
              <a:cxn ang="0">
                <a:pos x="864" y="1164"/>
              </a:cxn>
              <a:cxn ang="0">
                <a:pos x="874" y="1180"/>
              </a:cxn>
              <a:cxn ang="0">
                <a:pos x="1010" y="1268"/>
              </a:cxn>
              <a:cxn ang="0">
                <a:pos x="1144" y="1343"/>
              </a:cxn>
              <a:cxn ang="0">
                <a:pos x="1195" y="1440"/>
              </a:cxn>
              <a:cxn ang="0">
                <a:pos x="1179" y="1590"/>
              </a:cxn>
              <a:cxn ang="0">
                <a:pos x="1004" y="1704"/>
              </a:cxn>
            </a:cxnLst>
            <a:rect l="0" t="0" r="r" b="b"/>
            <a:pathLst>
              <a:path w="1195" h="1746">
                <a:moveTo>
                  <a:pt x="1004" y="1704"/>
                </a:moveTo>
                <a:lnTo>
                  <a:pt x="994" y="1633"/>
                </a:lnTo>
                <a:lnTo>
                  <a:pt x="911" y="1629"/>
                </a:lnTo>
                <a:lnTo>
                  <a:pt x="820" y="1572"/>
                </a:lnTo>
                <a:lnTo>
                  <a:pt x="838" y="1515"/>
                </a:lnTo>
                <a:lnTo>
                  <a:pt x="832" y="1507"/>
                </a:lnTo>
                <a:lnTo>
                  <a:pt x="793" y="1446"/>
                </a:lnTo>
                <a:lnTo>
                  <a:pt x="779" y="1426"/>
                </a:lnTo>
                <a:lnTo>
                  <a:pt x="751" y="1436"/>
                </a:lnTo>
                <a:lnTo>
                  <a:pt x="708" y="1450"/>
                </a:lnTo>
                <a:lnTo>
                  <a:pt x="651" y="1468"/>
                </a:lnTo>
                <a:lnTo>
                  <a:pt x="613" y="1480"/>
                </a:lnTo>
                <a:lnTo>
                  <a:pt x="572" y="1495"/>
                </a:lnTo>
                <a:lnTo>
                  <a:pt x="501" y="1647"/>
                </a:lnTo>
                <a:lnTo>
                  <a:pt x="463" y="1669"/>
                </a:lnTo>
                <a:lnTo>
                  <a:pt x="412" y="1649"/>
                </a:lnTo>
                <a:lnTo>
                  <a:pt x="404" y="1645"/>
                </a:lnTo>
                <a:lnTo>
                  <a:pt x="373" y="1633"/>
                </a:lnTo>
                <a:lnTo>
                  <a:pt x="357" y="1622"/>
                </a:lnTo>
                <a:lnTo>
                  <a:pt x="292" y="1519"/>
                </a:lnTo>
                <a:lnTo>
                  <a:pt x="319" y="1300"/>
                </a:lnTo>
                <a:lnTo>
                  <a:pt x="203" y="1280"/>
                </a:lnTo>
                <a:lnTo>
                  <a:pt x="203" y="1278"/>
                </a:lnTo>
                <a:lnTo>
                  <a:pt x="197" y="1233"/>
                </a:lnTo>
                <a:lnTo>
                  <a:pt x="191" y="1227"/>
                </a:lnTo>
                <a:lnTo>
                  <a:pt x="175" y="1215"/>
                </a:lnTo>
                <a:lnTo>
                  <a:pt x="152" y="1199"/>
                </a:lnTo>
                <a:lnTo>
                  <a:pt x="140" y="1186"/>
                </a:lnTo>
                <a:lnTo>
                  <a:pt x="136" y="1180"/>
                </a:lnTo>
                <a:lnTo>
                  <a:pt x="122" y="1164"/>
                </a:lnTo>
                <a:lnTo>
                  <a:pt x="100" y="1166"/>
                </a:lnTo>
                <a:lnTo>
                  <a:pt x="94" y="1166"/>
                </a:lnTo>
                <a:lnTo>
                  <a:pt x="83" y="1160"/>
                </a:lnTo>
                <a:lnTo>
                  <a:pt x="65" y="1134"/>
                </a:lnTo>
                <a:lnTo>
                  <a:pt x="35" y="1022"/>
                </a:lnTo>
                <a:lnTo>
                  <a:pt x="69" y="965"/>
                </a:lnTo>
                <a:lnTo>
                  <a:pt x="71" y="965"/>
                </a:lnTo>
                <a:lnTo>
                  <a:pt x="33" y="929"/>
                </a:lnTo>
                <a:lnTo>
                  <a:pt x="0" y="899"/>
                </a:lnTo>
                <a:lnTo>
                  <a:pt x="0" y="846"/>
                </a:lnTo>
                <a:lnTo>
                  <a:pt x="10" y="846"/>
                </a:lnTo>
                <a:lnTo>
                  <a:pt x="126" y="822"/>
                </a:lnTo>
                <a:lnTo>
                  <a:pt x="169" y="716"/>
                </a:lnTo>
                <a:lnTo>
                  <a:pt x="94" y="763"/>
                </a:lnTo>
                <a:lnTo>
                  <a:pt x="59" y="730"/>
                </a:lnTo>
                <a:lnTo>
                  <a:pt x="181" y="651"/>
                </a:lnTo>
                <a:lnTo>
                  <a:pt x="161" y="570"/>
                </a:lnTo>
                <a:lnTo>
                  <a:pt x="207" y="505"/>
                </a:lnTo>
                <a:lnTo>
                  <a:pt x="203" y="501"/>
                </a:lnTo>
                <a:lnTo>
                  <a:pt x="203" y="489"/>
                </a:lnTo>
                <a:lnTo>
                  <a:pt x="203" y="475"/>
                </a:lnTo>
                <a:lnTo>
                  <a:pt x="203" y="467"/>
                </a:lnTo>
                <a:lnTo>
                  <a:pt x="205" y="434"/>
                </a:lnTo>
                <a:lnTo>
                  <a:pt x="203" y="414"/>
                </a:lnTo>
                <a:lnTo>
                  <a:pt x="199" y="351"/>
                </a:lnTo>
                <a:lnTo>
                  <a:pt x="189" y="309"/>
                </a:lnTo>
                <a:lnTo>
                  <a:pt x="195" y="292"/>
                </a:lnTo>
                <a:lnTo>
                  <a:pt x="195" y="244"/>
                </a:lnTo>
                <a:lnTo>
                  <a:pt x="250" y="116"/>
                </a:lnTo>
                <a:lnTo>
                  <a:pt x="258" y="160"/>
                </a:lnTo>
                <a:lnTo>
                  <a:pt x="327" y="104"/>
                </a:lnTo>
                <a:lnTo>
                  <a:pt x="400" y="53"/>
                </a:lnTo>
                <a:lnTo>
                  <a:pt x="402" y="51"/>
                </a:lnTo>
                <a:lnTo>
                  <a:pt x="351" y="2"/>
                </a:lnTo>
                <a:lnTo>
                  <a:pt x="355" y="2"/>
                </a:lnTo>
                <a:lnTo>
                  <a:pt x="520" y="0"/>
                </a:lnTo>
                <a:lnTo>
                  <a:pt x="621" y="278"/>
                </a:lnTo>
                <a:lnTo>
                  <a:pt x="659" y="319"/>
                </a:lnTo>
                <a:lnTo>
                  <a:pt x="688" y="659"/>
                </a:lnTo>
                <a:lnTo>
                  <a:pt x="832" y="1051"/>
                </a:lnTo>
                <a:lnTo>
                  <a:pt x="816" y="1083"/>
                </a:lnTo>
                <a:lnTo>
                  <a:pt x="864" y="1164"/>
                </a:lnTo>
                <a:lnTo>
                  <a:pt x="868" y="1170"/>
                </a:lnTo>
                <a:lnTo>
                  <a:pt x="874" y="1180"/>
                </a:lnTo>
                <a:lnTo>
                  <a:pt x="901" y="1164"/>
                </a:lnTo>
                <a:lnTo>
                  <a:pt x="1010" y="1268"/>
                </a:lnTo>
                <a:lnTo>
                  <a:pt x="1081" y="1324"/>
                </a:lnTo>
                <a:lnTo>
                  <a:pt x="1144" y="1343"/>
                </a:lnTo>
                <a:lnTo>
                  <a:pt x="1187" y="1418"/>
                </a:lnTo>
                <a:lnTo>
                  <a:pt x="1195" y="1440"/>
                </a:lnTo>
                <a:lnTo>
                  <a:pt x="1152" y="1478"/>
                </a:lnTo>
                <a:lnTo>
                  <a:pt x="1179" y="1590"/>
                </a:lnTo>
                <a:lnTo>
                  <a:pt x="1018" y="1746"/>
                </a:lnTo>
                <a:lnTo>
                  <a:pt x="1004" y="1704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2806700" y="2674938"/>
            <a:ext cx="1662113" cy="1293813"/>
          </a:xfrm>
          <a:custGeom>
            <a:avLst/>
            <a:gdLst/>
            <a:ahLst/>
            <a:cxnLst>
              <a:cxn ang="0">
                <a:pos x="1009" y="361"/>
              </a:cxn>
              <a:cxn ang="0">
                <a:pos x="931" y="373"/>
              </a:cxn>
              <a:cxn ang="0">
                <a:pos x="923" y="375"/>
              </a:cxn>
              <a:cxn ang="0">
                <a:pos x="850" y="513"/>
              </a:cxn>
              <a:cxn ang="0">
                <a:pos x="792" y="624"/>
              </a:cxn>
              <a:cxn ang="0">
                <a:pos x="787" y="636"/>
              </a:cxn>
              <a:cxn ang="0">
                <a:pos x="771" y="665"/>
              </a:cxn>
              <a:cxn ang="0">
                <a:pos x="737" y="730"/>
              </a:cxn>
              <a:cxn ang="0">
                <a:pos x="631" y="774"/>
              </a:cxn>
              <a:cxn ang="0">
                <a:pos x="534" y="815"/>
              </a:cxn>
              <a:cxn ang="0">
                <a:pos x="435" y="703"/>
              </a:cxn>
              <a:cxn ang="0">
                <a:pos x="307" y="624"/>
              </a:cxn>
              <a:cxn ang="0">
                <a:pos x="0" y="436"/>
              </a:cxn>
              <a:cxn ang="0">
                <a:pos x="55" y="361"/>
              </a:cxn>
              <a:cxn ang="0">
                <a:pos x="84" y="318"/>
              </a:cxn>
              <a:cxn ang="0">
                <a:pos x="47" y="280"/>
              </a:cxn>
              <a:cxn ang="0">
                <a:pos x="140" y="241"/>
              </a:cxn>
              <a:cxn ang="0">
                <a:pos x="171" y="229"/>
              </a:cxn>
              <a:cxn ang="0">
                <a:pos x="252" y="127"/>
              </a:cxn>
              <a:cxn ang="0">
                <a:pos x="286" y="73"/>
              </a:cxn>
              <a:cxn ang="0">
                <a:pos x="408" y="36"/>
              </a:cxn>
              <a:cxn ang="0">
                <a:pos x="506" y="48"/>
              </a:cxn>
              <a:cxn ang="0">
                <a:pos x="518" y="50"/>
              </a:cxn>
              <a:cxn ang="0">
                <a:pos x="530" y="91"/>
              </a:cxn>
              <a:cxn ang="0">
                <a:pos x="538" y="113"/>
              </a:cxn>
              <a:cxn ang="0">
                <a:pos x="540" y="119"/>
              </a:cxn>
              <a:cxn ang="0">
                <a:pos x="552" y="148"/>
              </a:cxn>
              <a:cxn ang="0">
                <a:pos x="562" y="148"/>
              </a:cxn>
              <a:cxn ang="0">
                <a:pos x="581" y="144"/>
              </a:cxn>
              <a:cxn ang="0">
                <a:pos x="656" y="81"/>
              </a:cxn>
              <a:cxn ang="0">
                <a:pos x="686" y="99"/>
              </a:cxn>
              <a:cxn ang="0">
                <a:pos x="913" y="0"/>
              </a:cxn>
              <a:cxn ang="0">
                <a:pos x="956" y="168"/>
              </a:cxn>
              <a:cxn ang="0">
                <a:pos x="1047" y="286"/>
              </a:cxn>
              <a:cxn ang="0">
                <a:pos x="1009" y="361"/>
              </a:cxn>
            </a:cxnLst>
            <a:rect l="0" t="0" r="r" b="b"/>
            <a:pathLst>
              <a:path w="1047" h="815">
                <a:moveTo>
                  <a:pt x="1009" y="361"/>
                </a:moveTo>
                <a:lnTo>
                  <a:pt x="931" y="373"/>
                </a:lnTo>
                <a:lnTo>
                  <a:pt x="923" y="375"/>
                </a:lnTo>
                <a:lnTo>
                  <a:pt x="850" y="513"/>
                </a:lnTo>
                <a:lnTo>
                  <a:pt x="792" y="624"/>
                </a:lnTo>
                <a:lnTo>
                  <a:pt x="787" y="636"/>
                </a:lnTo>
                <a:lnTo>
                  <a:pt x="771" y="665"/>
                </a:lnTo>
                <a:lnTo>
                  <a:pt x="737" y="730"/>
                </a:lnTo>
                <a:lnTo>
                  <a:pt x="631" y="774"/>
                </a:lnTo>
                <a:lnTo>
                  <a:pt x="534" y="815"/>
                </a:lnTo>
                <a:lnTo>
                  <a:pt x="435" y="703"/>
                </a:lnTo>
                <a:lnTo>
                  <a:pt x="307" y="624"/>
                </a:lnTo>
                <a:lnTo>
                  <a:pt x="0" y="436"/>
                </a:lnTo>
                <a:lnTo>
                  <a:pt x="55" y="361"/>
                </a:lnTo>
                <a:lnTo>
                  <a:pt x="84" y="318"/>
                </a:lnTo>
                <a:lnTo>
                  <a:pt x="47" y="280"/>
                </a:lnTo>
                <a:lnTo>
                  <a:pt x="140" y="241"/>
                </a:lnTo>
                <a:lnTo>
                  <a:pt x="171" y="229"/>
                </a:lnTo>
                <a:lnTo>
                  <a:pt x="252" y="127"/>
                </a:lnTo>
                <a:lnTo>
                  <a:pt x="286" y="73"/>
                </a:lnTo>
                <a:lnTo>
                  <a:pt x="408" y="36"/>
                </a:lnTo>
                <a:lnTo>
                  <a:pt x="506" y="48"/>
                </a:lnTo>
                <a:lnTo>
                  <a:pt x="518" y="50"/>
                </a:lnTo>
                <a:lnTo>
                  <a:pt x="530" y="91"/>
                </a:lnTo>
                <a:lnTo>
                  <a:pt x="538" y="113"/>
                </a:lnTo>
                <a:lnTo>
                  <a:pt x="540" y="119"/>
                </a:lnTo>
                <a:lnTo>
                  <a:pt x="552" y="148"/>
                </a:lnTo>
                <a:lnTo>
                  <a:pt x="562" y="148"/>
                </a:lnTo>
                <a:lnTo>
                  <a:pt x="581" y="144"/>
                </a:lnTo>
                <a:lnTo>
                  <a:pt x="656" y="81"/>
                </a:lnTo>
                <a:lnTo>
                  <a:pt x="686" y="99"/>
                </a:lnTo>
                <a:lnTo>
                  <a:pt x="913" y="0"/>
                </a:lnTo>
                <a:lnTo>
                  <a:pt x="956" y="168"/>
                </a:lnTo>
                <a:lnTo>
                  <a:pt x="1047" y="286"/>
                </a:lnTo>
                <a:lnTo>
                  <a:pt x="1009" y="361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5386388" y="6688138"/>
            <a:ext cx="698500" cy="760413"/>
          </a:xfrm>
          <a:custGeom>
            <a:avLst/>
            <a:gdLst/>
            <a:ahLst/>
            <a:cxnLst>
              <a:cxn ang="0">
                <a:pos x="335" y="201"/>
              </a:cxn>
              <a:cxn ang="0">
                <a:pos x="288" y="221"/>
              </a:cxn>
              <a:cxn ang="0">
                <a:pos x="300" y="233"/>
              </a:cxn>
              <a:cxn ang="0">
                <a:pos x="308" y="244"/>
              </a:cxn>
              <a:cxn ang="0">
                <a:pos x="339" y="272"/>
              </a:cxn>
              <a:cxn ang="0">
                <a:pos x="440" y="369"/>
              </a:cxn>
              <a:cxn ang="0">
                <a:pos x="432" y="385"/>
              </a:cxn>
              <a:cxn ang="0">
                <a:pos x="418" y="426"/>
              </a:cxn>
              <a:cxn ang="0">
                <a:pos x="383" y="416"/>
              </a:cxn>
              <a:cxn ang="0">
                <a:pos x="361" y="408"/>
              </a:cxn>
              <a:cxn ang="0">
                <a:pos x="357" y="406"/>
              </a:cxn>
              <a:cxn ang="0">
                <a:pos x="308" y="424"/>
              </a:cxn>
              <a:cxn ang="0">
                <a:pos x="306" y="424"/>
              </a:cxn>
              <a:cxn ang="0">
                <a:pos x="278" y="420"/>
              </a:cxn>
              <a:cxn ang="0">
                <a:pos x="215" y="410"/>
              </a:cxn>
              <a:cxn ang="0">
                <a:pos x="156" y="400"/>
              </a:cxn>
              <a:cxn ang="0">
                <a:pos x="112" y="479"/>
              </a:cxn>
              <a:cxn ang="0">
                <a:pos x="43" y="475"/>
              </a:cxn>
              <a:cxn ang="0">
                <a:pos x="0" y="406"/>
              </a:cxn>
              <a:cxn ang="0">
                <a:pos x="39" y="377"/>
              </a:cxn>
              <a:cxn ang="0">
                <a:pos x="108" y="310"/>
              </a:cxn>
              <a:cxn ang="0">
                <a:pos x="118" y="231"/>
              </a:cxn>
              <a:cxn ang="0">
                <a:pos x="130" y="223"/>
              </a:cxn>
              <a:cxn ang="0">
                <a:pos x="150" y="211"/>
              </a:cxn>
              <a:cxn ang="0">
                <a:pos x="187" y="187"/>
              </a:cxn>
              <a:cxn ang="0">
                <a:pos x="193" y="187"/>
              </a:cxn>
              <a:cxn ang="0">
                <a:pos x="160" y="164"/>
              </a:cxn>
              <a:cxn ang="0">
                <a:pos x="160" y="122"/>
              </a:cxn>
              <a:cxn ang="0">
                <a:pos x="162" y="0"/>
              </a:cxn>
              <a:cxn ang="0">
                <a:pos x="292" y="152"/>
              </a:cxn>
              <a:cxn ang="0">
                <a:pos x="335" y="201"/>
              </a:cxn>
            </a:cxnLst>
            <a:rect l="0" t="0" r="r" b="b"/>
            <a:pathLst>
              <a:path w="440" h="479">
                <a:moveTo>
                  <a:pt x="335" y="201"/>
                </a:moveTo>
                <a:lnTo>
                  <a:pt x="288" y="221"/>
                </a:lnTo>
                <a:lnTo>
                  <a:pt x="300" y="233"/>
                </a:lnTo>
                <a:lnTo>
                  <a:pt x="308" y="244"/>
                </a:lnTo>
                <a:lnTo>
                  <a:pt x="339" y="272"/>
                </a:lnTo>
                <a:lnTo>
                  <a:pt x="440" y="369"/>
                </a:lnTo>
                <a:lnTo>
                  <a:pt x="432" y="385"/>
                </a:lnTo>
                <a:lnTo>
                  <a:pt x="418" y="426"/>
                </a:lnTo>
                <a:lnTo>
                  <a:pt x="383" y="416"/>
                </a:lnTo>
                <a:lnTo>
                  <a:pt x="361" y="408"/>
                </a:lnTo>
                <a:lnTo>
                  <a:pt x="357" y="406"/>
                </a:lnTo>
                <a:lnTo>
                  <a:pt x="308" y="424"/>
                </a:lnTo>
                <a:lnTo>
                  <a:pt x="306" y="424"/>
                </a:lnTo>
                <a:lnTo>
                  <a:pt x="278" y="420"/>
                </a:lnTo>
                <a:lnTo>
                  <a:pt x="215" y="410"/>
                </a:lnTo>
                <a:lnTo>
                  <a:pt x="156" y="400"/>
                </a:lnTo>
                <a:lnTo>
                  <a:pt x="112" y="479"/>
                </a:lnTo>
                <a:lnTo>
                  <a:pt x="43" y="475"/>
                </a:lnTo>
                <a:lnTo>
                  <a:pt x="0" y="406"/>
                </a:lnTo>
                <a:lnTo>
                  <a:pt x="39" y="377"/>
                </a:lnTo>
                <a:lnTo>
                  <a:pt x="108" y="310"/>
                </a:lnTo>
                <a:lnTo>
                  <a:pt x="118" y="231"/>
                </a:lnTo>
                <a:lnTo>
                  <a:pt x="130" y="223"/>
                </a:lnTo>
                <a:lnTo>
                  <a:pt x="150" y="211"/>
                </a:lnTo>
                <a:lnTo>
                  <a:pt x="187" y="187"/>
                </a:lnTo>
                <a:lnTo>
                  <a:pt x="193" y="187"/>
                </a:lnTo>
                <a:lnTo>
                  <a:pt x="160" y="164"/>
                </a:lnTo>
                <a:lnTo>
                  <a:pt x="160" y="122"/>
                </a:lnTo>
                <a:lnTo>
                  <a:pt x="162" y="0"/>
                </a:lnTo>
                <a:lnTo>
                  <a:pt x="292" y="152"/>
                </a:lnTo>
                <a:lnTo>
                  <a:pt x="335" y="201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/>
          </p:cNvSpPr>
          <p:nvPr/>
        </p:nvSpPr>
        <p:spPr bwMode="auto">
          <a:xfrm>
            <a:off x="5583238" y="6015038"/>
            <a:ext cx="673100" cy="1095375"/>
          </a:xfrm>
          <a:custGeom>
            <a:avLst/>
            <a:gdLst/>
            <a:ahLst/>
            <a:cxnLst>
              <a:cxn ang="0">
                <a:pos x="416" y="53"/>
              </a:cxn>
              <a:cxn ang="0">
                <a:pos x="424" y="199"/>
              </a:cxn>
              <a:cxn ang="0">
                <a:pos x="422" y="205"/>
              </a:cxn>
              <a:cxn ang="0">
                <a:pos x="422" y="232"/>
              </a:cxn>
              <a:cxn ang="0">
                <a:pos x="410" y="248"/>
              </a:cxn>
              <a:cxn ang="0">
                <a:pos x="405" y="252"/>
              </a:cxn>
              <a:cxn ang="0">
                <a:pos x="403" y="276"/>
              </a:cxn>
              <a:cxn ang="0">
                <a:pos x="373" y="294"/>
              </a:cxn>
              <a:cxn ang="0">
                <a:pos x="373" y="319"/>
              </a:cxn>
              <a:cxn ang="0">
                <a:pos x="371" y="337"/>
              </a:cxn>
              <a:cxn ang="0">
                <a:pos x="377" y="355"/>
              </a:cxn>
              <a:cxn ang="0">
                <a:pos x="383" y="372"/>
              </a:cxn>
              <a:cxn ang="0">
                <a:pos x="391" y="380"/>
              </a:cxn>
              <a:cxn ang="0">
                <a:pos x="393" y="400"/>
              </a:cxn>
              <a:cxn ang="0">
                <a:pos x="395" y="428"/>
              </a:cxn>
              <a:cxn ang="0">
                <a:pos x="395" y="430"/>
              </a:cxn>
              <a:cxn ang="0">
                <a:pos x="375" y="505"/>
              </a:cxn>
              <a:cxn ang="0">
                <a:pos x="351" y="546"/>
              </a:cxn>
              <a:cxn ang="0">
                <a:pos x="347" y="564"/>
              </a:cxn>
              <a:cxn ang="0">
                <a:pos x="324" y="655"/>
              </a:cxn>
              <a:cxn ang="0">
                <a:pos x="326" y="680"/>
              </a:cxn>
              <a:cxn ang="0">
                <a:pos x="326" y="690"/>
              </a:cxn>
              <a:cxn ang="0">
                <a:pos x="316" y="672"/>
              </a:cxn>
              <a:cxn ang="0">
                <a:pos x="308" y="659"/>
              </a:cxn>
              <a:cxn ang="0">
                <a:pos x="296" y="637"/>
              </a:cxn>
              <a:cxn ang="0">
                <a:pos x="243" y="623"/>
              </a:cxn>
              <a:cxn ang="0">
                <a:pos x="227" y="619"/>
              </a:cxn>
              <a:cxn ang="0">
                <a:pos x="213" y="625"/>
              </a:cxn>
              <a:cxn ang="0">
                <a:pos x="211" y="625"/>
              </a:cxn>
              <a:cxn ang="0">
                <a:pos x="168" y="576"/>
              </a:cxn>
              <a:cxn ang="0">
                <a:pos x="38" y="424"/>
              </a:cxn>
              <a:cxn ang="0">
                <a:pos x="6" y="299"/>
              </a:cxn>
              <a:cxn ang="0">
                <a:pos x="0" y="290"/>
              </a:cxn>
              <a:cxn ang="0">
                <a:pos x="93" y="191"/>
              </a:cxn>
              <a:cxn ang="0">
                <a:pos x="69" y="75"/>
              </a:cxn>
              <a:cxn ang="0">
                <a:pos x="190" y="51"/>
              </a:cxn>
              <a:cxn ang="0">
                <a:pos x="292" y="17"/>
              </a:cxn>
              <a:cxn ang="0">
                <a:pos x="341" y="0"/>
              </a:cxn>
              <a:cxn ang="0">
                <a:pos x="369" y="19"/>
              </a:cxn>
              <a:cxn ang="0">
                <a:pos x="416" y="53"/>
              </a:cxn>
            </a:cxnLst>
            <a:rect l="0" t="0" r="r" b="b"/>
            <a:pathLst>
              <a:path w="424" h="690">
                <a:moveTo>
                  <a:pt x="416" y="53"/>
                </a:moveTo>
                <a:lnTo>
                  <a:pt x="424" y="199"/>
                </a:lnTo>
                <a:lnTo>
                  <a:pt x="422" y="205"/>
                </a:lnTo>
                <a:lnTo>
                  <a:pt x="422" y="232"/>
                </a:lnTo>
                <a:lnTo>
                  <a:pt x="410" y="248"/>
                </a:lnTo>
                <a:lnTo>
                  <a:pt x="405" y="252"/>
                </a:lnTo>
                <a:lnTo>
                  <a:pt x="403" y="276"/>
                </a:lnTo>
                <a:lnTo>
                  <a:pt x="373" y="294"/>
                </a:lnTo>
                <a:lnTo>
                  <a:pt x="373" y="319"/>
                </a:lnTo>
                <a:lnTo>
                  <a:pt x="371" y="337"/>
                </a:lnTo>
                <a:lnTo>
                  <a:pt x="377" y="355"/>
                </a:lnTo>
                <a:lnTo>
                  <a:pt x="383" y="372"/>
                </a:lnTo>
                <a:lnTo>
                  <a:pt x="391" y="380"/>
                </a:lnTo>
                <a:lnTo>
                  <a:pt x="393" y="400"/>
                </a:lnTo>
                <a:lnTo>
                  <a:pt x="395" y="428"/>
                </a:lnTo>
                <a:lnTo>
                  <a:pt x="395" y="430"/>
                </a:lnTo>
                <a:lnTo>
                  <a:pt x="375" y="505"/>
                </a:lnTo>
                <a:lnTo>
                  <a:pt x="351" y="546"/>
                </a:lnTo>
                <a:lnTo>
                  <a:pt x="347" y="564"/>
                </a:lnTo>
                <a:lnTo>
                  <a:pt x="324" y="655"/>
                </a:lnTo>
                <a:lnTo>
                  <a:pt x="326" y="680"/>
                </a:lnTo>
                <a:lnTo>
                  <a:pt x="326" y="690"/>
                </a:lnTo>
                <a:lnTo>
                  <a:pt x="316" y="672"/>
                </a:lnTo>
                <a:lnTo>
                  <a:pt x="308" y="659"/>
                </a:lnTo>
                <a:lnTo>
                  <a:pt x="296" y="637"/>
                </a:lnTo>
                <a:lnTo>
                  <a:pt x="243" y="623"/>
                </a:lnTo>
                <a:lnTo>
                  <a:pt x="227" y="619"/>
                </a:lnTo>
                <a:lnTo>
                  <a:pt x="213" y="625"/>
                </a:lnTo>
                <a:lnTo>
                  <a:pt x="211" y="625"/>
                </a:lnTo>
                <a:lnTo>
                  <a:pt x="168" y="576"/>
                </a:lnTo>
                <a:lnTo>
                  <a:pt x="38" y="424"/>
                </a:lnTo>
                <a:lnTo>
                  <a:pt x="6" y="299"/>
                </a:lnTo>
                <a:lnTo>
                  <a:pt x="0" y="290"/>
                </a:lnTo>
                <a:lnTo>
                  <a:pt x="93" y="191"/>
                </a:lnTo>
                <a:lnTo>
                  <a:pt x="69" y="75"/>
                </a:lnTo>
                <a:lnTo>
                  <a:pt x="190" y="51"/>
                </a:lnTo>
                <a:lnTo>
                  <a:pt x="292" y="17"/>
                </a:lnTo>
                <a:lnTo>
                  <a:pt x="341" y="0"/>
                </a:lnTo>
                <a:lnTo>
                  <a:pt x="369" y="19"/>
                </a:lnTo>
                <a:lnTo>
                  <a:pt x="416" y="53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1603375" y="749300"/>
            <a:ext cx="1860550" cy="1519238"/>
          </a:xfrm>
          <a:custGeom>
            <a:avLst/>
            <a:gdLst/>
            <a:ahLst/>
            <a:cxnLst>
              <a:cxn ang="0">
                <a:pos x="1172" y="710"/>
              </a:cxn>
              <a:cxn ang="0">
                <a:pos x="1051" y="675"/>
              </a:cxn>
              <a:cxn ang="0">
                <a:pos x="913" y="898"/>
              </a:cxn>
              <a:cxn ang="0">
                <a:pos x="884" y="945"/>
              </a:cxn>
              <a:cxn ang="0">
                <a:pos x="876" y="957"/>
              </a:cxn>
              <a:cxn ang="0">
                <a:pos x="779" y="939"/>
              </a:cxn>
              <a:cxn ang="0">
                <a:pos x="653" y="825"/>
              </a:cxn>
              <a:cxn ang="0">
                <a:pos x="544" y="870"/>
              </a:cxn>
              <a:cxn ang="0">
                <a:pos x="548" y="785"/>
              </a:cxn>
              <a:cxn ang="0">
                <a:pos x="483" y="722"/>
              </a:cxn>
              <a:cxn ang="0">
                <a:pos x="458" y="722"/>
              </a:cxn>
              <a:cxn ang="0">
                <a:pos x="385" y="712"/>
              </a:cxn>
              <a:cxn ang="0">
                <a:pos x="387" y="623"/>
              </a:cxn>
              <a:cxn ang="0">
                <a:pos x="0" y="509"/>
              </a:cxn>
              <a:cxn ang="0">
                <a:pos x="172" y="286"/>
              </a:cxn>
              <a:cxn ang="0">
                <a:pos x="178" y="280"/>
              </a:cxn>
              <a:cxn ang="0">
                <a:pos x="266" y="329"/>
              </a:cxn>
              <a:cxn ang="0">
                <a:pos x="272" y="229"/>
              </a:cxn>
              <a:cxn ang="0">
                <a:pos x="322" y="221"/>
              </a:cxn>
              <a:cxn ang="0">
                <a:pos x="363" y="156"/>
              </a:cxn>
              <a:cxn ang="0">
                <a:pos x="280" y="91"/>
              </a:cxn>
              <a:cxn ang="0">
                <a:pos x="335" y="41"/>
              </a:cxn>
              <a:cxn ang="0">
                <a:pos x="416" y="0"/>
              </a:cxn>
              <a:cxn ang="0">
                <a:pos x="481" y="128"/>
              </a:cxn>
              <a:cxn ang="0">
                <a:pos x="785" y="343"/>
              </a:cxn>
              <a:cxn ang="0">
                <a:pos x="787" y="363"/>
              </a:cxn>
              <a:cxn ang="0">
                <a:pos x="797" y="426"/>
              </a:cxn>
              <a:cxn ang="0">
                <a:pos x="842" y="467"/>
              </a:cxn>
              <a:cxn ang="0">
                <a:pos x="919" y="517"/>
              </a:cxn>
              <a:cxn ang="0">
                <a:pos x="1042" y="594"/>
              </a:cxn>
              <a:cxn ang="0">
                <a:pos x="1071" y="600"/>
              </a:cxn>
              <a:cxn ang="0">
                <a:pos x="1140" y="615"/>
              </a:cxn>
              <a:cxn ang="0">
                <a:pos x="1172" y="710"/>
              </a:cxn>
            </a:cxnLst>
            <a:rect l="0" t="0" r="r" b="b"/>
            <a:pathLst>
              <a:path w="1172" h="957">
                <a:moveTo>
                  <a:pt x="1172" y="710"/>
                </a:moveTo>
                <a:lnTo>
                  <a:pt x="1051" y="675"/>
                </a:lnTo>
                <a:lnTo>
                  <a:pt x="913" y="898"/>
                </a:lnTo>
                <a:lnTo>
                  <a:pt x="884" y="945"/>
                </a:lnTo>
                <a:lnTo>
                  <a:pt x="876" y="957"/>
                </a:lnTo>
                <a:lnTo>
                  <a:pt x="779" y="939"/>
                </a:lnTo>
                <a:lnTo>
                  <a:pt x="653" y="825"/>
                </a:lnTo>
                <a:lnTo>
                  <a:pt x="544" y="870"/>
                </a:lnTo>
                <a:lnTo>
                  <a:pt x="548" y="785"/>
                </a:lnTo>
                <a:lnTo>
                  <a:pt x="483" y="722"/>
                </a:lnTo>
                <a:lnTo>
                  <a:pt x="458" y="722"/>
                </a:lnTo>
                <a:lnTo>
                  <a:pt x="385" y="712"/>
                </a:lnTo>
                <a:lnTo>
                  <a:pt x="387" y="623"/>
                </a:lnTo>
                <a:lnTo>
                  <a:pt x="0" y="509"/>
                </a:lnTo>
                <a:lnTo>
                  <a:pt x="172" y="286"/>
                </a:lnTo>
                <a:lnTo>
                  <a:pt x="178" y="280"/>
                </a:lnTo>
                <a:lnTo>
                  <a:pt x="266" y="329"/>
                </a:lnTo>
                <a:lnTo>
                  <a:pt x="272" y="229"/>
                </a:lnTo>
                <a:lnTo>
                  <a:pt x="322" y="221"/>
                </a:lnTo>
                <a:lnTo>
                  <a:pt x="363" y="156"/>
                </a:lnTo>
                <a:lnTo>
                  <a:pt x="280" y="91"/>
                </a:lnTo>
                <a:lnTo>
                  <a:pt x="335" y="41"/>
                </a:lnTo>
                <a:lnTo>
                  <a:pt x="416" y="0"/>
                </a:lnTo>
                <a:lnTo>
                  <a:pt x="481" y="128"/>
                </a:lnTo>
                <a:lnTo>
                  <a:pt x="785" y="343"/>
                </a:lnTo>
                <a:lnTo>
                  <a:pt x="787" y="363"/>
                </a:lnTo>
                <a:lnTo>
                  <a:pt x="797" y="426"/>
                </a:lnTo>
                <a:lnTo>
                  <a:pt x="842" y="467"/>
                </a:lnTo>
                <a:lnTo>
                  <a:pt x="919" y="517"/>
                </a:lnTo>
                <a:lnTo>
                  <a:pt x="1042" y="594"/>
                </a:lnTo>
                <a:lnTo>
                  <a:pt x="1071" y="600"/>
                </a:lnTo>
                <a:lnTo>
                  <a:pt x="1140" y="615"/>
                </a:lnTo>
                <a:lnTo>
                  <a:pt x="1172" y="710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3714750" y="4110038"/>
            <a:ext cx="1449388" cy="2151063"/>
          </a:xfrm>
          <a:custGeom>
            <a:avLst/>
            <a:gdLst/>
            <a:ahLst/>
            <a:cxnLst>
              <a:cxn ang="0">
                <a:pos x="437" y="223"/>
              </a:cxn>
              <a:cxn ang="0">
                <a:pos x="483" y="393"/>
              </a:cxn>
              <a:cxn ang="0">
                <a:pos x="479" y="420"/>
              </a:cxn>
              <a:cxn ang="0">
                <a:pos x="451" y="590"/>
              </a:cxn>
              <a:cxn ang="0">
                <a:pos x="493" y="627"/>
              </a:cxn>
              <a:cxn ang="0">
                <a:pos x="536" y="655"/>
              </a:cxn>
              <a:cxn ang="0">
                <a:pos x="587" y="698"/>
              </a:cxn>
              <a:cxn ang="0">
                <a:pos x="798" y="880"/>
              </a:cxn>
              <a:cxn ang="0">
                <a:pos x="913" y="1170"/>
              </a:cxn>
              <a:cxn ang="0">
                <a:pos x="875" y="1213"/>
              </a:cxn>
              <a:cxn ang="0">
                <a:pos x="871" y="1217"/>
              </a:cxn>
              <a:cxn ang="0">
                <a:pos x="789" y="1184"/>
              </a:cxn>
              <a:cxn ang="0">
                <a:pos x="785" y="1188"/>
              </a:cxn>
              <a:cxn ang="0">
                <a:pos x="767" y="1198"/>
              </a:cxn>
              <a:cxn ang="0">
                <a:pos x="765" y="1207"/>
              </a:cxn>
              <a:cxn ang="0">
                <a:pos x="763" y="1217"/>
              </a:cxn>
              <a:cxn ang="0">
                <a:pos x="706" y="1251"/>
              </a:cxn>
              <a:cxn ang="0">
                <a:pos x="722" y="1330"/>
              </a:cxn>
              <a:cxn ang="0">
                <a:pos x="733" y="1355"/>
              </a:cxn>
              <a:cxn ang="0">
                <a:pos x="682" y="1330"/>
              </a:cxn>
              <a:cxn ang="0">
                <a:pos x="627" y="1275"/>
              </a:cxn>
              <a:cxn ang="0">
                <a:pos x="587" y="1211"/>
              </a:cxn>
              <a:cxn ang="0">
                <a:pos x="546" y="1142"/>
              </a:cxn>
              <a:cxn ang="0">
                <a:pos x="491" y="1140"/>
              </a:cxn>
              <a:cxn ang="0">
                <a:pos x="351" y="1052"/>
              </a:cxn>
              <a:cxn ang="0">
                <a:pos x="288" y="913"/>
              </a:cxn>
              <a:cxn ang="0">
                <a:pos x="262" y="872"/>
              </a:cxn>
              <a:cxn ang="0">
                <a:pos x="220" y="797"/>
              </a:cxn>
              <a:cxn ang="0">
                <a:pos x="138" y="773"/>
              </a:cxn>
              <a:cxn ang="0">
                <a:pos x="71" y="592"/>
              </a:cxn>
              <a:cxn ang="0">
                <a:pos x="25" y="424"/>
              </a:cxn>
              <a:cxn ang="0">
                <a:pos x="37" y="225"/>
              </a:cxn>
              <a:cxn ang="0">
                <a:pos x="0" y="158"/>
              </a:cxn>
              <a:cxn ang="0">
                <a:pos x="2" y="144"/>
              </a:cxn>
              <a:cxn ang="0">
                <a:pos x="29" y="0"/>
              </a:cxn>
              <a:cxn ang="0">
                <a:pos x="61" y="12"/>
              </a:cxn>
              <a:cxn ang="0">
                <a:pos x="128" y="39"/>
              </a:cxn>
              <a:cxn ang="0">
                <a:pos x="311" y="108"/>
              </a:cxn>
              <a:cxn ang="0">
                <a:pos x="437" y="223"/>
              </a:cxn>
            </a:cxnLst>
            <a:rect l="0" t="0" r="r" b="b"/>
            <a:pathLst>
              <a:path w="913" h="1355">
                <a:moveTo>
                  <a:pt x="437" y="223"/>
                </a:moveTo>
                <a:lnTo>
                  <a:pt x="483" y="393"/>
                </a:lnTo>
                <a:lnTo>
                  <a:pt x="479" y="420"/>
                </a:lnTo>
                <a:lnTo>
                  <a:pt x="451" y="590"/>
                </a:lnTo>
                <a:lnTo>
                  <a:pt x="493" y="627"/>
                </a:lnTo>
                <a:lnTo>
                  <a:pt x="536" y="655"/>
                </a:lnTo>
                <a:lnTo>
                  <a:pt x="587" y="698"/>
                </a:lnTo>
                <a:lnTo>
                  <a:pt x="798" y="880"/>
                </a:lnTo>
                <a:lnTo>
                  <a:pt x="913" y="1170"/>
                </a:lnTo>
                <a:lnTo>
                  <a:pt x="875" y="1213"/>
                </a:lnTo>
                <a:lnTo>
                  <a:pt x="871" y="1217"/>
                </a:lnTo>
                <a:lnTo>
                  <a:pt x="789" y="1184"/>
                </a:lnTo>
                <a:lnTo>
                  <a:pt x="785" y="1188"/>
                </a:lnTo>
                <a:lnTo>
                  <a:pt x="767" y="1198"/>
                </a:lnTo>
                <a:lnTo>
                  <a:pt x="765" y="1207"/>
                </a:lnTo>
                <a:lnTo>
                  <a:pt x="763" y="1217"/>
                </a:lnTo>
                <a:lnTo>
                  <a:pt x="706" y="1251"/>
                </a:lnTo>
                <a:lnTo>
                  <a:pt x="722" y="1330"/>
                </a:lnTo>
                <a:lnTo>
                  <a:pt x="733" y="1355"/>
                </a:lnTo>
                <a:lnTo>
                  <a:pt x="682" y="1330"/>
                </a:lnTo>
                <a:lnTo>
                  <a:pt x="627" y="1275"/>
                </a:lnTo>
                <a:lnTo>
                  <a:pt x="587" y="1211"/>
                </a:lnTo>
                <a:lnTo>
                  <a:pt x="546" y="1142"/>
                </a:lnTo>
                <a:lnTo>
                  <a:pt x="491" y="1140"/>
                </a:lnTo>
                <a:lnTo>
                  <a:pt x="351" y="1052"/>
                </a:lnTo>
                <a:lnTo>
                  <a:pt x="288" y="913"/>
                </a:lnTo>
                <a:lnTo>
                  <a:pt x="262" y="872"/>
                </a:lnTo>
                <a:lnTo>
                  <a:pt x="220" y="797"/>
                </a:lnTo>
                <a:lnTo>
                  <a:pt x="138" y="773"/>
                </a:lnTo>
                <a:lnTo>
                  <a:pt x="71" y="592"/>
                </a:lnTo>
                <a:lnTo>
                  <a:pt x="25" y="424"/>
                </a:lnTo>
                <a:lnTo>
                  <a:pt x="37" y="225"/>
                </a:lnTo>
                <a:lnTo>
                  <a:pt x="0" y="158"/>
                </a:lnTo>
                <a:lnTo>
                  <a:pt x="2" y="144"/>
                </a:lnTo>
                <a:lnTo>
                  <a:pt x="29" y="0"/>
                </a:lnTo>
                <a:lnTo>
                  <a:pt x="61" y="12"/>
                </a:lnTo>
                <a:lnTo>
                  <a:pt x="128" y="39"/>
                </a:lnTo>
                <a:lnTo>
                  <a:pt x="311" y="108"/>
                </a:lnTo>
                <a:lnTo>
                  <a:pt x="437" y="223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/>
          </p:cNvSpPr>
          <p:nvPr/>
        </p:nvSpPr>
        <p:spPr bwMode="auto">
          <a:xfrm>
            <a:off x="2994025" y="1820863"/>
            <a:ext cx="1304925" cy="1089025"/>
          </a:xfrm>
          <a:custGeom>
            <a:avLst/>
            <a:gdLst/>
            <a:ahLst/>
            <a:cxnLst>
              <a:cxn ang="0">
                <a:pos x="296" y="35"/>
              </a:cxn>
              <a:cxn ang="0">
                <a:pos x="394" y="104"/>
              </a:cxn>
              <a:cxn ang="0">
                <a:pos x="538" y="207"/>
              </a:cxn>
              <a:cxn ang="0">
                <a:pos x="594" y="246"/>
              </a:cxn>
              <a:cxn ang="0">
                <a:pos x="730" y="341"/>
              </a:cxn>
              <a:cxn ang="0">
                <a:pos x="775" y="398"/>
              </a:cxn>
              <a:cxn ang="0">
                <a:pos x="822" y="453"/>
              </a:cxn>
              <a:cxn ang="0">
                <a:pos x="805" y="503"/>
              </a:cxn>
              <a:cxn ang="0">
                <a:pos x="795" y="538"/>
              </a:cxn>
              <a:cxn ang="0">
                <a:pos x="568" y="637"/>
              </a:cxn>
              <a:cxn ang="0">
                <a:pos x="538" y="619"/>
              </a:cxn>
              <a:cxn ang="0">
                <a:pos x="463" y="682"/>
              </a:cxn>
              <a:cxn ang="0">
                <a:pos x="444" y="686"/>
              </a:cxn>
              <a:cxn ang="0">
                <a:pos x="434" y="686"/>
              </a:cxn>
              <a:cxn ang="0">
                <a:pos x="422" y="657"/>
              </a:cxn>
              <a:cxn ang="0">
                <a:pos x="420" y="651"/>
              </a:cxn>
              <a:cxn ang="0">
                <a:pos x="412" y="629"/>
              </a:cxn>
              <a:cxn ang="0">
                <a:pos x="400" y="588"/>
              </a:cxn>
              <a:cxn ang="0">
                <a:pos x="388" y="586"/>
              </a:cxn>
              <a:cxn ang="0">
                <a:pos x="290" y="574"/>
              </a:cxn>
              <a:cxn ang="0">
                <a:pos x="168" y="611"/>
              </a:cxn>
              <a:cxn ang="0">
                <a:pos x="134" y="665"/>
              </a:cxn>
              <a:cxn ang="0">
                <a:pos x="100" y="566"/>
              </a:cxn>
              <a:cxn ang="0">
                <a:pos x="91" y="548"/>
              </a:cxn>
              <a:cxn ang="0">
                <a:pos x="87" y="530"/>
              </a:cxn>
              <a:cxn ang="0">
                <a:pos x="57" y="446"/>
              </a:cxn>
              <a:cxn ang="0">
                <a:pos x="0" y="282"/>
              </a:cxn>
              <a:cxn ang="0">
                <a:pos x="8" y="270"/>
              </a:cxn>
              <a:cxn ang="0">
                <a:pos x="37" y="223"/>
              </a:cxn>
              <a:cxn ang="0">
                <a:pos x="175" y="0"/>
              </a:cxn>
              <a:cxn ang="0">
                <a:pos x="296" y="35"/>
              </a:cxn>
            </a:cxnLst>
            <a:rect l="0" t="0" r="r" b="b"/>
            <a:pathLst>
              <a:path w="822" h="686">
                <a:moveTo>
                  <a:pt x="296" y="35"/>
                </a:moveTo>
                <a:lnTo>
                  <a:pt x="394" y="104"/>
                </a:lnTo>
                <a:lnTo>
                  <a:pt x="538" y="207"/>
                </a:lnTo>
                <a:lnTo>
                  <a:pt x="594" y="246"/>
                </a:lnTo>
                <a:lnTo>
                  <a:pt x="730" y="341"/>
                </a:lnTo>
                <a:lnTo>
                  <a:pt x="775" y="398"/>
                </a:lnTo>
                <a:lnTo>
                  <a:pt x="822" y="453"/>
                </a:lnTo>
                <a:lnTo>
                  <a:pt x="805" y="503"/>
                </a:lnTo>
                <a:lnTo>
                  <a:pt x="795" y="538"/>
                </a:lnTo>
                <a:lnTo>
                  <a:pt x="568" y="637"/>
                </a:lnTo>
                <a:lnTo>
                  <a:pt x="538" y="619"/>
                </a:lnTo>
                <a:lnTo>
                  <a:pt x="463" y="682"/>
                </a:lnTo>
                <a:lnTo>
                  <a:pt x="444" y="686"/>
                </a:lnTo>
                <a:lnTo>
                  <a:pt x="434" y="686"/>
                </a:lnTo>
                <a:lnTo>
                  <a:pt x="422" y="657"/>
                </a:lnTo>
                <a:lnTo>
                  <a:pt x="420" y="651"/>
                </a:lnTo>
                <a:lnTo>
                  <a:pt x="412" y="629"/>
                </a:lnTo>
                <a:lnTo>
                  <a:pt x="400" y="588"/>
                </a:lnTo>
                <a:lnTo>
                  <a:pt x="388" y="586"/>
                </a:lnTo>
                <a:lnTo>
                  <a:pt x="290" y="574"/>
                </a:lnTo>
                <a:lnTo>
                  <a:pt x="168" y="611"/>
                </a:lnTo>
                <a:lnTo>
                  <a:pt x="134" y="665"/>
                </a:lnTo>
                <a:lnTo>
                  <a:pt x="100" y="566"/>
                </a:lnTo>
                <a:lnTo>
                  <a:pt x="91" y="548"/>
                </a:lnTo>
                <a:lnTo>
                  <a:pt x="87" y="530"/>
                </a:lnTo>
                <a:lnTo>
                  <a:pt x="57" y="446"/>
                </a:lnTo>
                <a:lnTo>
                  <a:pt x="0" y="282"/>
                </a:lnTo>
                <a:lnTo>
                  <a:pt x="8" y="270"/>
                </a:lnTo>
                <a:lnTo>
                  <a:pt x="37" y="223"/>
                </a:lnTo>
                <a:lnTo>
                  <a:pt x="175" y="0"/>
                </a:lnTo>
                <a:lnTo>
                  <a:pt x="296" y="35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/>
          </p:cNvSpPr>
          <p:nvPr/>
        </p:nvSpPr>
        <p:spPr bwMode="auto">
          <a:xfrm>
            <a:off x="3908425" y="6704013"/>
            <a:ext cx="1539875" cy="1693863"/>
          </a:xfrm>
          <a:custGeom>
            <a:avLst/>
            <a:gdLst/>
            <a:ahLst/>
            <a:cxnLst>
              <a:cxn ang="0">
                <a:pos x="444" y="171"/>
              </a:cxn>
              <a:cxn ang="0">
                <a:pos x="465" y="280"/>
              </a:cxn>
              <a:cxn ang="0">
                <a:pos x="465" y="280"/>
              </a:cxn>
              <a:cxn ang="0">
                <a:pos x="532" y="347"/>
              </a:cxn>
              <a:cxn ang="0">
                <a:pos x="566" y="384"/>
              </a:cxn>
              <a:cxn ang="0">
                <a:pos x="572" y="386"/>
              </a:cxn>
              <a:cxn ang="0">
                <a:pos x="613" y="404"/>
              </a:cxn>
              <a:cxn ang="0">
                <a:pos x="678" y="436"/>
              </a:cxn>
              <a:cxn ang="0">
                <a:pos x="789" y="611"/>
              </a:cxn>
              <a:cxn ang="0">
                <a:pos x="941" y="880"/>
              </a:cxn>
              <a:cxn ang="0">
                <a:pos x="970" y="929"/>
              </a:cxn>
              <a:cxn ang="0">
                <a:pos x="907" y="961"/>
              </a:cxn>
              <a:cxn ang="0">
                <a:pos x="899" y="963"/>
              </a:cxn>
              <a:cxn ang="0">
                <a:pos x="882" y="957"/>
              </a:cxn>
              <a:cxn ang="0">
                <a:pos x="805" y="929"/>
              </a:cxn>
              <a:cxn ang="0">
                <a:pos x="771" y="963"/>
              </a:cxn>
              <a:cxn ang="0">
                <a:pos x="623" y="917"/>
              </a:cxn>
              <a:cxn ang="0">
                <a:pos x="542" y="939"/>
              </a:cxn>
              <a:cxn ang="0">
                <a:pos x="552" y="1008"/>
              </a:cxn>
              <a:cxn ang="0">
                <a:pos x="560" y="1067"/>
              </a:cxn>
              <a:cxn ang="0">
                <a:pos x="465" y="1067"/>
              </a:cxn>
              <a:cxn ang="0">
                <a:pos x="394" y="1067"/>
              </a:cxn>
              <a:cxn ang="0">
                <a:pos x="347" y="1014"/>
              </a:cxn>
              <a:cxn ang="0">
                <a:pos x="343" y="1008"/>
              </a:cxn>
              <a:cxn ang="0">
                <a:pos x="258" y="834"/>
              </a:cxn>
              <a:cxn ang="0">
                <a:pos x="183" y="838"/>
              </a:cxn>
              <a:cxn ang="0">
                <a:pos x="144" y="838"/>
              </a:cxn>
              <a:cxn ang="0">
                <a:pos x="146" y="836"/>
              </a:cxn>
              <a:cxn ang="0">
                <a:pos x="219" y="690"/>
              </a:cxn>
              <a:cxn ang="0">
                <a:pos x="160" y="625"/>
              </a:cxn>
              <a:cxn ang="0">
                <a:pos x="138" y="497"/>
              </a:cxn>
              <a:cxn ang="0">
                <a:pos x="132" y="457"/>
              </a:cxn>
              <a:cxn ang="0">
                <a:pos x="98" y="272"/>
              </a:cxn>
              <a:cxn ang="0">
                <a:pos x="0" y="242"/>
              </a:cxn>
              <a:cxn ang="0">
                <a:pos x="29" y="142"/>
              </a:cxn>
              <a:cxn ang="0">
                <a:pos x="39" y="108"/>
              </a:cxn>
              <a:cxn ang="0">
                <a:pos x="69" y="0"/>
              </a:cxn>
              <a:cxn ang="0">
                <a:pos x="140" y="65"/>
              </a:cxn>
              <a:cxn ang="0">
                <a:pos x="162" y="81"/>
              </a:cxn>
              <a:cxn ang="0">
                <a:pos x="171" y="104"/>
              </a:cxn>
              <a:cxn ang="0">
                <a:pos x="175" y="110"/>
              </a:cxn>
              <a:cxn ang="0">
                <a:pos x="189" y="140"/>
              </a:cxn>
              <a:cxn ang="0">
                <a:pos x="199" y="142"/>
              </a:cxn>
              <a:cxn ang="0">
                <a:pos x="351" y="154"/>
              </a:cxn>
              <a:cxn ang="0">
                <a:pos x="359" y="173"/>
              </a:cxn>
              <a:cxn ang="0">
                <a:pos x="367" y="181"/>
              </a:cxn>
              <a:cxn ang="0">
                <a:pos x="371" y="185"/>
              </a:cxn>
              <a:cxn ang="0">
                <a:pos x="375" y="189"/>
              </a:cxn>
              <a:cxn ang="0">
                <a:pos x="392" y="203"/>
              </a:cxn>
              <a:cxn ang="0">
                <a:pos x="444" y="171"/>
              </a:cxn>
            </a:cxnLst>
            <a:rect l="0" t="0" r="r" b="b"/>
            <a:pathLst>
              <a:path w="970" h="1067">
                <a:moveTo>
                  <a:pt x="444" y="171"/>
                </a:moveTo>
                <a:lnTo>
                  <a:pt x="465" y="280"/>
                </a:lnTo>
                <a:lnTo>
                  <a:pt x="465" y="280"/>
                </a:lnTo>
                <a:lnTo>
                  <a:pt x="532" y="347"/>
                </a:lnTo>
                <a:lnTo>
                  <a:pt x="566" y="384"/>
                </a:lnTo>
                <a:lnTo>
                  <a:pt x="572" y="386"/>
                </a:lnTo>
                <a:lnTo>
                  <a:pt x="613" y="404"/>
                </a:lnTo>
                <a:lnTo>
                  <a:pt x="678" y="436"/>
                </a:lnTo>
                <a:lnTo>
                  <a:pt x="789" y="611"/>
                </a:lnTo>
                <a:lnTo>
                  <a:pt x="941" y="880"/>
                </a:lnTo>
                <a:lnTo>
                  <a:pt x="970" y="929"/>
                </a:lnTo>
                <a:lnTo>
                  <a:pt x="907" y="961"/>
                </a:lnTo>
                <a:lnTo>
                  <a:pt x="899" y="963"/>
                </a:lnTo>
                <a:lnTo>
                  <a:pt x="882" y="957"/>
                </a:lnTo>
                <a:lnTo>
                  <a:pt x="805" y="929"/>
                </a:lnTo>
                <a:lnTo>
                  <a:pt x="771" y="963"/>
                </a:lnTo>
                <a:lnTo>
                  <a:pt x="623" y="917"/>
                </a:lnTo>
                <a:lnTo>
                  <a:pt x="542" y="939"/>
                </a:lnTo>
                <a:lnTo>
                  <a:pt x="552" y="1008"/>
                </a:lnTo>
                <a:lnTo>
                  <a:pt x="560" y="1067"/>
                </a:lnTo>
                <a:lnTo>
                  <a:pt x="465" y="1067"/>
                </a:lnTo>
                <a:lnTo>
                  <a:pt x="394" y="1067"/>
                </a:lnTo>
                <a:lnTo>
                  <a:pt x="347" y="1014"/>
                </a:lnTo>
                <a:lnTo>
                  <a:pt x="343" y="1008"/>
                </a:lnTo>
                <a:lnTo>
                  <a:pt x="258" y="834"/>
                </a:lnTo>
                <a:lnTo>
                  <a:pt x="183" y="838"/>
                </a:lnTo>
                <a:lnTo>
                  <a:pt x="144" y="838"/>
                </a:lnTo>
                <a:lnTo>
                  <a:pt x="146" y="836"/>
                </a:lnTo>
                <a:lnTo>
                  <a:pt x="219" y="690"/>
                </a:lnTo>
                <a:lnTo>
                  <a:pt x="160" y="625"/>
                </a:lnTo>
                <a:lnTo>
                  <a:pt x="138" y="497"/>
                </a:lnTo>
                <a:lnTo>
                  <a:pt x="132" y="457"/>
                </a:lnTo>
                <a:lnTo>
                  <a:pt x="98" y="272"/>
                </a:lnTo>
                <a:lnTo>
                  <a:pt x="0" y="242"/>
                </a:lnTo>
                <a:lnTo>
                  <a:pt x="29" y="142"/>
                </a:lnTo>
                <a:lnTo>
                  <a:pt x="39" y="108"/>
                </a:lnTo>
                <a:lnTo>
                  <a:pt x="69" y="0"/>
                </a:lnTo>
                <a:lnTo>
                  <a:pt x="140" y="65"/>
                </a:lnTo>
                <a:lnTo>
                  <a:pt x="162" y="81"/>
                </a:lnTo>
                <a:lnTo>
                  <a:pt x="171" y="104"/>
                </a:lnTo>
                <a:lnTo>
                  <a:pt x="175" y="110"/>
                </a:lnTo>
                <a:lnTo>
                  <a:pt x="189" y="140"/>
                </a:lnTo>
                <a:lnTo>
                  <a:pt x="199" y="142"/>
                </a:lnTo>
                <a:lnTo>
                  <a:pt x="351" y="154"/>
                </a:lnTo>
                <a:lnTo>
                  <a:pt x="359" y="173"/>
                </a:lnTo>
                <a:lnTo>
                  <a:pt x="367" y="181"/>
                </a:lnTo>
                <a:lnTo>
                  <a:pt x="371" y="185"/>
                </a:lnTo>
                <a:lnTo>
                  <a:pt x="375" y="189"/>
                </a:lnTo>
                <a:lnTo>
                  <a:pt x="392" y="203"/>
                </a:lnTo>
                <a:lnTo>
                  <a:pt x="444" y="171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/>
          </p:cNvSpPr>
          <p:nvPr/>
        </p:nvSpPr>
        <p:spPr bwMode="auto">
          <a:xfrm>
            <a:off x="3632200" y="5780088"/>
            <a:ext cx="1168400" cy="1246188"/>
          </a:xfrm>
          <a:custGeom>
            <a:avLst/>
            <a:gdLst/>
            <a:ahLst/>
            <a:cxnLst>
              <a:cxn ang="0">
                <a:pos x="734" y="278"/>
              </a:cxn>
              <a:cxn ang="0">
                <a:pos x="730" y="301"/>
              </a:cxn>
              <a:cxn ang="0">
                <a:pos x="689" y="288"/>
              </a:cxn>
              <a:cxn ang="0">
                <a:pos x="734" y="416"/>
              </a:cxn>
              <a:cxn ang="0">
                <a:pos x="732" y="463"/>
              </a:cxn>
              <a:cxn ang="0">
                <a:pos x="728" y="493"/>
              </a:cxn>
              <a:cxn ang="0">
                <a:pos x="736" y="580"/>
              </a:cxn>
              <a:cxn ang="0">
                <a:pos x="728" y="730"/>
              </a:cxn>
              <a:cxn ang="0">
                <a:pos x="639" y="747"/>
              </a:cxn>
              <a:cxn ang="0">
                <a:pos x="618" y="753"/>
              </a:cxn>
              <a:cxn ang="0">
                <a:pos x="566" y="785"/>
              </a:cxn>
              <a:cxn ang="0">
                <a:pos x="549" y="771"/>
              </a:cxn>
              <a:cxn ang="0">
                <a:pos x="545" y="767"/>
              </a:cxn>
              <a:cxn ang="0">
                <a:pos x="541" y="763"/>
              </a:cxn>
              <a:cxn ang="0">
                <a:pos x="533" y="755"/>
              </a:cxn>
              <a:cxn ang="0">
                <a:pos x="525" y="736"/>
              </a:cxn>
              <a:cxn ang="0">
                <a:pos x="373" y="724"/>
              </a:cxn>
              <a:cxn ang="0">
                <a:pos x="363" y="722"/>
              </a:cxn>
              <a:cxn ang="0">
                <a:pos x="349" y="692"/>
              </a:cxn>
              <a:cxn ang="0">
                <a:pos x="345" y="686"/>
              </a:cxn>
              <a:cxn ang="0">
                <a:pos x="336" y="663"/>
              </a:cxn>
              <a:cxn ang="0">
                <a:pos x="314" y="647"/>
              </a:cxn>
              <a:cxn ang="0">
                <a:pos x="243" y="582"/>
              </a:cxn>
              <a:cxn ang="0">
                <a:pos x="0" y="434"/>
              </a:cxn>
              <a:cxn ang="0">
                <a:pos x="12" y="290"/>
              </a:cxn>
              <a:cxn ang="0">
                <a:pos x="111" y="258"/>
              </a:cxn>
              <a:cxn ang="0">
                <a:pos x="235" y="221"/>
              </a:cxn>
              <a:cxn ang="0">
                <a:pos x="241" y="219"/>
              </a:cxn>
              <a:cxn ang="0">
                <a:pos x="265" y="211"/>
              </a:cxn>
              <a:cxn ang="0">
                <a:pos x="294" y="203"/>
              </a:cxn>
              <a:cxn ang="0">
                <a:pos x="428" y="27"/>
              </a:cxn>
              <a:cxn ang="0">
                <a:pos x="403" y="0"/>
              </a:cxn>
              <a:cxn ang="0">
                <a:pos x="543" y="88"/>
              </a:cxn>
              <a:cxn ang="0">
                <a:pos x="598" y="90"/>
              </a:cxn>
              <a:cxn ang="0">
                <a:pos x="639" y="159"/>
              </a:cxn>
              <a:cxn ang="0">
                <a:pos x="679" y="223"/>
              </a:cxn>
              <a:cxn ang="0">
                <a:pos x="734" y="278"/>
              </a:cxn>
            </a:cxnLst>
            <a:rect l="0" t="0" r="r" b="b"/>
            <a:pathLst>
              <a:path w="736" h="785">
                <a:moveTo>
                  <a:pt x="734" y="278"/>
                </a:moveTo>
                <a:lnTo>
                  <a:pt x="730" y="301"/>
                </a:lnTo>
                <a:lnTo>
                  <a:pt x="689" y="288"/>
                </a:lnTo>
                <a:lnTo>
                  <a:pt x="734" y="416"/>
                </a:lnTo>
                <a:lnTo>
                  <a:pt x="732" y="463"/>
                </a:lnTo>
                <a:lnTo>
                  <a:pt x="728" y="493"/>
                </a:lnTo>
                <a:lnTo>
                  <a:pt x="736" y="580"/>
                </a:lnTo>
                <a:lnTo>
                  <a:pt x="728" y="730"/>
                </a:lnTo>
                <a:lnTo>
                  <a:pt x="639" y="747"/>
                </a:lnTo>
                <a:lnTo>
                  <a:pt x="618" y="753"/>
                </a:lnTo>
                <a:lnTo>
                  <a:pt x="566" y="785"/>
                </a:lnTo>
                <a:lnTo>
                  <a:pt x="549" y="771"/>
                </a:lnTo>
                <a:lnTo>
                  <a:pt x="545" y="767"/>
                </a:lnTo>
                <a:lnTo>
                  <a:pt x="541" y="763"/>
                </a:lnTo>
                <a:lnTo>
                  <a:pt x="533" y="755"/>
                </a:lnTo>
                <a:lnTo>
                  <a:pt x="525" y="736"/>
                </a:lnTo>
                <a:lnTo>
                  <a:pt x="373" y="724"/>
                </a:lnTo>
                <a:lnTo>
                  <a:pt x="363" y="722"/>
                </a:lnTo>
                <a:lnTo>
                  <a:pt x="349" y="692"/>
                </a:lnTo>
                <a:lnTo>
                  <a:pt x="345" y="686"/>
                </a:lnTo>
                <a:lnTo>
                  <a:pt x="336" y="663"/>
                </a:lnTo>
                <a:lnTo>
                  <a:pt x="314" y="647"/>
                </a:lnTo>
                <a:lnTo>
                  <a:pt x="243" y="582"/>
                </a:lnTo>
                <a:lnTo>
                  <a:pt x="0" y="434"/>
                </a:lnTo>
                <a:lnTo>
                  <a:pt x="12" y="290"/>
                </a:lnTo>
                <a:lnTo>
                  <a:pt x="111" y="258"/>
                </a:lnTo>
                <a:lnTo>
                  <a:pt x="235" y="221"/>
                </a:lnTo>
                <a:lnTo>
                  <a:pt x="241" y="219"/>
                </a:lnTo>
                <a:lnTo>
                  <a:pt x="265" y="211"/>
                </a:lnTo>
                <a:lnTo>
                  <a:pt x="294" y="203"/>
                </a:lnTo>
                <a:lnTo>
                  <a:pt x="428" y="27"/>
                </a:lnTo>
                <a:lnTo>
                  <a:pt x="403" y="0"/>
                </a:lnTo>
                <a:lnTo>
                  <a:pt x="543" y="88"/>
                </a:lnTo>
                <a:lnTo>
                  <a:pt x="598" y="90"/>
                </a:lnTo>
                <a:lnTo>
                  <a:pt x="639" y="159"/>
                </a:lnTo>
                <a:lnTo>
                  <a:pt x="679" y="223"/>
                </a:lnTo>
                <a:lnTo>
                  <a:pt x="734" y="278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/>
          </p:cNvSpPr>
          <p:nvPr/>
        </p:nvSpPr>
        <p:spPr bwMode="auto">
          <a:xfrm>
            <a:off x="4408488" y="4432300"/>
            <a:ext cx="865188" cy="1074738"/>
          </a:xfrm>
          <a:custGeom>
            <a:avLst/>
            <a:gdLst/>
            <a:ahLst/>
            <a:cxnLst>
              <a:cxn ang="0">
                <a:pos x="545" y="434"/>
              </a:cxn>
              <a:cxn ang="0">
                <a:pos x="545" y="535"/>
              </a:cxn>
              <a:cxn ang="0">
                <a:pos x="444" y="606"/>
              </a:cxn>
              <a:cxn ang="0">
                <a:pos x="427" y="618"/>
              </a:cxn>
              <a:cxn ang="0">
                <a:pos x="421" y="624"/>
              </a:cxn>
              <a:cxn ang="0">
                <a:pos x="367" y="671"/>
              </a:cxn>
              <a:cxn ang="0">
                <a:pos x="361" y="677"/>
              </a:cxn>
              <a:cxn ang="0">
                <a:pos x="150" y="495"/>
              </a:cxn>
              <a:cxn ang="0">
                <a:pos x="99" y="452"/>
              </a:cxn>
              <a:cxn ang="0">
                <a:pos x="56" y="424"/>
              </a:cxn>
              <a:cxn ang="0">
                <a:pos x="14" y="387"/>
              </a:cxn>
              <a:cxn ang="0">
                <a:pos x="42" y="217"/>
              </a:cxn>
              <a:cxn ang="0">
                <a:pos x="46" y="190"/>
              </a:cxn>
              <a:cxn ang="0">
                <a:pos x="0" y="20"/>
              </a:cxn>
              <a:cxn ang="0">
                <a:pos x="113" y="12"/>
              </a:cxn>
              <a:cxn ang="0">
                <a:pos x="150" y="10"/>
              </a:cxn>
              <a:cxn ang="0">
                <a:pos x="249" y="6"/>
              </a:cxn>
              <a:cxn ang="0">
                <a:pos x="290" y="4"/>
              </a:cxn>
              <a:cxn ang="0">
                <a:pos x="308" y="2"/>
              </a:cxn>
              <a:cxn ang="0">
                <a:pos x="342" y="0"/>
              </a:cxn>
              <a:cxn ang="0">
                <a:pos x="342" y="53"/>
              </a:cxn>
              <a:cxn ang="0">
                <a:pos x="375" y="83"/>
              </a:cxn>
              <a:cxn ang="0">
                <a:pos x="413" y="119"/>
              </a:cxn>
              <a:cxn ang="0">
                <a:pos x="411" y="119"/>
              </a:cxn>
              <a:cxn ang="0">
                <a:pos x="377" y="176"/>
              </a:cxn>
              <a:cxn ang="0">
                <a:pos x="407" y="288"/>
              </a:cxn>
              <a:cxn ang="0">
                <a:pos x="425" y="314"/>
              </a:cxn>
              <a:cxn ang="0">
                <a:pos x="436" y="320"/>
              </a:cxn>
              <a:cxn ang="0">
                <a:pos x="442" y="320"/>
              </a:cxn>
              <a:cxn ang="0">
                <a:pos x="464" y="318"/>
              </a:cxn>
              <a:cxn ang="0">
                <a:pos x="478" y="334"/>
              </a:cxn>
              <a:cxn ang="0">
                <a:pos x="482" y="340"/>
              </a:cxn>
              <a:cxn ang="0">
                <a:pos x="494" y="353"/>
              </a:cxn>
              <a:cxn ang="0">
                <a:pos x="517" y="369"/>
              </a:cxn>
              <a:cxn ang="0">
                <a:pos x="533" y="381"/>
              </a:cxn>
              <a:cxn ang="0">
                <a:pos x="539" y="387"/>
              </a:cxn>
              <a:cxn ang="0">
                <a:pos x="545" y="432"/>
              </a:cxn>
              <a:cxn ang="0">
                <a:pos x="545" y="434"/>
              </a:cxn>
            </a:cxnLst>
            <a:rect l="0" t="0" r="r" b="b"/>
            <a:pathLst>
              <a:path w="545" h="677">
                <a:moveTo>
                  <a:pt x="545" y="434"/>
                </a:moveTo>
                <a:lnTo>
                  <a:pt x="545" y="535"/>
                </a:lnTo>
                <a:lnTo>
                  <a:pt x="444" y="606"/>
                </a:lnTo>
                <a:lnTo>
                  <a:pt x="427" y="618"/>
                </a:lnTo>
                <a:lnTo>
                  <a:pt x="421" y="624"/>
                </a:lnTo>
                <a:lnTo>
                  <a:pt x="367" y="671"/>
                </a:lnTo>
                <a:lnTo>
                  <a:pt x="361" y="677"/>
                </a:lnTo>
                <a:lnTo>
                  <a:pt x="150" y="495"/>
                </a:lnTo>
                <a:lnTo>
                  <a:pt x="99" y="452"/>
                </a:lnTo>
                <a:lnTo>
                  <a:pt x="56" y="424"/>
                </a:lnTo>
                <a:lnTo>
                  <a:pt x="14" y="387"/>
                </a:lnTo>
                <a:lnTo>
                  <a:pt x="42" y="217"/>
                </a:lnTo>
                <a:lnTo>
                  <a:pt x="46" y="190"/>
                </a:lnTo>
                <a:lnTo>
                  <a:pt x="0" y="20"/>
                </a:lnTo>
                <a:lnTo>
                  <a:pt x="113" y="12"/>
                </a:lnTo>
                <a:lnTo>
                  <a:pt x="150" y="10"/>
                </a:lnTo>
                <a:lnTo>
                  <a:pt x="249" y="6"/>
                </a:lnTo>
                <a:lnTo>
                  <a:pt x="290" y="4"/>
                </a:lnTo>
                <a:lnTo>
                  <a:pt x="308" y="2"/>
                </a:lnTo>
                <a:lnTo>
                  <a:pt x="342" y="0"/>
                </a:lnTo>
                <a:lnTo>
                  <a:pt x="342" y="53"/>
                </a:lnTo>
                <a:lnTo>
                  <a:pt x="375" y="83"/>
                </a:lnTo>
                <a:lnTo>
                  <a:pt x="413" y="119"/>
                </a:lnTo>
                <a:lnTo>
                  <a:pt x="411" y="119"/>
                </a:lnTo>
                <a:lnTo>
                  <a:pt x="377" y="176"/>
                </a:lnTo>
                <a:lnTo>
                  <a:pt x="407" y="288"/>
                </a:lnTo>
                <a:lnTo>
                  <a:pt x="425" y="314"/>
                </a:lnTo>
                <a:lnTo>
                  <a:pt x="436" y="320"/>
                </a:lnTo>
                <a:lnTo>
                  <a:pt x="442" y="320"/>
                </a:lnTo>
                <a:lnTo>
                  <a:pt x="464" y="318"/>
                </a:lnTo>
                <a:lnTo>
                  <a:pt x="478" y="334"/>
                </a:lnTo>
                <a:lnTo>
                  <a:pt x="482" y="340"/>
                </a:lnTo>
                <a:lnTo>
                  <a:pt x="494" y="353"/>
                </a:lnTo>
                <a:lnTo>
                  <a:pt x="517" y="369"/>
                </a:lnTo>
                <a:lnTo>
                  <a:pt x="533" y="381"/>
                </a:lnTo>
                <a:lnTo>
                  <a:pt x="539" y="387"/>
                </a:lnTo>
                <a:lnTo>
                  <a:pt x="545" y="432"/>
                </a:lnTo>
                <a:lnTo>
                  <a:pt x="545" y="434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4613275" y="6221413"/>
            <a:ext cx="979488" cy="1452563"/>
          </a:xfrm>
          <a:custGeom>
            <a:avLst/>
            <a:gdLst/>
            <a:ahLst/>
            <a:cxnLst>
              <a:cxn ang="0">
                <a:pos x="167" y="25"/>
              </a:cxn>
              <a:cxn ang="0">
                <a:pos x="266" y="87"/>
              </a:cxn>
              <a:cxn ang="0">
                <a:pos x="341" y="140"/>
              </a:cxn>
              <a:cxn ang="0">
                <a:pos x="357" y="152"/>
              </a:cxn>
              <a:cxn ang="0">
                <a:pos x="365" y="160"/>
              </a:cxn>
              <a:cxn ang="0">
                <a:pos x="378" y="171"/>
              </a:cxn>
              <a:cxn ang="0">
                <a:pos x="374" y="116"/>
              </a:cxn>
              <a:cxn ang="0">
                <a:pos x="374" y="116"/>
              </a:cxn>
              <a:cxn ang="0">
                <a:pos x="412" y="100"/>
              </a:cxn>
              <a:cxn ang="0">
                <a:pos x="414" y="100"/>
              </a:cxn>
              <a:cxn ang="0">
                <a:pos x="422" y="102"/>
              </a:cxn>
              <a:cxn ang="0">
                <a:pos x="611" y="160"/>
              </a:cxn>
              <a:cxn ang="0">
                <a:pos x="617" y="169"/>
              </a:cxn>
              <a:cxn ang="0">
                <a:pos x="520" y="250"/>
              </a:cxn>
              <a:cxn ang="0">
                <a:pos x="442" y="390"/>
              </a:cxn>
              <a:cxn ang="0">
                <a:pos x="432" y="410"/>
              </a:cxn>
              <a:cxn ang="0">
                <a:pos x="428" y="418"/>
              </a:cxn>
              <a:cxn ang="0">
                <a:pos x="422" y="430"/>
              </a:cxn>
              <a:cxn ang="0">
                <a:pos x="440" y="458"/>
              </a:cxn>
              <a:cxn ang="0">
                <a:pos x="445" y="469"/>
              </a:cxn>
              <a:cxn ang="0">
                <a:pos x="453" y="501"/>
              </a:cxn>
              <a:cxn ang="0">
                <a:pos x="481" y="641"/>
              </a:cxn>
              <a:cxn ang="0">
                <a:pos x="477" y="690"/>
              </a:cxn>
              <a:cxn ang="0">
                <a:pos x="477" y="700"/>
              </a:cxn>
              <a:cxn ang="0">
                <a:pos x="461" y="757"/>
              </a:cxn>
              <a:cxn ang="0">
                <a:pos x="440" y="825"/>
              </a:cxn>
              <a:cxn ang="0">
                <a:pos x="345" y="915"/>
              </a:cxn>
              <a:cxn ang="0">
                <a:pos x="234" y="740"/>
              </a:cxn>
              <a:cxn ang="0">
                <a:pos x="169" y="708"/>
              </a:cxn>
              <a:cxn ang="0">
                <a:pos x="128" y="690"/>
              </a:cxn>
              <a:cxn ang="0">
                <a:pos x="122" y="688"/>
              </a:cxn>
              <a:cxn ang="0">
                <a:pos x="88" y="651"/>
              </a:cxn>
              <a:cxn ang="0">
                <a:pos x="21" y="584"/>
              </a:cxn>
              <a:cxn ang="0">
                <a:pos x="21" y="584"/>
              </a:cxn>
              <a:cxn ang="0">
                <a:pos x="0" y="475"/>
              </a:cxn>
              <a:cxn ang="0">
                <a:pos x="21" y="469"/>
              </a:cxn>
              <a:cxn ang="0">
                <a:pos x="110" y="452"/>
              </a:cxn>
              <a:cxn ang="0">
                <a:pos x="118" y="302"/>
              </a:cxn>
              <a:cxn ang="0">
                <a:pos x="110" y="215"/>
              </a:cxn>
              <a:cxn ang="0">
                <a:pos x="114" y="185"/>
              </a:cxn>
              <a:cxn ang="0">
                <a:pos x="116" y="138"/>
              </a:cxn>
              <a:cxn ang="0">
                <a:pos x="71" y="10"/>
              </a:cxn>
              <a:cxn ang="0">
                <a:pos x="112" y="23"/>
              </a:cxn>
              <a:cxn ang="0">
                <a:pos x="116" y="0"/>
              </a:cxn>
              <a:cxn ang="0">
                <a:pos x="167" y="25"/>
              </a:cxn>
            </a:cxnLst>
            <a:rect l="0" t="0" r="r" b="b"/>
            <a:pathLst>
              <a:path w="617" h="915">
                <a:moveTo>
                  <a:pt x="167" y="25"/>
                </a:moveTo>
                <a:lnTo>
                  <a:pt x="266" y="87"/>
                </a:lnTo>
                <a:lnTo>
                  <a:pt x="341" y="140"/>
                </a:lnTo>
                <a:lnTo>
                  <a:pt x="357" y="152"/>
                </a:lnTo>
                <a:lnTo>
                  <a:pt x="365" y="160"/>
                </a:lnTo>
                <a:lnTo>
                  <a:pt x="378" y="171"/>
                </a:lnTo>
                <a:lnTo>
                  <a:pt x="374" y="116"/>
                </a:lnTo>
                <a:lnTo>
                  <a:pt x="374" y="116"/>
                </a:lnTo>
                <a:lnTo>
                  <a:pt x="412" y="100"/>
                </a:lnTo>
                <a:lnTo>
                  <a:pt x="414" y="100"/>
                </a:lnTo>
                <a:lnTo>
                  <a:pt x="422" y="102"/>
                </a:lnTo>
                <a:lnTo>
                  <a:pt x="611" y="160"/>
                </a:lnTo>
                <a:lnTo>
                  <a:pt x="617" y="169"/>
                </a:lnTo>
                <a:lnTo>
                  <a:pt x="520" y="250"/>
                </a:lnTo>
                <a:lnTo>
                  <a:pt x="442" y="390"/>
                </a:lnTo>
                <a:lnTo>
                  <a:pt x="432" y="410"/>
                </a:lnTo>
                <a:lnTo>
                  <a:pt x="428" y="418"/>
                </a:lnTo>
                <a:lnTo>
                  <a:pt x="422" y="430"/>
                </a:lnTo>
                <a:lnTo>
                  <a:pt x="440" y="458"/>
                </a:lnTo>
                <a:lnTo>
                  <a:pt x="445" y="469"/>
                </a:lnTo>
                <a:lnTo>
                  <a:pt x="453" y="501"/>
                </a:lnTo>
                <a:lnTo>
                  <a:pt x="481" y="641"/>
                </a:lnTo>
                <a:lnTo>
                  <a:pt x="477" y="690"/>
                </a:lnTo>
                <a:lnTo>
                  <a:pt x="477" y="700"/>
                </a:lnTo>
                <a:lnTo>
                  <a:pt x="461" y="757"/>
                </a:lnTo>
                <a:lnTo>
                  <a:pt x="440" y="825"/>
                </a:lnTo>
                <a:lnTo>
                  <a:pt x="345" y="915"/>
                </a:lnTo>
                <a:lnTo>
                  <a:pt x="234" y="740"/>
                </a:lnTo>
                <a:lnTo>
                  <a:pt x="169" y="708"/>
                </a:lnTo>
                <a:lnTo>
                  <a:pt x="128" y="690"/>
                </a:lnTo>
                <a:lnTo>
                  <a:pt x="122" y="688"/>
                </a:lnTo>
                <a:lnTo>
                  <a:pt x="88" y="651"/>
                </a:lnTo>
                <a:lnTo>
                  <a:pt x="21" y="584"/>
                </a:lnTo>
                <a:lnTo>
                  <a:pt x="21" y="584"/>
                </a:lnTo>
                <a:lnTo>
                  <a:pt x="0" y="475"/>
                </a:lnTo>
                <a:lnTo>
                  <a:pt x="21" y="469"/>
                </a:lnTo>
                <a:lnTo>
                  <a:pt x="110" y="452"/>
                </a:lnTo>
                <a:lnTo>
                  <a:pt x="118" y="302"/>
                </a:lnTo>
                <a:lnTo>
                  <a:pt x="110" y="215"/>
                </a:lnTo>
                <a:lnTo>
                  <a:pt x="114" y="185"/>
                </a:lnTo>
                <a:lnTo>
                  <a:pt x="116" y="138"/>
                </a:lnTo>
                <a:lnTo>
                  <a:pt x="71" y="10"/>
                </a:lnTo>
                <a:lnTo>
                  <a:pt x="112" y="23"/>
                </a:lnTo>
                <a:lnTo>
                  <a:pt x="116" y="0"/>
                </a:lnTo>
                <a:lnTo>
                  <a:pt x="167" y="25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/>
          </p:cNvSpPr>
          <p:nvPr/>
        </p:nvSpPr>
        <p:spPr bwMode="auto">
          <a:xfrm>
            <a:off x="5283200" y="6489700"/>
            <a:ext cx="409575" cy="842963"/>
          </a:xfrm>
          <a:custGeom>
            <a:avLst/>
            <a:gdLst/>
            <a:ahLst/>
            <a:cxnLst>
              <a:cxn ang="0">
                <a:pos x="227" y="125"/>
              </a:cxn>
              <a:cxn ang="0">
                <a:pos x="225" y="247"/>
              </a:cxn>
              <a:cxn ang="0">
                <a:pos x="225" y="289"/>
              </a:cxn>
              <a:cxn ang="0">
                <a:pos x="258" y="312"/>
              </a:cxn>
              <a:cxn ang="0">
                <a:pos x="252" y="312"/>
              </a:cxn>
              <a:cxn ang="0">
                <a:pos x="215" y="336"/>
              </a:cxn>
              <a:cxn ang="0">
                <a:pos x="195" y="348"/>
              </a:cxn>
              <a:cxn ang="0">
                <a:pos x="183" y="356"/>
              </a:cxn>
              <a:cxn ang="0">
                <a:pos x="173" y="435"/>
              </a:cxn>
              <a:cxn ang="0">
                <a:pos x="104" y="502"/>
              </a:cxn>
              <a:cxn ang="0">
                <a:pos x="65" y="531"/>
              </a:cxn>
              <a:cxn ang="0">
                <a:pos x="55" y="531"/>
              </a:cxn>
              <a:cxn ang="0">
                <a:pos x="55" y="521"/>
              </a:cxn>
              <a:cxn ang="0">
                <a:pos x="59" y="472"/>
              </a:cxn>
              <a:cxn ang="0">
                <a:pos x="31" y="332"/>
              </a:cxn>
              <a:cxn ang="0">
                <a:pos x="23" y="300"/>
              </a:cxn>
              <a:cxn ang="0">
                <a:pos x="18" y="289"/>
              </a:cxn>
              <a:cxn ang="0">
                <a:pos x="0" y="261"/>
              </a:cxn>
              <a:cxn ang="0">
                <a:pos x="6" y="249"/>
              </a:cxn>
              <a:cxn ang="0">
                <a:pos x="10" y="241"/>
              </a:cxn>
              <a:cxn ang="0">
                <a:pos x="20" y="221"/>
              </a:cxn>
              <a:cxn ang="0">
                <a:pos x="98" y="81"/>
              </a:cxn>
              <a:cxn ang="0">
                <a:pos x="195" y="0"/>
              </a:cxn>
              <a:cxn ang="0">
                <a:pos x="227" y="125"/>
              </a:cxn>
            </a:cxnLst>
            <a:rect l="0" t="0" r="r" b="b"/>
            <a:pathLst>
              <a:path w="258" h="531">
                <a:moveTo>
                  <a:pt x="227" y="125"/>
                </a:moveTo>
                <a:lnTo>
                  <a:pt x="225" y="247"/>
                </a:lnTo>
                <a:lnTo>
                  <a:pt x="225" y="289"/>
                </a:lnTo>
                <a:lnTo>
                  <a:pt x="258" y="312"/>
                </a:lnTo>
                <a:lnTo>
                  <a:pt x="252" y="312"/>
                </a:lnTo>
                <a:lnTo>
                  <a:pt x="215" y="336"/>
                </a:lnTo>
                <a:lnTo>
                  <a:pt x="195" y="348"/>
                </a:lnTo>
                <a:lnTo>
                  <a:pt x="183" y="356"/>
                </a:lnTo>
                <a:lnTo>
                  <a:pt x="173" y="435"/>
                </a:lnTo>
                <a:lnTo>
                  <a:pt x="104" y="502"/>
                </a:lnTo>
                <a:lnTo>
                  <a:pt x="65" y="531"/>
                </a:lnTo>
                <a:lnTo>
                  <a:pt x="55" y="531"/>
                </a:lnTo>
                <a:lnTo>
                  <a:pt x="55" y="521"/>
                </a:lnTo>
                <a:lnTo>
                  <a:pt x="59" y="472"/>
                </a:lnTo>
                <a:lnTo>
                  <a:pt x="31" y="332"/>
                </a:lnTo>
                <a:lnTo>
                  <a:pt x="23" y="300"/>
                </a:lnTo>
                <a:lnTo>
                  <a:pt x="18" y="289"/>
                </a:lnTo>
                <a:lnTo>
                  <a:pt x="0" y="261"/>
                </a:lnTo>
                <a:lnTo>
                  <a:pt x="6" y="249"/>
                </a:lnTo>
                <a:lnTo>
                  <a:pt x="10" y="241"/>
                </a:lnTo>
                <a:lnTo>
                  <a:pt x="20" y="221"/>
                </a:lnTo>
                <a:lnTo>
                  <a:pt x="98" y="81"/>
                </a:lnTo>
                <a:lnTo>
                  <a:pt x="195" y="0"/>
                </a:lnTo>
                <a:lnTo>
                  <a:pt x="227" y="125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/>
          </p:cNvSpPr>
          <p:nvPr/>
        </p:nvSpPr>
        <p:spPr bwMode="auto">
          <a:xfrm>
            <a:off x="25400" y="3367088"/>
            <a:ext cx="3802063" cy="2005013"/>
          </a:xfrm>
          <a:custGeom>
            <a:avLst/>
            <a:gdLst/>
            <a:ahLst/>
            <a:cxnLst>
              <a:cxn ang="0">
                <a:pos x="2286" y="379"/>
              </a:cxn>
              <a:cxn ang="0">
                <a:pos x="2353" y="468"/>
              </a:cxn>
              <a:cxn ang="0">
                <a:pos x="2326" y="612"/>
              </a:cxn>
              <a:cxn ang="0">
                <a:pos x="2324" y="626"/>
              </a:cxn>
              <a:cxn ang="0">
                <a:pos x="2361" y="693"/>
              </a:cxn>
              <a:cxn ang="0">
                <a:pos x="2349" y="892"/>
              </a:cxn>
              <a:cxn ang="0">
                <a:pos x="2395" y="1060"/>
              </a:cxn>
              <a:cxn ang="0">
                <a:pos x="2260" y="1147"/>
              </a:cxn>
              <a:cxn ang="0">
                <a:pos x="2217" y="1224"/>
              </a:cxn>
              <a:cxn ang="0">
                <a:pos x="2213" y="1232"/>
              </a:cxn>
              <a:cxn ang="0">
                <a:pos x="2197" y="1263"/>
              </a:cxn>
              <a:cxn ang="0">
                <a:pos x="2101" y="1245"/>
              </a:cxn>
              <a:cxn ang="0">
                <a:pos x="2036" y="1232"/>
              </a:cxn>
              <a:cxn ang="0">
                <a:pos x="2024" y="1178"/>
              </a:cxn>
              <a:cxn ang="0">
                <a:pos x="1722" y="912"/>
              </a:cxn>
              <a:cxn ang="0">
                <a:pos x="1394" y="920"/>
              </a:cxn>
              <a:cxn ang="0">
                <a:pos x="959" y="829"/>
              </a:cxn>
              <a:cxn ang="0">
                <a:pos x="982" y="865"/>
              </a:cxn>
              <a:cxn ang="0">
                <a:pos x="872" y="827"/>
              </a:cxn>
              <a:cxn ang="0">
                <a:pos x="826" y="845"/>
              </a:cxn>
              <a:cxn ang="0">
                <a:pos x="507" y="977"/>
              </a:cxn>
              <a:cxn ang="0">
                <a:pos x="448" y="1007"/>
              </a:cxn>
              <a:cxn ang="0">
                <a:pos x="227" y="914"/>
              </a:cxn>
              <a:cxn ang="0">
                <a:pos x="0" y="967"/>
              </a:cxn>
              <a:cxn ang="0">
                <a:pos x="154" y="770"/>
              </a:cxn>
              <a:cxn ang="0">
                <a:pos x="213" y="586"/>
              </a:cxn>
              <a:cxn ang="0">
                <a:pos x="317" y="458"/>
              </a:cxn>
              <a:cxn ang="0">
                <a:pos x="325" y="407"/>
              </a:cxn>
              <a:cxn ang="0">
                <a:pos x="377" y="131"/>
              </a:cxn>
              <a:cxn ang="0">
                <a:pos x="377" y="188"/>
              </a:cxn>
              <a:cxn ang="0">
                <a:pos x="497" y="261"/>
              </a:cxn>
              <a:cxn ang="0">
                <a:pos x="584" y="247"/>
              </a:cxn>
              <a:cxn ang="0">
                <a:pos x="720" y="221"/>
              </a:cxn>
              <a:cxn ang="0">
                <a:pos x="858" y="282"/>
              </a:cxn>
              <a:cxn ang="0">
                <a:pos x="854" y="373"/>
              </a:cxn>
              <a:cxn ang="0">
                <a:pos x="917" y="338"/>
              </a:cxn>
              <a:cxn ang="0">
                <a:pos x="935" y="328"/>
              </a:cxn>
              <a:cxn ang="0">
                <a:pos x="953" y="373"/>
              </a:cxn>
              <a:cxn ang="0">
                <a:pos x="964" y="397"/>
              </a:cxn>
              <a:cxn ang="0">
                <a:pos x="1045" y="393"/>
              </a:cxn>
              <a:cxn ang="0">
                <a:pos x="1091" y="383"/>
              </a:cxn>
              <a:cxn ang="0">
                <a:pos x="1337" y="332"/>
              </a:cxn>
              <a:cxn ang="0">
                <a:pos x="1448" y="310"/>
              </a:cxn>
              <a:cxn ang="0">
                <a:pos x="1576" y="284"/>
              </a:cxn>
              <a:cxn ang="0">
                <a:pos x="1596" y="219"/>
              </a:cxn>
              <a:cxn ang="0">
                <a:pos x="1629" y="200"/>
              </a:cxn>
              <a:cxn ang="0">
                <a:pos x="1655" y="184"/>
              </a:cxn>
              <a:cxn ang="0">
                <a:pos x="1564" y="89"/>
              </a:cxn>
              <a:cxn ang="0">
                <a:pos x="1554" y="77"/>
              </a:cxn>
              <a:cxn ang="0">
                <a:pos x="1458" y="44"/>
              </a:cxn>
              <a:cxn ang="0">
                <a:pos x="1752" y="0"/>
              </a:cxn>
              <a:cxn ang="0">
                <a:pos x="2059" y="188"/>
              </a:cxn>
              <a:cxn ang="0">
                <a:pos x="2187" y="267"/>
              </a:cxn>
              <a:cxn ang="0">
                <a:pos x="2286" y="379"/>
              </a:cxn>
            </a:cxnLst>
            <a:rect l="0" t="0" r="r" b="b"/>
            <a:pathLst>
              <a:path w="2395" h="1263">
                <a:moveTo>
                  <a:pt x="2286" y="379"/>
                </a:moveTo>
                <a:lnTo>
                  <a:pt x="2353" y="468"/>
                </a:lnTo>
                <a:lnTo>
                  <a:pt x="2326" y="612"/>
                </a:lnTo>
                <a:lnTo>
                  <a:pt x="2324" y="626"/>
                </a:lnTo>
                <a:lnTo>
                  <a:pt x="2361" y="693"/>
                </a:lnTo>
                <a:lnTo>
                  <a:pt x="2349" y="892"/>
                </a:lnTo>
                <a:lnTo>
                  <a:pt x="2395" y="1060"/>
                </a:lnTo>
                <a:lnTo>
                  <a:pt x="2260" y="1147"/>
                </a:lnTo>
                <a:lnTo>
                  <a:pt x="2217" y="1224"/>
                </a:lnTo>
                <a:lnTo>
                  <a:pt x="2213" y="1232"/>
                </a:lnTo>
                <a:lnTo>
                  <a:pt x="2197" y="1263"/>
                </a:lnTo>
                <a:lnTo>
                  <a:pt x="2101" y="1245"/>
                </a:lnTo>
                <a:lnTo>
                  <a:pt x="2036" y="1232"/>
                </a:lnTo>
                <a:lnTo>
                  <a:pt x="2024" y="1178"/>
                </a:lnTo>
                <a:lnTo>
                  <a:pt x="1722" y="912"/>
                </a:lnTo>
                <a:lnTo>
                  <a:pt x="1394" y="920"/>
                </a:lnTo>
                <a:lnTo>
                  <a:pt x="959" y="829"/>
                </a:lnTo>
                <a:lnTo>
                  <a:pt x="982" y="865"/>
                </a:lnTo>
                <a:lnTo>
                  <a:pt x="872" y="827"/>
                </a:lnTo>
                <a:lnTo>
                  <a:pt x="826" y="845"/>
                </a:lnTo>
                <a:lnTo>
                  <a:pt x="507" y="977"/>
                </a:lnTo>
                <a:lnTo>
                  <a:pt x="448" y="1007"/>
                </a:lnTo>
                <a:lnTo>
                  <a:pt x="227" y="914"/>
                </a:lnTo>
                <a:lnTo>
                  <a:pt x="0" y="967"/>
                </a:lnTo>
                <a:lnTo>
                  <a:pt x="154" y="770"/>
                </a:lnTo>
                <a:lnTo>
                  <a:pt x="213" y="586"/>
                </a:lnTo>
                <a:lnTo>
                  <a:pt x="317" y="458"/>
                </a:lnTo>
                <a:lnTo>
                  <a:pt x="325" y="407"/>
                </a:lnTo>
                <a:lnTo>
                  <a:pt x="377" y="131"/>
                </a:lnTo>
                <a:lnTo>
                  <a:pt x="377" y="188"/>
                </a:lnTo>
                <a:lnTo>
                  <a:pt x="497" y="261"/>
                </a:lnTo>
                <a:lnTo>
                  <a:pt x="584" y="247"/>
                </a:lnTo>
                <a:lnTo>
                  <a:pt x="720" y="221"/>
                </a:lnTo>
                <a:lnTo>
                  <a:pt x="858" y="282"/>
                </a:lnTo>
                <a:lnTo>
                  <a:pt x="854" y="373"/>
                </a:lnTo>
                <a:lnTo>
                  <a:pt x="917" y="338"/>
                </a:lnTo>
                <a:lnTo>
                  <a:pt x="935" y="328"/>
                </a:lnTo>
                <a:lnTo>
                  <a:pt x="953" y="373"/>
                </a:lnTo>
                <a:lnTo>
                  <a:pt x="964" y="397"/>
                </a:lnTo>
                <a:lnTo>
                  <a:pt x="1045" y="393"/>
                </a:lnTo>
                <a:lnTo>
                  <a:pt x="1091" y="383"/>
                </a:lnTo>
                <a:lnTo>
                  <a:pt x="1337" y="332"/>
                </a:lnTo>
                <a:lnTo>
                  <a:pt x="1448" y="310"/>
                </a:lnTo>
                <a:lnTo>
                  <a:pt x="1576" y="284"/>
                </a:lnTo>
                <a:lnTo>
                  <a:pt x="1596" y="219"/>
                </a:lnTo>
                <a:lnTo>
                  <a:pt x="1629" y="200"/>
                </a:lnTo>
                <a:lnTo>
                  <a:pt x="1655" y="184"/>
                </a:lnTo>
                <a:lnTo>
                  <a:pt x="1564" y="89"/>
                </a:lnTo>
                <a:lnTo>
                  <a:pt x="1554" y="77"/>
                </a:lnTo>
                <a:lnTo>
                  <a:pt x="1458" y="44"/>
                </a:lnTo>
                <a:lnTo>
                  <a:pt x="1752" y="0"/>
                </a:lnTo>
                <a:lnTo>
                  <a:pt x="2059" y="188"/>
                </a:lnTo>
                <a:lnTo>
                  <a:pt x="2187" y="267"/>
                </a:lnTo>
                <a:lnTo>
                  <a:pt x="2286" y="379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/>
          </p:cNvSpPr>
          <p:nvPr/>
        </p:nvSpPr>
        <p:spPr bwMode="auto">
          <a:xfrm>
            <a:off x="203200" y="1612900"/>
            <a:ext cx="2449513" cy="2384425"/>
          </a:xfrm>
          <a:custGeom>
            <a:avLst/>
            <a:gdLst/>
            <a:ahLst/>
            <a:cxnLst>
              <a:cxn ang="0">
                <a:pos x="1442" y="1182"/>
              </a:cxn>
              <a:cxn ang="0">
                <a:pos x="1543" y="1289"/>
              </a:cxn>
              <a:cxn ang="0">
                <a:pos x="1484" y="1324"/>
              </a:cxn>
              <a:cxn ang="0">
                <a:pos x="1336" y="1415"/>
              </a:cxn>
              <a:cxn ang="0">
                <a:pos x="979" y="1488"/>
              </a:cxn>
              <a:cxn ang="0">
                <a:pos x="852" y="1502"/>
              </a:cxn>
              <a:cxn ang="0">
                <a:pos x="823" y="1433"/>
              </a:cxn>
              <a:cxn ang="0">
                <a:pos x="742" y="1478"/>
              </a:cxn>
              <a:cxn ang="0">
                <a:pos x="608" y="1326"/>
              </a:cxn>
              <a:cxn ang="0">
                <a:pos x="385" y="1366"/>
              </a:cxn>
              <a:cxn ang="0">
                <a:pos x="265" y="1236"/>
              </a:cxn>
              <a:cxn ang="0">
                <a:pos x="353" y="947"/>
              </a:cxn>
              <a:cxn ang="0">
                <a:pos x="239" y="827"/>
              </a:cxn>
              <a:cxn ang="0">
                <a:pos x="255" y="622"/>
              </a:cxn>
              <a:cxn ang="0">
                <a:pos x="144" y="543"/>
              </a:cxn>
              <a:cxn ang="0">
                <a:pos x="0" y="519"/>
              </a:cxn>
              <a:cxn ang="0">
                <a:pos x="190" y="369"/>
              </a:cxn>
              <a:cxn ang="0">
                <a:pos x="263" y="314"/>
              </a:cxn>
              <a:cxn ang="0">
                <a:pos x="417" y="283"/>
              </a:cxn>
              <a:cxn ang="0">
                <a:pos x="476" y="64"/>
              </a:cxn>
              <a:cxn ang="0">
                <a:pos x="665" y="121"/>
              </a:cxn>
              <a:cxn ang="0">
                <a:pos x="718" y="188"/>
              </a:cxn>
              <a:cxn ang="0">
                <a:pos x="791" y="308"/>
              </a:cxn>
              <a:cxn ang="0">
                <a:pos x="935" y="466"/>
              </a:cxn>
              <a:cxn ang="0">
                <a:pos x="996" y="511"/>
              </a:cxn>
              <a:cxn ang="0">
                <a:pos x="1113" y="541"/>
              </a:cxn>
              <a:cxn ang="0">
                <a:pos x="1180" y="661"/>
              </a:cxn>
              <a:cxn ang="0">
                <a:pos x="1215" y="679"/>
              </a:cxn>
              <a:cxn ang="0">
                <a:pos x="1306" y="778"/>
              </a:cxn>
              <a:cxn ang="0">
                <a:pos x="1298" y="867"/>
              </a:cxn>
              <a:cxn ang="0">
                <a:pos x="1271" y="904"/>
              </a:cxn>
              <a:cxn ang="0">
                <a:pos x="1267" y="979"/>
              </a:cxn>
              <a:cxn ang="0">
                <a:pos x="1208" y="991"/>
              </a:cxn>
              <a:cxn ang="0">
                <a:pos x="1227" y="1182"/>
              </a:cxn>
            </a:cxnLst>
            <a:rect l="0" t="0" r="r" b="b"/>
            <a:pathLst>
              <a:path w="1543" h="1502">
                <a:moveTo>
                  <a:pt x="1346" y="1149"/>
                </a:moveTo>
                <a:lnTo>
                  <a:pt x="1442" y="1182"/>
                </a:lnTo>
                <a:lnTo>
                  <a:pt x="1452" y="1194"/>
                </a:lnTo>
                <a:lnTo>
                  <a:pt x="1543" y="1289"/>
                </a:lnTo>
                <a:lnTo>
                  <a:pt x="1517" y="1305"/>
                </a:lnTo>
                <a:lnTo>
                  <a:pt x="1484" y="1324"/>
                </a:lnTo>
                <a:lnTo>
                  <a:pt x="1464" y="1389"/>
                </a:lnTo>
                <a:lnTo>
                  <a:pt x="1336" y="1415"/>
                </a:lnTo>
                <a:lnTo>
                  <a:pt x="1225" y="1437"/>
                </a:lnTo>
                <a:lnTo>
                  <a:pt x="979" y="1488"/>
                </a:lnTo>
                <a:lnTo>
                  <a:pt x="933" y="1498"/>
                </a:lnTo>
                <a:lnTo>
                  <a:pt x="852" y="1502"/>
                </a:lnTo>
                <a:lnTo>
                  <a:pt x="841" y="1478"/>
                </a:lnTo>
                <a:lnTo>
                  <a:pt x="823" y="1433"/>
                </a:lnTo>
                <a:lnTo>
                  <a:pt x="805" y="1443"/>
                </a:lnTo>
                <a:lnTo>
                  <a:pt x="742" y="1478"/>
                </a:lnTo>
                <a:lnTo>
                  <a:pt x="746" y="1387"/>
                </a:lnTo>
                <a:lnTo>
                  <a:pt x="608" y="1326"/>
                </a:lnTo>
                <a:lnTo>
                  <a:pt x="472" y="1352"/>
                </a:lnTo>
                <a:lnTo>
                  <a:pt x="385" y="1366"/>
                </a:lnTo>
                <a:lnTo>
                  <a:pt x="265" y="1293"/>
                </a:lnTo>
                <a:lnTo>
                  <a:pt x="265" y="1236"/>
                </a:lnTo>
                <a:lnTo>
                  <a:pt x="271" y="1218"/>
                </a:lnTo>
                <a:lnTo>
                  <a:pt x="353" y="947"/>
                </a:lnTo>
                <a:lnTo>
                  <a:pt x="271" y="861"/>
                </a:lnTo>
                <a:lnTo>
                  <a:pt x="239" y="827"/>
                </a:lnTo>
                <a:lnTo>
                  <a:pt x="239" y="825"/>
                </a:lnTo>
                <a:lnTo>
                  <a:pt x="255" y="622"/>
                </a:lnTo>
                <a:lnTo>
                  <a:pt x="150" y="545"/>
                </a:lnTo>
                <a:lnTo>
                  <a:pt x="144" y="543"/>
                </a:lnTo>
                <a:lnTo>
                  <a:pt x="52" y="527"/>
                </a:lnTo>
                <a:lnTo>
                  <a:pt x="0" y="519"/>
                </a:lnTo>
                <a:lnTo>
                  <a:pt x="46" y="480"/>
                </a:lnTo>
                <a:lnTo>
                  <a:pt x="190" y="369"/>
                </a:lnTo>
                <a:lnTo>
                  <a:pt x="211" y="352"/>
                </a:lnTo>
                <a:lnTo>
                  <a:pt x="263" y="314"/>
                </a:lnTo>
                <a:lnTo>
                  <a:pt x="381" y="340"/>
                </a:lnTo>
                <a:lnTo>
                  <a:pt x="417" y="283"/>
                </a:lnTo>
                <a:lnTo>
                  <a:pt x="399" y="192"/>
                </a:lnTo>
                <a:lnTo>
                  <a:pt x="476" y="64"/>
                </a:lnTo>
                <a:lnTo>
                  <a:pt x="517" y="0"/>
                </a:lnTo>
                <a:lnTo>
                  <a:pt x="665" y="121"/>
                </a:lnTo>
                <a:lnTo>
                  <a:pt x="691" y="91"/>
                </a:lnTo>
                <a:lnTo>
                  <a:pt x="718" y="188"/>
                </a:lnTo>
                <a:lnTo>
                  <a:pt x="813" y="253"/>
                </a:lnTo>
                <a:lnTo>
                  <a:pt x="791" y="308"/>
                </a:lnTo>
                <a:lnTo>
                  <a:pt x="876" y="342"/>
                </a:lnTo>
                <a:lnTo>
                  <a:pt x="935" y="466"/>
                </a:lnTo>
                <a:lnTo>
                  <a:pt x="1002" y="468"/>
                </a:lnTo>
                <a:lnTo>
                  <a:pt x="996" y="511"/>
                </a:lnTo>
                <a:lnTo>
                  <a:pt x="1075" y="531"/>
                </a:lnTo>
                <a:lnTo>
                  <a:pt x="1113" y="541"/>
                </a:lnTo>
                <a:lnTo>
                  <a:pt x="1115" y="624"/>
                </a:lnTo>
                <a:lnTo>
                  <a:pt x="1180" y="661"/>
                </a:lnTo>
                <a:lnTo>
                  <a:pt x="1186" y="663"/>
                </a:lnTo>
                <a:lnTo>
                  <a:pt x="1215" y="679"/>
                </a:lnTo>
                <a:lnTo>
                  <a:pt x="1271" y="740"/>
                </a:lnTo>
                <a:lnTo>
                  <a:pt x="1306" y="778"/>
                </a:lnTo>
                <a:lnTo>
                  <a:pt x="1314" y="845"/>
                </a:lnTo>
                <a:lnTo>
                  <a:pt x="1298" y="867"/>
                </a:lnTo>
                <a:lnTo>
                  <a:pt x="1292" y="876"/>
                </a:lnTo>
                <a:lnTo>
                  <a:pt x="1271" y="904"/>
                </a:lnTo>
                <a:lnTo>
                  <a:pt x="1253" y="930"/>
                </a:lnTo>
                <a:lnTo>
                  <a:pt x="1267" y="979"/>
                </a:lnTo>
                <a:lnTo>
                  <a:pt x="1265" y="979"/>
                </a:lnTo>
                <a:lnTo>
                  <a:pt x="1208" y="991"/>
                </a:lnTo>
                <a:lnTo>
                  <a:pt x="1180" y="1099"/>
                </a:lnTo>
                <a:lnTo>
                  <a:pt x="1227" y="1182"/>
                </a:lnTo>
                <a:lnTo>
                  <a:pt x="1346" y="1149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/>
          </p:cNvSpPr>
          <p:nvPr/>
        </p:nvSpPr>
        <p:spPr bwMode="auto">
          <a:xfrm>
            <a:off x="1023938" y="1387475"/>
            <a:ext cx="2182813" cy="2101850"/>
          </a:xfrm>
          <a:custGeom>
            <a:avLst/>
            <a:gdLst/>
            <a:ahLst/>
            <a:cxnLst>
              <a:cxn ang="0">
                <a:pos x="365" y="107"/>
              </a:cxn>
              <a:cxn ang="0">
                <a:pos x="752" y="221"/>
              </a:cxn>
              <a:cxn ang="0">
                <a:pos x="750" y="310"/>
              </a:cxn>
              <a:cxn ang="0">
                <a:pos x="823" y="320"/>
              </a:cxn>
              <a:cxn ang="0">
                <a:pos x="848" y="320"/>
              </a:cxn>
              <a:cxn ang="0">
                <a:pos x="913" y="383"/>
              </a:cxn>
              <a:cxn ang="0">
                <a:pos x="909" y="468"/>
              </a:cxn>
              <a:cxn ang="0">
                <a:pos x="1018" y="423"/>
              </a:cxn>
              <a:cxn ang="0">
                <a:pos x="1144" y="537"/>
              </a:cxn>
              <a:cxn ang="0">
                <a:pos x="1241" y="555"/>
              </a:cxn>
              <a:cxn ang="0">
                <a:pos x="1298" y="719"/>
              </a:cxn>
              <a:cxn ang="0">
                <a:pos x="1328" y="803"/>
              </a:cxn>
              <a:cxn ang="0">
                <a:pos x="1332" y="821"/>
              </a:cxn>
              <a:cxn ang="0">
                <a:pos x="1341" y="839"/>
              </a:cxn>
              <a:cxn ang="0">
                <a:pos x="1375" y="938"/>
              </a:cxn>
              <a:cxn ang="0">
                <a:pos x="1294" y="1040"/>
              </a:cxn>
              <a:cxn ang="0">
                <a:pos x="1263" y="1052"/>
              </a:cxn>
              <a:cxn ang="0">
                <a:pos x="1170" y="1091"/>
              </a:cxn>
              <a:cxn ang="0">
                <a:pos x="1207" y="1129"/>
              </a:cxn>
              <a:cxn ang="0">
                <a:pos x="1178" y="1172"/>
              </a:cxn>
              <a:cxn ang="0">
                <a:pos x="1123" y="1247"/>
              </a:cxn>
              <a:cxn ang="0">
                <a:pos x="829" y="1291"/>
              </a:cxn>
              <a:cxn ang="0">
                <a:pos x="710" y="1324"/>
              </a:cxn>
              <a:cxn ang="0">
                <a:pos x="663" y="1241"/>
              </a:cxn>
              <a:cxn ang="0">
                <a:pos x="691" y="1133"/>
              </a:cxn>
              <a:cxn ang="0">
                <a:pos x="748" y="1121"/>
              </a:cxn>
              <a:cxn ang="0">
                <a:pos x="750" y="1121"/>
              </a:cxn>
              <a:cxn ang="0">
                <a:pos x="736" y="1072"/>
              </a:cxn>
              <a:cxn ang="0">
                <a:pos x="754" y="1046"/>
              </a:cxn>
              <a:cxn ang="0">
                <a:pos x="775" y="1018"/>
              </a:cxn>
              <a:cxn ang="0">
                <a:pos x="781" y="1009"/>
              </a:cxn>
              <a:cxn ang="0">
                <a:pos x="797" y="987"/>
              </a:cxn>
              <a:cxn ang="0">
                <a:pos x="789" y="920"/>
              </a:cxn>
              <a:cxn ang="0">
                <a:pos x="754" y="882"/>
              </a:cxn>
              <a:cxn ang="0">
                <a:pos x="698" y="821"/>
              </a:cxn>
              <a:cxn ang="0">
                <a:pos x="669" y="805"/>
              </a:cxn>
              <a:cxn ang="0">
                <a:pos x="663" y="803"/>
              </a:cxn>
              <a:cxn ang="0">
                <a:pos x="598" y="766"/>
              </a:cxn>
              <a:cxn ang="0">
                <a:pos x="596" y="683"/>
              </a:cxn>
              <a:cxn ang="0">
                <a:pos x="558" y="673"/>
              </a:cxn>
              <a:cxn ang="0">
                <a:pos x="479" y="653"/>
              </a:cxn>
              <a:cxn ang="0">
                <a:pos x="485" y="610"/>
              </a:cxn>
              <a:cxn ang="0">
                <a:pos x="418" y="608"/>
              </a:cxn>
              <a:cxn ang="0">
                <a:pos x="359" y="484"/>
              </a:cxn>
              <a:cxn ang="0">
                <a:pos x="274" y="450"/>
              </a:cxn>
              <a:cxn ang="0">
                <a:pos x="296" y="395"/>
              </a:cxn>
              <a:cxn ang="0">
                <a:pos x="201" y="330"/>
              </a:cxn>
              <a:cxn ang="0">
                <a:pos x="174" y="233"/>
              </a:cxn>
              <a:cxn ang="0">
                <a:pos x="148" y="263"/>
              </a:cxn>
              <a:cxn ang="0">
                <a:pos x="0" y="142"/>
              </a:cxn>
              <a:cxn ang="0">
                <a:pos x="44" y="63"/>
              </a:cxn>
              <a:cxn ang="0">
                <a:pos x="158" y="0"/>
              </a:cxn>
              <a:cxn ang="0">
                <a:pos x="225" y="81"/>
              </a:cxn>
              <a:cxn ang="0">
                <a:pos x="365" y="107"/>
              </a:cxn>
            </a:cxnLst>
            <a:rect l="0" t="0" r="r" b="b"/>
            <a:pathLst>
              <a:path w="1375" h="1324">
                <a:moveTo>
                  <a:pt x="365" y="107"/>
                </a:moveTo>
                <a:lnTo>
                  <a:pt x="752" y="221"/>
                </a:lnTo>
                <a:lnTo>
                  <a:pt x="750" y="310"/>
                </a:lnTo>
                <a:lnTo>
                  <a:pt x="823" y="320"/>
                </a:lnTo>
                <a:lnTo>
                  <a:pt x="848" y="320"/>
                </a:lnTo>
                <a:lnTo>
                  <a:pt x="913" y="383"/>
                </a:lnTo>
                <a:lnTo>
                  <a:pt x="909" y="468"/>
                </a:lnTo>
                <a:lnTo>
                  <a:pt x="1018" y="423"/>
                </a:lnTo>
                <a:lnTo>
                  <a:pt x="1144" y="537"/>
                </a:lnTo>
                <a:lnTo>
                  <a:pt x="1241" y="555"/>
                </a:lnTo>
                <a:lnTo>
                  <a:pt x="1298" y="719"/>
                </a:lnTo>
                <a:lnTo>
                  <a:pt x="1328" y="803"/>
                </a:lnTo>
                <a:lnTo>
                  <a:pt x="1332" y="821"/>
                </a:lnTo>
                <a:lnTo>
                  <a:pt x="1341" y="839"/>
                </a:lnTo>
                <a:lnTo>
                  <a:pt x="1375" y="938"/>
                </a:lnTo>
                <a:lnTo>
                  <a:pt x="1294" y="1040"/>
                </a:lnTo>
                <a:lnTo>
                  <a:pt x="1263" y="1052"/>
                </a:lnTo>
                <a:lnTo>
                  <a:pt x="1170" y="1091"/>
                </a:lnTo>
                <a:lnTo>
                  <a:pt x="1207" y="1129"/>
                </a:lnTo>
                <a:lnTo>
                  <a:pt x="1178" y="1172"/>
                </a:lnTo>
                <a:lnTo>
                  <a:pt x="1123" y="1247"/>
                </a:lnTo>
                <a:lnTo>
                  <a:pt x="829" y="1291"/>
                </a:lnTo>
                <a:lnTo>
                  <a:pt x="710" y="1324"/>
                </a:lnTo>
                <a:lnTo>
                  <a:pt x="663" y="1241"/>
                </a:lnTo>
                <a:lnTo>
                  <a:pt x="691" y="1133"/>
                </a:lnTo>
                <a:lnTo>
                  <a:pt x="748" y="1121"/>
                </a:lnTo>
                <a:lnTo>
                  <a:pt x="750" y="1121"/>
                </a:lnTo>
                <a:lnTo>
                  <a:pt x="736" y="1072"/>
                </a:lnTo>
                <a:lnTo>
                  <a:pt x="754" y="1046"/>
                </a:lnTo>
                <a:lnTo>
                  <a:pt x="775" y="1018"/>
                </a:lnTo>
                <a:lnTo>
                  <a:pt x="781" y="1009"/>
                </a:lnTo>
                <a:lnTo>
                  <a:pt x="797" y="987"/>
                </a:lnTo>
                <a:lnTo>
                  <a:pt x="789" y="920"/>
                </a:lnTo>
                <a:lnTo>
                  <a:pt x="754" y="882"/>
                </a:lnTo>
                <a:lnTo>
                  <a:pt x="698" y="821"/>
                </a:lnTo>
                <a:lnTo>
                  <a:pt x="669" y="805"/>
                </a:lnTo>
                <a:lnTo>
                  <a:pt x="663" y="803"/>
                </a:lnTo>
                <a:lnTo>
                  <a:pt x="598" y="766"/>
                </a:lnTo>
                <a:lnTo>
                  <a:pt x="596" y="683"/>
                </a:lnTo>
                <a:lnTo>
                  <a:pt x="558" y="673"/>
                </a:lnTo>
                <a:lnTo>
                  <a:pt x="479" y="653"/>
                </a:lnTo>
                <a:lnTo>
                  <a:pt x="485" y="610"/>
                </a:lnTo>
                <a:lnTo>
                  <a:pt x="418" y="608"/>
                </a:lnTo>
                <a:lnTo>
                  <a:pt x="359" y="484"/>
                </a:lnTo>
                <a:lnTo>
                  <a:pt x="274" y="450"/>
                </a:lnTo>
                <a:lnTo>
                  <a:pt x="296" y="395"/>
                </a:lnTo>
                <a:lnTo>
                  <a:pt x="201" y="330"/>
                </a:lnTo>
                <a:lnTo>
                  <a:pt x="174" y="233"/>
                </a:lnTo>
                <a:lnTo>
                  <a:pt x="148" y="263"/>
                </a:lnTo>
                <a:lnTo>
                  <a:pt x="0" y="142"/>
                </a:lnTo>
                <a:lnTo>
                  <a:pt x="44" y="63"/>
                </a:lnTo>
                <a:lnTo>
                  <a:pt x="158" y="0"/>
                </a:lnTo>
                <a:lnTo>
                  <a:pt x="225" y="81"/>
                </a:lnTo>
                <a:lnTo>
                  <a:pt x="365" y="107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/>
          </p:cNvSpPr>
          <p:nvPr/>
        </p:nvSpPr>
        <p:spPr bwMode="auto">
          <a:xfrm>
            <a:off x="3654425" y="3248025"/>
            <a:ext cx="1625600" cy="1216025"/>
          </a:xfrm>
          <a:custGeom>
            <a:avLst/>
            <a:gdLst/>
            <a:ahLst/>
            <a:cxnLst>
              <a:cxn ang="0">
                <a:pos x="1020" y="367"/>
              </a:cxn>
              <a:cxn ang="0">
                <a:pos x="1020" y="375"/>
              </a:cxn>
              <a:cxn ang="0">
                <a:pos x="1020" y="389"/>
              </a:cxn>
              <a:cxn ang="0">
                <a:pos x="1020" y="401"/>
              </a:cxn>
              <a:cxn ang="0">
                <a:pos x="1024" y="405"/>
              </a:cxn>
              <a:cxn ang="0">
                <a:pos x="978" y="470"/>
              </a:cxn>
              <a:cxn ang="0">
                <a:pos x="998" y="551"/>
              </a:cxn>
              <a:cxn ang="0">
                <a:pos x="876" y="630"/>
              </a:cxn>
              <a:cxn ang="0">
                <a:pos x="911" y="663"/>
              </a:cxn>
              <a:cxn ang="0">
                <a:pos x="986" y="616"/>
              </a:cxn>
              <a:cxn ang="0">
                <a:pos x="943" y="722"/>
              </a:cxn>
              <a:cxn ang="0">
                <a:pos x="827" y="746"/>
              </a:cxn>
              <a:cxn ang="0">
                <a:pos x="817" y="746"/>
              </a:cxn>
              <a:cxn ang="0">
                <a:pos x="783" y="748"/>
              </a:cxn>
              <a:cxn ang="0">
                <a:pos x="765" y="750"/>
              </a:cxn>
              <a:cxn ang="0">
                <a:pos x="724" y="752"/>
              </a:cxn>
              <a:cxn ang="0">
                <a:pos x="625" y="756"/>
              </a:cxn>
              <a:cxn ang="0">
                <a:pos x="588" y="758"/>
              </a:cxn>
              <a:cxn ang="0">
                <a:pos x="475" y="766"/>
              </a:cxn>
              <a:cxn ang="0">
                <a:pos x="349" y="651"/>
              </a:cxn>
              <a:cxn ang="0">
                <a:pos x="166" y="582"/>
              </a:cxn>
              <a:cxn ang="0">
                <a:pos x="99" y="555"/>
              </a:cxn>
              <a:cxn ang="0">
                <a:pos x="67" y="543"/>
              </a:cxn>
              <a:cxn ang="0">
                <a:pos x="0" y="454"/>
              </a:cxn>
              <a:cxn ang="0">
                <a:pos x="97" y="413"/>
              </a:cxn>
              <a:cxn ang="0">
                <a:pos x="203" y="369"/>
              </a:cxn>
              <a:cxn ang="0">
                <a:pos x="237" y="304"/>
              </a:cxn>
              <a:cxn ang="0">
                <a:pos x="253" y="275"/>
              </a:cxn>
              <a:cxn ang="0">
                <a:pos x="258" y="263"/>
              </a:cxn>
              <a:cxn ang="0">
                <a:pos x="316" y="152"/>
              </a:cxn>
              <a:cxn ang="0">
                <a:pos x="389" y="14"/>
              </a:cxn>
              <a:cxn ang="0">
                <a:pos x="397" y="12"/>
              </a:cxn>
              <a:cxn ang="0">
                <a:pos x="475" y="0"/>
              </a:cxn>
              <a:cxn ang="0">
                <a:pos x="477" y="69"/>
              </a:cxn>
              <a:cxn ang="0">
                <a:pos x="564" y="127"/>
              </a:cxn>
              <a:cxn ang="0">
                <a:pos x="625" y="129"/>
              </a:cxn>
              <a:cxn ang="0">
                <a:pos x="736" y="133"/>
              </a:cxn>
              <a:cxn ang="0">
                <a:pos x="734" y="170"/>
              </a:cxn>
              <a:cxn ang="0">
                <a:pos x="730" y="221"/>
              </a:cxn>
              <a:cxn ang="0">
                <a:pos x="975" y="344"/>
              </a:cxn>
              <a:cxn ang="0">
                <a:pos x="1020" y="367"/>
              </a:cxn>
            </a:cxnLst>
            <a:rect l="0" t="0" r="r" b="b"/>
            <a:pathLst>
              <a:path w="1024" h="766">
                <a:moveTo>
                  <a:pt x="1020" y="367"/>
                </a:moveTo>
                <a:lnTo>
                  <a:pt x="1020" y="375"/>
                </a:lnTo>
                <a:lnTo>
                  <a:pt x="1020" y="389"/>
                </a:lnTo>
                <a:lnTo>
                  <a:pt x="1020" y="401"/>
                </a:lnTo>
                <a:lnTo>
                  <a:pt x="1024" y="405"/>
                </a:lnTo>
                <a:lnTo>
                  <a:pt x="978" y="470"/>
                </a:lnTo>
                <a:lnTo>
                  <a:pt x="998" y="551"/>
                </a:lnTo>
                <a:lnTo>
                  <a:pt x="876" y="630"/>
                </a:lnTo>
                <a:lnTo>
                  <a:pt x="911" y="663"/>
                </a:lnTo>
                <a:lnTo>
                  <a:pt x="986" y="616"/>
                </a:lnTo>
                <a:lnTo>
                  <a:pt x="943" y="722"/>
                </a:lnTo>
                <a:lnTo>
                  <a:pt x="827" y="746"/>
                </a:lnTo>
                <a:lnTo>
                  <a:pt x="817" y="746"/>
                </a:lnTo>
                <a:lnTo>
                  <a:pt x="783" y="748"/>
                </a:lnTo>
                <a:lnTo>
                  <a:pt x="765" y="750"/>
                </a:lnTo>
                <a:lnTo>
                  <a:pt x="724" y="752"/>
                </a:lnTo>
                <a:lnTo>
                  <a:pt x="625" y="756"/>
                </a:lnTo>
                <a:lnTo>
                  <a:pt x="588" y="758"/>
                </a:lnTo>
                <a:lnTo>
                  <a:pt x="475" y="766"/>
                </a:lnTo>
                <a:lnTo>
                  <a:pt x="349" y="651"/>
                </a:lnTo>
                <a:lnTo>
                  <a:pt x="166" y="582"/>
                </a:lnTo>
                <a:lnTo>
                  <a:pt x="99" y="555"/>
                </a:lnTo>
                <a:lnTo>
                  <a:pt x="67" y="543"/>
                </a:lnTo>
                <a:lnTo>
                  <a:pt x="0" y="454"/>
                </a:lnTo>
                <a:lnTo>
                  <a:pt x="97" y="413"/>
                </a:lnTo>
                <a:lnTo>
                  <a:pt x="203" y="369"/>
                </a:lnTo>
                <a:lnTo>
                  <a:pt x="237" y="304"/>
                </a:lnTo>
                <a:lnTo>
                  <a:pt x="253" y="275"/>
                </a:lnTo>
                <a:lnTo>
                  <a:pt x="258" y="263"/>
                </a:lnTo>
                <a:lnTo>
                  <a:pt x="316" y="152"/>
                </a:lnTo>
                <a:lnTo>
                  <a:pt x="389" y="14"/>
                </a:lnTo>
                <a:lnTo>
                  <a:pt x="397" y="12"/>
                </a:lnTo>
                <a:lnTo>
                  <a:pt x="475" y="0"/>
                </a:lnTo>
                <a:lnTo>
                  <a:pt x="477" y="69"/>
                </a:lnTo>
                <a:lnTo>
                  <a:pt x="564" y="127"/>
                </a:lnTo>
                <a:lnTo>
                  <a:pt x="625" y="129"/>
                </a:lnTo>
                <a:lnTo>
                  <a:pt x="736" y="133"/>
                </a:lnTo>
                <a:lnTo>
                  <a:pt x="734" y="170"/>
                </a:lnTo>
                <a:lnTo>
                  <a:pt x="730" y="221"/>
                </a:lnTo>
                <a:lnTo>
                  <a:pt x="975" y="344"/>
                </a:lnTo>
                <a:lnTo>
                  <a:pt x="1020" y="367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5746750" y="5353050"/>
            <a:ext cx="798513" cy="746125"/>
          </a:xfrm>
          <a:custGeom>
            <a:avLst/>
            <a:gdLst/>
            <a:ahLst/>
            <a:cxnLst>
              <a:cxn ang="0">
                <a:pos x="503" y="278"/>
              </a:cxn>
              <a:cxn ang="0">
                <a:pos x="444" y="278"/>
              </a:cxn>
              <a:cxn ang="0">
                <a:pos x="420" y="379"/>
              </a:cxn>
              <a:cxn ang="0">
                <a:pos x="363" y="413"/>
              </a:cxn>
              <a:cxn ang="0">
                <a:pos x="319" y="464"/>
              </a:cxn>
              <a:cxn ang="0">
                <a:pos x="313" y="470"/>
              </a:cxn>
              <a:cxn ang="0">
                <a:pos x="266" y="436"/>
              </a:cxn>
              <a:cxn ang="0">
                <a:pos x="238" y="417"/>
              </a:cxn>
              <a:cxn ang="0">
                <a:pos x="100" y="263"/>
              </a:cxn>
              <a:cxn ang="0">
                <a:pos x="0" y="221"/>
              </a:cxn>
              <a:cxn ang="0">
                <a:pos x="71" y="69"/>
              </a:cxn>
              <a:cxn ang="0">
                <a:pos x="112" y="54"/>
              </a:cxn>
              <a:cxn ang="0">
                <a:pos x="150" y="42"/>
              </a:cxn>
              <a:cxn ang="0">
                <a:pos x="207" y="24"/>
              </a:cxn>
              <a:cxn ang="0">
                <a:pos x="250" y="10"/>
              </a:cxn>
              <a:cxn ang="0">
                <a:pos x="278" y="0"/>
              </a:cxn>
              <a:cxn ang="0">
                <a:pos x="292" y="20"/>
              </a:cxn>
              <a:cxn ang="0">
                <a:pos x="331" y="81"/>
              </a:cxn>
              <a:cxn ang="0">
                <a:pos x="337" y="89"/>
              </a:cxn>
              <a:cxn ang="0">
                <a:pos x="319" y="146"/>
              </a:cxn>
              <a:cxn ang="0">
                <a:pos x="410" y="203"/>
              </a:cxn>
              <a:cxn ang="0">
                <a:pos x="493" y="207"/>
              </a:cxn>
              <a:cxn ang="0">
                <a:pos x="503" y="278"/>
              </a:cxn>
            </a:cxnLst>
            <a:rect l="0" t="0" r="r" b="b"/>
            <a:pathLst>
              <a:path w="503" h="470">
                <a:moveTo>
                  <a:pt x="503" y="278"/>
                </a:moveTo>
                <a:lnTo>
                  <a:pt x="444" y="278"/>
                </a:lnTo>
                <a:lnTo>
                  <a:pt x="420" y="379"/>
                </a:lnTo>
                <a:lnTo>
                  <a:pt x="363" y="413"/>
                </a:lnTo>
                <a:lnTo>
                  <a:pt x="319" y="464"/>
                </a:lnTo>
                <a:lnTo>
                  <a:pt x="313" y="470"/>
                </a:lnTo>
                <a:lnTo>
                  <a:pt x="266" y="436"/>
                </a:lnTo>
                <a:lnTo>
                  <a:pt x="238" y="417"/>
                </a:lnTo>
                <a:lnTo>
                  <a:pt x="100" y="263"/>
                </a:lnTo>
                <a:lnTo>
                  <a:pt x="0" y="221"/>
                </a:lnTo>
                <a:lnTo>
                  <a:pt x="71" y="69"/>
                </a:lnTo>
                <a:lnTo>
                  <a:pt x="112" y="54"/>
                </a:lnTo>
                <a:lnTo>
                  <a:pt x="150" y="42"/>
                </a:lnTo>
                <a:lnTo>
                  <a:pt x="207" y="24"/>
                </a:lnTo>
                <a:lnTo>
                  <a:pt x="250" y="10"/>
                </a:lnTo>
                <a:lnTo>
                  <a:pt x="278" y="0"/>
                </a:lnTo>
                <a:lnTo>
                  <a:pt x="292" y="20"/>
                </a:lnTo>
                <a:lnTo>
                  <a:pt x="331" y="81"/>
                </a:lnTo>
                <a:lnTo>
                  <a:pt x="337" y="89"/>
                </a:lnTo>
                <a:lnTo>
                  <a:pt x="319" y="146"/>
                </a:lnTo>
                <a:lnTo>
                  <a:pt x="410" y="203"/>
                </a:lnTo>
                <a:lnTo>
                  <a:pt x="493" y="207"/>
                </a:lnTo>
                <a:lnTo>
                  <a:pt x="503" y="278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3257550" y="5049838"/>
            <a:ext cx="1054100" cy="1190625"/>
          </a:xfrm>
          <a:custGeom>
            <a:avLst/>
            <a:gdLst/>
            <a:ahLst/>
            <a:cxnLst>
              <a:cxn ang="0">
                <a:pos x="639" y="460"/>
              </a:cxn>
              <a:cxn ang="0">
                <a:pos x="664" y="487"/>
              </a:cxn>
              <a:cxn ang="0">
                <a:pos x="530" y="663"/>
              </a:cxn>
              <a:cxn ang="0">
                <a:pos x="501" y="671"/>
              </a:cxn>
              <a:cxn ang="0">
                <a:pos x="477" y="679"/>
              </a:cxn>
              <a:cxn ang="0">
                <a:pos x="471" y="681"/>
              </a:cxn>
              <a:cxn ang="0">
                <a:pos x="347" y="718"/>
              </a:cxn>
              <a:cxn ang="0">
                <a:pos x="248" y="750"/>
              </a:cxn>
              <a:cxn ang="0">
                <a:pos x="248" y="716"/>
              </a:cxn>
              <a:cxn ang="0">
                <a:pos x="252" y="657"/>
              </a:cxn>
              <a:cxn ang="0">
                <a:pos x="252" y="612"/>
              </a:cxn>
              <a:cxn ang="0">
                <a:pos x="215" y="582"/>
              </a:cxn>
              <a:cxn ang="0">
                <a:pos x="43" y="442"/>
              </a:cxn>
              <a:cxn ang="0">
                <a:pos x="7" y="446"/>
              </a:cxn>
              <a:cxn ang="0">
                <a:pos x="21" y="387"/>
              </a:cxn>
              <a:cxn ang="0">
                <a:pos x="9" y="272"/>
              </a:cxn>
              <a:cxn ang="0">
                <a:pos x="0" y="172"/>
              </a:cxn>
              <a:cxn ang="0">
                <a:pos x="65" y="185"/>
              </a:cxn>
              <a:cxn ang="0">
                <a:pos x="161" y="203"/>
              </a:cxn>
              <a:cxn ang="0">
                <a:pos x="177" y="172"/>
              </a:cxn>
              <a:cxn ang="0">
                <a:pos x="181" y="164"/>
              </a:cxn>
              <a:cxn ang="0">
                <a:pos x="224" y="87"/>
              </a:cxn>
              <a:cxn ang="0">
                <a:pos x="359" y="0"/>
              </a:cxn>
              <a:cxn ang="0">
                <a:pos x="426" y="181"/>
              </a:cxn>
              <a:cxn ang="0">
                <a:pos x="508" y="205"/>
              </a:cxn>
              <a:cxn ang="0">
                <a:pos x="550" y="280"/>
              </a:cxn>
              <a:cxn ang="0">
                <a:pos x="576" y="321"/>
              </a:cxn>
              <a:cxn ang="0">
                <a:pos x="639" y="460"/>
              </a:cxn>
            </a:cxnLst>
            <a:rect l="0" t="0" r="r" b="b"/>
            <a:pathLst>
              <a:path w="664" h="750">
                <a:moveTo>
                  <a:pt x="639" y="460"/>
                </a:moveTo>
                <a:lnTo>
                  <a:pt x="664" y="487"/>
                </a:lnTo>
                <a:lnTo>
                  <a:pt x="530" y="663"/>
                </a:lnTo>
                <a:lnTo>
                  <a:pt x="501" y="671"/>
                </a:lnTo>
                <a:lnTo>
                  <a:pt x="477" y="679"/>
                </a:lnTo>
                <a:lnTo>
                  <a:pt x="471" y="681"/>
                </a:lnTo>
                <a:lnTo>
                  <a:pt x="347" y="718"/>
                </a:lnTo>
                <a:lnTo>
                  <a:pt x="248" y="750"/>
                </a:lnTo>
                <a:lnTo>
                  <a:pt x="248" y="716"/>
                </a:lnTo>
                <a:lnTo>
                  <a:pt x="252" y="657"/>
                </a:lnTo>
                <a:lnTo>
                  <a:pt x="252" y="612"/>
                </a:lnTo>
                <a:lnTo>
                  <a:pt x="215" y="582"/>
                </a:lnTo>
                <a:lnTo>
                  <a:pt x="43" y="442"/>
                </a:lnTo>
                <a:lnTo>
                  <a:pt x="7" y="446"/>
                </a:lnTo>
                <a:lnTo>
                  <a:pt x="21" y="387"/>
                </a:lnTo>
                <a:lnTo>
                  <a:pt x="9" y="272"/>
                </a:lnTo>
                <a:lnTo>
                  <a:pt x="0" y="172"/>
                </a:lnTo>
                <a:lnTo>
                  <a:pt x="65" y="185"/>
                </a:lnTo>
                <a:lnTo>
                  <a:pt x="161" y="203"/>
                </a:lnTo>
                <a:lnTo>
                  <a:pt x="177" y="172"/>
                </a:lnTo>
                <a:lnTo>
                  <a:pt x="181" y="164"/>
                </a:lnTo>
                <a:lnTo>
                  <a:pt x="224" y="87"/>
                </a:lnTo>
                <a:lnTo>
                  <a:pt x="359" y="0"/>
                </a:lnTo>
                <a:lnTo>
                  <a:pt x="426" y="181"/>
                </a:lnTo>
                <a:lnTo>
                  <a:pt x="508" y="205"/>
                </a:lnTo>
                <a:lnTo>
                  <a:pt x="550" y="280"/>
                </a:lnTo>
                <a:lnTo>
                  <a:pt x="576" y="321"/>
                </a:lnTo>
                <a:lnTo>
                  <a:pt x="639" y="460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4835525" y="5121275"/>
            <a:ext cx="1289050" cy="1371600"/>
          </a:xfrm>
          <a:custGeom>
            <a:avLst/>
            <a:gdLst/>
            <a:ahLst/>
            <a:cxnLst>
              <a:cxn ang="0">
                <a:pos x="574" y="367"/>
              </a:cxn>
              <a:cxn ang="0">
                <a:pos x="674" y="409"/>
              </a:cxn>
              <a:cxn ang="0">
                <a:pos x="812" y="563"/>
              </a:cxn>
              <a:cxn ang="0">
                <a:pos x="763" y="580"/>
              </a:cxn>
              <a:cxn ang="0">
                <a:pos x="661" y="614"/>
              </a:cxn>
              <a:cxn ang="0">
                <a:pos x="540" y="638"/>
              </a:cxn>
              <a:cxn ang="0">
                <a:pos x="564" y="754"/>
              </a:cxn>
              <a:cxn ang="0">
                <a:pos x="471" y="853"/>
              </a:cxn>
              <a:cxn ang="0">
                <a:pos x="282" y="795"/>
              </a:cxn>
              <a:cxn ang="0">
                <a:pos x="274" y="793"/>
              </a:cxn>
              <a:cxn ang="0">
                <a:pos x="272" y="793"/>
              </a:cxn>
              <a:cxn ang="0">
                <a:pos x="234" y="809"/>
              </a:cxn>
              <a:cxn ang="0">
                <a:pos x="234" y="809"/>
              </a:cxn>
              <a:cxn ang="0">
                <a:pos x="238" y="864"/>
              </a:cxn>
              <a:cxn ang="0">
                <a:pos x="225" y="853"/>
              </a:cxn>
              <a:cxn ang="0">
                <a:pos x="217" y="845"/>
              </a:cxn>
              <a:cxn ang="0">
                <a:pos x="201" y="833"/>
              </a:cxn>
              <a:cxn ang="0">
                <a:pos x="126" y="780"/>
              </a:cxn>
              <a:cxn ang="0">
                <a:pos x="27" y="718"/>
              </a:cxn>
              <a:cxn ang="0">
                <a:pos x="16" y="693"/>
              </a:cxn>
              <a:cxn ang="0">
                <a:pos x="0" y="614"/>
              </a:cxn>
              <a:cxn ang="0">
                <a:pos x="57" y="580"/>
              </a:cxn>
              <a:cxn ang="0">
                <a:pos x="59" y="570"/>
              </a:cxn>
              <a:cxn ang="0">
                <a:pos x="61" y="561"/>
              </a:cxn>
              <a:cxn ang="0">
                <a:pos x="79" y="551"/>
              </a:cxn>
              <a:cxn ang="0">
                <a:pos x="83" y="547"/>
              </a:cxn>
              <a:cxn ang="0">
                <a:pos x="165" y="580"/>
              </a:cxn>
              <a:cxn ang="0">
                <a:pos x="169" y="576"/>
              </a:cxn>
              <a:cxn ang="0">
                <a:pos x="207" y="533"/>
              </a:cxn>
              <a:cxn ang="0">
                <a:pos x="92" y="243"/>
              </a:cxn>
              <a:cxn ang="0">
                <a:pos x="98" y="237"/>
              </a:cxn>
              <a:cxn ang="0">
                <a:pos x="152" y="190"/>
              </a:cxn>
              <a:cxn ang="0">
                <a:pos x="158" y="184"/>
              </a:cxn>
              <a:cxn ang="0">
                <a:pos x="175" y="172"/>
              </a:cxn>
              <a:cxn ang="0">
                <a:pos x="276" y="101"/>
              </a:cxn>
              <a:cxn ang="0">
                <a:pos x="276" y="0"/>
              </a:cxn>
              <a:cxn ang="0">
                <a:pos x="392" y="20"/>
              </a:cxn>
              <a:cxn ang="0">
                <a:pos x="365" y="239"/>
              </a:cxn>
              <a:cxn ang="0">
                <a:pos x="430" y="342"/>
              </a:cxn>
              <a:cxn ang="0">
                <a:pos x="446" y="353"/>
              </a:cxn>
              <a:cxn ang="0">
                <a:pos x="477" y="365"/>
              </a:cxn>
              <a:cxn ang="0">
                <a:pos x="485" y="369"/>
              </a:cxn>
              <a:cxn ang="0">
                <a:pos x="536" y="389"/>
              </a:cxn>
              <a:cxn ang="0">
                <a:pos x="574" y="367"/>
              </a:cxn>
            </a:cxnLst>
            <a:rect l="0" t="0" r="r" b="b"/>
            <a:pathLst>
              <a:path w="812" h="864">
                <a:moveTo>
                  <a:pt x="574" y="367"/>
                </a:moveTo>
                <a:lnTo>
                  <a:pt x="674" y="409"/>
                </a:lnTo>
                <a:lnTo>
                  <a:pt x="812" y="563"/>
                </a:lnTo>
                <a:lnTo>
                  <a:pt x="763" y="580"/>
                </a:lnTo>
                <a:lnTo>
                  <a:pt x="661" y="614"/>
                </a:lnTo>
                <a:lnTo>
                  <a:pt x="540" y="638"/>
                </a:lnTo>
                <a:lnTo>
                  <a:pt x="564" y="754"/>
                </a:lnTo>
                <a:lnTo>
                  <a:pt x="471" y="853"/>
                </a:lnTo>
                <a:lnTo>
                  <a:pt x="282" y="795"/>
                </a:lnTo>
                <a:lnTo>
                  <a:pt x="274" y="793"/>
                </a:lnTo>
                <a:lnTo>
                  <a:pt x="272" y="793"/>
                </a:lnTo>
                <a:lnTo>
                  <a:pt x="234" y="809"/>
                </a:lnTo>
                <a:lnTo>
                  <a:pt x="234" y="809"/>
                </a:lnTo>
                <a:lnTo>
                  <a:pt x="238" y="864"/>
                </a:lnTo>
                <a:lnTo>
                  <a:pt x="225" y="853"/>
                </a:lnTo>
                <a:lnTo>
                  <a:pt x="217" y="845"/>
                </a:lnTo>
                <a:lnTo>
                  <a:pt x="201" y="833"/>
                </a:lnTo>
                <a:lnTo>
                  <a:pt x="126" y="780"/>
                </a:lnTo>
                <a:lnTo>
                  <a:pt x="27" y="718"/>
                </a:lnTo>
                <a:lnTo>
                  <a:pt x="16" y="693"/>
                </a:lnTo>
                <a:lnTo>
                  <a:pt x="0" y="614"/>
                </a:lnTo>
                <a:lnTo>
                  <a:pt x="57" y="580"/>
                </a:lnTo>
                <a:lnTo>
                  <a:pt x="59" y="570"/>
                </a:lnTo>
                <a:lnTo>
                  <a:pt x="61" y="561"/>
                </a:lnTo>
                <a:lnTo>
                  <a:pt x="79" y="551"/>
                </a:lnTo>
                <a:lnTo>
                  <a:pt x="83" y="547"/>
                </a:lnTo>
                <a:lnTo>
                  <a:pt x="165" y="580"/>
                </a:lnTo>
                <a:lnTo>
                  <a:pt x="169" y="576"/>
                </a:lnTo>
                <a:lnTo>
                  <a:pt x="207" y="533"/>
                </a:lnTo>
                <a:lnTo>
                  <a:pt x="92" y="243"/>
                </a:lnTo>
                <a:lnTo>
                  <a:pt x="98" y="237"/>
                </a:lnTo>
                <a:lnTo>
                  <a:pt x="152" y="190"/>
                </a:lnTo>
                <a:lnTo>
                  <a:pt x="158" y="184"/>
                </a:lnTo>
                <a:lnTo>
                  <a:pt x="175" y="172"/>
                </a:lnTo>
                <a:lnTo>
                  <a:pt x="276" y="101"/>
                </a:lnTo>
                <a:lnTo>
                  <a:pt x="276" y="0"/>
                </a:lnTo>
                <a:lnTo>
                  <a:pt x="392" y="20"/>
                </a:lnTo>
                <a:lnTo>
                  <a:pt x="365" y="239"/>
                </a:lnTo>
                <a:lnTo>
                  <a:pt x="430" y="342"/>
                </a:lnTo>
                <a:lnTo>
                  <a:pt x="446" y="353"/>
                </a:lnTo>
                <a:lnTo>
                  <a:pt x="477" y="365"/>
                </a:lnTo>
                <a:lnTo>
                  <a:pt x="485" y="369"/>
                </a:lnTo>
                <a:lnTo>
                  <a:pt x="536" y="389"/>
                </a:lnTo>
                <a:lnTo>
                  <a:pt x="574" y="367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/>
          </p:cNvSpPr>
          <p:nvPr/>
        </p:nvSpPr>
        <p:spPr bwMode="auto">
          <a:xfrm>
            <a:off x="6253163" y="7329488"/>
            <a:ext cx="469900" cy="727075"/>
          </a:xfrm>
          <a:custGeom>
            <a:avLst/>
            <a:gdLst/>
            <a:ahLst/>
            <a:cxnLst>
              <a:cxn ang="0">
                <a:pos x="186" y="0"/>
              </a:cxn>
              <a:cxn ang="0">
                <a:pos x="188" y="4"/>
              </a:cxn>
              <a:cxn ang="0">
                <a:pos x="235" y="36"/>
              </a:cxn>
              <a:cxn ang="0">
                <a:pos x="273" y="69"/>
              </a:cxn>
              <a:cxn ang="0">
                <a:pos x="276" y="89"/>
              </a:cxn>
              <a:cxn ang="0">
                <a:pos x="296" y="205"/>
              </a:cxn>
              <a:cxn ang="0">
                <a:pos x="296" y="312"/>
              </a:cxn>
              <a:cxn ang="0">
                <a:pos x="235" y="399"/>
              </a:cxn>
              <a:cxn ang="0">
                <a:pos x="113" y="456"/>
              </a:cxn>
              <a:cxn ang="0">
                <a:pos x="71" y="458"/>
              </a:cxn>
              <a:cxn ang="0">
                <a:pos x="6" y="430"/>
              </a:cxn>
              <a:cxn ang="0">
                <a:pos x="0" y="428"/>
              </a:cxn>
              <a:cxn ang="0">
                <a:pos x="2" y="424"/>
              </a:cxn>
              <a:cxn ang="0">
                <a:pos x="16" y="332"/>
              </a:cxn>
              <a:cxn ang="0">
                <a:pos x="34" y="278"/>
              </a:cxn>
              <a:cxn ang="0">
                <a:pos x="44" y="245"/>
              </a:cxn>
              <a:cxn ang="0">
                <a:pos x="46" y="192"/>
              </a:cxn>
              <a:cxn ang="0">
                <a:pos x="46" y="180"/>
              </a:cxn>
              <a:cxn ang="0">
                <a:pos x="46" y="119"/>
              </a:cxn>
              <a:cxn ang="0">
                <a:pos x="54" y="54"/>
              </a:cxn>
              <a:cxn ang="0">
                <a:pos x="38" y="18"/>
              </a:cxn>
              <a:cxn ang="0">
                <a:pos x="154" y="0"/>
              </a:cxn>
              <a:cxn ang="0">
                <a:pos x="186" y="0"/>
              </a:cxn>
            </a:cxnLst>
            <a:rect l="0" t="0" r="r" b="b"/>
            <a:pathLst>
              <a:path w="296" h="458">
                <a:moveTo>
                  <a:pt x="186" y="0"/>
                </a:moveTo>
                <a:lnTo>
                  <a:pt x="188" y="4"/>
                </a:lnTo>
                <a:lnTo>
                  <a:pt x="235" y="36"/>
                </a:lnTo>
                <a:lnTo>
                  <a:pt x="273" y="69"/>
                </a:lnTo>
                <a:lnTo>
                  <a:pt x="276" y="89"/>
                </a:lnTo>
                <a:lnTo>
                  <a:pt x="296" y="205"/>
                </a:lnTo>
                <a:lnTo>
                  <a:pt x="296" y="312"/>
                </a:lnTo>
                <a:lnTo>
                  <a:pt x="235" y="399"/>
                </a:lnTo>
                <a:lnTo>
                  <a:pt x="113" y="456"/>
                </a:lnTo>
                <a:lnTo>
                  <a:pt x="71" y="458"/>
                </a:lnTo>
                <a:lnTo>
                  <a:pt x="6" y="430"/>
                </a:lnTo>
                <a:lnTo>
                  <a:pt x="0" y="428"/>
                </a:lnTo>
                <a:lnTo>
                  <a:pt x="2" y="424"/>
                </a:lnTo>
                <a:lnTo>
                  <a:pt x="16" y="332"/>
                </a:lnTo>
                <a:lnTo>
                  <a:pt x="34" y="278"/>
                </a:lnTo>
                <a:lnTo>
                  <a:pt x="44" y="245"/>
                </a:lnTo>
                <a:lnTo>
                  <a:pt x="46" y="192"/>
                </a:lnTo>
                <a:lnTo>
                  <a:pt x="46" y="180"/>
                </a:lnTo>
                <a:lnTo>
                  <a:pt x="46" y="119"/>
                </a:lnTo>
                <a:lnTo>
                  <a:pt x="54" y="54"/>
                </a:lnTo>
                <a:lnTo>
                  <a:pt x="38" y="18"/>
                </a:lnTo>
                <a:lnTo>
                  <a:pt x="154" y="0"/>
                </a:lnTo>
                <a:lnTo>
                  <a:pt x="186" y="0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6097588" y="6816725"/>
            <a:ext cx="466725" cy="541338"/>
          </a:xfrm>
          <a:custGeom>
            <a:avLst/>
            <a:gdLst/>
            <a:ahLst/>
            <a:cxnLst>
              <a:cxn ang="0">
                <a:pos x="284" y="323"/>
              </a:cxn>
              <a:cxn ang="0">
                <a:pos x="252" y="323"/>
              </a:cxn>
              <a:cxn ang="0">
                <a:pos x="136" y="341"/>
              </a:cxn>
              <a:cxn ang="0">
                <a:pos x="110" y="270"/>
              </a:cxn>
              <a:cxn ang="0">
                <a:pos x="33" y="225"/>
              </a:cxn>
              <a:cxn ang="0">
                <a:pos x="25" y="219"/>
              </a:cxn>
              <a:cxn ang="0">
                <a:pos x="2" y="185"/>
              </a:cxn>
              <a:cxn ang="0">
                <a:pos x="2" y="175"/>
              </a:cxn>
              <a:cxn ang="0">
                <a:pos x="0" y="150"/>
              </a:cxn>
              <a:cxn ang="0">
                <a:pos x="23" y="59"/>
              </a:cxn>
              <a:cxn ang="0">
                <a:pos x="27" y="41"/>
              </a:cxn>
              <a:cxn ang="0">
                <a:pos x="51" y="0"/>
              </a:cxn>
              <a:cxn ang="0">
                <a:pos x="86" y="15"/>
              </a:cxn>
              <a:cxn ang="0">
                <a:pos x="150" y="43"/>
              </a:cxn>
              <a:cxn ang="0">
                <a:pos x="157" y="61"/>
              </a:cxn>
              <a:cxn ang="0">
                <a:pos x="161" y="71"/>
              </a:cxn>
              <a:cxn ang="0">
                <a:pos x="167" y="71"/>
              </a:cxn>
              <a:cxn ang="0">
                <a:pos x="260" y="49"/>
              </a:cxn>
              <a:cxn ang="0">
                <a:pos x="274" y="79"/>
              </a:cxn>
              <a:cxn ang="0">
                <a:pos x="294" y="92"/>
              </a:cxn>
              <a:cxn ang="0">
                <a:pos x="284" y="175"/>
              </a:cxn>
              <a:cxn ang="0">
                <a:pos x="282" y="229"/>
              </a:cxn>
              <a:cxn ang="0">
                <a:pos x="278" y="276"/>
              </a:cxn>
              <a:cxn ang="0">
                <a:pos x="284" y="323"/>
              </a:cxn>
            </a:cxnLst>
            <a:rect l="0" t="0" r="r" b="b"/>
            <a:pathLst>
              <a:path w="294" h="341">
                <a:moveTo>
                  <a:pt x="284" y="323"/>
                </a:moveTo>
                <a:lnTo>
                  <a:pt x="252" y="323"/>
                </a:lnTo>
                <a:lnTo>
                  <a:pt x="136" y="341"/>
                </a:lnTo>
                <a:lnTo>
                  <a:pt x="110" y="270"/>
                </a:lnTo>
                <a:lnTo>
                  <a:pt x="33" y="225"/>
                </a:lnTo>
                <a:lnTo>
                  <a:pt x="25" y="219"/>
                </a:lnTo>
                <a:lnTo>
                  <a:pt x="2" y="185"/>
                </a:lnTo>
                <a:lnTo>
                  <a:pt x="2" y="175"/>
                </a:lnTo>
                <a:lnTo>
                  <a:pt x="0" y="150"/>
                </a:lnTo>
                <a:lnTo>
                  <a:pt x="23" y="59"/>
                </a:lnTo>
                <a:lnTo>
                  <a:pt x="27" y="41"/>
                </a:lnTo>
                <a:lnTo>
                  <a:pt x="51" y="0"/>
                </a:lnTo>
                <a:lnTo>
                  <a:pt x="86" y="15"/>
                </a:lnTo>
                <a:lnTo>
                  <a:pt x="150" y="43"/>
                </a:lnTo>
                <a:lnTo>
                  <a:pt x="157" y="61"/>
                </a:lnTo>
                <a:lnTo>
                  <a:pt x="161" y="71"/>
                </a:lnTo>
                <a:lnTo>
                  <a:pt x="167" y="71"/>
                </a:lnTo>
                <a:lnTo>
                  <a:pt x="260" y="49"/>
                </a:lnTo>
                <a:lnTo>
                  <a:pt x="274" y="79"/>
                </a:lnTo>
                <a:lnTo>
                  <a:pt x="294" y="92"/>
                </a:lnTo>
                <a:lnTo>
                  <a:pt x="284" y="175"/>
                </a:lnTo>
                <a:lnTo>
                  <a:pt x="282" y="229"/>
                </a:lnTo>
                <a:lnTo>
                  <a:pt x="278" y="276"/>
                </a:lnTo>
                <a:lnTo>
                  <a:pt x="284" y="323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/>
          </p:cNvSpPr>
          <p:nvPr/>
        </p:nvSpPr>
        <p:spPr bwMode="auto">
          <a:xfrm>
            <a:off x="5840413" y="6897688"/>
            <a:ext cx="882650" cy="1162050"/>
          </a:xfrm>
          <a:custGeom>
            <a:avLst/>
            <a:gdLst/>
            <a:ahLst/>
            <a:cxnLst>
              <a:cxn ang="0">
                <a:pos x="208" y="0"/>
              </a:cxn>
              <a:cxn ang="0">
                <a:pos x="214" y="14"/>
              </a:cxn>
              <a:cxn ang="0">
                <a:pos x="215" y="15"/>
              </a:cxn>
              <a:cxn ang="0">
                <a:pos x="224" y="20"/>
              </a:cxn>
              <a:cxn ang="0">
                <a:pos x="219" y="61"/>
              </a:cxn>
              <a:cxn ang="0">
                <a:pos x="218" y="88"/>
              </a:cxn>
              <a:cxn ang="0">
                <a:pos x="216" y="111"/>
              </a:cxn>
              <a:cxn ang="0">
                <a:pos x="216" y="112"/>
              </a:cxn>
              <a:cxn ang="0">
                <a:pos x="219" y="134"/>
              </a:cxn>
              <a:cxn ang="0">
                <a:pos x="220" y="134"/>
              </a:cxn>
              <a:cxn ang="0">
                <a:pos x="221" y="134"/>
              </a:cxn>
              <a:cxn ang="0">
                <a:pos x="222" y="136"/>
              </a:cxn>
              <a:cxn ang="0">
                <a:pos x="244" y="152"/>
              </a:cxn>
              <a:cxn ang="0">
                <a:pos x="263" y="167"/>
              </a:cxn>
              <a:cxn ang="0">
                <a:pos x="263" y="167"/>
              </a:cxn>
              <a:cxn ang="0">
                <a:pos x="265" y="178"/>
              </a:cxn>
              <a:cxn ang="0">
                <a:pos x="274" y="234"/>
              </a:cxn>
              <a:cxn ang="0">
                <a:pos x="274" y="288"/>
              </a:cxn>
              <a:cxn ang="0">
                <a:pos x="274" y="289"/>
              </a:cxn>
              <a:cxn ang="0">
                <a:pos x="245" y="331"/>
              </a:cxn>
              <a:cxn ang="0">
                <a:pos x="244" y="331"/>
              </a:cxn>
              <a:cxn ang="0">
                <a:pos x="184" y="359"/>
              </a:cxn>
              <a:cxn ang="0">
                <a:pos x="184" y="359"/>
              </a:cxn>
              <a:cxn ang="0">
                <a:pos x="163" y="361"/>
              </a:cxn>
              <a:cxn ang="0">
                <a:pos x="163" y="361"/>
              </a:cxn>
              <a:cxn ang="0">
                <a:pos x="163" y="361"/>
              </a:cxn>
              <a:cxn ang="0">
                <a:pos x="131" y="347"/>
              </a:cxn>
              <a:cxn ang="0">
                <a:pos x="128" y="346"/>
              </a:cxn>
              <a:cxn ang="0">
                <a:pos x="128" y="345"/>
              </a:cxn>
              <a:cxn ang="0">
                <a:pos x="128" y="345"/>
              </a:cxn>
              <a:cxn ang="0">
                <a:pos x="128" y="343"/>
              </a:cxn>
              <a:cxn ang="0">
                <a:pos x="135" y="298"/>
              </a:cxn>
              <a:cxn ang="0">
                <a:pos x="144" y="271"/>
              </a:cxn>
              <a:cxn ang="0">
                <a:pos x="150" y="255"/>
              </a:cxn>
              <a:cxn ang="0">
                <a:pos x="150" y="229"/>
              </a:cxn>
              <a:cxn ang="0">
                <a:pos x="150" y="193"/>
              </a:cxn>
              <a:cxn ang="0">
                <a:pos x="154" y="161"/>
              </a:cxn>
              <a:cxn ang="0">
                <a:pos x="146" y="143"/>
              </a:cxn>
              <a:cxn ang="0">
                <a:pos x="148" y="142"/>
              </a:cxn>
              <a:cxn ang="0">
                <a:pos x="134" y="108"/>
              </a:cxn>
              <a:cxn ang="0">
                <a:pos x="134" y="107"/>
              </a:cxn>
              <a:cxn ang="0">
                <a:pos x="97" y="85"/>
              </a:cxn>
              <a:cxn ang="0">
                <a:pos x="93" y="83"/>
              </a:cxn>
              <a:cxn ang="0">
                <a:pos x="82" y="65"/>
              </a:cxn>
              <a:cxn ang="0">
                <a:pos x="80" y="61"/>
              </a:cxn>
              <a:cxn ang="0">
                <a:pos x="80" y="63"/>
              </a:cxn>
              <a:cxn ang="0">
                <a:pos x="77" y="57"/>
              </a:cxn>
              <a:cxn ang="0">
                <a:pos x="73" y="51"/>
              </a:cxn>
              <a:cxn ang="0">
                <a:pos x="66" y="40"/>
              </a:cxn>
              <a:cxn ang="0">
                <a:pos x="66" y="39"/>
              </a:cxn>
              <a:cxn ang="0">
                <a:pos x="40" y="33"/>
              </a:cxn>
              <a:cxn ang="0">
                <a:pos x="32" y="30"/>
              </a:cxn>
              <a:cxn ang="0">
                <a:pos x="32" y="30"/>
              </a:cxn>
              <a:cxn ang="0">
                <a:pos x="31" y="30"/>
              </a:cxn>
              <a:cxn ang="0">
                <a:pos x="25" y="33"/>
              </a:cxn>
              <a:cxn ang="0">
                <a:pos x="24" y="33"/>
              </a:cxn>
              <a:cxn ang="0">
                <a:pos x="23" y="34"/>
              </a:cxn>
              <a:cxn ang="0">
                <a:pos x="1" y="44"/>
              </a:cxn>
              <a:cxn ang="0">
                <a:pos x="0" y="44"/>
              </a:cxn>
              <a:cxn ang="0">
                <a:pos x="0" y="45"/>
              </a:cxn>
              <a:cxn ang="0">
                <a:pos x="25" y="70"/>
              </a:cxn>
              <a:cxn ang="0">
                <a:pos x="75" y="118"/>
              </a:cxn>
            </a:cxnLst>
            <a:rect l="0" t="0" r="r" b="b"/>
            <a:pathLst>
              <a:path w="274" h="361">
                <a:moveTo>
                  <a:pt x="208" y="0"/>
                </a:moveTo>
                <a:cubicBezTo>
                  <a:pt x="214" y="14"/>
                  <a:pt x="214" y="14"/>
                  <a:pt x="214" y="14"/>
                </a:cubicBezTo>
                <a:cubicBezTo>
                  <a:pt x="214" y="14"/>
                  <a:pt x="214" y="14"/>
                  <a:pt x="215" y="15"/>
                </a:cubicBezTo>
                <a:cubicBezTo>
                  <a:pt x="224" y="20"/>
                  <a:pt x="224" y="20"/>
                  <a:pt x="224" y="20"/>
                </a:cubicBezTo>
                <a:cubicBezTo>
                  <a:pt x="219" y="61"/>
                  <a:pt x="219" y="61"/>
                  <a:pt x="219" y="61"/>
                </a:cubicBezTo>
                <a:cubicBezTo>
                  <a:pt x="218" y="88"/>
                  <a:pt x="218" y="88"/>
                  <a:pt x="218" y="88"/>
                </a:cubicBezTo>
                <a:cubicBezTo>
                  <a:pt x="216" y="111"/>
                  <a:pt x="216" y="111"/>
                  <a:pt x="216" y="111"/>
                </a:cubicBezTo>
                <a:cubicBezTo>
                  <a:pt x="216" y="111"/>
                  <a:pt x="216" y="112"/>
                  <a:pt x="216" y="112"/>
                </a:cubicBezTo>
                <a:cubicBezTo>
                  <a:pt x="219" y="134"/>
                  <a:pt x="219" y="134"/>
                  <a:pt x="219" y="134"/>
                </a:cubicBezTo>
                <a:cubicBezTo>
                  <a:pt x="220" y="134"/>
                  <a:pt x="220" y="134"/>
                  <a:pt x="220" y="134"/>
                </a:cubicBezTo>
                <a:cubicBezTo>
                  <a:pt x="220" y="134"/>
                  <a:pt x="221" y="134"/>
                  <a:pt x="221" y="134"/>
                </a:cubicBezTo>
                <a:cubicBezTo>
                  <a:pt x="222" y="136"/>
                  <a:pt x="222" y="136"/>
                  <a:pt x="222" y="136"/>
                </a:cubicBezTo>
                <a:cubicBezTo>
                  <a:pt x="244" y="152"/>
                  <a:pt x="244" y="152"/>
                  <a:pt x="244" y="152"/>
                </a:cubicBezTo>
                <a:cubicBezTo>
                  <a:pt x="263" y="167"/>
                  <a:pt x="263" y="167"/>
                  <a:pt x="263" y="167"/>
                </a:cubicBezTo>
                <a:cubicBezTo>
                  <a:pt x="263" y="167"/>
                  <a:pt x="263" y="167"/>
                  <a:pt x="263" y="167"/>
                </a:cubicBezTo>
                <a:cubicBezTo>
                  <a:pt x="265" y="178"/>
                  <a:pt x="265" y="178"/>
                  <a:pt x="265" y="178"/>
                </a:cubicBezTo>
                <a:cubicBezTo>
                  <a:pt x="274" y="234"/>
                  <a:pt x="274" y="234"/>
                  <a:pt x="274" y="234"/>
                </a:cubicBezTo>
                <a:cubicBezTo>
                  <a:pt x="274" y="288"/>
                  <a:pt x="274" y="288"/>
                  <a:pt x="274" y="288"/>
                </a:cubicBezTo>
                <a:cubicBezTo>
                  <a:pt x="274" y="288"/>
                  <a:pt x="274" y="288"/>
                  <a:pt x="274" y="289"/>
                </a:cubicBezTo>
                <a:cubicBezTo>
                  <a:pt x="245" y="331"/>
                  <a:pt x="245" y="331"/>
                  <a:pt x="245" y="331"/>
                </a:cubicBezTo>
                <a:cubicBezTo>
                  <a:pt x="244" y="331"/>
                  <a:pt x="244" y="331"/>
                  <a:pt x="244" y="331"/>
                </a:cubicBezTo>
                <a:cubicBezTo>
                  <a:pt x="184" y="359"/>
                  <a:pt x="184" y="359"/>
                  <a:pt x="184" y="359"/>
                </a:cubicBezTo>
                <a:cubicBezTo>
                  <a:pt x="184" y="359"/>
                  <a:pt x="184" y="359"/>
                  <a:pt x="184" y="359"/>
                </a:cubicBezTo>
                <a:cubicBezTo>
                  <a:pt x="163" y="361"/>
                  <a:pt x="163" y="361"/>
                  <a:pt x="163" y="361"/>
                </a:cubicBezTo>
                <a:cubicBezTo>
                  <a:pt x="163" y="361"/>
                  <a:pt x="163" y="361"/>
                  <a:pt x="163" y="361"/>
                </a:cubicBezTo>
                <a:cubicBezTo>
                  <a:pt x="163" y="361"/>
                  <a:pt x="163" y="361"/>
                  <a:pt x="163" y="361"/>
                </a:cubicBezTo>
                <a:cubicBezTo>
                  <a:pt x="131" y="347"/>
                  <a:pt x="131" y="347"/>
                  <a:pt x="131" y="347"/>
                </a:cubicBezTo>
                <a:cubicBezTo>
                  <a:pt x="128" y="346"/>
                  <a:pt x="128" y="346"/>
                  <a:pt x="128" y="346"/>
                </a:cubicBezTo>
                <a:cubicBezTo>
                  <a:pt x="128" y="346"/>
                  <a:pt x="128" y="346"/>
                  <a:pt x="128" y="345"/>
                </a:cubicBezTo>
                <a:cubicBezTo>
                  <a:pt x="128" y="345"/>
                  <a:pt x="128" y="345"/>
                  <a:pt x="128" y="345"/>
                </a:cubicBezTo>
                <a:cubicBezTo>
                  <a:pt x="128" y="343"/>
                  <a:pt x="128" y="343"/>
                  <a:pt x="128" y="343"/>
                </a:cubicBezTo>
                <a:cubicBezTo>
                  <a:pt x="135" y="298"/>
                  <a:pt x="135" y="298"/>
                  <a:pt x="135" y="298"/>
                </a:cubicBezTo>
                <a:cubicBezTo>
                  <a:pt x="144" y="271"/>
                  <a:pt x="144" y="271"/>
                  <a:pt x="144" y="271"/>
                </a:cubicBezTo>
                <a:cubicBezTo>
                  <a:pt x="150" y="255"/>
                  <a:pt x="150" y="255"/>
                  <a:pt x="150" y="255"/>
                </a:cubicBezTo>
                <a:cubicBezTo>
                  <a:pt x="150" y="229"/>
                  <a:pt x="150" y="229"/>
                  <a:pt x="150" y="229"/>
                </a:cubicBezTo>
                <a:cubicBezTo>
                  <a:pt x="150" y="193"/>
                  <a:pt x="150" y="193"/>
                  <a:pt x="150" y="193"/>
                </a:cubicBezTo>
                <a:cubicBezTo>
                  <a:pt x="154" y="161"/>
                  <a:pt x="154" y="161"/>
                  <a:pt x="154" y="161"/>
                </a:cubicBezTo>
                <a:cubicBezTo>
                  <a:pt x="146" y="143"/>
                  <a:pt x="146" y="143"/>
                  <a:pt x="146" y="143"/>
                </a:cubicBezTo>
                <a:cubicBezTo>
                  <a:pt x="148" y="142"/>
                  <a:pt x="148" y="142"/>
                  <a:pt x="148" y="142"/>
                </a:cubicBezTo>
                <a:cubicBezTo>
                  <a:pt x="134" y="108"/>
                  <a:pt x="134" y="108"/>
                  <a:pt x="134" y="108"/>
                </a:cubicBezTo>
                <a:cubicBezTo>
                  <a:pt x="134" y="108"/>
                  <a:pt x="134" y="107"/>
                  <a:pt x="134" y="107"/>
                </a:cubicBezTo>
                <a:cubicBezTo>
                  <a:pt x="97" y="85"/>
                  <a:pt x="97" y="85"/>
                  <a:pt x="97" y="85"/>
                </a:cubicBezTo>
                <a:cubicBezTo>
                  <a:pt x="93" y="83"/>
                  <a:pt x="93" y="83"/>
                  <a:pt x="93" y="83"/>
                </a:cubicBezTo>
                <a:cubicBezTo>
                  <a:pt x="82" y="65"/>
                  <a:pt x="82" y="65"/>
                  <a:pt x="82" y="65"/>
                </a:cubicBezTo>
                <a:cubicBezTo>
                  <a:pt x="80" y="61"/>
                  <a:pt x="80" y="61"/>
                  <a:pt x="80" y="61"/>
                </a:cubicBezTo>
                <a:cubicBezTo>
                  <a:pt x="80" y="63"/>
                  <a:pt x="80" y="63"/>
                  <a:pt x="80" y="63"/>
                </a:cubicBezTo>
                <a:cubicBezTo>
                  <a:pt x="77" y="57"/>
                  <a:pt x="77" y="57"/>
                  <a:pt x="77" y="57"/>
                </a:cubicBezTo>
                <a:cubicBezTo>
                  <a:pt x="73" y="51"/>
                  <a:pt x="73" y="51"/>
                  <a:pt x="73" y="51"/>
                </a:cubicBezTo>
                <a:cubicBezTo>
                  <a:pt x="66" y="40"/>
                  <a:pt x="66" y="40"/>
                  <a:pt x="66" y="40"/>
                </a:cubicBezTo>
                <a:cubicBezTo>
                  <a:pt x="66" y="40"/>
                  <a:pt x="66" y="39"/>
                  <a:pt x="66" y="39"/>
                </a:cubicBezTo>
                <a:cubicBezTo>
                  <a:pt x="40" y="33"/>
                  <a:pt x="40" y="33"/>
                  <a:pt x="40" y="33"/>
                </a:cubicBezTo>
                <a:cubicBezTo>
                  <a:pt x="32" y="30"/>
                  <a:pt x="32" y="30"/>
                  <a:pt x="32" y="30"/>
                </a:cubicBezTo>
                <a:cubicBezTo>
                  <a:pt x="32" y="30"/>
                  <a:pt x="32" y="30"/>
                  <a:pt x="32" y="30"/>
                </a:cubicBezTo>
                <a:cubicBezTo>
                  <a:pt x="32" y="30"/>
                  <a:pt x="31" y="30"/>
                  <a:pt x="31" y="30"/>
                </a:cubicBezTo>
                <a:cubicBezTo>
                  <a:pt x="25" y="33"/>
                  <a:pt x="25" y="33"/>
                  <a:pt x="25" y="33"/>
                </a:cubicBezTo>
                <a:cubicBezTo>
                  <a:pt x="24" y="33"/>
                  <a:pt x="24" y="33"/>
                  <a:pt x="24" y="33"/>
                </a:cubicBezTo>
                <a:cubicBezTo>
                  <a:pt x="23" y="34"/>
                  <a:pt x="23" y="34"/>
                  <a:pt x="23" y="34"/>
                </a:cubicBezTo>
                <a:cubicBezTo>
                  <a:pt x="1" y="44"/>
                  <a:pt x="1" y="44"/>
                  <a:pt x="1" y="44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5"/>
                  <a:pt x="0" y="45"/>
                  <a:pt x="0" y="45"/>
                </a:cubicBezTo>
                <a:cubicBezTo>
                  <a:pt x="25" y="70"/>
                  <a:pt x="25" y="70"/>
                  <a:pt x="25" y="70"/>
                </a:cubicBezTo>
                <a:cubicBezTo>
                  <a:pt x="75" y="118"/>
                  <a:pt x="75" y="118"/>
                  <a:pt x="75" y="118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/>
          </p:cNvSpPr>
          <p:nvPr/>
        </p:nvSpPr>
        <p:spPr bwMode="auto">
          <a:xfrm>
            <a:off x="4948238" y="3830638"/>
            <a:ext cx="1593850" cy="1963738"/>
          </a:xfrm>
          <a:custGeom>
            <a:avLst/>
            <a:gdLst/>
            <a:ahLst/>
            <a:cxnLst>
              <a:cxn ang="0">
                <a:pos x="490" y="575"/>
              </a:cxn>
              <a:cxn ang="0">
                <a:pos x="450" y="574"/>
              </a:cxn>
              <a:cxn ang="0">
                <a:pos x="404" y="545"/>
              </a:cxn>
              <a:cxn ang="0">
                <a:pos x="411" y="514"/>
              </a:cxn>
              <a:cxn ang="0">
                <a:pos x="385" y="474"/>
              </a:cxn>
              <a:cxn ang="0">
                <a:pos x="322" y="495"/>
              </a:cxn>
              <a:cxn ang="0">
                <a:pos x="284" y="507"/>
              </a:cxn>
              <a:cxn ang="0">
                <a:pos x="248" y="583"/>
              </a:cxn>
              <a:cxn ang="0">
                <a:pos x="229" y="594"/>
              </a:cxn>
              <a:cxn ang="0">
                <a:pos x="184" y="575"/>
              </a:cxn>
              <a:cxn ang="0">
                <a:pos x="176" y="571"/>
              </a:cxn>
              <a:cxn ang="0">
                <a:pos x="144" y="519"/>
              </a:cxn>
              <a:cxn ang="0">
                <a:pos x="101" y="402"/>
              </a:cxn>
              <a:cxn ang="0">
                <a:pos x="101" y="400"/>
              </a:cxn>
              <a:cxn ang="0">
                <a:pos x="94" y="376"/>
              </a:cxn>
              <a:cxn ang="0">
                <a:pos x="76" y="362"/>
              </a:cxn>
              <a:cxn ang="0">
                <a:pos x="68" y="353"/>
              </a:cxn>
              <a:cxn ang="0">
                <a:pos x="50" y="346"/>
              </a:cxn>
              <a:cxn ang="0">
                <a:pos x="47" y="346"/>
              </a:cxn>
              <a:cxn ang="0">
                <a:pos x="41" y="342"/>
              </a:cxn>
              <a:cxn ang="0">
                <a:pos x="32" y="329"/>
              </a:cxn>
              <a:cxn ang="0">
                <a:pos x="18" y="274"/>
              </a:cxn>
              <a:cxn ang="0">
                <a:pos x="16" y="229"/>
              </a:cxn>
              <a:cxn ang="0">
                <a:pos x="0" y="213"/>
              </a:cxn>
              <a:cxn ang="0">
                <a:pos x="1" y="187"/>
              </a:cxn>
              <a:cxn ang="0">
                <a:pos x="63" y="175"/>
              </a:cxn>
              <a:cxn ang="0">
                <a:pos x="48" y="146"/>
              </a:cxn>
              <a:cxn ang="0">
                <a:pos x="30" y="131"/>
              </a:cxn>
              <a:cxn ang="0">
                <a:pos x="30" y="130"/>
              </a:cxn>
              <a:cxn ang="0">
                <a:pos x="79" y="51"/>
              </a:cxn>
              <a:cxn ang="0">
                <a:pos x="102" y="19"/>
              </a:cxn>
              <a:cxn ang="0">
                <a:pos x="100" y="17"/>
              </a:cxn>
            </a:cxnLst>
            <a:rect l="0" t="0" r="r" b="b"/>
            <a:pathLst>
              <a:path w="495" h="610">
                <a:moveTo>
                  <a:pt x="495" y="610"/>
                </a:moveTo>
                <a:cubicBezTo>
                  <a:pt x="490" y="575"/>
                  <a:pt x="490" y="575"/>
                  <a:pt x="490" y="575"/>
                </a:cubicBezTo>
                <a:cubicBezTo>
                  <a:pt x="450" y="574"/>
                  <a:pt x="450" y="574"/>
                  <a:pt x="450" y="574"/>
                </a:cubicBezTo>
                <a:cubicBezTo>
                  <a:pt x="450" y="574"/>
                  <a:pt x="450" y="574"/>
                  <a:pt x="450" y="574"/>
                </a:cubicBezTo>
                <a:cubicBezTo>
                  <a:pt x="404" y="546"/>
                  <a:pt x="404" y="546"/>
                  <a:pt x="404" y="546"/>
                </a:cubicBezTo>
                <a:cubicBezTo>
                  <a:pt x="404" y="545"/>
                  <a:pt x="404" y="545"/>
                  <a:pt x="404" y="545"/>
                </a:cubicBezTo>
                <a:cubicBezTo>
                  <a:pt x="413" y="517"/>
                  <a:pt x="413" y="517"/>
                  <a:pt x="413" y="517"/>
                </a:cubicBezTo>
                <a:cubicBezTo>
                  <a:pt x="411" y="514"/>
                  <a:pt x="411" y="514"/>
                  <a:pt x="411" y="514"/>
                </a:cubicBezTo>
                <a:cubicBezTo>
                  <a:pt x="391" y="483"/>
                  <a:pt x="391" y="483"/>
                  <a:pt x="391" y="483"/>
                </a:cubicBezTo>
                <a:cubicBezTo>
                  <a:pt x="385" y="474"/>
                  <a:pt x="385" y="474"/>
                  <a:pt x="385" y="474"/>
                </a:cubicBezTo>
                <a:cubicBezTo>
                  <a:pt x="371" y="479"/>
                  <a:pt x="371" y="479"/>
                  <a:pt x="371" y="479"/>
                </a:cubicBezTo>
                <a:cubicBezTo>
                  <a:pt x="322" y="495"/>
                  <a:pt x="322" y="495"/>
                  <a:pt x="322" y="495"/>
                </a:cubicBezTo>
                <a:cubicBezTo>
                  <a:pt x="303" y="501"/>
                  <a:pt x="303" y="501"/>
                  <a:pt x="303" y="501"/>
                </a:cubicBezTo>
                <a:cubicBezTo>
                  <a:pt x="284" y="507"/>
                  <a:pt x="284" y="507"/>
                  <a:pt x="284" y="507"/>
                </a:cubicBezTo>
                <a:cubicBezTo>
                  <a:pt x="248" y="583"/>
                  <a:pt x="248" y="583"/>
                  <a:pt x="248" y="583"/>
                </a:cubicBezTo>
                <a:cubicBezTo>
                  <a:pt x="248" y="583"/>
                  <a:pt x="248" y="583"/>
                  <a:pt x="248" y="583"/>
                </a:cubicBezTo>
                <a:cubicBezTo>
                  <a:pt x="229" y="594"/>
                  <a:pt x="229" y="594"/>
                  <a:pt x="229" y="594"/>
                </a:cubicBezTo>
                <a:cubicBezTo>
                  <a:pt x="229" y="594"/>
                  <a:pt x="229" y="594"/>
                  <a:pt x="229" y="594"/>
                </a:cubicBezTo>
                <a:cubicBezTo>
                  <a:pt x="200" y="582"/>
                  <a:pt x="200" y="582"/>
                  <a:pt x="200" y="582"/>
                </a:cubicBezTo>
                <a:cubicBezTo>
                  <a:pt x="184" y="575"/>
                  <a:pt x="184" y="575"/>
                  <a:pt x="184" y="575"/>
                </a:cubicBezTo>
                <a:cubicBezTo>
                  <a:pt x="177" y="571"/>
                  <a:pt x="177" y="571"/>
                  <a:pt x="177" y="571"/>
                </a:cubicBezTo>
                <a:cubicBezTo>
                  <a:pt x="177" y="571"/>
                  <a:pt x="176" y="571"/>
                  <a:pt x="176" y="571"/>
                </a:cubicBezTo>
                <a:cubicBezTo>
                  <a:pt x="144" y="520"/>
                  <a:pt x="144" y="520"/>
                  <a:pt x="144" y="520"/>
                </a:cubicBezTo>
                <a:cubicBezTo>
                  <a:pt x="144" y="520"/>
                  <a:pt x="144" y="519"/>
                  <a:pt x="144" y="519"/>
                </a:cubicBezTo>
                <a:cubicBezTo>
                  <a:pt x="157" y="411"/>
                  <a:pt x="157" y="411"/>
                  <a:pt x="157" y="411"/>
                </a:cubicBezTo>
                <a:cubicBezTo>
                  <a:pt x="101" y="402"/>
                  <a:pt x="101" y="402"/>
                  <a:pt x="101" y="402"/>
                </a:cubicBezTo>
                <a:cubicBezTo>
                  <a:pt x="101" y="402"/>
                  <a:pt x="101" y="402"/>
                  <a:pt x="101" y="401"/>
                </a:cubicBezTo>
                <a:cubicBezTo>
                  <a:pt x="101" y="400"/>
                  <a:pt x="101" y="400"/>
                  <a:pt x="101" y="400"/>
                </a:cubicBezTo>
                <a:cubicBezTo>
                  <a:pt x="97" y="379"/>
                  <a:pt x="97" y="379"/>
                  <a:pt x="97" y="379"/>
                </a:cubicBezTo>
                <a:cubicBezTo>
                  <a:pt x="94" y="376"/>
                  <a:pt x="94" y="376"/>
                  <a:pt x="94" y="376"/>
                </a:cubicBezTo>
                <a:cubicBezTo>
                  <a:pt x="87" y="370"/>
                  <a:pt x="87" y="370"/>
                  <a:pt x="87" y="370"/>
                </a:cubicBezTo>
                <a:cubicBezTo>
                  <a:pt x="76" y="362"/>
                  <a:pt x="76" y="362"/>
                  <a:pt x="76" y="362"/>
                </a:cubicBezTo>
                <a:cubicBezTo>
                  <a:pt x="69" y="355"/>
                  <a:pt x="69" y="355"/>
                  <a:pt x="69" y="355"/>
                </a:cubicBezTo>
                <a:cubicBezTo>
                  <a:pt x="68" y="353"/>
                  <a:pt x="68" y="353"/>
                  <a:pt x="68" y="353"/>
                </a:cubicBezTo>
                <a:cubicBezTo>
                  <a:pt x="60" y="345"/>
                  <a:pt x="60" y="345"/>
                  <a:pt x="60" y="345"/>
                </a:cubicBezTo>
                <a:cubicBezTo>
                  <a:pt x="50" y="346"/>
                  <a:pt x="50" y="346"/>
                  <a:pt x="50" y="346"/>
                </a:cubicBezTo>
                <a:cubicBezTo>
                  <a:pt x="47" y="346"/>
                  <a:pt x="47" y="346"/>
                  <a:pt x="47" y="346"/>
                </a:cubicBezTo>
                <a:cubicBezTo>
                  <a:pt x="47" y="346"/>
                  <a:pt x="47" y="346"/>
                  <a:pt x="47" y="346"/>
                </a:cubicBezTo>
                <a:cubicBezTo>
                  <a:pt x="42" y="343"/>
                  <a:pt x="42" y="343"/>
                  <a:pt x="42" y="343"/>
                </a:cubicBezTo>
                <a:cubicBezTo>
                  <a:pt x="42" y="343"/>
                  <a:pt x="41" y="342"/>
                  <a:pt x="41" y="342"/>
                </a:cubicBezTo>
                <a:cubicBezTo>
                  <a:pt x="32" y="330"/>
                  <a:pt x="32" y="330"/>
                  <a:pt x="32" y="330"/>
                </a:cubicBezTo>
                <a:cubicBezTo>
                  <a:pt x="32" y="330"/>
                  <a:pt x="32" y="329"/>
                  <a:pt x="32" y="329"/>
                </a:cubicBezTo>
                <a:cubicBezTo>
                  <a:pt x="17" y="274"/>
                  <a:pt x="17" y="274"/>
                  <a:pt x="17" y="274"/>
                </a:cubicBezTo>
                <a:cubicBezTo>
                  <a:pt x="17" y="274"/>
                  <a:pt x="17" y="274"/>
                  <a:pt x="18" y="274"/>
                </a:cubicBezTo>
                <a:cubicBezTo>
                  <a:pt x="34" y="246"/>
                  <a:pt x="34" y="246"/>
                  <a:pt x="34" y="246"/>
                </a:cubicBezTo>
                <a:cubicBezTo>
                  <a:pt x="16" y="229"/>
                  <a:pt x="16" y="229"/>
                  <a:pt x="16" y="229"/>
                </a:cubicBezTo>
                <a:cubicBezTo>
                  <a:pt x="1" y="213"/>
                  <a:pt x="1" y="213"/>
                  <a:pt x="1" y="213"/>
                </a:cubicBezTo>
                <a:cubicBezTo>
                  <a:pt x="1" y="213"/>
                  <a:pt x="0" y="213"/>
                  <a:pt x="0" y="213"/>
                </a:cubicBezTo>
                <a:cubicBezTo>
                  <a:pt x="0" y="187"/>
                  <a:pt x="0" y="187"/>
                  <a:pt x="0" y="187"/>
                </a:cubicBezTo>
                <a:cubicBezTo>
                  <a:pt x="0" y="187"/>
                  <a:pt x="1" y="187"/>
                  <a:pt x="1" y="187"/>
                </a:cubicBezTo>
                <a:cubicBezTo>
                  <a:pt x="6" y="186"/>
                  <a:pt x="6" y="186"/>
                  <a:pt x="6" y="186"/>
                </a:cubicBezTo>
                <a:cubicBezTo>
                  <a:pt x="63" y="175"/>
                  <a:pt x="63" y="175"/>
                  <a:pt x="63" y="175"/>
                </a:cubicBezTo>
                <a:cubicBezTo>
                  <a:pt x="82" y="125"/>
                  <a:pt x="82" y="125"/>
                  <a:pt x="82" y="125"/>
                </a:cubicBezTo>
                <a:cubicBezTo>
                  <a:pt x="48" y="146"/>
                  <a:pt x="48" y="146"/>
                  <a:pt x="48" y="146"/>
                </a:cubicBezTo>
                <a:cubicBezTo>
                  <a:pt x="47" y="147"/>
                  <a:pt x="47" y="147"/>
                  <a:pt x="47" y="146"/>
                </a:cubicBezTo>
                <a:cubicBezTo>
                  <a:pt x="30" y="131"/>
                  <a:pt x="30" y="131"/>
                  <a:pt x="30" y="131"/>
                </a:cubicBezTo>
                <a:cubicBezTo>
                  <a:pt x="29" y="131"/>
                  <a:pt x="29" y="131"/>
                  <a:pt x="29" y="130"/>
                </a:cubicBezTo>
                <a:cubicBezTo>
                  <a:pt x="29" y="130"/>
                  <a:pt x="30" y="130"/>
                  <a:pt x="30" y="130"/>
                </a:cubicBezTo>
                <a:cubicBezTo>
                  <a:pt x="89" y="90"/>
                  <a:pt x="89" y="90"/>
                  <a:pt x="89" y="90"/>
                </a:cubicBezTo>
                <a:cubicBezTo>
                  <a:pt x="79" y="51"/>
                  <a:pt x="79" y="51"/>
                  <a:pt x="79" y="51"/>
                </a:cubicBezTo>
                <a:cubicBezTo>
                  <a:pt x="79" y="51"/>
                  <a:pt x="79" y="50"/>
                  <a:pt x="80" y="50"/>
                </a:cubicBezTo>
                <a:cubicBezTo>
                  <a:pt x="102" y="19"/>
                  <a:pt x="102" y="19"/>
                  <a:pt x="102" y="19"/>
                </a:cubicBezTo>
                <a:cubicBezTo>
                  <a:pt x="100" y="17"/>
                  <a:pt x="100" y="17"/>
                  <a:pt x="100" y="17"/>
                </a:cubicBezTo>
                <a:cubicBezTo>
                  <a:pt x="100" y="17"/>
                  <a:pt x="100" y="17"/>
                  <a:pt x="100" y="17"/>
                </a:cubicBezTo>
                <a:cubicBezTo>
                  <a:pt x="100" y="0"/>
                  <a:pt x="100" y="0"/>
                  <a:pt x="10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/>
          </p:cNvSpPr>
          <p:nvPr/>
        </p:nvSpPr>
        <p:spPr bwMode="auto">
          <a:xfrm>
            <a:off x="2803525" y="2671763"/>
            <a:ext cx="1604963" cy="1300163"/>
          </a:xfrm>
          <a:custGeom>
            <a:avLst/>
            <a:gdLst/>
            <a:ahLst/>
            <a:cxnLst>
              <a:cxn ang="0">
                <a:pos x="498" y="179"/>
              </a:cxn>
              <a:cxn ang="0">
                <a:pos x="498" y="180"/>
              </a:cxn>
              <a:cxn ang="0">
                <a:pos x="460" y="186"/>
              </a:cxn>
              <a:cxn ang="0">
                <a:pos x="456" y="186"/>
              </a:cxn>
              <a:cxn ang="0">
                <a:pos x="392" y="309"/>
              </a:cxn>
              <a:cxn ang="0">
                <a:pos x="390" y="315"/>
              </a:cxn>
              <a:cxn ang="0">
                <a:pos x="365" y="362"/>
              </a:cxn>
              <a:cxn ang="0">
                <a:pos x="365" y="362"/>
              </a:cxn>
              <a:cxn ang="0">
                <a:pos x="312" y="384"/>
              </a:cxn>
              <a:cxn ang="0">
                <a:pos x="264" y="404"/>
              </a:cxn>
              <a:cxn ang="0">
                <a:pos x="264" y="404"/>
              </a:cxn>
              <a:cxn ang="0">
                <a:pos x="263" y="404"/>
              </a:cxn>
              <a:cxn ang="0">
                <a:pos x="214" y="348"/>
              </a:cxn>
              <a:cxn ang="0">
                <a:pos x="152" y="309"/>
              </a:cxn>
              <a:cxn ang="0">
                <a:pos x="0" y="217"/>
              </a:cxn>
              <a:cxn ang="0">
                <a:pos x="0" y="216"/>
              </a:cxn>
              <a:cxn ang="0">
                <a:pos x="0" y="216"/>
              </a:cxn>
              <a:cxn ang="0">
                <a:pos x="27" y="178"/>
              </a:cxn>
              <a:cxn ang="0">
                <a:pos x="41" y="158"/>
              </a:cxn>
              <a:cxn ang="0">
                <a:pos x="23" y="140"/>
              </a:cxn>
              <a:cxn ang="0">
                <a:pos x="23" y="139"/>
              </a:cxn>
              <a:cxn ang="0">
                <a:pos x="23" y="138"/>
              </a:cxn>
              <a:cxn ang="0">
                <a:pos x="69" y="119"/>
              </a:cxn>
              <a:cxn ang="0">
                <a:pos x="84" y="114"/>
              </a:cxn>
              <a:cxn ang="0">
                <a:pos x="124" y="64"/>
              </a:cxn>
              <a:cxn ang="0">
                <a:pos x="141" y="37"/>
              </a:cxn>
              <a:cxn ang="0">
                <a:pos x="142" y="36"/>
              </a:cxn>
              <a:cxn ang="0">
                <a:pos x="202" y="18"/>
              </a:cxn>
              <a:cxn ang="0">
                <a:pos x="202" y="18"/>
              </a:cxn>
              <a:cxn ang="0">
                <a:pos x="250" y="24"/>
              </a:cxn>
              <a:cxn ang="0">
                <a:pos x="256" y="25"/>
              </a:cxn>
              <a:cxn ang="0">
                <a:pos x="256" y="26"/>
              </a:cxn>
              <a:cxn ang="0">
                <a:pos x="263" y="45"/>
              </a:cxn>
              <a:cxn ang="0">
                <a:pos x="267" y="56"/>
              </a:cxn>
              <a:cxn ang="0">
                <a:pos x="268" y="60"/>
              </a:cxn>
              <a:cxn ang="0">
                <a:pos x="273" y="73"/>
              </a:cxn>
              <a:cxn ang="0">
                <a:pos x="278" y="73"/>
              </a:cxn>
              <a:cxn ang="0">
                <a:pos x="287" y="71"/>
              </a:cxn>
              <a:cxn ang="0">
                <a:pos x="324" y="41"/>
              </a:cxn>
              <a:cxn ang="0">
                <a:pos x="325" y="41"/>
              </a:cxn>
              <a:cxn ang="0">
                <a:pos x="339" y="49"/>
              </a:cxn>
              <a:cxn ang="0">
                <a:pos x="450" y="0"/>
              </a:cxn>
            </a:cxnLst>
            <a:rect l="0" t="0" r="r" b="b"/>
            <a:pathLst>
              <a:path w="498" h="404">
                <a:moveTo>
                  <a:pt x="498" y="179"/>
                </a:moveTo>
                <a:cubicBezTo>
                  <a:pt x="498" y="179"/>
                  <a:pt x="498" y="180"/>
                  <a:pt x="498" y="180"/>
                </a:cubicBezTo>
                <a:cubicBezTo>
                  <a:pt x="460" y="186"/>
                  <a:pt x="460" y="186"/>
                  <a:pt x="460" y="186"/>
                </a:cubicBezTo>
                <a:cubicBezTo>
                  <a:pt x="456" y="186"/>
                  <a:pt x="456" y="186"/>
                  <a:pt x="456" y="186"/>
                </a:cubicBezTo>
                <a:cubicBezTo>
                  <a:pt x="392" y="309"/>
                  <a:pt x="392" y="309"/>
                  <a:pt x="392" y="309"/>
                </a:cubicBezTo>
                <a:cubicBezTo>
                  <a:pt x="390" y="315"/>
                  <a:pt x="390" y="315"/>
                  <a:pt x="390" y="315"/>
                </a:cubicBezTo>
                <a:cubicBezTo>
                  <a:pt x="365" y="362"/>
                  <a:pt x="365" y="362"/>
                  <a:pt x="365" y="362"/>
                </a:cubicBezTo>
                <a:cubicBezTo>
                  <a:pt x="365" y="362"/>
                  <a:pt x="365" y="362"/>
                  <a:pt x="365" y="362"/>
                </a:cubicBezTo>
                <a:cubicBezTo>
                  <a:pt x="312" y="384"/>
                  <a:pt x="312" y="384"/>
                  <a:pt x="312" y="384"/>
                </a:cubicBezTo>
                <a:cubicBezTo>
                  <a:pt x="264" y="404"/>
                  <a:pt x="264" y="404"/>
                  <a:pt x="264" y="404"/>
                </a:cubicBezTo>
                <a:cubicBezTo>
                  <a:pt x="264" y="404"/>
                  <a:pt x="264" y="404"/>
                  <a:pt x="264" y="404"/>
                </a:cubicBezTo>
                <a:cubicBezTo>
                  <a:pt x="264" y="404"/>
                  <a:pt x="264" y="404"/>
                  <a:pt x="263" y="404"/>
                </a:cubicBezTo>
                <a:cubicBezTo>
                  <a:pt x="214" y="348"/>
                  <a:pt x="214" y="348"/>
                  <a:pt x="214" y="348"/>
                </a:cubicBezTo>
                <a:cubicBezTo>
                  <a:pt x="152" y="309"/>
                  <a:pt x="152" y="309"/>
                  <a:pt x="152" y="309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17"/>
                  <a:pt x="0" y="217"/>
                  <a:pt x="0" y="216"/>
                </a:cubicBezTo>
                <a:cubicBezTo>
                  <a:pt x="0" y="216"/>
                  <a:pt x="0" y="216"/>
                  <a:pt x="0" y="216"/>
                </a:cubicBezTo>
                <a:cubicBezTo>
                  <a:pt x="27" y="178"/>
                  <a:pt x="27" y="178"/>
                  <a:pt x="27" y="178"/>
                </a:cubicBezTo>
                <a:cubicBezTo>
                  <a:pt x="41" y="158"/>
                  <a:pt x="41" y="158"/>
                  <a:pt x="41" y="158"/>
                </a:cubicBezTo>
                <a:cubicBezTo>
                  <a:pt x="23" y="140"/>
                  <a:pt x="23" y="140"/>
                  <a:pt x="23" y="140"/>
                </a:cubicBezTo>
                <a:cubicBezTo>
                  <a:pt x="23" y="139"/>
                  <a:pt x="23" y="139"/>
                  <a:pt x="23" y="139"/>
                </a:cubicBezTo>
                <a:cubicBezTo>
                  <a:pt x="23" y="139"/>
                  <a:pt x="23" y="138"/>
                  <a:pt x="23" y="138"/>
                </a:cubicBezTo>
                <a:cubicBezTo>
                  <a:pt x="69" y="119"/>
                  <a:pt x="69" y="119"/>
                  <a:pt x="69" y="119"/>
                </a:cubicBezTo>
                <a:cubicBezTo>
                  <a:pt x="84" y="114"/>
                  <a:pt x="84" y="114"/>
                  <a:pt x="84" y="114"/>
                </a:cubicBezTo>
                <a:cubicBezTo>
                  <a:pt x="124" y="64"/>
                  <a:pt x="124" y="64"/>
                  <a:pt x="124" y="64"/>
                </a:cubicBezTo>
                <a:cubicBezTo>
                  <a:pt x="141" y="37"/>
                  <a:pt x="141" y="37"/>
                  <a:pt x="141" y="37"/>
                </a:cubicBezTo>
                <a:cubicBezTo>
                  <a:pt x="141" y="36"/>
                  <a:pt x="141" y="36"/>
                  <a:pt x="142" y="36"/>
                </a:cubicBezTo>
                <a:cubicBezTo>
                  <a:pt x="202" y="18"/>
                  <a:pt x="202" y="18"/>
                  <a:pt x="202" y="18"/>
                </a:cubicBezTo>
                <a:cubicBezTo>
                  <a:pt x="202" y="18"/>
                  <a:pt x="202" y="18"/>
                  <a:pt x="202" y="18"/>
                </a:cubicBezTo>
                <a:cubicBezTo>
                  <a:pt x="250" y="24"/>
                  <a:pt x="250" y="24"/>
                  <a:pt x="250" y="24"/>
                </a:cubicBezTo>
                <a:cubicBezTo>
                  <a:pt x="256" y="25"/>
                  <a:pt x="256" y="25"/>
                  <a:pt x="256" y="25"/>
                </a:cubicBezTo>
                <a:cubicBezTo>
                  <a:pt x="256" y="25"/>
                  <a:pt x="256" y="25"/>
                  <a:pt x="256" y="26"/>
                </a:cubicBezTo>
                <a:cubicBezTo>
                  <a:pt x="263" y="45"/>
                  <a:pt x="263" y="45"/>
                  <a:pt x="263" y="45"/>
                </a:cubicBezTo>
                <a:cubicBezTo>
                  <a:pt x="267" y="56"/>
                  <a:pt x="267" y="56"/>
                  <a:pt x="267" y="56"/>
                </a:cubicBezTo>
                <a:cubicBezTo>
                  <a:pt x="268" y="60"/>
                  <a:pt x="268" y="60"/>
                  <a:pt x="268" y="60"/>
                </a:cubicBezTo>
                <a:cubicBezTo>
                  <a:pt x="273" y="73"/>
                  <a:pt x="273" y="73"/>
                  <a:pt x="273" y="73"/>
                </a:cubicBezTo>
                <a:cubicBezTo>
                  <a:pt x="278" y="73"/>
                  <a:pt x="278" y="73"/>
                  <a:pt x="278" y="73"/>
                </a:cubicBezTo>
                <a:cubicBezTo>
                  <a:pt x="287" y="71"/>
                  <a:pt x="287" y="71"/>
                  <a:pt x="287" y="71"/>
                </a:cubicBezTo>
                <a:cubicBezTo>
                  <a:pt x="324" y="41"/>
                  <a:pt x="324" y="41"/>
                  <a:pt x="324" y="41"/>
                </a:cubicBezTo>
                <a:cubicBezTo>
                  <a:pt x="324" y="40"/>
                  <a:pt x="324" y="40"/>
                  <a:pt x="325" y="41"/>
                </a:cubicBezTo>
                <a:cubicBezTo>
                  <a:pt x="339" y="49"/>
                  <a:pt x="339" y="49"/>
                  <a:pt x="339" y="49"/>
                </a:cubicBezTo>
                <a:cubicBezTo>
                  <a:pt x="450" y="0"/>
                  <a:pt x="450" y="0"/>
                  <a:pt x="45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5383213" y="6684963"/>
            <a:ext cx="538163" cy="650875"/>
          </a:xfrm>
          <a:custGeom>
            <a:avLst/>
            <a:gdLst/>
            <a:ahLst/>
            <a:cxnLst>
              <a:cxn ang="0">
                <a:pos x="1" y="202"/>
              </a:cxn>
              <a:cxn ang="0">
                <a:pos x="1" y="201"/>
              </a:cxn>
              <a:cxn ang="0">
                <a:pos x="19" y="186"/>
              </a:cxn>
              <a:cxn ang="0">
                <a:pos x="53" y="153"/>
              </a:cxn>
              <a:cxn ang="0">
                <a:pos x="58" y="115"/>
              </a:cxn>
              <a:cxn ang="0">
                <a:pos x="59" y="114"/>
              </a:cxn>
              <a:cxn ang="0">
                <a:pos x="75" y="105"/>
              </a:cxn>
              <a:cxn ang="0">
                <a:pos x="93" y="93"/>
              </a:cxn>
              <a:cxn ang="0">
                <a:pos x="93" y="93"/>
              </a:cxn>
              <a:cxn ang="0">
                <a:pos x="94" y="92"/>
              </a:cxn>
              <a:cxn ang="0">
                <a:pos x="80" y="83"/>
              </a:cxn>
              <a:cxn ang="0">
                <a:pos x="79" y="82"/>
              </a:cxn>
              <a:cxn ang="0">
                <a:pos x="79" y="61"/>
              </a:cxn>
              <a:cxn ang="0">
                <a:pos x="80" y="1"/>
              </a:cxn>
              <a:cxn ang="0">
                <a:pos x="81" y="0"/>
              </a:cxn>
              <a:cxn ang="0">
                <a:pos x="82" y="0"/>
              </a:cxn>
              <a:cxn ang="0">
                <a:pos x="145" y="76"/>
              </a:cxn>
              <a:cxn ang="0">
                <a:pos x="167" y="100"/>
              </a:cxn>
            </a:cxnLst>
            <a:rect l="0" t="0" r="r" b="b"/>
            <a:pathLst>
              <a:path w="167" h="202">
                <a:moveTo>
                  <a:pt x="1" y="202"/>
                </a:moveTo>
                <a:cubicBezTo>
                  <a:pt x="0" y="201"/>
                  <a:pt x="0" y="201"/>
                  <a:pt x="1" y="201"/>
                </a:cubicBezTo>
                <a:cubicBezTo>
                  <a:pt x="19" y="186"/>
                  <a:pt x="19" y="186"/>
                  <a:pt x="19" y="186"/>
                </a:cubicBezTo>
                <a:cubicBezTo>
                  <a:pt x="53" y="153"/>
                  <a:pt x="53" y="153"/>
                  <a:pt x="53" y="153"/>
                </a:cubicBezTo>
                <a:cubicBezTo>
                  <a:pt x="58" y="115"/>
                  <a:pt x="58" y="115"/>
                  <a:pt x="58" y="115"/>
                </a:cubicBezTo>
                <a:cubicBezTo>
                  <a:pt x="58" y="114"/>
                  <a:pt x="58" y="114"/>
                  <a:pt x="59" y="114"/>
                </a:cubicBezTo>
                <a:cubicBezTo>
                  <a:pt x="75" y="105"/>
                  <a:pt x="75" y="105"/>
                  <a:pt x="75" y="105"/>
                </a:cubicBezTo>
                <a:cubicBezTo>
                  <a:pt x="93" y="93"/>
                  <a:pt x="93" y="93"/>
                  <a:pt x="93" y="93"/>
                </a:cubicBezTo>
                <a:cubicBezTo>
                  <a:pt x="93" y="93"/>
                  <a:pt x="93" y="93"/>
                  <a:pt x="93" y="93"/>
                </a:cubicBezTo>
                <a:cubicBezTo>
                  <a:pt x="94" y="92"/>
                  <a:pt x="94" y="92"/>
                  <a:pt x="94" y="92"/>
                </a:cubicBezTo>
                <a:cubicBezTo>
                  <a:pt x="80" y="83"/>
                  <a:pt x="80" y="83"/>
                  <a:pt x="80" y="83"/>
                </a:cubicBezTo>
                <a:cubicBezTo>
                  <a:pt x="80" y="83"/>
                  <a:pt x="79" y="83"/>
                  <a:pt x="79" y="82"/>
                </a:cubicBezTo>
                <a:cubicBezTo>
                  <a:pt x="79" y="61"/>
                  <a:pt x="79" y="61"/>
                  <a:pt x="79" y="61"/>
                </a:cubicBezTo>
                <a:cubicBezTo>
                  <a:pt x="80" y="1"/>
                  <a:pt x="80" y="1"/>
                  <a:pt x="80" y="1"/>
                </a:cubicBezTo>
                <a:cubicBezTo>
                  <a:pt x="80" y="1"/>
                  <a:pt x="80" y="0"/>
                  <a:pt x="81" y="0"/>
                </a:cubicBezTo>
                <a:cubicBezTo>
                  <a:pt x="81" y="0"/>
                  <a:pt x="82" y="0"/>
                  <a:pt x="82" y="0"/>
                </a:cubicBezTo>
                <a:cubicBezTo>
                  <a:pt x="145" y="76"/>
                  <a:pt x="145" y="76"/>
                  <a:pt x="145" y="76"/>
                </a:cubicBezTo>
                <a:cubicBezTo>
                  <a:pt x="167" y="100"/>
                  <a:pt x="167" y="100"/>
                  <a:pt x="167" y="10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 noEditPoints="1"/>
          </p:cNvSpPr>
          <p:nvPr/>
        </p:nvSpPr>
        <p:spPr bwMode="auto">
          <a:xfrm>
            <a:off x="5580063" y="6011863"/>
            <a:ext cx="666750" cy="1098550"/>
          </a:xfrm>
          <a:custGeom>
            <a:avLst/>
            <a:gdLst/>
            <a:ahLst/>
            <a:cxnLst>
              <a:cxn ang="0">
                <a:pos x="163" y="341"/>
              </a:cxn>
              <a:cxn ang="0">
                <a:pos x="162" y="341"/>
              </a:cxn>
              <a:cxn ang="0">
                <a:pos x="162" y="341"/>
              </a:cxn>
              <a:cxn ang="0">
                <a:pos x="161" y="341"/>
              </a:cxn>
              <a:cxn ang="0">
                <a:pos x="19" y="210"/>
              </a:cxn>
              <a:cxn ang="0">
                <a:pos x="3" y="148"/>
              </a:cxn>
              <a:cxn ang="0">
                <a:pos x="0" y="144"/>
              </a:cxn>
              <a:cxn ang="0">
                <a:pos x="0" y="143"/>
              </a:cxn>
              <a:cxn ang="0">
                <a:pos x="46" y="95"/>
              </a:cxn>
              <a:cxn ang="0">
                <a:pos x="35" y="38"/>
              </a:cxn>
              <a:cxn ang="0">
                <a:pos x="35" y="37"/>
              </a:cxn>
              <a:cxn ang="0">
                <a:pos x="35" y="37"/>
              </a:cxn>
              <a:cxn ang="0">
                <a:pos x="95" y="25"/>
              </a:cxn>
              <a:cxn ang="0">
                <a:pos x="145" y="8"/>
              </a:cxn>
              <a:cxn ang="0">
                <a:pos x="168" y="0"/>
              </a:cxn>
              <a:cxn ang="0">
                <a:pos x="169" y="0"/>
              </a:cxn>
              <a:cxn ang="0">
                <a:pos x="184" y="10"/>
              </a:cxn>
              <a:cxn ang="0">
                <a:pos x="207" y="27"/>
              </a:cxn>
              <a:cxn ang="0">
                <a:pos x="161" y="336"/>
              </a:cxn>
              <a:cxn ang="0">
                <a:pos x="160" y="324"/>
              </a:cxn>
              <a:cxn ang="0">
                <a:pos x="160" y="323"/>
              </a:cxn>
              <a:cxn ang="0">
                <a:pos x="171" y="278"/>
              </a:cxn>
              <a:cxn ang="0">
                <a:pos x="173" y="270"/>
              </a:cxn>
              <a:cxn ang="0">
                <a:pos x="173" y="270"/>
              </a:cxn>
              <a:cxn ang="0">
                <a:pos x="185" y="249"/>
              </a:cxn>
            </a:cxnLst>
            <a:rect l="0" t="0" r="r" b="b"/>
            <a:pathLst>
              <a:path w="207" h="341">
                <a:moveTo>
                  <a:pt x="163" y="341"/>
                </a:moveTo>
                <a:cubicBezTo>
                  <a:pt x="163" y="341"/>
                  <a:pt x="162" y="341"/>
                  <a:pt x="162" y="341"/>
                </a:cubicBezTo>
                <a:cubicBezTo>
                  <a:pt x="162" y="341"/>
                  <a:pt x="162" y="341"/>
                  <a:pt x="162" y="341"/>
                </a:cubicBezTo>
                <a:cubicBezTo>
                  <a:pt x="162" y="341"/>
                  <a:pt x="161" y="341"/>
                  <a:pt x="161" y="341"/>
                </a:cubicBezTo>
                <a:moveTo>
                  <a:pt x="19" y="210"/>
                </a:moveTo>
                <a:cubicBezTo>
                  <a:pt x="3" y="148"/>
                  <a:pt x="3" y="148"/>
                  <a:pt x="3" y="148"/>
                </a:cubicBezTo>
                <a:cubicBezTo>
                  <a:pt x="0" y="144"/>
                  <a:pt x="0" y="144"/>
                  <a:pt x="0" y="144"/>
                </a:cubicBezTo>
                <a:cubicBezTo>
                  <a:pt x="0" y="144"/>
                  <a:pt x="0" y="143"/>
                  <a:pt x="0" y="143"/>
                </a:cubicBezTo>
                <a:cubicBezTo>
                  <a:pt x="46" y="95"/>
                  <a:pt x="46" y="95"/>
                  <a:pt x="46" y="95"/>
                </a:cubicBezTo>
                <a:cubicBezTo>
                  <a:pt x="35" y="38"/>
                  <a:pt x="35" y="38"/>
                  <a:pt x="35" y="38"/>
                </a:cubicBezTo>
                <a:cubicBezTo>
                  <a:pt x="35" y="37"/>
                  <a:pt x="35" y="37"/>
                  <a:pt x="35" y="37"/>
                </a:cubicBezTo>
                <a:cubicBezTo>
                  <a:pt x="35" y="37"/>
                  <a:pt x="35" y="37"/>
                  <a:pt x="35" y="37"/>
                </a:cubicBezTo>
                <a:cubicBezTo>
                  <a:pt x="95" y="25"/>
                  <a:pt x="95" y="25"/>
                  <a:pt x="95" y="25"/>
                </a:cubicBezTo>
                <a:cubicBezTo>
                  <a:pt x="145" y="8"/>
                  <a:pt x="145" y="8"/>
                  <a:pt x="145" y="8"/>
                </a:cubicBezTo>
                <a:cubicBezTo>
                  <a:pt x="168" y="0"/>
                  <a:pt x="168" y="0"/>
                  <a:pt x="168" y="0"/>
                </a:cubicBezTo>
                <a:cubicBezTo>
                  <a:pt x="169" y="0"/>
                  <a:pt x="169" y="0"/>
                  <a:pt x="169" y="0"/>
                </a:cubicBezTo>
                <a:cubicBezTo>
                  <a:pt x="184" y="10"/>
                  <a:pt x="184" y="10"/>
                  <a:pt x="184" y="10"/>
                </a:cubicBezTo>
                <a:cubicBezTo>
                  <a:pt x="207" y="27"/>
                  <a:pt x="207" y="27"/>
                  <a:pt x="207" y="27"/>
                </a:cubicBezTo>
                <a:moveTo>
                  <a:pt x="161" y="336"/>
                </a:move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60" y="324"/>
                  <a:pt x="160" y="323"/>
                </a:cubicBezTo>
                <a:cubicBezTo>
                  <a:pt x="171" y="278"/>
                  <a:pt x="171" y="278"/>
                  <a:pt x="171" y="278"/>
                </a:cubicBezTo>
                <a:cubicBezTo>
                  <a:pt x="173" y="270"/>
                  <a:pt x="173" y="270"/>
                  <a:pt x="173" y="270"/>
                </a:cubicBezTo>
                <a:cubicBezTo>
                  <a:pt x="173" y="270"/>
                  <a:pt x="173" y="270"/>
                  <a:pt x="173" y="270"/>
                </a:cubicBezTo>
                <a:cubicBezTo>
                  <a:pt x="185" y="249"/>
                  <a:pt x="185" y="249"/>
                  <a:pt x="185" y="249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/>
          </p:cNvSpPr>
          <p:nvPr/>
        </p:nvSpPr>
        <p:spPr bwMode="auto">
          <a:xfrm>
            <a:off x="1600200" y="1557338"/>
            <a:ext cx="1863725" cy="714375"/>
          </a:xfrm>
          <a:custGeom>
            <a:avLst/>
            <a:gdLst/>
            <a:ahLst/>
            <a:cxnLst>
              <a:cxn ang="0">
                <a:pos x="579" y="99"/>
              </a:cxn>
              <a:cxn ang="0">
                <a:pos x="520" y="83"/>
              </a:cxn>
              <a:cxn ang="0">
                <a:pos x="452" y="192"/>
              </a:cxn>
              <a:cxn ang="0">
                <a:pos x="438" y="215"/>
              </a:cxn>
              <a:cxn ang="0">
                <a:pos x="434" y="221"/>
              </a:cxn>
              <a:cxn ang="0">
                <a:pos x="433" y="222"/>
              </a:cxn>
              <a:cxn ang="0">
                <a:pos x="433" y="222"/>
              </a:cxn>
              <a:cxn ang="0">
                <a:pos x="385" y="212"/>
              </a:cxn>
              <a:cxn ang="0">
                <a:pos x="385" y="212"/>
              </a:cxn>
              <a:cxn ang="0">
                <a:pos x="323" y="157"/>
              </a:cxn>
              <a:cxn ang="0">
                <a:pos x="269" y="178"/>
              </a:cxn>
              <a:cxn ang="0">
                <a:pos x="268" y="178"/>
              </a:cxn>
              <a:cxn ang="0">
                <a:pos x="268" y="178"/>
              </a:cxn>
              <a:cxn ang="0">
                <a:pos x="270" y="136"/>
              </a:cxn>
              <a:cxn ang="0">
                <a:pos x="239" y="106"/>
              </a:cxn>
              <a:cxn ang="0">
                <a:pos x="227" y="106"/>
              </a:cxn>
              <a:cxn ang="0">
                <a:pos x="191" y="101"/>
              </a:cxn>
              <a:cxn ang="0">
                <a:pos x="190" y="100"/>
              </a:cxn>
              <a:cxn ang="0">
                <a:pos x="191" y="57"/>
              </a:cxn>
              <a:cxn ang="0">
                <a:pos x="0" y="1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 w="579" h="222">
                <a:moveTo>
                  <a:pt x="579" y="99"/>
                </a:moveTo>
                <a:cubicBezTo>
                  <a:pt x="520" y="83"/>
                  <a:pt x="520" y="83"/>
                  <a:pt x="520" y="83"/>
                </a:cubicBezTo>
                <a:cubicBezTo>
                  <a:pt x="452" y="192"/>
                  <a:pt x="452" y="192"/>
                  <a:pt x="452" y="192"/>
                </a:cubicBezTo>
                <a:cubicBezTo>
                  <a:pt x="438" y="215"/>
                  <a:pt x="438" y="215"/>
                  <a:pt x="438" y="215"/>
                </a:cubicBezTo>
                <a:cubicBezTo>
                  <a:pt x="434" y="221"/>
                  <a:pt x="434" y="221"/>
                  <a:pt x="434" y="221"/>
                </a:cubicBezTo>
                <a:cubicBezTo>
                  <a:pt x="434" y="222"/>
                  <a:pt x="434" y="222"/>
                  <a:pt x="433" y="222"/>
                </a:cubicBezTo>
                <a:cubicBezTo>
                  <a:pt x="433" y="222"/>
                  <a:pt x="433" y="222"/>
                  <a:pt x="433" y="222"/>
                </a:cubicBezTo>
                <a:cubicBezTo>
                  <a:pt x="385" y="212"/>
                  <a:pt x="385" y="212"/>
                  <a:pt x="385" y="212"/>
                </a:cubicBezTo>
                <a:cubicBezTo>
                  <a:pt x="385" y="212"/>
                  <a:pt x="385" y="212"/>
                  <a:pt x="385" y="212"/>
                </a:cubicBezTo>
                <a:cubicBezTo>
                  <a:pt x="323" y="157"/>
                  <a:pt x="323" y="157"/>
                  <a:pt x="323" y="157"/>
                </a:cubicBezTo>
                <a:cubicBezTo>
                  <a:pt x="269" y="178"/>
                  <a:pt x="269" y="178"/>
                  <a:pt x="269" y="178"/>
                </a:cubicBezTo>
                <a:cubicBezTo>
                  <a:pt x="269" y="178"/>
                  <a:pt x="269" y="178"/>
                  <a:pt x="268" y="178"/>
                </a:cubicBezTo>
                <a:cubicBezTo>
                  <a:pt x="268" y="178"/>
                  <a:pt x="268" y="178"/>
                  <a:pt x="268" y="178"/>
                </a:cubicBezTo>
                <a:cubicBezTo>
                  <a:pt x="270" y="136"/>
                  <a:pt x="270" y="136"/>
                  <a:pt x="270" y="136"/>
                </a:cubicBezTo>
                <a:cubicBezTo>
                  <a:pt x="239" y="106"/>
                  <a:pt x="239" y="106"/>
                  <a:pt x="239" y="106"/>
                </a:cubicBezTo>
                <a:cubicBezTo>
                  <a:pt x="227" y="106"/>
                  <a:pt x="227" y="106"/>
                  <a:pt x="227" y="106"/>
                </a:cubicBezTo>
                <a:cubicBezTo>
                  <a:pt x="191" y="101"/>
                  <a:pt x="191" y="101"/>
                  <a:pt x="191" y="101"/>
                </a:cubicBezTo>
                <a:cubicBezTo>
                  <a:pt x="190" y="101"/>
                  <a:pt x="190" y="101"/>
                  <a:pt x="190" y="100"/>
                </a:cubicBezTo>
                <a:cubicBezTo>
                  <a:pt x="191" y="57"/>
                  <a:pt x="191" y="57"/>
                  <a:pt x="191" y="57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3711575" y="4106863"/>
            <a:ext cx="1455738" cy="2157413"/>
          </a:xfrm>
          <a:custGeom>
            <a:avLst/>
            <a:gdLst/>
            <a:ahLst/>
            <a:cxnLst>
              <a:cxn ang="0">
                <a:pos x="362" y="670"/>
              </a:cxn>
              <a:cxn ang="0">
                <a:pos x="361" y="670"/>
              </a:cxn>
              <a:cxn ang="0">
                <a:pos x="337" y="657"/>
              </a:cxn>
              <a:cxn ang="0">
                <a:pos x="336" y="657"/>
              </a:cxn>
              <a:cxn ang="0">
                <a:pos x="309" y="631"/>
              </a:cxn>
              <a:cxn ang="0">
                <a:pos x="309" y="631"/>
              </a:cxn>
              <a:cxn ang="0">
                <a:pos x="290" y="599"/>
              </a:cxn>
              <a:cxn ang="0">
                <a:pos x="269" y="565"/>
              </a:cxn>
              <a:cxn ang="0">
                <a:pos x="243" y="564"/>
              </a:cxn>
              <a:cxn ang="0">
                <a:pos x="242" y="564"/>
              </a:cxn>
              <a:cxn ang="0">
                <a:pos x="173" y="521"/>
              </a:cxn>
              <a:cxn ang="0">
                <a:pos x="173" y="520"/>
              </a:cxn>
              <a:cxn ang="0">
                <a:pos x="142" y="452"/>
              </a:cxn>
              <a:cxn ang="0">
                <a:pos x="129" y="431"/>
              </a:cxn>
              <a:cxn ang="0">
                <a:pos x="109" y="395"/>
              </a:cxn>
              <a:cxn ang="0">
                <a:pos x="68" y="383"/>
              </a:cxn>
              <a:cxn ang="0">
                <a:pos x="68" y="383"/>
              </a:cxn>
              <a:cxn ang="0">
                <a:pos x="36" y="294"/>
              </a:cxn>
              <a:cxn ang="0">
                <a:pos x="13" y="210"/>
              </a:cxn>
              <a:cxn ang="0">
                <a:pos x="13" y="210"/>
              </a:cxn>
              <a:cxn ang="0">
                <a:pos x="18" y="113"/>
              </a:cxn>
              <a:cxn ang="0">
                <a:pos x="0" y="80"/>
              </a:cxn>
              <a:cxn ang="0">
                <a:pos x="0" y="79"/>
              </a:cxn>
              <a:cxn ang="0">
                <a:pos x="2" y="71"/>
              </a:cxn>
              <a:cxn ang="0">
                <a:pos x="14" y="1"/>
              </a:cxn>
              <a:cxn ang="0">
                <a:pos x="15" y="0"/>
              </a:cxn>
              <a:cxn ang="0">
                <a:pos x="15" y="0"/>
              </a:cxn>
              <a:cxn ang="0">
                <a:pos x="32" y="6"/>
              </a:cxn>
              <a:cxn ang="0">
                <a:pos x="65" y="19"/>
              </a:cxn>
              <a:cxn ang="0">
                <a:pos x="155" y="53"/>
              </a:cxn>
              <a:cxn ang="0">
                <a:pos x="155" y="53"/>
              </a:cxn>
              <a:cxn ang="0">
                <a:pos x="217" y="110"/>
              </a:cxn>
              <a:cxn ang="0">
                <a:pos x="217" y="110"/>
              </a:cxn>
              <a:cxn ang="0">
                <a:pos x="240" y="195"/>
              </a:cxn>
              <a:cxn ang="0">
                <a:pos x="240" y="195"/>
              </a:cxn>
              <a:cxn ang="0">
                <a:pos x="238" y="209"/>
              </a:cxn>
              <a:cxn ang="0">
                <a:pos x="224" y="292"/>
              </a:cxn>
              <a:cxn ang="0">
                <a:pos x="244" y="310"/>
              </a:cxn>
              <a:cxn ang="0">
                <a:pos x="265" y="323"/>
              </a:cxn>
              <a:cxn ang="0">
                <a:pos x="291" y="344"/>
              </a:cxn>
              <a:cxn ang="0">
                <a:pos x="394" y="434"/>
              </a:cxn>
              <a:cxn ang="0">
                <a:pos x="395" y="435"/>
              </a:cxn>
              <a:cxn ang="0">
                <a:pos x="451" y="577"/>
              </a:cxn>
              <a:cxn ang="0">
                <a:pos x="451" y="578"/>
              </a:cxn>
              <a:cxn ang="0">
                <a:pos x="433" y="600"/>
              </a:cxn>
              <a:cxn ang="0">
                <a:pos x="431" y="601"/>
              </a:cxn>
              <a:cxn ang="0">
                <a:pos x="430" y="601"/>
              </a:cxn>
              <a:cxn ang="0">
                <a:pos x="391" y="586"/>
              </a:cxn>
              <a:cxn ang="0">
                <a:pos x="388" y="588"/>
              </a:cxn>
              <a:cxn ang="0">
                <a:pos x="379" y="593"/>
              </a:cxn>
              <a:cxn ang="0">
                <a:pos x="379" y="596"/>
              </a:cxn>
              <a:cxn ang="0">
                <a:pos x="378" y="602"/>
              </a:cxn>
              <a:cxn ang="0">
                <a:pos x="377" y="602"/>
              </a:cxn>
              <a:cxn ang="0">
                <a:pos x="350" y="619"/>
              </a:cxn>
              <a:cxn ang="0">
                <a:pos x="358" y="657"/>
              </a:cxn>
              <a:cxn ang="0">
                <a:pos x="362" y="669"/>
              </a:cxn>
              <a:cxn ang="0">
                <a:pos x="362" y="670"/>
              </a:cxn>
              <a:cxn ang="0">
                <a:pos x="362" y="670"/>
              </a:cxn>
            </a:cxnLst>
            <a:rect l="0" t="0" r="r" b="b"/>
            <a:pathLst>
              <a:path w="452" h="670">
                <a:moveTo>
                  <a:pt x="362" y="670"/>
                </a:moveTo>
                <a:cubicBezTo>
                  <a:pt x="361" y="670"/>
                  <a:pt x="361" y="670"/>
                  <a:pt x="361" y="670"/>
                </a:cubicBezTo>
                <a:cubicBezTo>
                  <a:pt x="337" y="657"/>
                  <a:pt x="337" y="657"/>
                  <a:pt x="337" y="657"/>
                </a:cubicBezTo>
                <a:cubicBezTo>
                  <a:pt x="336" y="657"/>
                  <a:pt x="336" y="657"/>
                  <a:pt x="336" y="657"/>
                </a:cubicBezTo>
                <a:cubicBezTo>
                  <a:pt x="309" y="631"/>
                  <a:pt x="309" y="631"/>
                  <a:pt x="309" y="631"/>
                </a:cubicBezTo>
                <a:cubicBezTo>
                  <a:pt x="309" y="631"/>
                  <a:pt x="309" y="631"/>
                  <a:pt x="309" y="631"/>
                </a:cubicBezTo>
                <a:cubicBezTo>
                  <a:pt x="290" y="599"/>
                  <a:pt x="290" y="599"/>
                  <a:pt x="290" y="599"/>
                </a:cubicBezTo>
                <a:cubicBezTo>
                  <a:pt x="269" y="565"/>
                  <a:pt x="269" y="565"/>
                  <a:pt x="269" y="565"/>
                </a:cubicBezTo>
                <a:cubicBezTo>
                  <a:pt x="243" y="564"/>
                  <a:pt x="243" y="564"/>
                  <a:pt x="243" y="564"/>
                </a:cubicBezTo>
                <a:cubicBezTo>
                  <a:pt x="243" y="564"/>
                  <a:pt x="242" y="564"/>
                  <a:pt x="242" y="564"/>
                </a:cubicBezTo>
                <a:cubicBezTo>
                  <a:pt x="173" y="521"/>
                  <a:pt x="173" y="521"/>
                  <a:pt x="173" y="521"/>
                </a:cubicBezTo>
                <a:cubicBezTo>
                  <a:pt x="173" y="521"/>
                  <a:pt x="173" y="520"/>
                  <a:pt x="173" y="520"/>
                </a:cubicBezTo>
                <a:cubicBezTo>
                  <a:pt x="142" y="452"/>
                  <a:pt x="142" y="452"/>
                  <a:pt x="142" y="452"/>
                </a:cubicBezTo>
                <a:cubicBezTo>
                  <a:pt x="129" y="431"/>
                  <a:pt x="129" y="431"/>
                  <a:pt x="129" y="431"/>
                </a:cubicBezTo>
                <a:cubicBezTo>
                  <a:pt x="109" y="395"/>
                  <a:pt x="109" y="395"/>
                  <a:pt x="109" y="395"/>
                </a:cubicBezTo>
                <a:cubicBezTo>
                  <a:pt x="68" y="383"/>
                  <a:pt x="68" y="383"/>
                  <a:pt x="68" y="383"/>
                </a:cubicBezTo>
                <a:cubicBezTo>
                  <a:pt x="68" y="383"/>
                  <a:pt x="68" y="383"/>
                  <a:pt x="68" y="383"/>
                </a:cubicBezTo>
                <a:cubicBezTo>
                  <a:pt x="36" y="294"/>
                  <a:pt x="36" y="294"/>
                  <a:pt x="36" y="294"/>
                </a:cubicBezTo>
                <a:cubicBezTo>
                  <a:pt x="13" y="210"/>
                  <a:pt x="13" y="210"/>
                  <a:pt x="13" y="210"/>
                </a:cubicBezTo>
                <a:cubicBezTo>
                  <a:pt x="13" y="210"/>
                  <a:pt x="13" y="210"/>
                  <a:pt x="13" y="210"/>
                </a:cubicBezTo>
                <a:cubicBezTo>
                  <a:pt x="18" y="113"/>
                  <a:pt x="18" y="113"/>
                  <a:pt x="18" y="113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0"/>
                  <a:pt x="0" y="79"/>
                  <a:pt x="0" y="79"/>
                </a:cubicBezTo>
                <a:cubicBezTo>
                  <a:pt x="2" y="71"/>
                  <a:pt x="2" y="71"/>
                  <a:pt x="2" y="71"/>
                </a:cubicBezTo>
                <a:cubicBezTo>
                  <a:pt x="14" y="1"/>
                  <a:pt x="14" y="1"/>
                  <a:pt x="14" y="1"/>
                </a:cubicBezTo>
                <a:cubicBezTo>
                  <a:pt x="14" y="1"/>
                  <a:pt x="15" y="1"/>
                  <a:pt x="15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32" y="6"/>
                  <a:pt x="32" y="6"/>
                  <a:pt x="32" y="6"/>
                </a:cubicBezTo>
                <a:cubicBezTo>
                  <a:pt x="65" y="19"/>
                  <a:pt x="65" y="19"/>
                  <a:pt x="65" y="19"/>
                </a:cubicBezTo>
                <a:cubicBezTo>
                  <a:pt x="155" y="53"/>
                  <a:pt x="155" y="53"/>
                  <a:pt x="155" y="53"/>
                </a:cubicBezTo>
                <a:cubicBezTo>
                  <a:pt x="155" y="53"/>
                  <a:pt x="155" y="53"/>
                  <a:pt x="155" y="53"/>
                </a:cubicBezTo>
                <a:cubicBezTo>
                  <a:pt x="217" y="110"/>
                  <a:pt x="217" y="110"/>
                  <a:pt x="217" y="110"/>
                </a:cubicBezTo>
                <a:cubicBezTo>
                  <a:pt x="217" y="110"/>
                  <a:pt x="217" y="110"/>
                  <a:pt x="217" y="110"/>
                </a:cubicBezTo>
                <a:cubicBezTo>
                  <a:pt x="240" y="195"/>
                  <a:pt x="240" y="195"/>
                  <a:pt x="240" y="195"/>
                </a:cubicBezTo>
                <a:cubicBezTo>
                  <a:pt x="240" y="195"/>
                  <a:pt x="240" y="195"/>
                  <a:pt x="240" y="195"/>
                </a:cubicBezTo>
                <a:cubicBezTo>
                  <a:pt x="238" y="209"/>
                  <a:pt x="238" y="209"/>
                  <a:pt x="238" y="209"/>
                </a:cubicBezTo>
                <a:cubicBezTo>
                  <a:pt x="224" y="292"/>
                  <a:pt x="224" y="292"/>
                  <a:pt x="224" y="292"/>
                </a:cubicBezTo>
                <a:cubicBezTo>
                  <a:pt x="244" y="310"/>
                  <a:pt x="244" y="310"/>
                  <a:pt x="244" y="310"/>
                </a:cubicBezTo>
                <a:cubicBezTo>
                  <a:pt x="265" y="323"/>
                  <a:pt x="265" y="323"/>
                  <a:pt x="265" y="323"/>
                </a:cubicBezTo>
                <a:cubicBezTo>
                  <a:pt x="291" y="344"/>
                  <a:pt x="291" y="344"/>
                  <a:pt x="291" y="344"/>
                </a:cubicBezTo>
                <a:cubicBezTo>
                  <a:pt x="394" y="434"/>
                  <a:pt x="394" y="434"/>
                  <a:pt x="394" y="434"/>
                </a:cubicBezTo>
                <a:cubicBezTo>
                  <a:pt x="394" y="435"/>
                  <a:pt x="395" y="435"/>
                  <a:pt x="395" y="435"/>
                </a:cubicBezTo>
                <a:cubicBezTo>
                  <a:pt x="451" y="577"/>
                  <a:pt x="451" y="577"/>
                  <a:pt x="451" y="577"/>
                </a:cubicBezTo>
                <a:cubicBezTo>
                  <a:pt x="452" y="578"/>
                  <a:pt x="452" y="578"/>
                  <a:pt x="451" y="578"/>
                </a:cubicBezTo>
                <a:cubicBezTo>
                  <a:pt x="433" y="600"/>
                  <a:pt x="433" y="600"/>
                  <a:pt x="433" y="600"/>
                </a:cubicBezTo>
                <a:cubicBezTo>
                  <a:pt x="431" y="601"/>
                  <a:pt x="431" y="601"/>
                  <a:pt x="431" y="601"/>
                </a:cubicBezTo>
                <a:cubicBezTo>
                  <a:pt x="431" y="601"/>
                  <a:pt x="430" y="602"/>
                  <a:pt x="430" y="601"/>
                </a:cubicBezTo>
                <a:cubicBezTo>
                  <a:pt x="391" y="586"/>
                  <a:pt x="391" y="586"/>
                  <a:pt x="391" y="586"/>
                </a:cubicBezTo>
                <a:cubicBezTo>
                  <a:pt x="388" y="588"/>
                  <a:pt x="388" y="588"/>
                  <a:pt x="388" y="588"/>
                </a:cubicBezTo>
                <a:cubicBezTo>
                  <a:pt x="379" y="593"/>
                  <a:pt x="379" y="593"/>
                  <a:pt x="379" y="593"/>
                </a:cubicBezTo>
                <a:cubicBezTo>
                  <a:pt x="379" y="596"/>
                  <a:pt x="379" y="596"/>
                  <a:pt x="379" y="596"/>
                </a:cubicBezTo>
                <a:cubicBezTo>
                  <a:pt x="378" y="602"/>
                  <a:pt x="378" y="602"/>
                  <a:pt x="378" y="602"/>
                </a:cubicBezTo>
                <a:cubicBezTo>
                  <a:pt x="378" y="602"/>
                  <a:pt x="377" y="602"/>
                  <a:pt x="377" y="602"/>
                </a:cubicBezTo>
                <a:cubicBezTo>
                  <a:pt x="350" y="619"/>
                  <a:pt x="350" y="619"/>
                  <a:pt x="350" y="619"/>
                </a:cubicBezTo>
                <a:cubicBezTo>
                  <a:pt x="358" y="657"/>
                  <a:pt x="358" y="657"/>
                  <a:pt x="358" y="657"/>
                </a:cubicBezTo>
                <a:cubicBezTo>
                  <a:pt x="362" y="669"/>
                  <a:pt x="362" y="669"/>
                  <a:pt x="362" y="669"/>
                </a:cubicBezTo>
                <a:cubicBezTo>
                  <a:pt x="362" y="669"/>
                  <a:pt x="362" y="670"/>
                  <a:pt x="362" y="670"/>
                </a:cubicBezTo>
                <a:cubicBezTo>
                  <a:pt x="362" y="670"/>
                  <a:pt x="362" y="670"/>
                  <a:pt x="362" y="670"/>
                </a:cubicBezTo>
                <a:close/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/>
          </p:cNvSpPr>
          <p:nvPr/>
        </p:nvSpPr>
        <p:spPr bwMode="auto">
          <a:xfrm>
            <a:off x="2994025" y="2265363"/>
            <a:ext cx="212725" cy="615950"/>
          </a:xfrm>
          <a:custGeom>
            <a:avLst/>
            <a:gdLst/>
            <a:ahLst/>
            <a:cxnLst>
              <a:cxn ang="0">
                <a:pos x="66" y="191"/>
              </a:cxn>
              <a:cxn ang="0">
                <a:pos x="65" y="191"/>
              </a:cxn>
              <a:cxn ang="0">
                <a:pos x="48" y="141"/>
              </a:cxn>
              <a:cxn ang="0">
                <a:pos x="45" y="132"/>
              </a:cxn>
              <a:cxn ang="0">
                <a:pos x="42" y="123"/>
              </a:cxn>
              <a:cxn ang="0">
                <a:pos x="28" y="83"/>
              </a:cxn>
              <a:cxn ang="0">
                <a:pos x="0" y="1"/>
              </a:cxn>
              <a:cxn ang="0">
                <a:pos x="0" y="0"/>
              </a:cxn>
            </a:cxnLst>
            <a:rect l="0" t="0" r="r" b="b"/>
            <a:pathLst>
              <a:path w="66" h="191">
                <a:moveTo>
                  <a:pt x="66" y="191"/>
                </a:moveTo>
                <a:cubicBezTo>
                  <a:pt x="65" y="191"/>
                  <a:pt x="65" y="191"/>
                  <a:pt x="65" y="191"/>
                </a:cubicBezTo>
                <a:cubicBezTo>
                  <a:pt x="48" y="141"/>
                  <a:pt x="48" y="141"/>
                  <a:pt x="48" y="141"/>
                </a:cubicBezTo>
                <a:cubicBezTo>
                  <a:pt x="45" y="132"/>
                  <a:pt x="45" y="132"/>
                  <a:pt x="45" y="132"/>
                </a:cubicBezTo>
                <a:cubicBezTo>
                  <a:pt x="42" y="123"/>
                  <a:pt x="42" y="123"/>
                  <a:pt x="42" y="123"/>
                </a:cubicBezTo>
                <a:cubicBezTo>
                  <a:pt x="28" y="83"/>
                  <a:pt x="28" y="83"/>
                  <a:pt x="28" y="83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Freeform 34"/>
          <p:cNvSpPr>
            <a:spLocks/>
          </p:cNvSpPr>
          <p:nvPr/>
        </p:nvSpPr>
        <p:spPr bwMode="auto">
          <a:xfrm>
            <a:off x="4021138" y="6700838"/>
            <a:ext cx="592138" cy="3222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34" y="33"/>
              </a:cxn>
              <a:cxn ang="0">
                <a:pos x="45" y="40"/>
              </a:cxn>
              <a:cxn ang="0">
                <a:pos x="46" y="41"/>
              </a:cxn>
              <a:cxn ang="0">
                <a:pos x="50" y="52"/>
              </a:cxn>
              <a:cxn ang="0">
                <a:pos x="52" y="55"/>
              </a:cxn>
              <a:cxn ang="0">
                <a:pos x="59" y="69"/>
              </a:cxn>
              <a:cxn ang="0">
                <a:pos x="63" y="70"/>
              </a:cxn>
              <a:cxn ang="0">
                <a:pos x="138" y="77"/>
              </a:cxn>
              <a:cxn ang="0">
                <a:pos x="139" y="77"/>
              </a:cxn>
              <a:cxn ang="0">
                <a:pos x="143" y="86"/>
              </a:cxn>
              <a:cxn ang="0">
                <a:pos x="147" y="90"/>
              </a:cxn>
              <a:cxn ang="0">
                <a:pos x="151" y="94"/>
              </a:cxn>
              <a:cxn ang="0">
                <a:pos x="158" y="100"/>
              </a:cxn>
              <a:cxn ang="0">
                <a:pos x="184" y="84"/>
              </a:cxn>
              <a:cxn ang="0">
                <a:pos x="184" y="84"/>
              </a:cxn>
            </a:cxnLst>
            <a:rect l="0" t="0" r="r" b="b"/>
            <a:pathLst>
              <a:path w="184" h="100">
                <a:moveTo>
                  <a:pt x="0" y="0"/>
                </a:moveTo>
                <a:cubicBezTo>
                  <a:pt x="34" y="33"/>
                  <a:pt x="34" y="33"/>
                  <a:pt x="34" y="33"/>
                </a:cubicBezTo>
                <a:cubicBezTo>
                  <a:pt x="45" y="40"/>
                  <a:pt x="45" y="40"/>
                  <a:pt x="45" y="40"/>
                </a:cubicBezTo>
                <a:cubicBezTo>
                  <a:pt x="45" y="40"/>
                  <a:pt x="46" y="40"/>
                  <a:pt x="46" y="41"/>
                </a:cubicBezTo>
                <a:cubicBezTo>
                  <a:pt x="50" y="52"/>
                  <a:pt x="50" y="52"/>
                  <a:pt x="50" y="52"/>
                </a:cubicBezTo>
                <a:cubicBezTo>
                  <a:pt x="52" y="55"/>
                  <a:pt x="52" y="55"/>
                  <a:pt x="52" y="55"/>
                </a:cubicBezTo>
                <a:cubicBezTo>
                  <a:pt x="59" y="69"/>
                  <a:pt x="59" y="69"/>
                  <a:pt x="59" y="69"/>
                </a:cubicBezTo>
                <a:cubicBezTo>
                  <a:pt x="63" y="70"/>
                  <a:pt x="63" y="70"/>
                  <a:pt x="63" y="70"/>
                </a:cubicBezTo>
                <a:cubicBezTo>
                  <a:pt x="138" y="77"/>
                  <a:pt x="138" y="77"/>
                  <a:pt x="138" y="77"/>
                </a:cubicBezTo>
                <a:cubicBezTo>
                  <a:pt x="139" y="77"/>
                  <a:pt x="139" y="77"/>
                  <a:pt x="139" y="77"/>
                </a:cubicBezTo>
                <a:cubicBezTo>
                  <a:pt x="143" y="86"/>
                  <a:pt x="143" y="86"/>
                  <a:pt x="143" y="86"/>
                </a:cubicBezTo>
                <a:cubicBezTo>
                  <a:pt x="147" y="90"/>
                  <a:pt x="147" y="90"/>
                  <a:pt x="147" y="90"/>
                </a:cubicBezTo>
                <a:cubicBezTo>
                  <a:pt x="151" y="94"/>
                  <a:pt x="151" y="94"/>
                  <a:pt x="151" y="94"/>
                </a:cubicBezTo>
                <a:cubicBezTo>
                  <a:pt x="158" y="100"/>
                  <a:pt x="158" y="100"/>
                  <a:pt x="158" y="100"/>
                </a:cubicBezTo>
                <a:cubicBezTo>
                  <a:pt x="184" y="84"/>
                  <a:pt x="184" y="84"/>
                  <a:pt x="184" y="84"/>
                </a:cubicBezTo>
                <a:cubicBezTo>
                  <a:pt x="184" y="84"/>
                  <a:pt x="184" y="84"/>
                  <a:pt x="184" y="8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/>
          </p:cNvSpPr>
          <p:nvPr/>
        </p:nvSpPr>
        <p:spPr bwMode="auto">
          <a:xfrm>
            <a:off x="3651250" y="5776913"/>
            <a:ext cx="657225" cy="460375"/>
          </a:xfrm>
          <a:custGeom>
            <a:avLst/>
            <a:gdLst/>
            <a:ahLst/>
            <a:cxnLst>
              <a:cxn ang="0">
                <a:pos x="0" y="143"/>
              </a:cxn>
              <a:cxn ang="0">
                <a:pos x="48" y="128"/>
              </a:cxn>
              <a:cxn ang="0">
                <a:pos x="109" y="109"/>
              </a:cxn>
              <a:cxn ang="0">
                <a:pos x="113" y="108"/>
              </a:cxn>
              <a:cxn ang="0">
                <a:pos x="125" y="104"/>
              </a:cxn>
              <a:cxn ang="0">
                <a:pos x="139" y="100"/>
              </a:cxn>
              <a:cxn ang="0">
                <a:pos x="204" y="14"/>
              </a:cxn>
              <a:cxn ang="0">
                <a:pos x="192" y="2"/>
              </a:cxn>
              <a:cxn ang="0">
                <a:pos x="192" y="0"/>
              </a:cxn>
              <a:cxn ang="0">
                <a:pos x="193" y="0"/>
              </a:cxn>
            </a:cxnLst>
            <a:rect l="0" t="0" r="r" b="b"/>
            <a:pathLst>
              <a:path w="204" h="143">
                <a:moveTo>
                  <a:pt x="0" y="143"/>
                </a:moveTo>
                <a:cubicBezTo>
                  <a:pt x="48" y="128"/>
                  <a:pt x="48" y="128"/>
                  <a:pt x="48" y="128"/>
                </a:cubicBezTo>
                <a:cubicBezTo>
                  <a:pt x="109" y="109"/>
                  <a:pt x="109" y="109"/>
                  <a:pt x="109" y="109"/>
                </a:cubicBezTo>
                <a:cubicBezTo>
                  <a:pt x="113" y="108"/>
                  <a:pt x="113" y="108"/>
                  <a:pt x="113" y="108"/>
                </a:cubicBezTo>
                <a:cubicBezTo>
                  <a:pt x="125" y="104"/>
                  <a:pt x="125" y="104"/>
                  <a:pt x="125" y="104"/>
                </a:cubicBezTo>
                <a:cubicBezTo>
                  <a:pt x="139" y="100"/>
                  <a:pt x="139" y="100"/>
                  <a:pt x="139" y="100"/>
                </a:cubicBezTo>
                <a:cubicBezTo>
                  <a:pt x="204" y="14"/>
                  <a:pt x="204" y="14"/>
                  <a:pt x="204" y="14"/>
                </a:cubicBezTo>
                <a:cubicBezTo>
                  <a:pt x="192" y="2"/>
                  <a:pt x="192" y="2"/>
                  <a:pt x="192" y="2"/>
                </a:cubicBezTo>
                <a:cubicBezTo>
                  <a:pt x="192" y="1"/>
                  <a:pt x="192" y="1"/>
                  <a:pt x="192" y="0"/>
                </a:cubicBezTo>
                <a:cubicBezTo>
                  <a:pt x="193" y="0"/>
                  <a:pt x="193" y="0"/>
                  <a:pt x="193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/>
          </p:cNvSpPr>
          <p:nvPr/>
        </p:nvSpPr>
        <p:spPr bwMode="auto">
          <a:xfrm>
            <a:off x="4403725" y="4432300"/>
            <a:ext cx="547688" cy="31750"/>
          </a:xfrm>
          <a:custGeom>
            <a:avLst/>
            <a:gdLst/>
            <a:ahLst/>
            <a:cxnLst>
              <a:cxn ang="0">
                <a:pos x="1" y="10"/>
              </a:cxn>
              <a:cxn ang="0">
                <a:pos x="1" y="9"/>
              </a:cxn>
              <a:cxn ang="0">
                <a:pos x="1" y="9"/>
              </a:cxn>
              <a:cxn ang="0">
                <a:pos x="57" y="5"/>
              </a:cxn>
              <a:cxn ang="0">
                <a:pos x="75" y="5"/>
              </a:cxn>
              <a:cxn ang="0">
                <a:pos x="124" y="2"/>
              </a:cxn>
              <a:cxn ang="0">
                <a:pos x="144" y="1"/>
              </a:cxn>
              <a:cxn ang="0">
                <a:pos x="153" y="0"/>
              </a:cxn>
              <a:cxn ang="0">
                <a:pos x="170" y="0"/>
              </a:cxn>
            </a:cxnLst>
            <a:rect l="0" t="0" r="r" b="b"/>
            <a:pathLst>
              <a:path w="170" h="10">
                <a:moveTo>
                  <a:pt x="1" y="10"/>
                </a:moveTo>
                <a:cubicBezTo>
                  <a:pt x="0" y="10"/>
                  <a:pt x="1" y="9"/>
                  <a:pt x="1" y="9"/>
                </a:cubicBezTo>
                <a:cubicBezTo>
                  <a:pt x="1" y="9"/>
                  <a:pt x="1" y="9"/>
                  <a:pt x="1" y="9"/>
                </a:cubicBezTo>
                <a:cubicBezTo>
                  <a:pt x="57" y="5"/>
                  <a:pt x="57" y="5"/>
                  <a:pt x="57" y="5"/>
                </a:cubicBezTo>
                <a:cubicBezTo>
                  <a:pt x="75" y="5"/>
                  <a:pt x="75" y="5"/>
                  <a:pt x="75" y="5"/>
                </a:cubicBezTo>
                <a:cubicBezTo>
                  <a:pt x="124" y="2"/>
                  <a:pt x="124" y="2"/>
                  <a:pt x="124" y="2"/>
                </a:cubicBezTo>
                <a:cubicBezTo>
                  <a:pt x="144" y="1"/>
                  <a:pt x="144" y="1"/>
                  <a:pt x="144" y="1"/>
                </a:cubicBezTo>
                <a:cubicBezTo>
                  <a:pt x="153" y="0"/>
                  <a:pt x="153" y="0"/>
                  <a:pt x="153" y="0"/>
                </a:cubicBezTo>
                <a:cubicBezTo>
                  <a:pt x="170" y="0"/>
                  <a:pt x="170" y="0"/>
                  <a:pt x="17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/>
          </p:cNvSpPr>
          <p:nvPr/>
        </p:nvSpPr>
        <p:spPr bwMode="auto">
          <a:xfrm>
            <a:off x="4610100" y="6218238"/>
            <a:ext cx="985838" cy="1458913"/>
          </a:xfrm>
          <a:custGeom>
            <a:avLst/>
            <a:gdLst/>
            <a:ahLst/>
            <a:cxnLst>
              <a:cxn ang="0">
                <a:pos x="170" y="453"/>
              </a:cxn>
              <a:cxn ang="0">
                <a:pos x="115" y="366"/>
              </a:cxn>
              <a:cxn ang="0">
                <a:pos x="84" y="350"/>
              </a:cxn>
              <a:cxn ang="0">
                <a:pos x="64" y="342"/>
              </a:cxn>
              <a:cxn ang="0">
                <a:pos x="61" y="341"/>
              </a:cxn>
              <a:cxn ang="0">
                <a:pos x="61" y="341"/>
              </a:cxn>
              <a:cxn ang="0">
                <a:pos x="44" y="323"/>
              </a:cxn>
              <a:cxn ang="0">
                <a:pos x="11" y="290"/>
              </a:cxn>
              <a:cxn ang="0">
                <a:pos x="10" y="289"/>
              </a:cxn>
              <a:cxn ang="0">
                <a:pos x="10" y="289"/>
              </a:cxn>
              <a:cxn ang="0">
                <a:pos x="0" y="235"/>
              </a:cxn>
              <a:cxn ang="0">
                <a:pos x="1" y="234"/>
              </a:cxn>
              <a:cxn ang="0">
                <a:pos x="11" y="232"/>
              </a:cxn>
              <a:cxn ang="0">
                <a:pos x="54" y="223"/>
              </a:cxn>
              <a:cxn ang="0">
                <a:pos x="58" y="150"/>
              </a:cxn>
              <a:cxn ang="0">
                <a:pos x="55" y="107"/>
              </a:cxn>
              <a:cxn ang="0">
                <a:pos x="56" y="91"/>
              </a:cxn>
              <a:cxn ang="0">
                <a:pos x="57" y="70"/>
              </a:cxn>
              <a:cxn ang="0">
                <a:pos x="35" y="6"/>
              </a:cxn>
              <a:cxn ang="0">
                <a:pos x="35" y="5"/>
              </a:cxn>
              <a:cxn ang="0">
                <a:pos x="36" y="5"/>
              </a:cxn>
              <a:cxn ang="0">
                <a:pos x="56" y="11"/>
              </a:cxn>
              <a:cxn ang="0">
                <a:pos x="57" y="1"/>
              </a:cxn>
              <a:cxn ang="0">
                <a:pos x="58" y="0"/>
              </a:cxn>
              <a:cxn ang="0">
                <a:pos x="58" y="0"/>
              </a:cxn>
              <a:cxn ang="0">
                <a:pos x="83" y="13"/>
              </a:cxn>
              <a:cxn ang="0">
                <a:pos x="132" y="43"/>
              </a:cxn>
              <a:cxn ang="0">
                <a:pos x="170" y="70"/>
              </a:cxn>
              <a:cxn ang="0">
                <a:pos x="177" y="76"/>
              </a:cxn>
              <a:cxn ang="0">
                <a:pos x="182" y="80"/>
              </a:cxn>
              <a:cxn ang="0">
                <a:pos x="186" y="83"/>
              </a:cxn>
              <a:cxn ang="0">
                <a:pos x="184" y="58"/>
              </a:cxn>
              <a:cxn ang="0">
                <a:pos x="185" y="57"/>
              </a:cxn>
              <a:cxn ang="0">
                <a:pos x="204" y="49"/>
              </a:cxn>
              <a:cxn ang="0">
                <a:pos x="204" y="49"/>
              </a:cxn>
              <a:cxn ang="0">
                <a:pos x="205" y="49"/>
              </a:cxn>
              <a:cxn ang="0">
                <a:pos x="209" y="50"/>
              </a:cxn>
              <a:cxn ang="0">
                <a:pos x="302" y="79"/>
              </a:cxn>
              <a:cxn ang="0">
                <a:pos x="302" y="79"/>
              </a:cxn>
              <a:cxn ang="0">
                <a:pos x="306" y="83"/>
              </a:cxn>
              <a:cxn ang="0">
                <a:pos x="306" y="85"/>
              </a:cxn>
              <a:cxn ang="0">
                <a:pos x="257" y="124"/>
              </a:cxn>
              <a:cxn ang="0">
                <a:pos x="220" y="193"/>
              </a:cxn>
              <a:cxn ang="0">
                <a:pos x="215" y="203"/>
              </a:cxn>
              <a:cxn ang="0">
                <a:pos x="212" y="207"/>
              </a:cxn>
              <a:cxn ang="0">
                <a:pos x="210" y="213"/>
              </a:cxn>
              <a:cxn ang="0">
                <a:pos x="219" y="226"/>
              </a:cxn>
              <a:cxn ang="0">
                <a:pos x="219" y="226"/>
              </a:cxn>
              <a:cxn ang="0">
                <a:pos x="221" y="231"/>
              </a:cxn>
              <a:cxn ang="0">
                <a:pos x="225" y="248"/>
              </a:cxn>
              <a:cxn ang="0">
                <a:pos x="239" y="316"/>
              </a:cxn>
              <a:cxn ang="0">
                <a:pos x="239" y="317"/>
              </a:cxn>
              <a:cxn ang="0">
                <a:pos x="237" y="341"/>
              </a:cxn>
            </a:cxnLst>
            <a:rect l="0" t="0" r="r" b="b"/>
            <a:pathLst>
              <a:path w="306" h="453">
                <a:moveTo>
                  <a:pt x="170" y="453"/>
                </a:moveTo>
                <a:cubicBezTo>
                  <a:pt x="115" y="366"/>
                  <a:pt x="115" y="366"/>
                  <a:pt x="115" y="366"/>
                </a:cubicBezTo>
                <a:cubicBezTo>
                  <a:pt x="84" y="350"/>
                  <a:pt x="84" y="350"/>
                  <a:pt x="84" y="350"/>
                </a:cubicBezTo>
                <a:cubicBezTo>
                  <a:pt x="64" y="342"/>
                  <a:pt x="64" y="342"/>
                  <a:pt x="64" y="342"/>
                </a:cubicBezTo>
                <a:cubicBezTo>
                  <a:pt x="61" y="341"/>
                  <a:pt x="61" y="341"/>
                  <a:pt x="61" y="341"/>
                </a:cubicBezTo>
                <a:cubicBezTo>
                  <a:pt x="61" y="341"/>
                  <a:pt x="61" y="341"/>
                  <a:pt x="61" y="341"/>
                </a:cubicBezTo>
                <a:cubicBezTo>
                  <a:pt x="44" y="323"/>
                  <a:pt x="44" y="323"/>
                  <a:pt x="44" y="323"/>
                </a:cubicBezTo>
                <a:cubicBezTo>
                  <a:pt x="11" y="290"/>
                  <a:pt x="11" y="290"/>
                  <a:pt x="11" y="290"/>
                </a:cubicBezTo>
                <a:cubicBezTo>
                  <a:pt x="10" y="290"/>
                  <a:pt x="10" y="290"/>
                  <a:pt x="10" y="289"/>
                </a:cubicBezTo>
                <a:cubicBezTo>
                  <a:pt x="10" y="289"/>
                  <a:pt x="10" y="289"/>
                  <a:pt x="10" y="289"/>
                </a:cubicBezTo>
                <a:cubicBezTo>
                  <a:pt x="0" y="235"/>
                  <a:pt x="0" y="235"/>
                  <a:pt x="0" y="235"/>
                </a:cubicBezTo>
                <a:cubicBezTo>
                  <a:pt x="0" y="235"/>
                  <a:pt x="0" y="234"/>
                  <a:pt x="1" y="234"/>
                </a:cubicBezTo>
                <a:cubicBezTo>
                  <a:pt x="11" y="232"/>
                  <a:pt x="11" y="232"/>
                  <a:pt x="11" y="232"/>
                </a:cubicBezTo>
                <a:cubicBezTo>
                  <a:pt x="54" y="223"/>
                  <a:pt x="54" y="223"/>
                  <a:pt x="54" y="223"/>
                </a:cubicBezTo>
                <a:cubicBezTo>
                  <a:pt x="58" y="150"/>
                  <a:pt x="58" y="150"/>
                  <a:pt x="58" y="150"/>
                </a:cubicBezTo>
                <a:cubicBezTo>
                  <a:pt x="55" y="107"/>
                  <a:pt x="55" y="107"/>
                  <a:pt x="55" y="107"/>
                </a:cubicBezTo>
                <a:cubicBezTo>
                  <a:pt x="56" y="91"/>
                  <a:pt x="56" y="91"/>
                  <a:pt x="56" y="91"/>
                </a:cubicBezTo>
                <a:cubicBezTo>
                  <a:pt x="57" y="70"/>
                  <a:pt x="57" y="70"/>
                  <a:pt x="57" y="70"/>
                </a:cubicBezTo>
                <a:cubicBezTo>
                  <a:pt x="35" y="6"/>
                  <a:pt x="35" y="6"/>
                  <a:pt x="35" y="6"/>
                </a:cubicBezTo>
                <a:cubicBezTo>
                  <a:pt x="35" y="6"/>
                  <a:pt x="35" y="5"/>
                  <a:pt x="35" y="5"/>
                </a:cubicBezTo>
                <a:cubicBezTo>
                  <a:pt x="35" y="5"/>
                  <a:pt x="36" y="5"/>
                  <a:pt x="36" y="5"/>
                </a:cubicBezTo>
                <a:cubicBezTo>
                  <a:pt x="56" y="11"/>
                  <a:pt x="56" y="11"/>
                  <a:pt x="56" y="11"/>
                </a:cubicBezTo>
                <a:cubicBezTo>
                  <a:pt x="57" y="1"/>
                  <a:pt x="57" y="1"/>
                  <a:pt x="57" y="1"/>
                </a:cubicBezTo>
                <a:cubicBezTo>
                  <a:pt x="57" y="0"/>
                  <a:pt x="57" y="0"/>
                  <a:pt x="58" y="0"/>
                </a:cubicBezTo>
                <a:cubicBezTo>
                  <a:pt x="58" y="0"/>
                  <a:pt x="58" y="0"/>
                  <a:pt x="58" y="0"/>
                </a:cubicBezTo>
                <a:cubicBezTo>
                  <a:pt x="83" y="13"/>
                  <a:pt x="83" y="13"/>
                  <a:pt x="83" y="13"/>
                </a:cubicBezTo>
                <a:cubicBezTo>
                  <a:pt x="132" y="43"/>
                  <a:pt x="132" y="43"/>
                  <a:pt x="132" y="43"/>
                </a:cubicBezTo>
                <a:cubicBezTo>
                  <a:pt x="170" y="70"/>
                  <a:pt x="170" y="70"/>
                  <a:pt x="170" y="70"/>
                </a:cubicBezTo>
                <a:cubicBezTo>
                  <a:pt x="177" y="76"/>
                  <a:pt x="177" y="76"/>
                  <a:pt x="177" y="76"/>
                </a:cubicBezTo>
                <a:cubicBezTo>
                  <a:pt x="182" y="80"/>
                  <a:pt x="182" y="80"/>
                  <a:pt x="182" y="80"/>
                </a:cubicBezTo>
                <a:cubicBezTo>
                  <a:pt x="186" y="83"/>
                  <a:pt x="186" y="83"/>
                  <a:pt x="186" y="83"/>
                </a:cubicBezTo>
                <a:cubicBezTo>
                  <a:pt x="184" y="58"/>
                  <a:pt x="184" y="58"/>
                  <a:pt x="184" y="58"/>
                </a:cubicBezTo>
                <a:cubicBezTo>
                  <a:pt x="184" y="57"/>
                  <a:pt x="185" y="57"/>
                  <a:pt x="185" y="57"/>
                </a:cubicBezTo>
                <a:cubicBezTo>
                  <a:pt x="204" y="49"/>
                  <a:pt x="204" y="49"/>
                  <a:pt x="204" y="49"/>
                </a:cubicBezTo>
                <a:cubicBezTo>
                  <a:pt x="204" y="49"/>
                  <a:pt x="204" y="49"/>
                  <a:pt x="204" y="49"/>
                </a:cubicBezTo>
                <a:cubicBezTo>
                  <a:pt x="205" y="49"/>
                  <a:pt x="205" y="49"/>
                  <a:pt x="205" y="49"/>
                </a:cubicBezTo>
                <a:cubicBezTo>
                  <a:pt x="209" y="50"/>
                  <a:pt x="209" y="50"/>
                  <a:pt x="209" y="50"/>
                </a:cubicBezTo>
                <a:cubicBezTo>
                  <a:pt x="302" y="79"/>
                  <a:pt x="302" y="79"/>
                  <a:pt x="302" y="79"/>
                </a:cubicBezTo>
                <a:cubicBezTo>
                  <a:pt x="302" y="79"/>
                  <a:pt x="302" y="79"/>
                  <a:pt x="302" y="79"/>
                </a:cubicBezTo>
                <a:cubicBezTo>
                  <a:pt x="306" y="83"/>
                  <a:pt x="306" y="83"/>
                  <a:pt x="306" y="83"/>
                </a:cubicBezTo>
                <a:cubicBezTo>
                  <a:pt x="306" y="84"/>
                  <a:pt x="306" y="84"/>
                  <a:pt x="306" y="85"/>
                </a:cubicBezTo>
                <a:cubicBezTo>
                  <a:pt x="257" y="124"/>
                  <a:pt x="257" y="124"/>
                  <a:pt x="257" y="124"/>
                </a:cubicBezTo>
                <a:cubicBezTo>
                  <a:pt x="220" y="193"/>
                  <a:pt x="220" y="193"/>
                  <a:pt x="220" y="193"/>
                </a:cubicBezTo>
                <a:cubicBezTo>
                  <a:pt x="215" y="203"/>
                  <a:pt x="215" y="203"/>
                  <a:pt x="215" y="203"/>
                </a:cubicBezTo>
                <a:cubicBezTo>
                  <a:pt x="212" y="207"/>
                  <a:pt x="212" y="207"/>
                  <a:pt x="212" y="207"/>
                </a:cubicBezTo>
                <a:cubicBezTo>
                  <a:pt x="210" y="213"/>
                  <a:pt x="210" y="213"/>
                  <a:pt x="210" y="213"/>
                </a:cubicBezTo>
                <a:cubicBezTo>
                  <a:pt x="219" y="226"/>
                  <a:pt x="219" y="226"/>
                  <a:pt x="219" y="226"/>
                </a:cubicBezTo>
                <a:cubicBezTo>
                  <a:pt x="219" y="226"/>
                  <a:pt x="219" y="226"/>
                  <a:pt x="219" y="226"/>
                </a:cubicBezTo>
                <a:cubicBezTo>
                  <a:pt x="221" y="231"/>
                  <a:pt x="221" y="231"/>
                  <a:pt x="221" y="231"/>
                </a:cubicBezTo>
                <a:cubicBezTo>
                  <a:pt x="225" y="248"/>
                  <a:pt x="225" y="248"/>
                  <a:pt x="225" y="248"/>
                </a:cubicBezTo>
                <a:cubicBezTo>
                  <a:pt x="239" y="316"/>
                  <a:pt x="239" y="316"/>
                  <a:pt x="239" y="316"/>
                </a:cubicBezTo>
                <a:cubicBezTo>
                  <a:pt x="239" y="316"/>
                  <a:pt x="239" y="317"/>
                  <a:pt x="239" y="317"/>
                </a:cubicBezTo>
                <a:cubicBezTo>
                  <a:pt x="237" y="341"/>
                  <a:pt x="237" y="341"/>
                  <a:pt x="237" y="34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 noEditPoints="1"/>
          </p:cNvSpPr>
          <p:nvPr/>
        </p:nvSpPr>
        <p:spPr bwMode="auto">
          <a:xfrm>
            <a:off x="623888" y="3363913"/>
            <a:ext cx="2182813" cy="630238"/>
          </a:xfrm>
          <a:custGeom>
            <a:avLst/>
            <a:gdLst/>
            <a:ahLst/>
            <a:cxnLst>
              <a:cxn ang="0">
                <a:pos x="0" y="93"/>
              </a:cxn>
              <a:cxn ang="0">
                <a:pos x="59" y="129"/>
              </a:cxn>
              <a:cxn ang="0">
                <a:pos x="102" y="122"/>
              </a:cxn>
              <a:cxn ang="0">
                <a:pos x="169" y="109"/>
              </a:cxn>
              <a:cxn ang="0">
                <a:pos x="170" y="109"/>
              </a:cxn>
              <a:cxn ang="0">
                <a:pos x="238" y="139"/>
              </a:cxn>
              <a:cxn ang="0">
                <a:pos x="238" y="140"/>
              </a:cxn>
              <a:cxn ang="0">
                <a:pos x="236" y="183"/>
              </a:cxn>
              <a:cxn ang="0">
                <a:pos x="266" y="167"/>
              </a:cxn>
              <a:cxn ang="0">
                <a:pos x="275" y="163"/>
              </a:cxn>
              <a:cxn ang="0">
                <a:pos x="276" y="163"/>
              </a:cxn>
              <a:cxn ang="0">
                <a:pos x="276" y="163"/>
              </a:cxn>
              <a:cxn ang="0">
                <a:pos x="285" y="185"/>
              </a:cxn>
              <a:cxn ang="0">
                <a:pos x="290" y="196"/>
              </a:cxn>
              <a:cxn ang="0">
                <a:pos x="329" y="194"/>
              </a:cxn>
              <a:cxn ang="0">
                <a:pos x="352" y="189"/>
              </a:cxn>
              <a:cxn ang="0">
                <a:pos x="473" y="164"/>
              </a:cxn>
              <a:cxn ang="0">
                <a:pos x="528" y="153"/>
              </a:cxn>
              <a:cxn ang="0">
                <a:pos x="591" y="141"/>
              </a:cxn>
              <a:cxn ang="0">
                <a:pos x="600" y="109"/>
              </a:cxn>
              <a:cxn ang="0">
                <a:pos x="600" y="108"/>
              </a:cxn>
              <a:cxn ang="0">
                <a:pos x="616" y="99"/>
              </a:cxn>
              <a:cxn ang="0">
                <a:pos x="628" y="92"/>
              </a:cxn>
              <a:cxn ang="0">
                <a:pos x="585" y="45"/>
              </a:cxn>
              <a:cxn ang="0">
                <a:pos x="580" y="40"/>
              </a:cxn>
              <a:cxn ang="0">
                <a:pos x="532" y="24"/>
              </a:cxn>
              <a:cxn ang="0">
                <a:pos x="532" y="23"/>
              </a:cxn>
              <a:cxn ang="0">
                <a:pos x="532" y="23"/>
              </a:cxn>
              <a:cxn ang="0">
                <a:pos x="533" y="22"/>
              </a:cxn>
              <a:cxn ang="0">
                <a:pos x="678" y="0"/>
              </a:cxn>
              <a:cxn ang="0">
                <a:pos x="678" y="1"/>
              </a:cxn>
            </a:cxnLst>
            <a:rect l="0" t="0" r="r" b="b"/>
            <a:pathLst>
              <a:path w="678" h="196">
                <a:moveTo>
                  <a:pt x="0" y="93"/>
                </a:moveTo>
                <a:cubicBezTo>
                  <a:pt x="59" y="129"/>
                  <a:pt x="59" y="129"/>
                  <a:pt x="59" y="129"/>
                </a:cubicBezTo>
                <a:cubicBezTo>
                  <a:pt x="102" y="122"/>
                  <a:pt x="102" y="122"/>
                  <a:pt x="102" y="122"/>
                </a:cubicBezTo>
                <a:cubicBezTo>
                  <a:pt x="169" y="109"/>
                  <a:pt x="169" y="109"/>
                  <a:pt x="169" y="109"/>
                </a:cubicBezTo>
                <a:cubicBezTo>
                  <a:pt x="169" y="109"/>
                  <a:pt x="170" y="109"/>
                  <a:pt x="170" y="109"/>
                </a:cubicBezTo>
                <a:cubicBezTo>
                  <a:pt x="238" y="139"/>
                  <a:pt x="238" y="139"/>
                  <a:pt x="238" y="139"/>
                </a:cubicBezTo>
                <a:cubicBezTo>
                  <a:pt x="238" y="139"/>
                  <a:pt x="238" y="139"/>
                  <a:pt x="238" y="140"/>
                </a:cubicBezTo>
                <a:cubicBezTo>
                  <a:pt x="236" y="183"/>
                  <a:pt x="236" y="183"/>
                  <a:pt x="236" y="183"/>
                </a:cubicBezTo>
                <a:cubicBezTo>
                  <a:pt x="266" y="167"/>
                  <a:pt x="266" y="167"/>
                  <a:pt x="266" y="167"/>
                </a:cubicBezTo>
                <a:cubicBezTo>
                  <a:pt x="275" y="163"/>
                  <a:pt x="275" y="163"/>
                  <a:pt x="275" y="163"/>
                </a:cubicBezTo>
                <a:cubicBezTo>
                  <a:pt x="275" y="163"/>
                  <a:pt x="276" y="163"/>
                  <a:pt x="276" y="163"/>
                </a:cubicBezTo>
                <a:cubicBezTo>
                  <a:pt x="276" y="163"/>
                  <a:pt x="276" y="163"/>
                  <a:pt x="276" y="163"/>
                </a:cubicBezTo>
                <a:cubicBezTo>
                  <a:pt x="285" y="185"/>
                  <a:pt x="285" y="185"/>
                  <a:pt x="285" y="185"/>
                </a:cubicBezTo>
                <a:cubicBezTo>
                  <a:pt x="290" y="196"/>
                  <a:pt x="290" y="196"/>
                  <a:pt x="290" y="196"/>
                </a:cubicBezTo>
                <a:cubicBezTo>
                  <a:pt x="329" y="194"/>
                  <a:pt x="329" y="194"/>
                  <a:pt x="329" y="194"/>
                </a:cubicBezTo>
                <a:cubicBezTo>
                  <a:pt x="352" y="189"/>
                  <a:pt x="352" y="189"/>
                  <a:pt x="352" y="189"/>
                </a:cubicBezTo>
                <a:cubicBezTo>
                  <a:pt x="473" y="164"/>
                  <a:pt x="473" y="164"/>
                  <a:pt x="473" y="164"/>
                </a:cubicBezTo>
                <a:cubicBezTo>
                  <a:pt x="528" y="153"/>
                  <a:pt x="528" y="153"/>
                  <a:pt x="528" y="153"/>
                </a:cubicBezTo>
                <a:cubicBezTo>
                  <a:pt x="591" y="141"/>
                  <a:pt x="591" y="141"/>
                  <a:pt x="591" y="141"/>
                </a:cubicBezTo>
                <a:cubicBezTo>
                  <a:pt x="600" y="109"/>
                  <a:pt x="600" y="109"/>
                  <a:pt x="600" y="109"/>
                </a:cubicBezTo>
                <a:cubicBezTo>
                  <a:pt x="600" y="109"/>
                  <a:pt x="600" y="108"/>
                  <a:pt x="600" y="108"/>
                </a:cubicBezTo>
                <a:cubicBezTo>
                  <a:pt x="616" y="99"/>
                  <a:pt x="616" y="99"/>
                  <a:pt x="616" y="99"/>
                </a:cubicBezTo>
                <a:cubicBezTo>
                  <a:pt x="628" y="92"/>
                  <a:pt x="628" y="92"/>
                  <a:pt x="628" y="92"/>
                </a:cubicBezTo>
                <a:cubicBezTo>
                  <a:pt x="585" y="45"/>
                  <a:pt x="585" y="45"/>
                  <a:pt x="585" y="45"/>
                </a:cubicBezTo>
                <a:cubicBezTo>
                  <a:pt x="580" y="40"/>
                  <a:pt x="580" y="40"/>
                  <a:pt x="580" y="40"/>
                </a:cubicBezTo>
                <a:cubicBezTo>
                  <a:pt x="532" y="24"/>
                  <a:pt x="532" y="24"/>
                  <a:pt x="532" y="24"/>
                </a:cubicBezTo>
                <a:cubicBezTo>
                  <a:pt x="532" y="24"/>
                  <a:pt x="532" y="24"/>
                  <a:pt x="532" y="23"/>
                </a:cubicBezTo>
                <a:moveTo>
                  <a:pt x="532" y="23"/>
                </a:moveTo>
                <a:cubicBezTo>
                  <a:pt x="532" y="23"/>
                  <a:pt x="532" y="23"/>
                  <a:pt x="533" y="22"/>
                </a:cubicBezTo>
                <a:cubicBezTo>
                  <a:pt x="678" y="0"/>
                  <a:pt x="678" y="0"/>
                  <a:pt x="678" y="0"/>
                </a:cubicBezTo>
                <a:cubicBezTo>
                  <a:pt x="678" y="0"/>
                  <a:pt x="678" y="0"/>
                  <a:pt x="678" y="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Freeform 39"/>
          <p:cNvSpPr>
            <a:spLocks/>
          </p:cNvSpPr>
          <p:nvPr/>
        </p:nvSpPr>
        <p:spPr bwMode="auto">
          <a:xfrm>
            <a:off x="1023938" y="1609725"/>
            <a:ext cx="1316038" cy="187642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" y="0"/>
              </a:cxn>
              <a:cxn ang="0">
                <a:pos x="72" y="60"/>
              </a:cxn>
              <a:cxn ang="0">
                <a:pos x="85" y="46"/>
              </a:cxn>
              <a:cxn ang="0">
                <a:pos x="86" y="45"/>
              </a:cxn>
              <a:cxn ang="0">
                <a:pos x="87" y="46"/>
              </a:cxn>
              <a:cxn ang="0">
                <a:pos x="100" y="93"/>
              </a:cxn>
              <a:cxn ang="0">
                <a:pos x="147" y="125"/>
              </a:cxn>
              <a:cxn ang="0">
                <a:pos x="147" y="126"/>
              </a:cxn>
              <a:cxn ang="0">
                <a:pos x="136" y="153"/>
              </a:cxn>
              <a:cxn ang="0">
                <a:pos x="177" y="169"/>
              </a:cxn>
              <a:cxn ang="0">
                <a:pos x="178" y="170"/>
              </a:cxn>
              <a:cxn ang="0">
                <a:pos x="206" y="230"/>
              </a:cxn>
              <a:cxn ang="0">
                <a:pos x="239" y="231"/>
              </a:cxn>
              <a:cxn ang="0">
                <a:pos x="240" y="232"/>
              </a:cxn>
              <a:cxn ang="0">
                <a:pos x="240" y="232"/>
              </a:cxn>
              <a:cxn ang="0">
                <a:pos x="236" y="253"/>
              </a:cxn>
              <a:cxn ang="0">
                <a:pos x="276" y="263"/>
              </a:cxn>
              <a:cxn ang="0">
                <a:pos x="294" y="267"/>
              </a:cxn>
              <a:cxn ang="0">
                <a:pos x="295" y="268"/>
              </a:cxn>
              <a:cxn ang="0">
                <a:pos x="296" y="309"/>
              </a:cxn>
              <a:cxn ang="0">
                <a:pos x="328" y="326"/>
              </a:cxn>
              <a:cxn ang="0">
                <a:pos x="330" y="327"/>
              </a:cxn>
              <a:cxn ang="0">
                <a:pos x="345" y="336"/>
              </a:cxn>
              <a:cxn ang="0">
                <a:pos x="345" y="336"/>
              </a:cxn>
              <a:cxn ang="0">
                <a:pos x="373" y="366"/>
              </a:cxn>
              <a:cxn ang="0">
                <a:pos x="390" y="384"/>
              </a:cxn>
              <a:cxn ang="0">
                <a:pos x="390" y="385"/>
              </a:cxn>
              <a:cxn ang="0">
                <a:pos x="393" y="418"/>
              </a:cxn>
              <a:cxn ang="0">
                <a:pos x="393" y="418"/>
              </a:cxn>
              <a:cxn ang="0">
                <a:pos x="386" y="430"/>
              </a:cxn>
              <a:cxn ang="0">
                <a:pos x="382" y="434"/>
              </a:cxn>
              <a:cxn ang="0">
                <a:pos x="364" y="461"/>
              </a:cxn>
              <a:cxn ang="0">
                <a:pos x="370" y="484"/>
              </a:cxn>
              <a:cxn ang="0">
                <a:pos x="370" y="485"/>
              </a:cxn>
              <a:cxn ang="0">
                <a:pos x="370" y="485"/>
              </a:cxn>
              <a:cxn ang="0">
                <a:pos x="369" y="485"/>
              </a:cxn>
              <a:cxn ang="0">
                <a:pos x="341" y="491"/>
              </a:cxn>
              <a:cxn ang="0">
                <a:pos x="328" y="543"/>
              </a:cxn>
              <a:cxn ang="0">
                <a:pos x="351" y="583"/>
              </a:cxn>
              <a:cxn ang="0">
                <a:pos x="409" y="567"/>
              </a:cxn>
            </a:cxnLst>
            <a:rect l="0" t="0" r="r" b="b"/>
            <a:pathLst>
              <a:path w="409" h="583">
                <a:moveTo>
                  <a:pt x="0" y="0"/>
                </a:moveTo>
                <a:cubicBezTo>
                  <a:pt x="0" y="0"/>
                  <a:pt x="1" y="0"/>
                  <a:pt x="1" y="0"/>
                </a:cubicBezTo>
                <a:cubicBezTo>
                  <a:pt x="72" y="60"/>
                  <a:pt x="72" y="60"/>
                  <a:pt x="72" y="60"/>
                </a:cubicBezTo>
                <a:cubicBezTo>
                  <a:pt x="85" y="46"/>
                  <a:pt x="85" y="46"/>
                  <a:pt x="85" y="46"/>
                </a:cubicBezTo>
                <a:cubicBezTo>
                  <a:pt x="86" y="45"/>
                  <a:pt x="86" y="45"/>
                  <a:pt x="86" y="45"/>
                </a:cubicBezTo>
                <a:cubicBezTo>
                  <a:pt x="87" y="45"/>
                  <a:pt x="87" y="46"/>
                  <a:pt x="87" y="46"/>
                </a:cubicBezTo>
                <a:cubicBezTo>
                  <a:pt x="100" y="93"/>
                  <a:pt x="100" y="93"/>
                  <a:pt x="100" y="93"/>
                </a:cubicBezTo>
                <a:cubicBezTo>
                  <a:pt x="147" y="125"/>
                  <a:pt x="147" y="125"/>
                  <a:pt x="147" y="125"/>
                </a:cubicBezTo>
                <a:cubicBezTo>
                  <a:pt x="147" y="125"/>
                  <a:pt x="147" y="126"/>
                  <a:pt x="147" y="126"/>
                </a:cubicBezTo>
                <a:cubicBezTo>
                  <a:pt x="136" y="153"/>
                  <a:pt x="136" y="153"/>
                  <a:pt x="136" y="153"/>
                </a:cubicBezTo>
                <a:cubicBezTo>
                  <a:pt x="177" y="169"/>
                  <a:pt x="177" y="169"/>
                  <a:pt x="177" y="169"/>
                </a:cubicBezTo>
                <a:cubicBezTo>
                  <a:pt x="177" y="169"/>
                  <a:pt x="178" y="170"/>
                  <a:pt x="178" y="170"/>
                </a:cubicBezTo>
                <a:cubicBezTo>
                  <a:pt x="206" y="230"/>
                  <a:pt x="206" y="230"/>
                  <a:pt x="206" y="230"/>
                </a:cubicBezTo>
                <a:cubicBezTo>
                  <a:pt x="239" y="231"/>
                  <a:pt x="239" y="231"/>
                  <a:pt x="239" y="231"/>
                </a:cubicBezTo>
                <a:cubicBezTo>
                  <a:pt x="239" y="231"/>
                  <a:pt x="239" y="231"/>
                  <a:pt x="240" y="232"/>
                </a:cubicBezTo>
                <a:cubicBezTo>
                  <a:pt x="240" y="232"/>
                  <a:pt x="240" y="232"/>
                  <a:pt x="240" y="232"/>
                </a:cubicBezTo>
                <a:cubicBezTo>
                  <a:pt x="236" y="253"/>
                  <a:pt x="236" y="253"/>
                  <a:pt x="236" y="253"/>
                </a:cubicBezTo>
                <a:cubicBezTo>
                  <a:pt x="276" y="263"/>
                  <a:pt x="276" y="263"/>
                  <a:pt x="276" y="263"/>
                </a:cubicBezTo>
                <a:cubicBezTo>
                  <a:pt x="294" y="267"/>
                  <a:pt x="294" y="267"/>
                  <a:pt x="294" y="267"/>
                </a:cubicBezTo>
                <a:cubicBezTo>
                  <a:pt x="295" y="267"/>
                  <a:pt x="295" y="267"/>
                  <a:pt x="295" y="268"/>
                </a:cubicBezTo>
                <a:cubicBezTo>
                  <a:pt x="296" y="309"/>
                  <a:pt x="296" y="309"/>
                  <a:pt x="296" y="309"/>
                </a:cubicBezTo>
                <a:cubicBezTo>
                  <a:pt x="328" y="326"/>
                  <a:pt x="328" y="326"/>
                  <a:pt x="328" y="326"/>
                </a:cubicBezTo>
                <a:cubicBezTo>
                  <a:pt x="330" y="327"/>
                  <a:pt x="330" y="327"/>
                  <a:pt x="330" y="327"/>
                </a:cubicBezTo>
                <a:cubicBezTo>
                  <a:pt x="345" y="336"/>
                  <a:pt x="345" y="336"/>
                  <a:pt x="345" y="336"/>
                </a:cubicBezTo>
                <a:cubicBezTo>
                  <a:pt x="345" y="336"/>
                  <a:pt x="345" y="336"/>
                  <a:pt x="345" y="336"/>
                </a:cubicBezTo>
                <a:cubicBezTo>
                  <a:pt x="373" y="366"/>
                  <a:pt x="373" y="366"/>
                  <a:pt x="373" y="366"/>
                </a:cubicBezTo>
                <a:cubicBezTo>
                  <a:pt x="390" y="384"/>
                  <a:pt x="390" y="384"/>
                  <a:pt x="390" y="384"/>
                </a:cubicBezTo>
                <a:cubicBezTo>
                  <a:pt x="390" y="384"/>
                  <a:pt x="390" y="385"/>
                  <a:pt x="390" y="385"/>
                </a:cubicBezTo>
                <a:cubicBezTo>
                  <a:pt x="393" y="418"/>
                  <a:pt x="393" y="418"/>
                  <a:pt x="393" y="418"/>
                </a:cubicBezTo>
                <a:cubicBezTo>
                  <a:pt x="393" y="418"/>
                  <a:pt x="393" y="418"/>
                  <a:pt x="393" y="418"/>
                </a:cubicBezTo>
                <a:cubicBezTo>
                  <a:pt x="386" y="430"/>
                  <a:pt x="386" y="430"/>
                  <a:pt x="386" y="430"/>
                </a:cubicBezTo>
                <a:cubicBezTo>
                  <a:pt x="382" y="434"/>
                  <a:pt x="382" y="434"/>
                  <a:pt x="382" y="434"/>
                </a:cubicBezTo>
                <a:cubicBezTo>
                  <a:pt x="364" y="461"/>
                  <a:pt x="364" y="461"/>
                  <a:pt x="364" y="461"/>
                </a:cubicBezTo>
                <a:cubicBezTo>
                  <a:pt x="370" y="484"/>
                  <a:pt x="370" y="484"/>
                  <a:pt x="370" y="484"/>
                </a:cubicBezTo>
                <a:cubicBezTo>
                  <a:pt x="371" y="484"/>
                  <a:pt x="371" y="485"/>
                  <a:pt x="370" y="485"/>
                </a:cubicBezTo>
                <a:cubicBezTo>
                  <a:pt x="370" y="485"/>
                  <a:pt x="370" y="485"/>
                  <a:pt x="370" y="485"/>
                </a:cubicBezTo>
                <a:cubicBezTo>
                  <a:pt x="369" y="485"/>
                  <a:pt x="369" y="485"/>
                  <a:pt x="369" y="485"/>
                </a:cubicBezTo>
                <a:cubicBezTo>
                  <a:pt x="341" y="491"/>
                  <a:pt x="341" y="491"/>
                  <a:pt x="341" y="491"/>
                </a:cubicBezTo>
                <a:cubicBezTo>
                  <a:pt x="328" y="543"/>
                  <a:pt x="328" y="543"/>
                  <a:pt x="328" y="543"/>
                </a:cubicBezTo>
                <a:cubicBezTo>
                  <a:pt x="351" y="583"/>
                  <a:pt x="351" y="583"/>
                  <a:pt x="351" y="583"/>
                </a:cubicBezTo>
                <a:cubicBezTo>
                  <a:pt x="409" y="567"/>
                  <a:pt x="409" y="567"/>
                  <a:pt x="409" y="567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3651250" y="3971925"/>
            <a:ext cx="109538" cy="141288"/>
          </a:xfrm>
          <a:custGeom>
            <a:avLst/>
            <a:gdLst/>
            <a:ahLst/>
            <a:cxnLst>
              <a:cxn ang="0">
                <a:pos x="34" y="44"/>
              </a:cxn>
              <a:cxn ang="0">
                <a:pos x="33" y="44"/>
              </a:cxn>
              <a:cxn ang="0">
                <a:pos x="0" y="0"/>
              </a:cxn>
            </a:cxnLst>
            <a:rect l="0" t="0" r="r" b="b"/>
            <a:pathLst>
              <a:path w="34" h="44">
                <a:moveTo>
                  <a:pt x="34" y="44"/>
                </a:moveTo>
                <a:cubicBezTo>
                  <a:pt x="34" y="44"/>
                  <a:pt x="34" y="44"/>
                  <a:pt x="33" y="44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/>
          </p:cNvSpPr>
          <p:nvPr/>
        </p:nvSpPr>
        <p:spPr bwMode="auto">
          <a:xfrm>
            <a:off x="3257550" y="5046663"/>
            <a:ext cx="573088" cy="325438"/>
          </a:xfrm>
          <a:custGeom>
            <a:avLst/>
            <a:gdLst/>
            <a:ahLst/>
            <a:cxnLst>
              <a:cxn ang="0">
                <a:pos x="0" y="85"/>
              </a:cxn>
              <a:cxn ang="0">
                <a:pos x="32" y="91"/>
              </a:cxn>
              <a:cxn ang="0">
                <a:pos x="78" y="101"/>
              </a:cxn>
              <a:cxn ang="0">
                <a:pos x="87" y="86"/>
              </a:cxn>
              <a:cxn ang="0">
                <a:pos x="88" y="82"/>
              </a:cxn>
              <a:cxn ang="0">
                <a:pos x="110" y="43"/>
              </a:cxn>
              <a:cxn ang="0">
                <a:pos x="110" y="43"/>
              </a:cxn>
              <a:cxn ang="0">
                <a:pos x="177" y="1"/>
              </a:cxn>
              <a:cxn ang="0">
                <a:pos x="178" y="0"/>
              </a:cxn>
              <a:cxn ang="0">
                <a:pos x="178" y="1"/>
              </a:cxn>
            </a:cxnLst>
            <a:rect l="0" t="0" r="r" b="b"/>
            <a:pathLst>
              <a:path w="178" h="101">
                <a:moveTo>
                  <a:pt x="0" y="85"/>
                </a:moveTo>
                <a:cubicBezTo>
                  <a:pt x="32" y="91"/>
                  <a:pt x="32" y="91"/>
                  <a:pt x="32" y="91"/>
                </a:cubicBezTo>
                <a:cubicBezTo>
                  <a:pt x="78" y="101"/>
                  <a:pt x="78" y="101"/>
                  <a:pt x="78" y="101"/>
                </a:cubicBezTo>
                <a:cubicBezTo>
                  <a:pt x="87" y="86"/>
                  <a:pt x="87" y="86"/>
                  <a:pt x="87" y="86"/>
                </a:cubicBezTo>
                <a:cubicBezTo>
                  <a:pt x="88" y="82"/>
                  <a:pt x="88" y="82"/>
                  <a:pt x="88" y="82"/>
                </a:cubicBezTo>
                <a:cubicBezTo>
                  <a:pt x="110" y="43"/>
                  <a:pt x="110" y="43"/>
                  <a:pt x="110" y="43"/>
                </a:cubicBezTo>
                <a:cubicBezTo>
                  <a:pt x="110" y="43"/>
                  <a:pt x="110" y="43"/>
                  <a:pt x="110" y="43"/>
                </a:cubicBezTo>
                <a:cubicBezTo>
                  <a:pt x="177" y="1"/>
                  <a:pt x="177" y="1"/>
                  <a:pt x="177" y="1"/>
                </a:cubicBezTo>
                <a:cubicBezTo>
                  <a:pt x="177" y="0"/>
                  <a:pt x="177" y="0"/>
                  <a:pt x="178" y="0"/>
                </a:cubicBezTo>
                <a:cubicBezTo>
                  <a:pt x="178" y="1"/>
                  <a:pt x="178" y="1"/>
                  <a:pt x="178" y="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/>
          </p:cNvSpPr>
          <p:nvPr/>
        </p:nvSpPr>
        <p:spPr bwMode="auto">
          <a:xfrm>
            <a:off x="4838700" y="5124450"/>
            <a:ext cx="1279525" cy="1136650"/>
          </a:xfrm>
          <a:custGeom>
            <a:avLst/>
            <a:gdLst/>
            <a:ahLst/>
            <a:cxnLst>
              <a:cxn ang="0">
                <a:pos x="397" y="277"/>
              </a:cxn>
              <a:cxn ang="0">
                <a:pos x="330" y="202"/>
              </a:cxn>
              <a:cxn ang="0">
                <a:pos x="282" y="181"/>
              </a:cxn>
              <a:cxn ang="0">
                <a:pos x="263" y="192"/>
              </a:cxn>
              <a:cxn ang="0">
                <a:pos x="263" y="192"/>
              </a:cxn>
              <a:cxn ang="0">
                <a:pos x="234" y="180"/>
              </a:cxn>
              <a:cxn ang="0">
                <a:pos x="218" y="173"/>
              </a:cxn>
              <a:cxn ang="0">
                <a:pos x="211" y="169"/>
              </a:cxn>
              <a:cxn ang="0">
                <a:pos x="210" y="169"/>
              </a:cxn>
              <a:cxn ang="0">
                <a:pos x="178" y="118"/>
              </a:cxn>
              <a:cxn ang="0">
                <a:pos x="178" y="117"/>
              </a:cxn>
              <a:cxn ang="0">
                <a:pos x="191" y="9"/>
              </a:cxn>
              <a:cxn ang="0">
                <a:pos x="136" y="0"/>
              </a:cxn>
              <a:cxn ang="0">
                <a:pos x="135" y="49"/>
              </a:cxn>
              <a:cxn ang="0">
                <a:pos x="135" y="49"/>
              </a:cxn>
              <a:cxn ang="0">
                <a:pos x="86" y="85"/>
              </a:cxn>
              <a:cxn ang="0">
                <a:pos x="77" y="91"/>
              </a:cxn>
              <a:cxn ang="0">
                <a:pos x="74" y="93"/>
              </a:cxn>
              <a:cxn ang="0">
                <a:pos x="48" y="116"/>
              </a:cxn>
              <a:cxn ang="0">
                <a:pos x="45" y="119"/>
              </a:cxn>
              <a:cxn ang="0">
                <a:pos x="101" y="261"/>
              </a:cxn>
              <a:cxn ang="0">
                <a:pos x="101" y="262"/>
              </a:cxn>
              <a:cxn ang="0">
                <a:pos x="83" y="284"/>
              </a:cxn>
              <a:cxn ang="0">
                <a:pos x="81" y="285"/>
              </a:cxn>
              <a:cxn ang="0">
                <a:pos x="80" y="285"/>
              </a:cxn>
              <a:cxn ang="0">
                <a:pos x="41" y="270"/>
              </a:cxn>
              <a:cxn ang="0">
                <a:pos x="38" y="272"/>
              </a:cxn>
              <a:cxn ang="0">
                <a:pos x="29" y="277"/>
              </a:cxn>
              <a:cxn ang="0">
                <a:pos x="29" y="280"/>
              </a:cxn>
              <a:cxn ang="0">
                <a:pos x="28" y="286"/>
              </a:cxn>
              <a:cxn ang="0">
                <a:pos x="27" y="286"/>
              </a:cxn>
              <a:cxn ang="0">
                <a:pos x="0" y="303"/>
              </a:cxn>
              <a:cxn ang="0">
                <a:pos x="8" y="341"/>
              </a:cxn>
              <a:cxn ang="0">
                <a:pos x="12" y="353"/>
              </a:cxn>
            </a:cxnLst>
            <a:rect l="0" t="0" r="r" b="b"/>
            <a:pathLst>
              <a:path w="397" h="353">
                <a:moveTo>
                  <a:pt x="397" y="277"/>
                </a:moveTo>
                <a:cubicBezTo>
                  <a:pt x="330" y="202"/>
                  <a:pt x="330" y="202"/>
                  <a:pt x="330" y="202"/>
                </a:cubicBezTo>
                <a:cubicBezTo>
                  <a:pt x="282" y="181"/>
                  <a:pt x="282" y="181"/>
                  <a:pt x="282" y="181"/>
                </a:cubicBezTo>
                <a:cubicBezTo>
                  <a:pt x="263" y="192"/>
                  <a:pt x="263" y="192"/>
                  <a:pt x="263" y="192"/>
                </a:cubicBezTo>
                <a:cubicBezTo>
                  <a:pt x="263" y="192"/>
                  <a:pt x="263" y="192"/>
                  <a:pt x="263" y="192"/>
                </a:cubicBezTo>
                <a:cubicBezTo>
                  <a:pt x="234" y="180"/>
                  <a:pt x="234" y="180"/>
                  <a:pt x="234" y="180"/>
                </a:cubicBezTo>
                <a:cubicBezTo>
                  <a:pt x="218" y="173"/>
                  <a:pt x="218" y="173"/>
                  <a:pt x="218" y="173"/>
                </a:cubicBezTo>
                <a:cubicBezTo>
                  <a:pt x="211" y="169"/>
                  <a:pt x="211" y="169"/>
                  <a:pt x="211" y="169"/>
                </a:cubicBezTo>
                <a:cubicBezTo>
                  <a:pt x="211" y="169"/>
                  <a:pt x="210" y="169"/>
                  <a:pt x="210" y="169"/>
                </a:cubicBezTo>
                <a:cubicBezTo>
                  <a:pt x="178" y="118"/>
                  <a:pt x="178" y="118"/>
                  <a:pt x="178" y="118"/>
                </a:cubicBezTo>
                <a:cubicBezTo>
                  <a:pt x="178" y="118"/>
                  <a:pt x="178" y="117"/>
                  <a:pt x="178" y="117"/>
                </a:cubicBezTo>
                <a:cubicBezTo>
                  <a:pt x="191" y="9"/>
                  <a:pt x="191" y="9"/>
                  <a:pt x="191" y="9"/>
                </a:cubicBezTo>
                <a:cubicBezTo>
                  <a:pt x="136" y="0"/>
                  <a:pt x="136" y="0"/>
                  <a:pt x="136" y="0"/>
                </a:cubicBezTo>
                <a:cubicBezTo>
                  <a:pt x="135" y="49"/>
                  <a:pt x="135" y="49"/>
                  <a:pt x="135" y="49"/>
                </a:cubicBezTo>
                <a:cubicBezTo>
                  <a:pt x="135" y="49"/>
                  <a:pt x="135" y="49"/>
                  <a:pt x="135" y="49"/>
                </a:cubicBezTo>
                <a:cubicBezTo>
                  <a:pt x="86" y="85"/>
                  <a:pt x="86" y="85"/>
                  <a:pt x="86" y="85"/>
                </a:cubicBezTo>
                <a:cubicBezTo>
                  <a:pt x="77" y="91"/>
                  <a:pt x="77" y="91"/>
                  <a:pt x="77" y="91"/>
                </a:cubicBezTo>
                <a:cubicBezTo>
                  <a:pt x="74" y="93"/>
                  <a:pt x="74" y="93"/>
                  <a:pt x="74" y="93"/>
                </a:cubicBezTo>
                <a:cubicBezTo>
                  <a:pt x="48" y="116"/>
                  <a:pt x="48" y="116"/>
                  <a:pt x="48" y="116"/>
                </a:cubicBezTo>
                <a:cubicBezTo>
                  <a:pt x="45" y="119"/>
                  <a:pt x="45" y="119"/>
                  <a:pt x="45" y="119"/>
                </a:cubicBezTo>
                <a:cubicBezTo>
                  <a:pt x="101" y="261"/>
                  <a:pt x="101" y="261"/>
                  <a:pt x="101" y="261"/>
                </a:cubicBezTo>
                <a:cubicBezTo>
                  <a:pt x="102" y="262"/>
                  <a:pt x="102" y="262"/>
                  <a:pt x="101" y="262"/>
                </a:cubicBezTo>
                <a:cubicBezTo>
                  <a:pt x="83" y="284"/>
                  <a:pt x="83" y="284"/>
                  <a:pt x="83" y="284"/>
                </a:cubicBezTo>
                <a:cubicBezTo>
                  <a:pt x="81" y="285"/>
                  <a:pt x="81" y="285"/>
                  <a:pt x="81" y="285"/>
                </a:cubicBezTo>
                <a:cubicBezTo>
                  <a:pt x="81" y="285"/>
                  <a:pt x="80" y="286"/>
                  <a:pt x="80" y="285"/>
                </a:cubicBezTo>
                <a:cubicBezTo>
                  <a:pt x="41" y="270"/>
                  <a:pt x="41" y="270"/>
                  <a:pt x="41" y="270"/>
                </a:cubicBezTo>
                <a:cubicBezTo>
                  <a:pt x="38" y="272"/>
                  <a:pt x="38" y="272"/>
                  <a:pt x="38" y="272"/>
                </a:cubicBezTo>
                <a:cubicBezTo>
                  <a:pt x="29" y="277"/>
                  <a:pt x="29" y="277"/>
                  <a:pt x="29" y="277"/>
                </a:cubicBezTo>
                <a:cubicBezTo>
                  <a:pt x="29" y="280"/>
                  <a:pt x="29" y="280"/>
                  <a:pt x="29" y="280"/>
                </a:cubicBezTo>
                <a:cubicBezTo>
                  <a:pt x="28" y="286"/>
                  <a:pt x="28" y="286"/>
                  <a:pt x="28" y="286"/>
                </a:cubicBezTo>
                <a:cubicBezTo>
                  <a:pt x="28" y="286"/>
                  <a:pt x="27" y="286"/>
                  <a:pt x="27" y="286"/>
                </a:cubicBezTo>
                <a:cubicBezTo>
                  <a:pt x="0" y="303"/>
                  <a:pt x="0" y="303"/>
                  <a:pt x="0" y="303"/>
                </a:cubicBezTo>
                <a:cubicBezTo>
                  <a:pt x="8" y="341"/>
                  <a:pt x="8" y="341"/>
                  <a:pt x="8" y="341"/>
                </a:cubicBezTo>
                <a:cubicBezTo>
                  <a:pt x="12" y="353"/>
                  <a:pt x="12" y="353"/>
                  <a:pt x="12" y="35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6310313" y="7326313"/>
            <a:ext cx="238125" cy="31750"/>
          </a:xfrm>
          <a:custGeom>
            <a:avLst/>
            <a:gdLst/>
            <a:ahLst/>
            <a:cxnLst>
              <a:cxn ang="0">
                <a:pos x="0" y="10"/>
              </a:cxn>
              <a:cxn ang="0">
                <a:pos x="0" y="10"/>
              </a:cxn>
              <a:cxn ang="0">
                <a:pos x="1" y="9"/>
              </a:cxn>
              <a:cxn ang="0">
                <a:pos x="58" y="0"/>
              </a:cxn>
              <a:cxn ang="0">
                <a:pos x="74" y="1"/>
              </a:cxn>
            </a:cxnLst>
            <a:rect l="0" t="0" r="r" b="b"/>
            <a:pathLst>
              <a:path w="74" h="10">
                <a:moveTo>
                  <a:pt x="0" y="10"/>
                </a:moveTo>
                <a:cubicBezTo>
                  <a:pt x="0" y="10"/>
                  <a:pt x="0" y="10"/>
                  <a:pt x="0" y="10"/>
                </a:cubicBezTo>
                <a:cubicBezTo>
                  <a:pt x="0" y="9"/>
                  <a:pt x="1" y="9"/>
                  <a:pt x="1" y="9"/>
                </a:cubicBezTo>
                <a:cubicBezTo>
                  <a:pt x="58" y="0"/>
                  <a:pt x="58" y="0"/>
                  <a:pt x="58" y="0"/>
                </a:cubicBezTo>
                <a:cubicBezTo>
                  <a:pt x="74" y="1"/>
                  <a:pt x="74" y="1"/>
                  <a:pt x="74" y="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/>
          </p:cNvSpPr>
          <p:nvPr/>
        </p:nvSpPr>
        <p:spPr bwMode="auto">
          <a:xfrm>
            <a:off x="6094413" y="6813550"/>
            <a:ext cx="84138" cy="296863"/>
          </a:xfrm>
          <a:custGeom>
            <a:avLst/>
            <a:gdLst/>
            <a:ahLst/>
            <a:cxnLst>
              <a:cxn ang="0">
                <a:pos x="1" y="92"/>
              </a:cxn>
              <a:cxn ang="0">
                <a:pos x="1" y="92"/>
              </a:cxn>
              <a:cxn ang="0">
                <a:pos x="1" y="87"/>
              </a:cxn>
              <a:cxn ang="0">
                <a:pos x="0" y="75"/>
              </a:cxn>
              <a:cxn ang="0">
                <a:pos x="0" y="74"/>
              </a:cxn>
              <a:cxn ang="0">
                <a:pos x="11" y="29"/>
              </a:cxn>
              <a:cxn ang="0">
                <a:pos x="13" y="21"/>
              </a:cxn>
              <a:cxn ang="0">
                <a:pos x="13" y="21"/>
              </a:cxn>
              <a:cxn ang="0">
                <a:pos x="25" y="0"/>
              </a:cxn>
              <a:cxn ang="0">
                <a:pos x="26" y="0"/>
              </a:cxn>
            </a:cxnLst>
            <a:rect l="0" t="0" r="r" b="b"/>
            <a:pathLst>
              <a:path w="26" h="92">
                <a:moveTo>
                  <a:pt x="1" y="92"/>
                </a:moveTo>
                <a:cubicBezTo>
                  <a:pt x="1" y="92"/>
                  <a:pt x="1" y="92"/>
                  <a:pt x="1" y="92"/>
                </a:cubicBezTo>
                <a:cubicBezTo>
                  <a:pt x="1" y="87"/>
                  <a:pt x="1" y="87"/>
                  <a:pt x="1" y="87"/>
                </a:cubicBezTo>
                <a:cubicBezTo>
                  <a:pt x="0" y="75"/>
                  <a:pt x="0" y="75"/>
                  <a:pt x="0" y="75"/>
                </a:cubicBezTo>
                <a:cubicBezTo>
                  <a:pt x="0" y="75"/>
                  <a:pt x="0" y="75"/>
                  <a:pt x="0" y="74"/>
                </a:cubicBezTo>
                <a:cubicBezTo>
                  <a:pt x="11" y="29"/>
                  <a:pt x="11" y="29"/>
                  <a:pt x="11" y="29"/>
                </a:cubicBez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25" y="0"/>
                  <a:pt x="25" y="0"/>
                  <a:pt x="25" y="0"/>
                </a:cubicBezTo>
                <a:cubicBezTo>
                  <a:pt x="25" y="0"/>
                  <a:pt x="26" y="0"/>
                  <a:pt x="26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/>
          </p:cNvSpPr>
          <p:nvPr/>
        </p:nvSpPr>
        <p:spPr bwMode="auto">
          <a:xfrm>
            <a:off x="31750" y="752475"/>
            <a:ext cx="6813550" cy="7645400"/>
          </a:xfrm>
          <a:custGeom>
            <a:avLst/>
            <a:gdLst/>
            <a:ahLst/>
            <a:cxnLst>
              <a:cxn ang="0">
                <a:pos x="1959" y="1905"/>
              </a:cxn>
              <a:cxn ang="0">
                <a:pos x="1918" y="1847"/>
              </a:cxn>
              <a:cxn ang="0">
                <a:pos x="1912" y="1818"/>
              </a:cxn>
              <a:cxn ang="0">
                <a:pos x="1907" y="1780"/>
              </a:cxn>
              <a:cxn ang="0">
                <a:pos x="1926" y="1757"/>
              </a:cxn>
              <a:cxn ang="0">
                <a:pos x="1929" y="1660"/>
              </a:cxn>
              <a:cxn ang="0">
                <a:pos x="1994" y="1566"/>
              </a:cxn>
              <a:cxn ang="0">
                <a:pos x="2108" y="1510"/>
              </a:cxn>
              <a:cxn ang="0">
                <a:pos x="2091" y="1389"/>
              </a:cxn>
              <a:cxn ang="0">
                <a:pos x="1959" y="1309"/>
              </a:cxn>
              <a:cxn ang="0">
                <a:pos x="1929" y="1260"/>
              </a:cxn>
              <a:cxn ang="0">
                <a:pos x="1853" y="883"/>
              </a:cxn>
              <a:cxn ang="0">
                <a:pos x="1727" y="750"/>
              </a:cxn>
              <a:cxn ang="0">
                <a:pos x="1655" y="806"/>
              </a:cxn>
              <a:cxn ang="0">
                <a:pos x="1625" y="870"/>
              </a:cxn>
              <a:cxn ang="0">
                <a:pos x="1630" y="940"/>
              </a:cxn>
              <a:cxn ang="0">
                <a:pos x="1485" y="884"/>
              </a:cxn>
              <a:cxn ang="0">
                <a:pos x="1403" y="839"/>
              </a:cxn>
              <a:cxn ang="0">
                <a:pos x="1358" y="774"/>
              </a:cxn>
              <a:cxn ang="0">
                <a:pos x="1311" y="596"/>
              </a:cxn>
              <a:cxn ang="0">
                <a:pos x="1279" y="500"/>
              </a:cxn>
              <a:cxn ang="0">
                <a:pos x="1050" y="303"/>
              </a:cxn>
              <a:cxn ang="0">
                <a:pos x="902" y="230"/>
              </a:cxn>
              <a:cxn ang="0">
                <a:pos x="725" y="62"/>
              </a:cxn>
              <a:cxn ang="0">
                <a:pos x="668" y="75"/>
              </a:cxn>
              <a:cxn ang="0">
                <a:pos x="620" y="161"/>
              </a:cxn>
              <a:cxn ang="0">
                <a:pos x="489" y="250"/>
              </a:cxn>
              <a:cxn ang="0">
                <a:pos x="331" y="229"/>
              </a:cxn>
              <a:cxn ang="0">
                <a:pos x="260" y="407"/>
              </a:cxn>
              <a:cxn ang="0">
                <a:pos x="158" y="442"/>
              </a:cxn>
              <a:cxn ang="0">
                <a:pos x="124" y="534"/>
              </a:cxn>
              <a:cxn ang="0">
                <a:pos x="172" y="674"/>
              </a:cxn>
              <a:cxn ang="0">
                <a:pos x="185" y="877"/>
              </a:cxn>
              <a:cxn ang="0">
                <a:pos x="75" y="1192"/>
              </a:cxn>
              <a:cxn ang="0">
                <a:pos x="219" y="1308"/>
              </a:cxn>
              <a:cxn ang="0">
                <a:pos x="480" y="1238"/>
              </a:cxn>
              <a:cxn ang="0">
                <a:pos x="847" y="1261"/>
              </a:cxn>
              <a:cxn ang="0">
                <a:pos x="1002" y="1419"/>
              </a:cxn>
              <a:cxn ang="0">
                <a:pos x="1005" y="1555"/>
              </a:cxn>
              <a:cxn ang="0">
                <a:pos x="1125" y="1637"/>
              </a:cxn>
              <a:cxn ang="0">
                <a:pos x="1119" y="1775"/>
              </a:cxn>
              <a:cxn ang="0">
                <a:pos x="1205" y="1967"/>
              </a:cxn>
              <a:cxn ang="0">
                <a:pos x="1312" y="2188"/>
              </a:cxn>
              <a:cxn ang="0">
                <a:pos x="1375" y="2349"/>
              </a:cxn>
              <a:cxn ang="0">
                <a:pos x="1471" y="2312"/>
              </a:cxn>
              <a:cxn ang="0">
                <a:pos x="1601" y="2307"/>
              </a:cxn>
              <a:cxn ang="0">
                <a:pos x="1681" y="2307"/>
              </a:cxn>
              <a:cxn ang="0">
                <a:pos x="1657" y="2044"/>
              </a:cxn>
              <a:cxn ang="0">
                <a:pos x="1717" y="2079"/>
              </a:cxn>
              <a:cxn ang="0">
                <a:pos x="1814" y="2052"/>
              </a:cxn>
              <a:cxn ang="0">
                <a:pos x="1868" y="2053"/>
              </a:cxn>
            </a:cxnLst>
            <a:rect l="0" t="0" r="r" b="b"/>
            <a:pathLst>
              <a:path w="2116" h="2375">
                <a:moveTo>
                  <a:pt x="2012" y="1908"/>
                </a:moveTo>
                <a:cubicBezTo>
                  <a:pt x="1966" y="1918"/>
                  <a:pt x="1966" y="1918"/>
                  <a:pt x="1966" y="1918"/>
                </a:cubicBezTo>
                <a:cubicBezTo>
                  <a:pt x="1964" y="1918"/>
                  <a:pt x="1964" y="1918"/>
                  <a:pt x="1964" y="1918"/>
                </a:cubicBezTo>
                <a:cubicBezTo>
                  <a:pt x="1962" y="1914"/>
                  <a:pt x="1962" y="1914"/>
                  <a:pt x="1962" y="1914"/>
                </a:cubicBezTo>
                <a:cubicBezTo>
                  <a:pt x="1959" y="1905"/>
                  <a:pt x="1959" y="1905"/>
                  <a:pt x="1959" y="1905"/>
                </a:cubicBezTo>
                <a:cubicBezTo>
                  <a:pt x="1959" y="1905"/>
                  <a:pt x="1958" y="1904"/>
                  <a:pt x="1958" y="1904"/>
                </a:cubicBezTo>
                <a:cubicBezTo>
                  <a:pt x="1926" y="1891"/>
                  <a:pt x="1926" y="1891"/>
                  <a:pt x="1926" y="1891"/>
                </a:cubicBezTo>
                <a:cubicBezTo>
                  <a:pt x="1909" y="1883"/>
                  <a:pt x="1909" y="1883"/>
                  <a:pt x="1909" y="1883"/>
                </a:cubicBezTo>
                <a:cubicBezTo>
                  <a:pt x="1908" y="1883"/>
                  <a:pt x="1908" y="1883"/>
                  <a:pt x="1908" y="1883"/>
                </a:cubicBezTo>
                <a:cubicBezTo>
                  <a:pt x="1918" y="1847"/>
                  <a:pt x="1918" y="1847"/>
                  <a:pt x="1918" y="1847"/>
                </a:cubicBezTo>
                <a:cubicBezTo>
                  <a:pt x="1918" y="1846"/>
                  <a:pt x="1918" y="1846"/>
                  <a:pt x="1918" y="1846"/>
                </a:cubicBezTo>
                <a:cubicBezTo>
                  <a:pt x="1917" y="1832"/>
                  <a:pt x="1917" y="1832"/>
                  <a:pt x="1917" y="1832"/>
                </a:cubicBezTo>
                <a:cubicBezTo>
                  <a:pt x="1916" y="1822"/>
                  <a:pt x="1916" y="1822"/>
                  <a:pt x="1916" y="1822"/>
                </a:cubicBezTo>
                <a:cubicBezTo>
                  <a:pt x="1912" y="1818"/>
                  <a:pt x="1912" y="1818"/>
                  <a:pt x="1912" y="1818"/>
                </a:cubicBezTo>
                <a:cubicBezTo>
                  <a:pt x="1912" y="1818"/>
                  <a:pt x="1912" y="1818"/>
                  <a:pt x="1912" y="1818"/>
                </a:cubicBezTo>
                <a:cubicBezTo>
                  <a:pt x="1909" y="1810"/>
                  <a:pt x="1909" y="1810"/>
                  <a:pt x="1909" y="1810"/>
                </a:cubicBezTo>
                <a:cubicBezTo>
                  <a:pt x="1906" y="1801"/>
                  <a:pt x="1906" y="1801"/>
                  <a:pt x="1906" y="1801"/>
                </a:cubicBezTo>
                <a:cubicBezTo>
                  <a:pt x="1906" y="1801"/>
                  <a:pt x="1906" y="1801"/>
                  <a:pt x="1906" y="1800"/>
                </a:cubicBezTo>
                <a:cubicBezTo>
                  <a:pt x="1907" y="1792"/>
                  <a:pt x="1907" y="1792"/>
                  <a:pt x="1907" y="1792"/>
                </a:cubicBezTo>
                <a:cubicBezTo>
                  <a:pt x="1907" y="1780"/>
                  <a:pt x="1907" y="1780"/>
                  <a:pt x="1907" y="1780"/>
                </a:cubicBezTo>
                <a:cubicBezTo>
                  <a:pt x="1907" y="1780"/>
                  <a:pt x="1907" y="1780"/>
                  <a:pt x="1907" y="1779"/>
                </a:cubicBezTo>
                <a:cubicBezTo>
                  <a:pt x="1922" y="1770"/>
                  <a:pt x="1922" y="1770"/>
                  <a:pt x="1922" y="1770"/>
                </a:cubicBezTo>
                <a:cubicBezTo>
                  <a:pt x="1923" y="1759"/>
                  <a:pt x="1923" y="1759"/>
                  <a:pt x="1923" y="1759"/>
                </a:cubicBezTo>
                <a:cubicBezTo>
                  <a:pt x="1923" y="1759"/>
                  <a:pt x="1923" y="1758"/>
                  <a:pt x="1923" y="1758"/>
                </a:cubicBezTo>
                <a:cubicBezTo>
                  <a:pt x="1926" y="1757"/>
                  <a:pt x="1926" y="1757"/>
                  <a:pt x="1926" y="1757"/>
                </a:cubicBezTo>
                <a:cubicBezTo>
                  <a:pt x="1931" y="1749"/>
                  <a:pt x="1931" y="1749"/>
                  <a:pt x="1931" y="1749"/>
                </a:cubicBezTo>
                <a:cubicBezTo>
                  <a:pt x="1932" y="1736"/>
                  <a:pt x="1932" y="1736"/>
                  <a:pt x="1932" y="1736"/>
                </a:cubicBezTo>
                <a:cubicBezTo>
                  <a:pt x="1932" y="1733"/>
                  <a:pt x="1932" y="1733"/>
                  <a:pt x="1932" y="1733"/>
                </a:cubicBezTo>
                <a:cubicBezTo>
                  <a:pt x="1928" y="1662"/>
                  <a:pt x="1928" y="1662"/>
                  <a:pt x="1928" y="1662"/>
                </a:cubicBezTo>
                <a:cubicBezTo>
                  <a:pt x="1929" y="1660"/>
                  <a:pt x="1929" y="1660"/>
                  <a:pt x="1929" y="1660"/>
                </a:cubicBezTo>
                <a:cubicBezTo>
                  <a:pt x="1932" y="1657"/>
                  <a:pt x="1932" y="1657"/>
                  <a:pt x="1932" y="1657"/>
                </a:cubicBezTo>
                <a:cubicBezTo>
                  <a:pt x="1954" y="1633"/>
                  <a:pt x="1954" y="1633"/>
                  <a:pt x="1954" y="1633"/>
                </a:cubicBezTo>
                <a:cubicBezTo>
                  <a:pt x="1954" y="1633"/>
                  <a:pt x="1954" y="1633"/>
                  <a:pt x="1954" y="1633"/>
                </a:cubicBezTo>
                <a:cubicBezTo>
                  <a:pt x="1981" y="1616"/>
                  <a:pt x="1981" y="1616"/>
                  <a:pt x="1981" y="1616"/>
                </a:cubicBezTo>
                <a:cubicBezTo>
                  <a:pt x="1994" y="1566"/>
                  <a:pt x="1994" y="1566"/>
                  <a:pt x="1994" y="1566"/>
                </a:cubicBezTo>
                <a:cubicBezTo>
                  <a:pt x="1994" y="1566"/>
                  <a:pt x="1994" y="1565"/>
                  <a:pt x="1994" y="1565"/>
                </a:cubicBezTo>
                <a:cubicBezTo>
                  <a:pt x="2022" y="1565"/>
                  <a:pt x="2022" y="1565"/>
                  <a:pt x="2022" y="1565"/>
                </a:cubicBezTo>
                <a:cubicBezTo>
                  <a:pt x="2024" y="1566"/>
                  <a:pt x="2024" y="1566"/>
                  <a:pt x="2024" y="1566"/>
                </a:cubicBezTo>
                <a:cubicBezTo>
                  <a:pt x="2030" y="1585"/>
                  <a:pt x="2030" y="1585"/>
                  <a:pt x="2030" y="1585"/>
                </a:cubicBezTo>
                <a:cubicBezTo>
                  <a:pt x="2108" y="1510"/>
                  <a:pt x="2108" y="1510"/>
                  <a:pt x="2108" y="1510"/>
                </a:cubicBezTo>
                <a:cubicBezTo>
                  <a:pt x="2095" y="1455"/>
                  <a:pt x="2095" y="1455"/>
                  <a:pt x="2095" y="1455"/>
                </a:cubicBezTo>
                <a:cubicBezTo>
                  <a:pt x="2095" y="1455"/>
                  <a:pt x="2095" y="1455"/>
                  <a:pt x="2096" y="1454"/>
                </a:cubicBezTo>
                <a:cubicBezTo>
                  <a:pt x="2116" y="1436"/>
                  <a:pt x="2116" y="1436"/>
                  <a:pt x="2116" y="1436"/>
                </a:cubicBezTo>
                <a:cubicBezTo>
                  <a:pt x="2112" y="1426"/>
                  <a:pt x="2112" y="1426"/>
                  <a:pt x="2112" y="1426"/>
                </a:cubicBezTo>
                <a:cubicBezTo>
                  <a:pt x="2091" y="1389"/>
                  <a:pt x="2091" y="1389"/>
                  <a:pt x="2091" y="1389"/>
                </a:cubicBezTo>
                <a:cubicBezTo>
                  <a:pt x="2061" y="1379"/>
                  <a:pt x="2061" y="1379"/>
                  <a:pt x="2061" y="1379"/>
                </a:cubicBezTo>
                <a:cubicBezTo>
                  <a:pt x="2061" y="1379"/>
                  <a:pt x="2061" y="1379"/>
                  <a:pt x="2061" y="1379"/>
                </a:cubicBezTo>
                <a:cubicBezTo>
                  <a:pt x="2025" y="1351"/>
                  <a:pt x="2025" y="1351"/>
                  <a:pt x="2025" y="1351"/>
                </a:cubicBezTo>
                <a:cubicBezTo>
                  <a:pt x="1972" y="1301"/>
                  <a:pt x="1972" y="1301"/>
                  <a:pt x="1972" y="1301"/>
                </a:cubicBezTo>
                <a:cubicBezTo>
                  <a:pt x="1959" y="1309"/>
                  <a:pt x="1959" y="1309"/>
                  <a:pt x="1959" y="1309"/>
                </a:cubicBezTo>
                <a:cubicBezTo>
                  <a:pt x="1959" y="1309"/>
                  <a:pt x="1959" y="1309"/>
                  <a:pt x="1958" y="1309"/>
                </a:cubicBezTo>
                <a:cubicBezTo>
                  <a:pt x="1958" y="1309"/>
                  <a:pt x="1958" y="1309"/>
                  <a:pt x="1958" y="1308"/>
                </a:cubicBezTo>
                <a:cubicBezTo>
                  <a:pt x="1955" y="1303"/>
                  <a:pt x="1955" y="1303"/>
                  <a:pt x="1955" y="1303"/>
                </a:cubicBezTo>
                <a:cubicBezTo>
                  <a:pt x="1953" y="1300"/>
                  <a:pt x="1953" y="1300"/>
                  <a:pt x="1953" y="1300"/>
                </a:cubicBezTo>
                <a:cubicBezTo>
                  <a:pt x="1929" y="1260"/>
                  <a:pt x="1929" y="1260"/>
                  <a:pt x="1929" y="1260"/>
                </a:cubicBezTo>
                <a:cubicBezTo>
                  <a:pt x="1929" y="1260"/>
                  <a:pt x="1929" y="1260"/>
                  <a:pt x="1929" y="1259"/>
                </a:cubicBezTo>
                <a:cubicBezTo>
                  <a:pt x="1937" y="1244"/>
                  <a:pt x="1937" y="1244"/>
                  <a:pt x="1937" y="1244"/>
                </a:cubicBezTo>
                <a:cubicBezTo>
                  <a:pt x="1866" y="1051"/>
                  <a:pt x="1866" y="1051"/>
                  <a:pt x="1866" y="1051"/>
                </a:cubicBezTo>
                <a:cubicBezTo>
                  <a:pt x="1866" y="1051"/>
                  <a:pt x="1866" y="1051"/>
                  <a:pt x="1866" y="1051"/>
                </a:cubicBezTo>
                <a:cubicBezTo>
                  <a:pt x="1853" y="883"/>
                  <a:pt x="1853" y="883"/>
                  <a:pt x="1853" y="883"/>
                </a:cubicBezTo>
                <a:cubicBezTo>
                  <a:pt x="1833" y="864"/>
                  <a:pt x="1833" y="864"/>
                  <a:pt x="1833" y="864"/>
                </a:cubicBezTo>
                <a:cubicBezTo>
                  <a:pt x="1833" y="864"/>
                  <a:pt x="1833" y="864"/>
                  <a:pt x="1833" y="863"/>
                </a:cubicBezTo>
                <a:cubicBezTo>
                  <a:pt x="1783" y="727"/>
                  <a:pt x="1783" y="727"/>
                  <a:pt x="1783" y="727"/>
                </a:cubicBezTo>
                <a:cubicBezTo>
                  <a:pt x="1703" y="728"/>
                  <a:pt x="1703" y="728"/>
                  <a:pt x="1703" y="728"/>
                </a:cubicBezTo>
                <a:cubicBezTo>
                  <a:pt x="1727" y="750"/>
                  <a:pt x="1727" y="750"/>
                  <a:pt x="1727" y="750"/>
                </a:cubicBezTo>
                <a:cubicBezTo>
                  <a:pt x="1727" y="751"/>
                  <a:pt x="1727" y="751"/>
                  <a:pt x="1727" y="751"/>
                </a:cubicBezTo>
                <a:cubicBezTo>
                  <a:pt x="1727" y="751"/>
                  <a:pt x="1727" y="752"/>
                  <a:pt x="1727" y="752"/>
                </a:cubicBezTo>
                <a:cubicBezTo>
                  <a:pt x="1726" y="753"/>
                  <a:pt x="1726" y="753"/>
                  <a:pt x="1726" y="753"/>
                </a:cubicBezTo>
                <a:cubicBezTo>
                  <a:pt x="1689" y="777"/>
                  <a:pt x="1689" y="777"/>
                  <a:pt x="1689" y="777"/>
                </a:cubicBezTo>
                <a:cubicBezTo>
                  <a:pt x="1655" y="806"/>
                  <a:pt x="1655" y="806"/>
                  <a:pt x="1655" y="806"/>
                </a:cubicBezTo>
                <a:cubicBezTo>
                  <a:pt x="1655" y="806"/>
                  <a:pt x="1655" y="806"/>
                  <a:pt x="1655" y="806"/>
                </a:cubicBezTo>
                <a:cubicBezTo>
                  <a:pt x="1654" y="806"/>
                  <a:pt x="1654" y="806"/>
                  <a:pt x="1654" y="806"/>
                </a:cubicBezTo>
                <a:cubicBezTo>
                  <a:pt x="1650" y="786"/>
                  <a:pt x="1650" y="786"/>
                  <a:pt x="1650" y="786"/>
                </a:cubicBezTo>
                <a:cubicBezTo>
                  <a:pt x="1625" y="846"/>
                  <a:pt x="1625" y="846"/>
                  <a:pt x="1625" y="846"/>
                </a:cubicBezTo>
                <a:cubicBezTo>
                  <a:pt x="1625" y="870"/>
                  <a:pt x="1625" y="870"/>
                  <a:pt x="1625" y="870"/>
                </a:cubicBezTo>
                <a:cubicBezTo>
                  <a:pt x="1625" y="870"/>
                  <a:pt x="1625" y="870"/>
                  <a:pt x="1625" y="870"/>
                </a:cubicBezTo>
                <a:cubicBezTo>
                  <a:pt x="1622" y="879"/>
                  <a:pt x="1622" y="879"/>
                  <a:pt x="1622" y="879"/>
                </a:cubicBezTo>
                <a:cubicBezTo>
                  <a:pt x="1627" y="899"/>
                  <a:pt x="1627" y="899"/>
                  <a:pt x="1627" y="899"/>
                </a:cubicBezTo>
                <a:cubicBezTo>
                  <a:pt x="1628" y="930"/>
                  <a:pt x="1628" y="930"/>
                  <a:pt x="1628" y="930"/>
                </a:cubicBezTo>
                <a:cubicBezTo>
                  <a:pt x="1630" y="940"/>
                  <a:pt x="1630" y="940"/>
                  <a:pt x="1630" y="940"/>
                </a:cubicBezTo>
                <a:cubicBezTo>
                  <a:pt x="1630" y="940"/>
                  <a:pt x="1630" y="940"/>
                  <a:pt x="1630" y="941"/>
                </a:cubicBezTo>
                <a:cubicBezTo>
                  <a:pt x="1628" y="956"/>
                  <a:pt x="1628" y="956"/>
                  <a:pt x="1628" y="956"/>
                </a:cubicBezTo>
                <a:cubicBezTo>
                  <a:pt x="1627" y="956"/>
                  <a:pt x="1627" y="956"/>
                  <a:pt x="1627" y="956"/>
                </a:cubicBezTo>
                <a:cubicBezTo>
                  <a:pt x="1605" y="945"/>
                  <a:pt x="1605" y="945"/>
                  <a:pt x="1605" y="945"/>
                </a:cubicBezTo>
                <a:cubicBezTo>
                  <a:pt x="1485" y="884"/>
                  <a:pt x="1485" y="884"/>
                  <a:pt x="1485" y="884"/>
                </a:cubicBezTo>
                <a:cubicBezTo>
                  <a:pt x="1484" y="884"/>
                  <a:pt x="1484" y="884"/>
                  <a:pt x="1484" y="883"/>
                </a:cubicBezTo>
                <a:cubicBezTo>
                  <a:pt x="1486" y="859"/>
                  <a:pt x="1486" y="859"/>
                  <a:pt x="1486" y="859"/>
                </a:cubicBezTo>
                <a:cubicBezTo>
                  <a:pt x="1487" y="842"/>
                  <a:pt x="1487" y="842"/>
                  <a:pt x="1487" y="842"/>
                </a:cubicBezTo>
                <a:cubicBezTo>
                  <a:pt x="1433" y="840"/>
                  <a:pt x="1433" y="840"/>
                  <a:pt x="1433" y="840"/>
                </a:cubicBezTo>
                <a:cubicBezTo>
                  <a:pt x="1403" y="839"/>
                  <a:pt x="1403" y="839"/>
                  <a:pt x="1403" y="839"/>
                </a:cubicBezTo>
                <a:cubicBezTo>
                  <a:pt x="1402" y="839"/>
                  <a:pt x="1402" y="838"/>
                  <a:pt x="1402" y="838"/>
                </a:cubicBezTo>
                <a:cubicBezTo>
                  <a:pt x="1360" y="810"/>
                  <a:pt x="1360" y="810"/>
                  <a:pt x="1360" y="810"/>
                </a:cubicBezTo>
                <a:cubicBezTo>
                  <a:pt x="1360" y="809"/>
                  <a:pt x="1359" y="809"/>
                  <a:pt x="1359" y="809"/>
                </a:cubicBezTo>
                <a:cubicBezTo>
                  <a:pt x="1358" y="776"/>
                  <a:pt x="1358" y="776"/>
                  <a:pt x="1358" y="776"/>
                </a:cubicBezTo>
                <a:cubicBezTo>
                  <a:pt x="1358" y="774"/>
                  <a:pt x="1358" y="774"/>
                  <a:pt x="1358" y="774"/>
                </a:cubicBezTo>
                <a:cubicBezTo>
                  <a:pt x="1377" y="738"/>
                  <a:pt x="1377" y="738"/>
                  <a:pt x="1377" y="738"/>
                </a:cubicBezTo>
                <a:cubicBezTo>
                  <a:pt x="1332" y="680"/>
                  <a:pt x="1332" y="680"/>
                  <a:pt x="1332" y="680"/>
                </a:cubicBezTo>
                <a:cubicBezTo>
                  <a:pt x="1332" y="680"/>
                  <a:pt x="1332" y="680"/>
                  <a:pt x="1332" y="680"/>
                </a:cubicBezTo>
                <a:cubicBezTo>
                  <a:pt x="1311" y="598"/>
                  <a:pt x="1311" y="598"/>
                  <a:pt x="1311" y="598"/>
                </a:cubicBezTo>
                <a:cubicBezTo>
                  <a:pt x="1311" y="596"/>
                  <a:pt x="1311" y="596"/>
                  <a:pt x="1311" y="596"/>
                </a:cubicBezTo>
                <a:cubicBezTo>
                  <a:pt x="1311" y="596"/>
                  <a:pt x="1311" y="596"/>
                  <a:pt x="1311" y="596"/>
                </a:cubicBezTo>
                <a:cubicBezTo>
                  <a:pt x="1316" y="580"/>
                  <a:pt x="1316" y="580"/>
                  <a:pt x="1316" y="580"/>
                </a:cubicBezTo>
                <a:cubicBezTo>
                  <a:pt x="1324" y="555"/>
                  <a:pt x="1324" y="555"/>
                  <a:pt x="1324" y="555"/>
                </a:cubicBezTo>
                <a:cubicBezTo>
                  <a:pt x="1302" y="528"/>
                  <a:pt x="1302" y="528"/>
                  <a:pt x="1302" y="528"/>
                </a:cubicBezTo>
                <a:cubicBezTo>
                  <a:pt x="1279" y="500"/>
                  <a:pt x="1279" y="500"/>
                  <a:pt x="1279" y="500"/>
                </a:cubicBezTo>
                <a:cubicBezTo>
                  <a:pt x="1213" y="454"/>
                  <a:pt x="1213" y="454"/>
                  <a:pt x="1213" y="454"/>
                </a:cubicBezTo>
                <a:cubicBezTo>
                  <a:pt x="1185" y="434"/>
                  <a:pt x="1185" y="434"/>
                  <a:pt x="1185" y="434"/>
                </a:cubicBezTo>
                <a:cubicBezTo>
                  <a:pt x="1066" y="349"/>
                  <a:pt x="1066" y="349"/>
                  <a:pt x="1066" y="349"/>
                </a:cubicBezTo>
                <a:cubicBezTo>
                  <a:pt x="1065" y="347"/>
                  <a:pt x="1065" y="347"/>
                  <a:pt x="1065" y="347"/>
                </a:cubicBezTo>
                <a:cubicBezTo>
                  <a:pt x="1050" y="303"/>
                  <a:pt x="1050" y="303"/>
                  <a:pt x="1050" y="303"/>
                </a:cubicBezTo>
                <a:cubicBezTo>
                  <a:pt x="1016" y="296"/>
                  <a:pt x="1016" y="296"/>
                  <a:pt x="1016" y="296"/>
                </a:cubicBezTo>
                <a:cubicBezTo>
                  <a:pt x="1002" y="293"/>
                  <a:pt x="1002" y="293"/>
                  <a:pt x="1002" y="293"/>
                </a:cubicBezTo>
                <a:cubicBezTo>
                  <a:pt x="1002" y="293"/>
                  <a:pt x="1002" y="292"/>
                  <a:pt x="1002" y="292"/>
                </a:cubicBezTo>
                <a:cubicBezTo>
                  <a:pt x="940" y="254"/>
                  <a:pt x="940" y="254"/>
                  <a:pt x="940" y="254"/>
                </a:cubicBezTo>
                <a:cubicBezTo>
                  <a:pt x="902" y="230"/>
                  <a:pt x="902" y="230"/>
                  <a:pt x="902" y="230"/>
                </a:cubicBezTo>
                <a:cubicBezTo>
                  <a:pt x="880" y="210"/>
                  <a:pt x="880" y="210"/>
                  <a:pt x="880" y="210"/>
                </a:cubicBezTo>
                <a:cubicBezTo>
                  <a:pt x="880" y="210"/>
                  <a:pt x="880" y="210"/>
                  <a:pt x="880" y="209"/>
                </a:cubicBezTo>
                <a:cubicBezTo>
                  <a:pt x="875" y="178"/>
                  <a:pt x="875" y="178"/>
                  <a:pt x="875" y="178"/>
                </a:cubicBezTo>
                <a:cubicBezTo>
                  <a:pt x="875" y="168"/>
                  <a:pt x="875" y="168"/>
                  <a:pt x="875" y="168"/>
                </a:cubicBezTo>
                <a:cubicBezTo>
                  <a:pt x="725" y="62"/>
                  <a:pt x="725" y="62"/>
                  <a:pt x="725" y="62"/>
                </a:cubicBezTo>
                <a:cubicBezTo>
                  <a:pt x="725" y="62"/>
                  <a:pt x="725" y="62"/>
                  <a:pt x="724" y="62"/>
                </a:cubicBezTo>
                <a:cubicBezTo>
                  <a:pt x="693" y="0"/>
                  <a:pt x="693" y="0"/>
                  <a:pt x="693" y="0"/>
                </a:cubicBezTo>
                <a:cubicBezTo>
                  <a:pt x="654" y="20"/>
                  <a:pt x="654" y="20"/>
                  <a:pt x="654" y="20"/>
                </a:cubicBezTo>
                <a:cubicBezTo>
                  <a:pt x="627" y="44"/>
                  <a:pt x="627" y="44"/>
                  <a:pt x="627" y="44"/>
                </a:cubicBezTo>
                <a:cubicBezTo>
                  <a:pt x="668" y="75"/>
                  <a:pt x="668" y="75"/>
                  <a:pt x="668" y="75"/>
                </a:cubicBezTo>
                <a:cubicBezTo>
                  <a:pt x="668" y="76"/>
                  <a:pt x="668" y="76"/>
                  <a:pt x="668" y="77"/>
                </a:cubicBezTo>
                <a:cubicBezTo>
                  <a:pt x="648" y="109"/>
                  <a:pt x="648" y="109"/>
                  <a:pt x="648" y="109"/>
                </a:cubicBezTo>
                <a:cubicBezTo>
                  <a:pt x="648" y="109"/>
                  <a:pt x="647" y="109"/>
                  <a:pt x="647" y="109"/>
                </a:cubicBezTo>
                <a:cubicBezTo>
                  <a:pt x="623" y="112"/>
                  <a:pt x="623" y="112"/>
                  <a:pt x="623" y="112"/>
                </a:cubicBezTo>
                <a:cubicBezTo>
                  <a:pt x="620" y="161"/>
                  <a:pt x="620" y="161"/>
                  <a:pt x="620" y="161"/>
                </a:cubicBezTo>
                <a:cubicBezTo>
                  <a:pt x="620" y="161"/>
                  <a:pt x="620" y="162"/>
                  <a:pt x="619" y="162"/>
                </a:cubicBezTo>
                <a:cubicBezTo>
                  <a:pt x="619" y="162"/>
                  <a:pt x="619" y="162"/>
                  <a:pt x="619" y="162"/>
                </a:cubicBezTo>
                <a:cubicBezTo>
                  <a:pt x="576" y="138"/>
                  <a:pt x="576" y="138"/>
                  <a:pt x="576" y="138"/>
                </a:cubicBezTo>
                <a:cubicBezTo>
                  <a:pt x="574" y="140"/>
                  <a:pt x="574" y="140"/>
                  <a:pt x="574" y="140"/>
                </a:cubicBezTo>
                <a:cubicBezTo>
                  <a:pt x="489" y="250"/>
                  <a:pt x="489" y="250"/>
                  <a:pt x="489" y="250"/>
                </a:cubicBezTo>
                <a:cubicBezTo>
                  <a:pt x="487" y="251"/>
                  <a:pt x="487" y="251"/>
                  <a:pt x="487" y="251"/>
                </a:cubicBezTo>
                <a:cubicBezTo>
                  <a:pt x="419" y="238"/>
                  <a:pt x="419" y="238"/>
                  <a:pt x="419" y="238"/>
                </a:cubicBezTo>
                <a:cubicBezTo>
                  <a:pt x="418" y="238"/>
                  <a:pt x="418" y="238"/>
                  <a:pt x="418" y="238"/>
                </a:cubicBezTo>
                <a:cubicBezTo>
                  <a:pt x="385" y="198"/>
                  <a:pt x="385" y="198"/>
                  <a:pt x="385" y="198"/>
                </a:cubicBezTo>
                <a:cubicBezTo>
                  <a:pt x="331" y="229"/>
                  <a:pt x="331" y="229"/>
                  <a:pt x="331" y="229"/>
                </a:cubicBezTo>
                <a:cubicBezTo>
                  <a:pt x="309" y="267"/>
                  <a:pt x="309" y="267"/>
                  <a:pt x="309" y="267"/>
                </a:cubicBezTo>
                <a:cubicBezTo>
                  <a:pt x="309" y="268"/>
                  <a:pt x="309" y="268"/>
                  <a:pt x="309" y="268"/>
                </a:cubicBezTo>
                <a:cubicBezTo>
                  <a:pt x="289" y="300"/>
                  <a:pt x="289" y="300"/>
                  <a:pt x="289" y="300"/>
                </a:cubicBezTo>
                <a:cubicBezTo>
                  <a:pt x="251" y="362"/>
                  <a:pt x="251" y="362"/>
                  <a:pt x="251" y="362"/>
                </a:cubicBezTo>
                <a:cubicBezTo>
                  <a:pt x="260" y="407"/>
                  <a:pt x="260" y="407"/>
                  <a:pt x="260" y="407"/>
                </a:cubicBezTo>
                <a:cubicBezTo>
                  <a:pt x="260" y="407"/>
                  <a:pt x="260" y="407"/>
                  <a:pt x="260" y="408"/>
                </a:cubicBezTo>
                <a:cubicBezTo>
                  <a:pt x="242" y="436"/>
                  <a:pt x="242" y="436"/>
                  <a:pt x="242" y="436"/>
                </a:cubicBezTo>
                <a:cubicBezTo>
                  <a:pt x="242" y="436"/>
                  <a:pt x="241" y="436"/>
                  <a:pt x="241" y="436"/>
                </a:cubicBezTo>
                <a:cubicBezTo>
                  <a:pt x="183" y="423"/>
                  <a:pt x="183" y="423"/>
                  <a:pt x="183" y="423"/>
                </a:cubicBezTo>
                <a:cubicBezTo>
                  <a:pt x="158" y="442"/>
                  <a:pt x="158" y="442"/>
                  <a:pt x="158" y="442"/>
                </a:cubicBezTo>
                <a:cubicBezTo>
                  <a:pt x="148" y="449"/>
                  <a:pt x="148" y="449"/>
                  <a:pt x="148" y="449"/>
                </a:cubicBezTo>
                <a:cubicBezTo>
                  <a:pt x="76" y="505"/>
                  <a:pt x="76" y="505"/>
                  <a:pt x="76" y="505"/>
                </a:cubicBezTo>
                <a:cubicBezTo>
                  <a:pt x="55" y="522"/>
                  <a:pt x="55" y="522"/>
                  <a:pt x="55" y="522"/>
                </a:cubicBezTo>
                <a:cubicBezTo>
                  <a:pt x="79" y="526"/>
                  <a:pt x="79" y="526"/>
                  <a:pt x="79" y="526"/>
                </a:cubicBezTo>
                <a:cubicBezTo>
                  <a:pt x="124" y="534"/>
                  <a:pt x="124" y="534"/>
                  <a:pt x="124" y="534"/>
                </a:cubicBezTo>
                <a:cubicBezTo>
                  <a:pt x="124" y="534"/>
                  <a:pt x="125" y="534"/>
                  <a:pt x="125" y="534"/>
                </a:cubicBezTo>
                <a:cubicBezTo>
                  <a:pt x="127" y="536"/>
                  <a:pt x="127" y="536"/>
                  <a:pt x="127" y="536"/>
                </a:cubicBezTo>
                <a:cubicBezTo>
                  <a:pt x="180" y="574"/>
                  <a:pt x="180" y="574"/>
                  <a:pt x="180" y="574"/>
                </a:cubicBezTo>
                <a:cubicBezTo>
                  <a:pt x="180" y="574"/>
                  <a:pt x="180" y="574"/>
                  <a:pt x="180" y="575"/>
                </a:cubicBezTo>
                <a:cubicBezTo>
                  <a:pt x="172" y="674"/>
                  <a:pt x="172" y="674"/>
                  <a:pt x="172" y="674"/>
                </a:cubicBezTo>
                <a:cubicBezTo>
                  <a:pt x="172" y="674"/>
                  <a:pt x="172" y="674"/>
                  <a:pt x="172" y="674"/>
                </a:cubicBezTo>
                <a:cubicBezTo>
                  <a:pt x="188" y="691"/>
                  <a:pt x="188" y="691"/>
                  <a:pt x="188" y="691"/>
                </a:cubicBezTo>
                <a:cubicBezTo>
                  <a:pt x="227" y="734"/>
                  <a:pt x="227" y="734"/>
                  <a:pt x="227" y="734"/>
                </a:cubicBezTo>
                <a:cubicBezTo>
                  <a:pt x="228" y="734"/>
                  <a:pt x="228" y="734"/>
                  <a:pt x="228" y="734"/>
                </a:cubicBezTo>
                <a:cubicBezTo>
                  <a:pt x="185" y="877"/>
                  <a:pt x="185" y="877"/>
                  <a:pt x="185" y="877"/>
                </a:cubicBezTo>
                <a:cubicBezTo>
                  <a:pt x="159" y="1013"/>
                  <a:pt x="159" y="1013"/>
                  <a:pt x="159" y="1013"/>
                </a:cubicBezTo>
                <a:cubicBezTo>
                  <a:pt x="155" y="1038"/>
                  <a:pt x="155" y="1038"/>
                  <a:pt x="155" y="1038"/>
                </a:cubicBezTo>
                <a:cubicBezTo>
                  <a:pt x="155" y="1038"/>
                  <a:pt x="155" y="1039"/>
                  <a:pt x="155" y="1039"/>
                </a:cubicBezTo>
                <a:cubicBezTo>
                  <a:pt x="104" y="1101"/>
                  <a:pt x="104" y="1101"/>
                  <a:pt x="104" y="1101"/>
                </a:cubicBezTo>
                <a:cubicBezTo>
                  <a:pt x="75" y="1192"/>
                  <a:pt x="75" y="1192"/>
                  <a:pt x="75" y="1192"/>
                </a:cubicBezTo>
                <a:cubicBezTo>
                  <a:pt x="75" y="1192"/>
                  <a:pt x="75" y="1192"/>
                  <a:pt x="75" y="1192"/>
                </a:cubicBezTo>
                <a:cubicBezTo>
                  <a:pt x="0" y="1288"/>
                  <a:pt x="0" y="1288"/>
                  <a:pt x="0" y="1288"/>
                </a:cubicBezTo>
                <a:cubicBezTo>
                  <a:pt x="110" y="1262"/>
                  <a:pt x="110" y="1262"/>
                  <a:pt x="110" y="1262"/>
                </a:cubicBezTo>
                <a:cubicBezTo>
                  <a:pt x="110" y="1262"/>
                  <a:pt x="110" y="1262"/>
                  <a:pt x="110" y="1262"/>
                </a:cubicBezTo>
                <a:cubicBezTo>
                  <a:pt x="219" y="1308"/>
                  <a:pt x="219" y="1308"/>
                  <a:pt x="219" y="1308"/>
                </a:cubicBezTo>
                <a:cubicBezTo>
                  <a:pt x="248" y="1293"/>
                  <a:pt x="248" y="1293"/>
                  <a:pt x="248" y="1293"/>
                </a:cubicBezTo>
                <a:cubicBezTo>
                  <a:pt x="405" y="1228"/>
                  <a:pt x="405" y="1228"/>
                  <a:pt x="405" y="1228"/>
                </a:cubicBezTo>
                <a:cubicBezTo>
                  <a:pt x="428" y="1219"/>
                  <a:pt x="428" y="1219"/>
                  <a:pt x="428" y="1219"/>
                </a:cubicBezTo>
                <a:cubicBezTo>
                  <a:pt x="428" y="1219"/>
                  <a:pt x="428" y="1219"/>
                  <a:pt x="428" y="1219"/>
                </a:cubicBezTo>
                <a:cubicBezTo>
                  <a:pt x="480" y="1238"/>
                  <a:pt x="480" y="1238"/>
                  <a:pt x="480" y="1238"/>
                </a:cubicBezTo>
                <a:cubicBezTo>
                  <a:pt x="471" y="1221"/>
                  <a:pt x="471" y="1221"/>
                  <a:pt x="471" y="1221"/>
                </a:cubicBezTo>
                <a:cubicBezTo>
                  <a:pt x="470" y="1221"/>
                  <a:pt x="470" y="1220"/>
                  <a:pt x="471" y="1220"/>
                </a:cubicBezTo>
                <a:cubicBezTo>
                  <a:pt x="471" y="1220"/>
                  <a:pt x="471" y="1220"/>
                  <a:pt x="472" y="1220"/>
                </a:cubicBezTo>
                <a:cubicBezTo>
                  <a:pt x="685" y="1266"/>
                  <a:pt x="685" y="1266"/>
                  <a:pt x="685" y="1266"/>
                </a:cubicBezTo>
                <a:cubicBezTo>
                  <a:pt x="847" y="1261"/>
                  <a:pt x="847" y="1261"/>
                  <a:pt x="847" y="1261"/>
                </a:cubicBezTo>
                <a:cubicBezTo>
                  <a:pt x="848" y="1261"/>
                  <a:pt x="848" y="1261"/>
                  <a:pt x="848" y="1262"/>
                </a:cubicBezTo>
                <a:cubicBezTo>
                  <a:pt x="997" y="1392"/>
                  <a:pt x="997" y="1392"/>
                  <a:pt x="997" y="1392"/>
                </a:cubicBezTo>
                <a:cubicBezTo>
                  <a:pt x="997" y="1392"/>
                  <a:pt x="997" y="1393"/>
                  <a:pt x="997" y="1393"/>
                </a:cubicBezTo>
                <a:cubicBezTo>
                  <a:pt x="1003" y="1419"/>
                  <a:pt x="1003" y="1419"/>
                  <a:pt x="1003" y="1419"/>
                </a:cubicBezTo>
                <a:cubicBezTo>
                  <a:pt x="1002" y="1419"/>
                  <a:pt x="1002" y="1419"/>
                  <a:pt x="1002" y="1419"/>
                </a:cubicBezTo>
                <a:cubicBezTo>
                  <a:pt x="1002" y="1419"/>
                  <a:pt x="1002" y="1419"/>
                  <a:pt x="1001" y="1420"/>
                </a:cubicBezTo>
                <a:cubicBezTo>
                  <a:pt x="1001" y="1420"/>
                  <a:pt x="1001" y="1420"/>
                  <a:pt x="1001" y="1420"/>
                </a:cubicBezTo>
                <a:cubicBezTo>
                  <a:pt x="1005" y="1469"/>
                  <a:pt x="1005" y="1469"/>
                  <a:pt x="1005" y="1469"/>
                </a:cubicBezTo>
                <a:cubicBezTo>
                  <a:pt x="1011" y="1526"/>
                  <a:pt x="1011" y="1526"/>
                  <a:pt x="1011" y="1526"/>
                </a:cubicBezTo>
                <a:cubicBezTo>
                  <a:pt x="1005" y="1555"/>
                  <a:pt x="1005" y="1555"/>
                  <a:pt x="1005" y="1555"/>
                </a:cubicBezTo>
                <a:cubicBezTo>
                  <a:pt x="1004" y="1555"/>
                  <a:pt x="1005" y="1556"/>
                  <a:pt x="1005" y="1556"/>
                </a:cubicBezTo>
                <a:cubicBezTo>
                  <a:pt x="1005" y="1556"/>
                  <a:pt x="1005" y="1556"/>
                  <a:pt x="1005" y="1556"/>
                </a:cubicBezTo>
                <a:cubicBezTo>
                  <a:pt x="1023" y="1554"/>
                  <a:pt x="1023" y="1554"/>
                  <a:pt x="1023" y="1554"/>
                </a:cubicBezTo>
                <a:cubicBezTo>
                  <a:pt x="1108" y="1623"/>
                  <a:pt x="1108" y="1623"/>
                  <a:pt x="1108" y="1623"/>
                </a:cubicBezTo>
                <a:cubicBezTo>
                  <a:pt x="1125" y="1637"/>
                  <a:pt x="1125" y="1637"/>
                  <a:pt x="1125" y="1637"/>
                </a:cubicBezTo>
                <a:cubicBezTo>
                  <a:pt x="1125" y="1659"/>
                  <a:pt x="1125" y="1659"/>
                  <a:pt x="1125" y="1659"/>
                </a:cubicBezTo>
                <a:cubicBezTo>
                  <a:pt x="1123" y="1688"/>
                  <a:pt x="1123" y="1688"/>
                  <a:pt x="1123" y="1688"/>
                </a:cubicBezTo>
                <a:cubicBezTo>
                  <a:pt x="1123" y="1705"/>
                  <a:pt x="1123" y="1705"/>
                  <a:pt x="1123" y="1705"/>
                </a:cubicBezTo>
                <a:cubicBezTo>
                  <a:pt x="1125" y="1705"/>
                  <a:pt x="1125" y="1705"/>
                  <a:pt x="1125" y="1705"/>
                </a:cubicBezTo>
                <a:cubicBezTo>
                  <a:pt x="1119" y="1775"/>
                  <a:pt x="1119" y="1775"/>
                  <a:pt x="1119" y="1775"/>
                </a:cubicBezTo>
                <a:cubicBezTo>
                  <a:pt x="1238" y="1848"/>
                  <a:pt x="1238" y="1848"/>
                  <a:pt x="1238" y="1848"/>
                </a:cubicBezTo>
                <a:cubicBezTo>
                  <a:pt x="1238" y="1851"/>
                  <a:pt x="1238" y="1851"/>
                  <a:pt x="1238" y="1851"/>
                </a:cubicBezTo>
                <a:cubicBezTo>
                  <a:pt x="1224" y="1902"/>
                  <a:pt x="1224" y="1902"/>
                  <a:pt x="1224" y="1902"/>
                </a:cubicBezTo>
                <a:cubicBezTo>
                  <a:pt x="1218" y="1919"/>
                  <a:pt x="1218" y="1919"/>
                  <a:pt x="1218" y="1919"/>
                </a:cubicBezTo>
                <a:cubicBezTo>
                  <a:pt x="1205" y="1967"/>
                  <a:pt x="1205" y="1967"/>
                  <a:pt x="1205" y="1967"/>
                </a:cubicBezTo>
                <a:cubicBezTo>
                  <a:pt x="1253" y="1982"/>
                  <a:pt x="1253" y="1982"/>
                  <a:pt x="1253" y="1982"/>
                </a:cubicBezTo>
                <a:cubicBezTo>
                  <a:pt x="1253" y="1982"/>
                  <a:pt x="1253" y="1983"/>
                  <a:pt x="1253" y="1983"/>
                </a:cubicBezTo>
                <a:cubicBezTo>
                  <a:pt x="1273" y="2093"/>
                  <a:pt x="1273" y="2093"/>
                  <a:pt x="1273" y="2093"/>
                </a:cubicBezTo>
                <a:cubicBezTo>
                  <a:pt x="1284" y="2157"/>
                  <a:pt x="1284" y="2157"/>
                  <a:pt x="1284" y="2157"/>
                </a:cubicBezTo>
                <a:cubicBezTo>
                  <a:pt x="1312" y="2188"/>
                  <a:pt x="1312" y="2188"/>
                  <a:pt x="1312" y="2188"/>
                </a:cubicBezTo>
                <a:cubicBezTo>
                  <a:pt x="1313" y="2188"/>
                  <a:pt x="1313" y="2189"/>
                  <a:pt x="1313" y="2189"/>
                </a:cubicBezTo>
                <a:cubicBezTo>
                  <a:pt x="1277" y="2262"/>
                  <a:pt x="1277" y="2262"/>
                  <a:pt x="1277" y="2262"/>
                </a:cubicBezTo>
                <a:cubicBezTo>
                  <a:pt x="1331" y="2259"/>
                  <a:pt x="1331" y="2259"/>
                  <a:pt x="1331" y="2259"/>
                </a:cubicBezTo>
                <a:cubicBezTo>
                  <a:pt x="1332" y="2259"/>
                  <a:pt x="1332" y="2259"/>
                  <a:pt x="1332" y="2260"/>
                </a:cubicBezTo>
                <a:cubicBezTo>
                  <a:pt x="1375" y="2349"/>
                  <a:pt x="1375" y="2349"/>
                  <a:pt x="1375" y="2349"/>
                </a:cubicBezTo>
                <a:cubicBezTo>
                  <a:pt x="1398" y="2374"/>
                  <a:pt x="1398" y="2374"/>
                  <a:pt x="1398" y="2374"/>
                </a:cubicBezTo>
                <a:cubicBezTo>
                  <a:pt x="1433" y="2374"/>
                  <a:pt x="1433" y="2374"/>
                  <a:pt x="1433" y="2374"/>
                </a:cubicBezTo>
                <a:cubicBezTo>
                  <a:pt x="1479" y="2375"/>
                  <a:pt x="1479" y="2375"/>
                  <a:pt x="1479" y="2375"/>
                </a:cubicBezTo>
                <a:cubicBezTo>
                  <a:pt x="1475" y="2346"/>
                  <a:pt x="1475" y="2346"/>
                  <a:pt x="1475" y="2346"/>
                </a:cubicBezTo>
                <a:cubicBezTo>
                  <a:pt x="1471" y="2312"/>
                  <a:pt x="1471" y="2312"/>
                  <a:pt x="1471" y="2312"/>
                </a:cubicBezTo>
                <a:cubicBezTo>
                  <a:pt x="1471" y="2311"/>
                  <a:pt x="1471" y="2311"/>
                  <a:pt x="1471" y="2311"/>
                </a:cubicBezTo>
                <a:cubicBezTo>
                  <a:pt x="1511" y="2300"/>
                  <a:pt x="1511" y="2300"/>
                  <a:pt x="1511" y="2300"/>
                </a:cubicBezTo>
                <a:cubicBezTo>
                  <a:pt x="1511" y="2300"/>
                  <a:pt x="1511" y="2300"/>
                  <a:pt x="1512" y="2300"/>
                </a:cubicBezTo>
                <a:cubicBezTo>
                  <a:pt x="1583" y="2323"/>
                  <a:pt x="1583" y="2323"/>
                  <a:pt x="1583" y="2323"/>
                </a:cubicBezTo>
                <a:cubicBezTo>
                  <a:pt x="1601" y="2307"/>
                  <a:pt x="1601" y="2307"/>
                  <a:pt x="1601" y="2307"/>
                </a:cubicBezTo>
                <a:cubicBezTo>
                  <a:pt x="1601" y="2307"/>
                  <a:pt x="1601" y="2307"/>
                  <a:pt x="1602" y="2307"/>
                </a:cubicBezTo>
                <a:cubicBezTo>
                  <a:pt x="1639" y="2320"/>
                  <a:pt x="1639" y="2320"/>
                  <a:pt x="1639" y="2320"/>
                </a:cubicBezTo>
                <a:cubicBezTo>
                  <a:pt x="1647" y="2324"/>
                  <a:pt x="1647" y="2324"/>
                  <a:pt x="1647" y="2324"/>
                </a:cubicBezTo>
                <a:cubicBezTo>
                  <a:pt x="1651" y="2322"/>
                  <a:pt x="1651" y="2322"/>
                  <a:pt x="1651" y="2322"/>
                </a:cubicBezTo>
                <a:cubicBezTo>
                  <a:pt x="1681" y="2307"/>
                  <a:pt x="1681" y="2307"/>
                  <a:pt x="1681" y="2307"/>
                </a:cubicBezTo>
                <a:cubicBezTo>
                  <a:pt x="1667" y="2283"/>
                  <a:pt x="1667" y="2283"/>
                  <a:pt x="1667" y="2283"/>
                </a:cubicBezTo>
                <a:cubicBezTo>
                  <a:pt x="1592" y="2151"/>
                  <a:pt x="1592" y="2151"/>
                  <a:pt x="1592" y="2151"/>
                </a:cubicBezTo>
                <a:cubicBezTo>
                  <a:pt x="1593" y="2149"/>
                  <a:pt x="1593" y="2149"/>
                  <a:pt x="1593" y="2149"/>
                </a:cubicBezTo>
                <a:cubicBezTo>
                  <a:pt x="1639" y="2106"/>
                  <a:pt x="1639" y="2106"/>
                  <a:pt x="1639" y="2106"/>
                </a:cubicBezTo>
                <a:cubicBezTo>
                  <a:pt x="1657" y="2044"/>
                  <a:pt x="1657" y="2044"/>
                  <a:pt x="1657" y="2044"/>
                </a:cubicBezTo>
                <a:cubicBezTo>
                  <a:pt x="1659" y="2043"/>
                  <a:pt x="1659" y="2043"/>
                  <a:pt x="1659" y="2043"/>
                </a:cubicBezTo>
                <a:cubicBezTo>
                  <a:pt x="1663" y="2043"/>
                  <a:pt x="1663" y="2043"/>
                  <a:pt x="1663" y="2043"/>
                </a:cubicBezTo>
                <a:cubicBezTo>
                  <a:pt x="1664" y="2044"/>
                  <a:pt x="1664" y="2044"/>
                  <a:pt x="1664" y="2044"/>
                </a:cubicBezTo>
                <a:cubicBezTo>
                  <a:pt x="1684" y="2077"/>
                  <a:pt x="1684" y="2077"/>
                  <a:pt x="1684" y="2077"/>
                </a:cubicBezTo>
                <a:cubicBezTo>
                  <a:pt x="1717" y="2079"/>
                  <a:pt x="1717" y="2079"/>
                  <a:pt x="1717" y="2079"/>
                </a:cubicBezTo>
                <a:cubicBezTo>
                  <a:pt x="1739" y="2040"/>
                  <a:pt x="1739" y="2040"/>
                  <a:pt x="1739" y="2040"/>
                </a:cubicBezTo>
                <a:cubicBezTo>
                  <a:pt x="1739" y="2040"/>
                  <a:pt x="1739" y="2040"/>
                  <a:pt x="1740" y="2040"/>
                </a:cubicBezTo>
                <a:cubicBezTo>
                  <a:pt x="1770" y="2045"/>
                  <a:pt x="1770" y="2045"/>
                  <a:pt x="1770" y="2045"/>
                </a:cubicBezTo>
                <a:cubicBezTo>
                  <a:pt x="1800" y="2050"/>
                  <a:pt x="1800" y="2050"/>
                  <a:pt x="1800" y="2050"/>
                </a:cubicBezTo>
                <a:cubicBezTo>
                  <a:pt x="1814" y="2052"/>
                  <a:pt x="1814" y="2052"/>
                  <a:pt x="1814" y="2052"/>
                </a:cubicBezTo>
                <a:cubicBezTo>
                  <a:pt x="1815" y="2052"/>
                  <a:pt x="1815" y="2052"/>
                  <a:pt x="1815" y="2052"/>
                </a:cubicBezTo>
                <a:cubicBezTo>
                  <a:pt x="1839" y="2043"/>
                  <a:pt x="1839" y="2043"/>
                  <a:pt x="1839" y="2043"/>
                </a:cubicBezTo>
                <a:cubicBezTo>
                  <a:pt x="1839" y="2043"/>
                  <a:pt x="1839" y="2043"/>
                  <a:pt x="1839" y="2044"/>
                </a:cubicBezTo>
                <a:cubicBezTo>
                  <a:pt x="1841" y="2044"/>
                  <a:pt x="1841" y="2044"/>
                  <a:pt x="1841" y="2044"/>
                </a:cubicBezTo>
                <a:cubicBezTo>
                  <a:pt x="1868" y="2053"/>
                  <a:pt x="1868" y="2053"/>
                  <a:pt x="1868" y="2053"/>
                </a:cubicBezTo>
                <a:cubicBezTo>
                  <a:pt x="1876" y="2034"/>
                  <a:pt x="1876" y="2034"/>
                  <a:pt x="1876" y="2034"/>
                </a:cubicBezTo>
                <a:cubicBezTo>
                  <a:pt x="1879" y="2027"/>
                  <a:pt x="1879" y="2027"/>
                  <a:pt x="1879" y="2027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Rectangle 46"/>
          <p:cNvSpPr>
            <a:spLocks noChangeArrowheads="1"/>
          </p:cNvSpPr>
          <p:nvPr/>
        </p:nvSpPr>
        <p:spPr bwMode="auto">
          <a:xfrm>
            <a:off x="6429375" y="7661275"/>
            <a:ext cx="29686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0628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1" name="Rectangle 47"/>
          <p:cNvSpPr>
            <a:spLocks noChangeArrowheads="1"/>
          </p:cNvSpPr>
          <p:nvPr/>
        </p:nvSpPr>
        <p:spPr bwMode="auto">
          <a:xfrm>
            <a:off x="6230938" y="7115175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0627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2" name="Rectangle 48"/>
          <p:cNvSpPr>
            <a:spLocks noChangeArrowheads="1"/>
          </p:cNvSpPr>
          <p:nvPr/>
        </p:nvSpPr>
        <p:spPr bwMode="auto">
          <a:xfrm>
            <a:off x="5768975" y="7513638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0602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3" name="Rectangle 49"/>
          <p:cNvSpPr>
            <a:spLocks noChangeArrowheads="1"/>
          </p:cNvSpPr>
          <p:nvPr/>
        </p:nvSpPr>
        <p:spPr bwMode="auto">
          <a:xfrm>
            <a:off x="5813425" y="6523038"/>
            <a:ext cx="263525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4" name="Rectangle 50"/>
          <p:cNvSpPr>
            <a:spLocks noChangeArrowheads="1"/>
          </p:cNvSpPr>
          <p:nvPr/>
        </p:nvSpPr>
        <p:spPr bwMode="auto">
          <a:xfrm>
            <a:off x="5365750" y="7053263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5" name="Rectangle 51"/>
          <p:cNvSpPr>
            <a:spLocks noChangeArrowheads="1"/>
          </p:cNvSpPr>
          <p:nvPr/>
        </p:nvSpPr>
        <p:spPr bwMode="auto">
          <a:xfrm>
            <a:off x="4897438" y="7035800"/>
            <a:ext cx="29686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0624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6" name="Rectangle 52"/>
          <p:cNvSpPr>
            <a:spLocks noChangeArrowheads="1"/>
          </p:cNvSpPr>
          <p:nvPr/>
        </p:nvSpPr>
        <p:spPr bwMode="auto">
          <a:xfrm>
            <a:off x="4549775" y="7723188"/>
            <a:ext cx="295275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0604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7" name="Rectangle 53"/>
          <p:cNvSpPr>
            <a:spLocks noChangeArrowheads="1"/>
          </p:cNvSpPr>
          <p:nvPr/>
        </p:nvSpPr>
        <p:spPr bwMode="auto">
          <a:xfrm>
            <a:off x="4106863" y="6469063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0631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8" name="Rectangle 54"/>
          <p:cNvSpPr>
            <a:spLocks noChangeArrowheads="1"/>
          </p:cNvSpPr>
          <p:nvPr/>
        </p:nvSpPr>
        <p:spPr bwMode="auto">
          <a:xfrm>
            <a:off x="3678238" y="5718175"/>
            <a:ext cx="295275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0632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9" name="Rectangle 55"/>
          <p:cNvSpPr>
            <a:spLocks noChangeArrowheads="1"/>
          </p:cNvSpPr>
          <p:nvPr/>
        </p:nvSpPr>
        <p:spPr bwMode="auto">
          <a:xfrm>
            <a:off x="4341813" y="5481638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0621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0" name="Rectangle 56"/>
          <p:cNvSpPr>
            <a:spLocks noChangeArrowheads="1"/>
          </p:cNvSpPr>
          <p:nvPr/>
        </p:nvSpPr>
        <p:spPr bwMode="auto">
          <a:xfrm>
            <a:off x="4683125" y="4995863"/>
            <a:ext cx="295275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1" name="Rectangle 57"/>
          <p:cNvSpPr>
            <a:spLocks noChangeArrowheads="1"/>
          </p:cNvSpPr>
          <p:nvPr/>
        </p:nvSpPr>
        <p:spPr bwMode="auto">
          <a:xfrm>
            <a:off x="5556250" y="4746625"/>
            <a:ext cx="295275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0605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2" name="Rectangle 58"/>
          <p:cNvSpPr>
            <a:spLocks noChangeArrowheads="1"/>
          </p:cNvSpPr>
          <p:nvPr/>
        </p:nvSpPr>
        <p:spPr bwMode="auto">
          <a:xfrm>
            <a:off x="5360988" y="5964238"/>
            <a:ext cx="295275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0623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3" name="Rectangle 59"/>
          <p:cNvSpPr>
            <a:spLocks noChangeArrowheads="1"/>
          </p:cNvSpPr>
          <p:nvPr/>
        </p:nvSpPr>
        <p:spPr bwMode="auto">
          <a:xfrm>
            <a:off x="6070600" y="5780088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0612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4" name="Rectangle 60"/>
          <p:cNvSpPr>
            <a:spLocks noChangeArrowheads="1"/>
          </p:cNvSpPr>
          <p:nvPr/>
        </p:nvSpPr>
        <p:spPr bwMode="auto">
          <a:xfrm>
            <a:off x="4464050" y="3973513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0615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5" name="Rectangle 61"/>
          <p:cNvSpPr>
            <a:spLocks noChangeArrowheads="1"/>
          </p:cNvSpPr>
          <p:nvPr/>
        </p:nvSpPr>
        <p:spPr bwMode="auto">
          <a:xfrm>
            <a:off x="3511550" y="3287713"/>
            <a:ext cx="295275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0616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6" name="Rectangle 62"/>
          <p:cNvSpPr>
            <a:spLocks noChangeArrowheads="1"/>
          </p:cNvSpPr>
          <p:nvPr/>
        </p:nvSpPr>
        <p:spPr bwMode="auto">
          <a:xfrm>
            <a:off x="2359025" y="4333875"/>
            <a:ext cx="29686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0633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7" name="Rectangle 63"/>
          <p:cNvSpPr>
            <a:spLocks noChangeArrowheads="1"/>
          </p:cNvSpPr>
          <p:nvPr/>
        </p:nvSpPr>
        <p:spPr bwMode="auto">
          <a:xfrm>
            <a:off x="3408363" y="2419350"/>
            <a:ext cx="296863" cy="16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0617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8" name="Rectangle 64"/>
          <p:cNvSpPr>
            <a:spLocks noChangeArrowheads="1"/>
          </p:cNvSpPr>
          <p:nvPr/>
        </p:nvSpPr>
        <p:spPr bwMode="auto">
          <a:xfrm>
            <a:off x="2424113" y="2609850"/>
            <a:ext cx="29686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0619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9" name="Rectangle 65"/>
          <p:cNvSpPr>
            <a:spLocks noChangeArrowheads="1"/>
          </p:cNvSpPr>
          <p:nvPr/>
        </p:nvSpPr>
        <p:spPr bwMode="auto">
          <a:xfrm>
            <a:off x="1233488" y="2946400"/>
            <a:ext cx="265113" cy="150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0620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0" name="Rectangle 66"/>
          <p:cNvSpPr>
            <a:spLocks noChangeArrowheads="1"/>
          </p:cNvSpPr>
          <p:nvPr/>
        </p:nvSpPr>
        <p:spPr bwMode="auto">
          <a:xfrm>
            <a:off x="2547938" y="1751013"/>
            <a:ext cx="296863" cy="17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0618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1" name="Rectangle 67"/>
          <p:cNvSpPr>
            <a:spLocks noChangeArrowheads="1"/>
          </p:cNvSpPr>
          <p:nvPr/>
        </p:nvSpPr>
        <p:spPr bwMode="auto">
          <a:xfrm>
            <a:off x="2392363" y="1606550"/>
            <a:ext cx="631825" cy="20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Hemsedal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2" name="Rectangle 68"/>
          <p:cNvSpPr>
            <a:spLocks noChangeArrowheads="1"/>
          </p:cNvSpPr>
          <p:nvPr/>
        </p:nvSpPr>
        <p:spPr bwMode="auto">
          <a:xfrm>
            <a:off x="2476500" y="2465388"/>
            <a:ext cx="184150" cy="20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Ål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3" name="Rectangle 69"/>
          <p:cNvSpPr>
            <a:spLocks noChangeArrowheads="1"/>
          </p:cNvSpPr>
          <p:nvPr/>
        </p:nvSpPr>
        <p:spPr bwMode="auto">
          <a:xfrm>
            <a:off x="3424238" y="2273300"/>
            <a:ext cx="263525" cy="203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Gol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4" name="Rectangle 70"/>
          <p:cNvSpPr>
            <a:spLocks noChangeArrowheads="1"/>
          </p:cNvSpPr>
          <p:nvPr/>
        </p:nvSpPr>
        <p:spPr bwMode="auto">
          <a:xfrm>
            <a:off x="1249363" y="2798763"/>
            <a:ext cx="260350" cy="20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Hol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5" name="Rectangle 71"/>
          <p:cNvSpPr>
            <a:spLocks noChangeArrowheads="1"/>
          </p:cNvSpPr>
          <p:nvPr/>
        </p:nvSpPr>
        <p:spPr bwMode="auto">
          <a:xfrm>
            <a:off x="3516313" y="3143250"/>
            <a:ext cx="284163" cy="20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6" name="Rectangle 72"/>
          <p:cNvSpPr>
            <a:spLocks noChangeArrowheads="1"/>
          </p:cNvSpPr>
          <p:nvPr/>
        </p:nvSpPr>
        <p:spPr bwMode="auto">
          <a:xfrm>
            <a:off x="2092325" y="4187825"/>
            <a:ext cx="74219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Nore og Uvdal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1" name="Rectangle 77"/>
          <p:cNvSpPr>
            <a:spLocks noChangeArrowheads="1"/>
          </p:cNvSpPr>
          <p:nvPr/>
        </p:nvSpPr>
        <p:spPr bwMode="auto">
          <a:xfrm>
            <a:off x="4494213" y="3825875"/>
            <a:ext cx="231775" cy="203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Flå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2" name="Rectangle 78"/>
          <p:cNvSpPr>
            <a:spLocks noChangeArrowheads="1"/>
          </p:cNvSpPr>
          <p:nvPr/>
        </p:nvSpPr>
        <p:spPr bwMode="auto">
          <a:xfrm>
            <a:off x="5418138" y="4600575"/>
            <a:ext cx="48571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Ringerike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7" name="Rectangle 83"/>
          <p:cNvSpPr>
            <a:spLocks noChangeArrowheads="1"/>
          </p:cNvSpPr>
          <p:nvPr/>
        </p:nvSpPr>
        <p:spPr bwMode="auto">
          <a:xfrm>
            <a:off x="4292600" y="5335588"/>
            <a:ext cx="30617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Sigdal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0" name="Rectangle 86"/>
          <p:cNvSpPr>
            <a:spLocks noChangeArrowheads="1"/>
          </p:cNvSpPr>
          <p:nvPr/>
        </p:nvSpPr>
        <p:spPr bwMode="auto">
          <a:xfrm>
            <a:off x="3624263" y="5572125"/>
            <a:ext cx="31579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Rollag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2" name="Rectangle 88"/>
          <p:cNvSpPr>
            <a:spLocks noChangeArrowheads="1"/>
          </p:cNvSpPr>
          <p:nvPr/>
        </p:nvSpPr>
        <p:spPr bwMode="auto">
          <a:xfrm>
            <a:off x="4621213" y="4721225"/>
            <a:ext cx="33502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Krøds-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4621213" y="4851400"/>
            <a:ext cx="30457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herad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7" name="Rectangle 93"/>
          <p:cNvSpPr>
            <a:spLocks noChangeArrowheads="1"/>
          </p:cNvSpPr>
          <p:nvPr/>
        </p:nvSpPr>
        <p:spPr bwMode="auto">
          <a:xfrm>
            <a:off x="5256213" y="5819775"/>
            <a:ext cx="522288" cy="20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Modum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8" name="Rectangle 94"/>
          <p:cNvSpPr>
            <a:spLocks noChangeArrowheads="1"/>
          </p:cNvSpPr>
          <p:nvPr/>
        </p:nvSpPr>
        <p:spPr bwMode="auto">
          <a:xfrm>
            <a:off x="6054725" y="5634038"/>
            <a:ext cx="328613" cy="203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Hole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9" name="Rectangle 95"/>
          <p:cNvSpPr>
            <a:spLocks noChangeArrowheads="1"/>
          </p:cNvSpPr>
          <p:nvPr/>
        </p:nvSpPr>
        <p:spPr bwMode="auto">
          <a:xfrm>
            <a:off x="3992563" y="6323013"/>
            <a:ext cx="43922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Flesberg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2" name="Rectangle 98"/>
          <p:cNvSpPr>
            <a:spLocks noChangeArrowheads="1"/>
          </p:cNvSpPr>
          <p:nvPr/>
        </p:nvSpPr>
        <p:spPr bwMode="auto">
          <a:xfrm>
            <a:off x="5821363" y="6375400"/>
            <a:ext cx="276225" cy="20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Lier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3" name="Rectangle 99"/>
          <p:cNvSpPr>
            <a:spLocks noChangeArrowheads="1"/>
          </p:cNvSpPr>
          <p:nvPr/>
        </p:nvSpPr>
        <p:spPr bwMode="auto">
          <a:xfrm>
            <a:off x="4875213" y="6761163"/>
            <a:ext cx="251672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Øvre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6" name="Rectangle 102"/>
          <p:cNvSpPr>
            <a:spLocks noChangeArrowheads="1"/>
          </p:cNvSpPr>
          <p:nvPr/>
        </p:nvSpPr>
        <p:spPr bwMode="auto">
          <a:xfrm>
            <a:off x="4875213" y="6889750"/>
            <a:ext cx="25808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Eiker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9" name="Rectangle 105"/>
          <p:cNvSpPr>
            <a:spLocks noChangeArrowheads="1"/>
          </p:cNvSpPr>
          <p:nvPr/>
        </p:nvSpPr>
        <p:spPr bwMode="auto">
          <a:xfrm>
            <a:off x="5310188" y="6778625"/>
            <a:ext cx="32380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Nedre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2" name="Rectangle 108"/>
          <p:cNvSpPr>
            <a:spLocks noChangeArrowheads="1"/>
          </p:cNvSpPr>
          <p:nvPr/>
        </p:nvSpPr>
        <p:spPr bwMode="auto">
          <a:xfrm>
            <a:off x="5343525" y="6907213"/>
            <a:ext cx="25808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Eiker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5" name="Rectangle 111"/>
          <p:cNvSpPr>
            <a:spLocks noChangeArrowheads="1"/>
          </p:cNvSpPr>
          <p:nvPr/>
        </p:nvSpPr>
        <p:spPr bwMode="auto">
          <a:xfrm>
            <a:off x="5613400" y="7367588"/>
            <a:ext cx="52097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Drammen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8" name="Rectangle 114"/>
          <p:cNvSpPr>
            <a:spLocks noChangeArrowheads="1"/>
          </p:cNvSpPr>
          <p:nvPr/>
        </p:nvSpPr>
        <p:spPr bwMode="auto">
          <a:xfrm>
            <a:off x="4379913" y="7577138"/>
            <a:ext cx="54983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Kongsberg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2" name="Rectangle 118"/>
          <p:cNvSpPr>
            <a:spLocks noChangeArrowheads="1"/>
          </p:cNvSpPr>
          <p:nvPr/>
        </p:nvSpPr>
        <p:spPr bwMode="auto">
          <a:xfrm>
            <a:off x="6146800" y="6969125"/>
            <a:ext cx="38311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Røyken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3" name="Rectangle 119"/>
          <p:cNvSpPr>
            <a:spLocks noChangeArrowheads="1"/>
          </p:cNvSpPr>
          <p:nvPr/>
        </p:nvSpPr>
        <p:spPr bwMode="auto">
          <a:xfrm>
            <a:off x="6213475" y="6969125"/>
            <a:ext cx="144463" cy="203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ø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7" name="Rectangle 123"/>
          <p:cNvSpPr>
            <a:spLocks noChangeArrowheads="1"/>
          </p:cNvSpPr>
          <p:nvPr/>
        </p:nvSpPr>
        <p:spPr bwMode="auto">
          <a:xfrm>
            <a:off x="6351588" y="7515225"/>
            <a:ext cx="460375" cy="203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Hurum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8" name="Line 124"/>
          <p:cNvSpPr>
            <a:spLocks noChangeShapeType="1"/>
          </p:cNvSpPr>
          <p:nvPr/>
        </p:nvSpPr>
        <p:spPr bwMode="auto">
          <a:xfrm flipV="1">
            <a:off x="995363" y="8002588"/>
            <a:ext cx="1588" cy="6350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9" name="Line 125"/>
          <p:cNvSpPr>
            <a:spLocks noChangeShapeType="1"/>
          </p:cNvSpPr>
          <p:nvPr/>
        </p:nvSpPr>
        <p:spPr bwMode="auto">
          <a:xfrm flipV="1">
            <a:off x="1757363" y="8002588"/>
            <a:ext cx="1588" cy="6350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0" name="Line 126"/>
          <p:cNvSpPr>
            <a:spLocks noChangeShapeType="1"/>
          </p:cNvSpPr>
          <p:nvPr/>
        </p:nvSpPr>
        <p:spPr bwMode="auto">
          <a:xfrm flipV="1">
            <a:off x="2138363" y="8002588"/>
            <a:ext cx="1588" cy="6032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1" name="Line 127"/>
          <p:cNvSpPr>
            <a:spLocks noChangeShapeType="1"/>
          </p:cNvSpPr>
          <p:nvPr/>
        </p:nvSpPr>
        <p:spPr bwMode="auto">
          <a:xfrm flipV="1">
            <a:off x="1184275" y="8031163"/>
            <a:ext cx="1588" cy="3492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2" name="Line 128"/>
          <p:cNvSpPr>
            <a:spLocks noChangeShapeType="1"/>
          </p:cNvSpPr>
          <p:nvPr/>
        </p:nvSpPr>
        <p:spPr bwMode="auto">
          <a:xfrm flipV="1">
            <a:off x="1374775" y="8002588"/>
            <a:ext cx="1588" cy="6350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3" name="Line 129"/>
          <p:cNvSpPr>
            <a:spLocks noChangeShapeType="1"/>
          </p:cNvSpPr>
          <p:nvPr/>
        </p:nvSpPr>
        <p:spPr bwMode="auto">
          <a:xfrm flipV="1">
            <a:off x="1565275" y="8031163"/>
            <a:ext cx="1588" cy="3492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4" name="Line 130"/>
          <p:cNvSpPr>
            <a:spLocks noChangeShapeType="1"/>
          </p:cNvSpPr>
          <p:nvPr/>
        </p:nvSpPr>
        <p:spPr bwMode="auto">
          <a:xfrm flipV="1">
            <a:off x="1947863" y="8031163"/>
            <a:ext cx="1588" cy="34925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5" name="Line 131"/>
          <p:cNvSpPr>
            <a:spLocks noChangeShapeType="1"/>
          </p:cNvSpPr>
          <p:nvPr/>
        </p:nvSpPr>
        <p:spPr bwMode="auto">
          <a:xfrm>
            <a:off x="995363" y="8066088"/>
            <a:ext cx="1143000" cy="15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6" name="Rectangle 132"/>
          <p:cNvSpPr>
            <a:spLocks noChangeArrowheads="1"/>
          </p:cNvSpPr>
          <p:nvPr/>
        </p:nvSpPr>
        <p:spPr bwMode="auto">
          <a:xfrm>
            <a:off x="965200" y="7856538"/>
            <a:ext cx="128588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7" name="Rectangle 133"/>
          <p:cNvSpPr>
            <a:spLocks noChangeArrowheads="1"/>
          </p:cNvSpPr>
          <p:nvPr/>
        </p:nvSpPr>
        <p:spPr bwMode="auto">
          <a:xfrm>
            <a:off x="1697038" y="7856538"/>
            <a:ext cx="18891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8" name="Rectangle 134"/>
          <p:cNvSpPr>
            <a:spLocks noChangeArrowheads="1"/>
          </p:cNvSpPr>
          <p:nvPr/>
        </p:nvSpPr>
        <p:spPr bwMode="auto">
          <a:xfrm>
            <a:off x="2079625" y="7858125"/>
            <a:ext cx="190500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9" name="Rectangle 135"/>
          <p:cNvSpPr>
            <a:spLocks noChangeArrowheads="1"/>
          </p:cNvSpPr>
          <p:nvPr/>
        </p:nvSpPr>
        <p:spPr bwMode="auto">
          <a:xfrm>
            <a:off x="1316038" y="7856538"/>
            <a:ext cx="190500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0" name="Rectangle 136"/>
          <p:cNvSpPr>
            <a:spLocks noChangeArrowheads="1"/>
          </p:cNvSpPr>
          <p:nvPr/>
        </p:nvSpPr>
        <p:spPr bwMode="auto">
          <a:xfrm>
            <a:off x="2216150" y="7858125"/>
            <a:ext cx="222250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1" name="Freeform 137"/>
          <p:cNvSpPr>
            <a:spLocks/>
          </p:cNvSpPr>
          <p:nvPr/>
        </p:nvSpPr>
        <p:spPr bwMode="auto">
          <a:xfrm>
            <a:off x="1493838" y="7432675"/>
            <a:ext cx="153988" cy="153988"/>
          </a:xfrm>
          <a:custGeom>
            <a:avLst/>
            <a:gdLst/>
            <a:ahLst/>
            <a:cxnLst>
              <a:cxn ang="0">
                <a:pos x="36" y="4"/>
              </a:cxn>
              <a:cxn ang="0">
                <a:pos x="48" y="24"/>
              </a:cxn>
              <a:cxn ang="0">
                <a:pos x="24" y="48"/>
              </a:cxn>
              <a:cxn ang="0">
                <a:pos x="0" y="24"/>
              </a:cxn>
              <a:cxn ang="0">
                <a:pos x="12" y="4"/>
              </a:cxn>
              <a:cxn ang="0">
                <a:pos x="17" y="1"/>
              </a:cxn>
              <a:cxn ang="0">
                <a:pos x="24" y="0"/>
              </a:cxn>
              <a:cxn ang="0">
                <a:pos x="36" y="4"/>
              </a:cxn>
            </a:cxnLst>
            <a:rect l="0" t="0" r="r" b="b"/>
            <a:pathLst>
              <a:path w="48" h="48">
                <a:moveTo>
                  <a:pt x="36" y="4"/>
                </a:moveTo>
                <a:cubicBezTo>
                  <a:pt x="43" y="8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8"/>
                  <a:pt x="12" y="4"/>
                </a:cubicBezTo>
                <a:cubicBezTo>
                  <a:pt x="14" y="3"/>
                  <a:pt x="15" y="2"/>
                  <a:pt x="17" y="1"/>
                </a:cubicBezTo>
                <a:cubicBezTo>
                  <a:pt x="19" y="1"/>
                  <a:pt x="22" y="0"/>
                  <a:pt x="24" y="0"/>
                </a:cubicBezTo>
                <a:cubicBezTo>
                  <a:pt x="29" y="0"/>
                  <a:pt x="33" y="1"/>
                  <a:pt x="36" y="4"/>
                </a:cubicBez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2" name="Freeform 138"/>
          <p:cNvSpPr>
            <a:spLocks/>
          </p:cNvSpPr>
          <p:nvPr/>
        </p:nvSpPr>
        <p:spPr bwMode="auto">
          <a:xfrm>
            <a:off x="1531938" y="7329488"/>
            <a:ext cx="77788" cy="115888"/>
          </a:xfrm>
          <a:custGeom>
            <a:avLst/>
            <a:gdLst/>
            <a:ahLst/>
            <a:cxnLst>
              <a:cxn ang="0">
                <a:pos x="0" y="36"/>
              </a:cxn>
              <a:cxn ang="0">
                <a:pos x="5" y="33"/>
              </a:cxn>
              <a:cxn ang="0">
                <a:pos x="12" y="32"/>
              </a:cxn>
              <a:cxn ang="0">
                <a:pos x="24" y="36"/>
              </a:cxn>
              <a:cxn ang="0">
                <a:pos x="12" y="0"/>
              </a:cxn>
              <a:cxn ang="0">
                <a:pos x="0" y="36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2" y="35"/>
                  <a:pt x="3" y="34"/>
                  <a:pt x="5" y="33"/>
                </a:cubicBezTo>
                <a:cubicBezTo>
                  <a:pt x="7" y="33"/>
                  <a:pt x="10" y="32"/>
                  <a:pt x="12" y="32"/>
                </a:cubicBezTo>
                <a:cubicBezTo>
                  <a:pt x="17" y="32"/>
                  <a:pt x="21" y="33"/>
                  <a:pt x="24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3" name="Freeform 139"/>
          <p:cNvSpPr>
            <a:spLocks/>
          </p:cNvSpPr>
          <p:nvPr/>
        </p:nvSpPr>
        <p:spPr bwMode="auto">
          <a:xfrm>
            <a:off x="1571625" y="7329488"/>
            <a:ext cx="38100" cy="115888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12" y="36"/>
              </a:cxn>
              <a:cxn ang="0">
                <a:pos x="0" y="0"/>
              </a:cxn>
              <a:cxn ang="0">
                <a:pos x="0" y="32"/>
              </a:cxn>
            </a:cxnLst>
            <a:rect l="0" t="0" r="r" b="b"/>
            <a:pathLst>
              <a:path w="12" h="36">
                <a:moveTo>
                  <a:pt x="0" y="32"/>
                </a:moveTo>
                <a:cubicBezTo>
                  <a:pt x="5" y="32"/>
                  <a:pt x="9" y="33"/>
                  <a:pt x="12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4" name="Freeform 140"/>
          <p:cNvSpPr>
            <a:spLocks/>
          </p:cNvSpPr>
          <p:nvPr/>
        </p:nvSpPr>
        <p:spPr bwMode="auto">
          <a:xfrm>
            <a:off x="1390650" y="7470775"/>
            <a:ext cx="115888" cy="77788"/>
          </a:xfrm>
          <a:custGeom>
            <a:avLst/>
            <a:gdLst/>
            <a:ahLst/>
            <a:cxnLst>
              <a:cxn ang="0">
                <a:pos x="36" y="24"/>
              </a:cxn>
              <a:cxn ang="0">
                <a:pos x="33" y="19"/>
              </a:cxn>
              <a:cxn ang="0">
                <a:pos x="32" y="12"/>
              </a:cxn>
              <a:cxn ang="0">
                <a:pos x="36" y="0"/>
              </a:cxn>
              <a:cxn ang="0">
                <a:pos x="0" y="12"/>
              </a:cxn>
              <a:cxn ang="0">
                <a:pos x="36" y="24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3"/>
                  <a:pt x="34" y="21"/>
                  <a:pt x="33" y="19"/>
                </a:cubicBezTo>
                <a:cubicBezTo>
                  <a:pt x="33" y="17"/>
                  <a:pt x="32" y="15"/>
                  <a:pt x="32" y="12"/>
                </a:cubicBezTo>
                <a:cubicBezTo>
                  <a:pt x="32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5" name="Freeform 141"/>
          <p:cNvSpPr>
            <a:spLocks/>
          </p:cNvSpPr>
          <p:nvPr/>
        </p:nvSpPr>
        <p:spPr bwMode="auto">
          <a:xfrm>
            <a:off x="1390650" y="7470775"/>
            <a:ext cx="115888" cy="38100"/>
          </a:xfrm>
          <a:custGeom>
            <a:avLst/>
            <a:gdLst/>
            <a:ahLst/>
            <a:cxnLst>
              <a:cxn ang="0">
                <a:pos x="32" y="12"/>
              </a:cxn>
              <a:cxn ang="0">
                <a:pos x="36" y="0"/>
              </a:cxn>
              <a:cxn ang="0">
                <a:pos x="0" y="12"/>
              </a:cxn>
              <a:cxn ang="0">
                <a:pos x="32" y="12"/>
              </a:cxn>
            </a:cxnLst>
            <a:rect l="0" t="0" r="r" b="b"/>
            <a:pathLst>
              <a:path w="36" h="12">
                <a:moveTo>
                  <a:pt x="32" y="12"/>
                </a:moveTo>
                <a:cubicBezTo>
                  <a:pt x="32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2" y="12"/>
                  <a:pt x="32" y="12"/>
                  <a:pt x="32" y="12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6" name="Freeform 142"/>
          <p:cNvSpPr>
            <a:spLocks/>
          </p:cNvSpPr>
          <p:nvPr/>
        </p:nvSpPr>
        <p:spPr bwMode="auto">
          <a:xfrm>
            <a:off x="1531938" y="7577138"/>
            <a:ext cx="77788" cy="115888"/>
          </a:xfrm>
          <a:custGeom>
            <a:avLst/>
            <a:gdLst/>
            <a:ahLst/>
            <a:cxnLst>
              <a:cxn ang="0">
                <a:pos x="24" y="0"/>
              </a:cxn>
              <a:cxn ang="0">
                <a:pos x="19" y="2"/>
              </a:cxn>
              <a:cxn ang="0">
                <a:pos x="12" y="3"/>
              </a:cxn>
              <a:cxn ang="0">
                <a:pos x="0" y="0"/>
              </a:cxn>
              <a:cxn ang="0">
                <a:pos x="12" y="36"/>
              </a:cxn>
              <a:cxn ang="0">
                <a:pos x="24" y="0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3" y="1"/>
                  <a:pt x="21" y="1"/>
                  <a:pt x="19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7" name="Freeform 143"/>
          <p:cNvSpPr>
            <a:spLocks/>
          </p:cNvSpPr>
          <p:nvPr/>
        </p:nvSpPr>
        <p:spPr bwMode="auto">
          <a:xfrm>
            <a:off x="1531938" y="7577138"/>
            <a:ext cx="39688" cy="115888"/>
          </a:xfrm>
          <a:custGeom>
            <a:avLst/>
            <a:gdLst/>
            <a:ahLst/>
            <a:cxnLst>
              <a:cxn ang="0">
                <a:pos x="12" y="3"/>
              </a:cxn>
              <a:cxn ang="0">
                <a:pos x="0" y="0"/>
              </a:cxn>
              <a:cxn ang="0">
                <a:pos x="12" y="36"/>
              </a:cxn>
              <a:cxn ang="0">
                <a:pos x="12" y="3"/>
              </a:cxn>
            </a:cxnLst>
            <a:rect l="0" t="0" r="r" b="b"/>
            <a:pathLst>
              <a:path w="12" h="36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8" name="Freeform 144"/>
          <p:cNvSpPr>
            <a:spLocks/>
          </p:cNvSpPr>
          <p:nvPr/>
        </p:nvSpPr>
        <p:spPr bwMode="auto">
          <a:xfrm>
            <a:off x="1638300" y="7470775"/>
            <a:ext cx="115888" cy="7778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2"/>
              </a:cxn>
              <a:cxn ang="0">
                <a:pos x="0" y="24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2"/>
                  <a:pt x="1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9" name="Freeform 145"/>
          <p:cNvSpPr>
            <a:spLocks/>
          </p:cNvSpPr>
          <p:nvPr/>
        </p:nvSpPr>
        <p:spPr bwMode="auto">
          <a:xfrm>
            <a:off x="1638300" y="7508875"/>
            <a:ext cx="115888" cy="39688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0" y="12"/>
              </a:cxn>
              <a:cxn ang="0">
                <a:pos x="36" y="0"/>
              </a:cxn>
              <a:cxn ang="0">
                <a:pos x="3" y="0"/>
              </a:cxn>
            </a:cxnLst>
            <a:rect l="0" t="0" r="r" b="b"/>
            <a:pathLst>
              <a:path w="36" h="12">
                <a:moveTo>
                  <a:pt x="3" y="0"/>
                </a:moveTo>
                <a:cubicBezTo>
                  <a:pt x="3" y="5"/>
                  <a:pt x="2" y="9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0" name="Freeform 146"/>
          <p:cNvSpPr>
            <a:spLocks/>
          </p:cNvSpPr>
          <p:nvPr/>
        </p:nvSpPr>
        <p:spPr bwMode="auto">
          <a:xfrm>
            <a:off x="1544638" y="7245350"/>
            <a:ext cx="55563" cy="61913"/>
          </a:xfrm>
          <a:custGeom>
            <a:avLst/>
            <a:gdLst/>
            <a:ahLst/>
            <a:cxnLst>
              <a:cxn ang="0">
                <a:pos x="17" y="1"/>
              </a:cxn>
              <a:cxn ang="0">
                <a:pos x="15" y="4"/>
              </a:cxn>
              <a:cxn ang="0">
                <a:pos x="15" y="19"/>
              </a:cxn>
              <a:cxn ang="0">
                <a:pos x="14" y="19"/>
              </a:cxn>
              <a:cxn ang="0">
                <a:pos x="3" y="3"/>
              </a:cxn>
              <a:cxn ang="0">
                <a:pos x="3" y="3"/>
              </a:cxn>
              <a:cxn ang="0">
                <a:pos x="3" y="14"/>
              </a:cxn>
              <a:cxn ang="0">
                <a:pos x="5" y="18"/>
              </a:cxn>
              <a:cxn ang="0">
                <a:pos x="5" y="18"/>
              </a:cxn>
              <a:cxn ang="0">
                <a:pos x="0" y="18"/>
              </a:cxn>
              <a:cxn ang="0">
                <a:pos x="0" y="18"/>
              </a:cxn>
              <a:cxn ang="0">
                <a:pos x="2" y="14"/>
              </a:cxn>
              <a:cxn ang="0">
                <a:pos x="2" y="2"/>
              </a:cxn>
              <a:cxn ang="0">
                <a:pos x="0" y="1"/>
              </a:cxn>
              <a:cxn ang="0">
                <a:pos x="0" y="0"/>
              </a:cxn>
              <a:cxn ang="0">
                <a:pos x="4" y="0"/>
              </a:cxn>
              <a:cxn ang="0">
                <a:pos x="13" y="13"/>
              </a:cxn>
              <a:cxn ang="0">
                <a:pos x="13" y="13"/>
              </a:cxn>
              <a:cxn ang="0">
                <a:pos x="13" y="4"/>
              </a:cxn>
              <a:cxn ang="0">
                <a:pos x="11" y="1"/>
              </a:cxn>
              <a:cxn ang="0">
                <a:pos x="11" y="0"/>
              </a:cxn>
              <a:cxn ang="0">
                <a:pos x="17" y="0"/>
              </a:cxn>
              <a:cxn ang="0">
                <a:pos x="17" y="1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5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5" y="18"/>
                </a:cubicBezTo>
                <a:cubicBezTo>
                  <a:pt x="5" y="18"/>
                  <a:pt x="5" y="18"/>
                  <a:pt x="5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8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4"/>
                  <a:pt x="13" y="4"/>
                  <a:pt x="13" y="4"/>
                </a:cubicBezTo>
                <a:cubicBezTo>
                  <a:pt x="13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53</Words>
  <Application>Microsoft Office PowerPoint</Application>
  <PresentationFormat>Skjermfremvisning (4:3)</PresentationFormat>
  <Paragraphs>51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5</cp:revision>
  <dcterms:created xsi:type="dcterms:W3CDTF">2013-02-01T12:39:17Z</dcterms:created>
  <dcterms:modified xsi:type="dcterms:W3CDTF">2013-02-01T13:42:35Z</dcterms:modified>
</cp:coreProperties>
</file>

<file path=docProps/thumbnail.jpeg>
</file>