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B242053-FD65-93D9-313A-DCD65CFFE7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184F6117-96AF-C8FC-7057-12505AE20A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2768A0C-79B4-3C6F-B38B-B547662F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4B30-8AF6-4383-939B-18C18046EA1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D39F83F-1678-B5AE-E89A-202844898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70AB9BF5-83E3-4FA0-A2D3-655C3F009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B827-4CA1-41EE-8D8C-D180E19E983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91699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A093C98-5D00-5338-472A-133DF357C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F323A9D1-1227-1763-8668-90377396F3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D72506D-B6B9-785F-BECC-C78BD8E38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4B30-8AF6-4383-939B-18C18046EA1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21B5F86-0345-4410-9F2C-787CEC19C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00138E68-E15A-1CA4-C3AE-4DABD7A98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B827-4CA1-41EE-8D8C-D180E19E983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78866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6C985B26-5032-4BCE-E176-EEECD3CDEC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6758D5FB-EC8A-F2BA-2C98-0AB5867059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B0FBA87-B646-9218-664B-4C49D1B83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4B30-8AF6-4383-939B-18C18046EA1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09977CC1-299C-A69E-134E-FEEA41AE6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38EC1A55-04EF-B7CE-5B09-D0310CBAF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B827-4CA1-41EE-8D8C-D180E19E983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58400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960AC2A-ADA4-7CB0-E454-8B267A530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26B5A43-A2F5-5B02-6034-D30F9AC58A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ACA6C085-7BC2-D8E8-5488-2FAAD2E28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4B30-8AF6-4383-939B-18C18046EA1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F159776-C1D6-F6F4-854E-5F583AC21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7212345-0D9D-24F8-1687-F0E875D7A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B827-4CA1-41EE-8D8C-D180E19E983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74731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48540D8-C197-276B-E850-C15960E59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8B0479E2-A214-EFE2-A626-14590DE364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A3983D0-30C0-14EC-E995-F1032D558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4B30-8AF6-4383-939B-18C18046EA1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AAFCE70-C3E2-55BB-2112-6C391C77D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3AD3454A-D6A2-AC6E-3E03-9CD1BCA66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B827-4CA1-41EE-8D8C-D180E19E983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52132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C11AC91-62A6-1E32-C0C2-9D0ECB1A9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2E04A02-A48A-D465-DF3F-02144ADE84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9D70B9B8-FDA4-9D59-3788-2DEA4C9801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8CBB594E-A02B-7F0F-8B50-E3596B33D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4B30-8AF6-4383-939B-18C18046EA1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D7B8F30A-CA2F-79FF-60A3-0F7131330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0AD3D00E-2AD4-C34F-697B-798AFA215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B827-4CA1-41EE-8D8C-D180E19E983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51558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464E93F-94BB-B722-8DED-18443EC0E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5E129513-6739-AADA-7C66-0EBD15660C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FDE57F5E-69AC-B984-E4EF-538F0E5E4C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700F3317-D92B-67AA-FAD6-DD71F144DA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F2B0EB6F-5BF9-A6B2-DF52-B4B7E2EB49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9E09B5BE-C80D-91CA-E0F4-CFC50CABC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4B30-8AF6-4383-939B-18C18046EA1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913D95F0-BD99-6D51-F229-7A52DD5AF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AB6ED567-59F1-1886-2E5C-268C25CC1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B827-4CA1-41EE-8D8C-D180E19E983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67533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C048338-E8FE-42F6-CB34-EDEF88BA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BB537777-BF22-F1B6-DA18-F8CBD08C7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4B30-8AF6-4383-939B-18C18046EA1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0EBD2511-BFEA-0254-CD71-78DB79F73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A1A0A482-81D7-FCF1-FCEC-4305D45C0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B827-4CA1-41EE-8D8C-D180E19E983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30243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D832A3E5-1BA7-0023-1DE6-E4A735450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4B30-8AF6-4383-939B-18C18046EA1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86C8DF83-3C37-C245-50CE-BA14EA2C3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6E0B274-4985-9C77-3074-B51EA9B42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B827-4CA1-41EE-8D8C-D180E19E983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13131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E75CBC2-292F-02AB-EE2A-9AC9D7A42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3473AD3-4BD5-673E-0848-48580D0C31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A4A2DD0D-C560-73FB-0F67-0C74EAA8C2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59055F84-7065-2DAB-EF67-CDD8C6D04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4B30-8AF6-4383-939B-18C18046EA1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0970EF62-FF9F-A883-0180-37C81270D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5979FF94-E833-EFD9-29D3-D557DE239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B827-4CA1-41EE-8D8C-D180E19E983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3857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83458C2-E0BD-CC5E-C098-3BAAD0204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1B0DA9CA-CAB2-82AD-3312-4DD944704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BA68EF6B-9CC2-EC8F-098A-1B944E0487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633D0393-FF6C-EA78-2B82-DB38EF3C5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4B30-8AF6-4383-939B-18C18046EA1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6C3E95FD-71CC-FC39-123C-549C2ECB4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34EC98E4-BE2C-C59B-E7C7-027D76BC0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B827-4CA1-41EE-8D8C-D180E19E983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1508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6DEB2166-A5C7-1141-4807-98CF017AE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CB9D69ED-68DC-5413-6893-06E0E3893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58AD188-3F5C-EDE6-AD5F-A43E4C80D8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C4B30-8AF6-4383-939B-18C18046EA1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5305E4A-7469-725D-A7D1-D578005A7A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9702B8CD-D7FE-4D0B-E841-206789AD26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7B827-4CA1-41EE-8D8C-D180E19E983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5743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">
            <a:extLst>
              <a:ext uri="{FF2B5EF4-FFF2-40B4-BE49-F238E27FC236}">
                <a16:creationId xmlns:a16="http://schemas.microsoft.com/office/drawing/2014/main" id="{1FBAF88F-6B62-2747-E563-4FD3588B1CE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484191" y="1"/>
            <a:ext cx="1122371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7D363956-145C-7881-4F41-950C5351635F}"/>
              </a:ext>
            </a:extLst>
          </p:cNvPr>
          <p:cNvSpPr>
            <a:spLocks/>
          </p:cNvSpPr>
          <p:nvPr/>
        </p:nvSpPr>
        <p:spPr bwMode="auto">
          <a:xfrm>
            <a:off x="8040753" y="1511301"/>
            <a:ext cx="1225560" cy="831850"/>
          </a:xfrm>
          <a:custGeom>
            <a:avLst/>
            <a:gdLst>
              <a:gd name="T0" fmla="*/ 553 w 772"/>
              <a:gd name="T1" fmla="*/ 154 h 524"/>
              <a:gd name="T2" fmla="*/ 671 w 772"/>
              <a:gd name="T3" fmla="*/ 197 h 524"/>
              <a:gd name="T4" fmla="*/ 757 w 772"/>
              <a:gd name="T5" fmla="*/ 226 h 524"/>
              <a:gd name="T6" fmla="*/ 766 w 772"/>
              <a:gd name="T7" fmla="*/ 231 h 524"/>
              <a:gd name="T8" fmla="*/ 770 w 772"/>
              <a:gd name="T9" fmla="*/ 251 h 524"/>
              <a:gd name="T10" fmla="*/ 772 w 772"/>
              <a:gd name="T11" fmla="*/ 251 h 524"/>
              <a:gd name="T12" fmla="*/ 720 w 772"/>
              <a:gd name="T13" fmla="*/ 278 h 524"/>
              <a:gd name="T14" fmla="*/ 731 w 772"/>
              <a:gd name="T15" fmla="*/ 328 h 524"/>
              <a:gd name="T16" fmla="*/ 702 w 772"/>
              <a:gd name="T17" fmla="*/ 379 h 524"/>
              <a:gd name="T18" fmla="*/ 670 w 772"/>
              <a:gd name="T19" fmla="*/ 409 h 524"/>
              <a:gd name="T20" fmla="*/ 632 w 772"/>
              <a:gd name="T21" fmla="*/ 438 h 524"/>
              <a:gd name="T22" fmla="*/ 668 w 772"/>
              <a:gd name="T23" fmla="*/ 459 h 524"/>
              <a:gd name="T24" fmla="*/ 596 w 772"/>
              <a:gd name="T25" fmla="*/ 484 h 524"/>
              <a:gd name="T26" fmla="*/ 497 w 772"/>
              <a:gd name="T27" fmla="*/ 524 h 524"/>
              <a:gd name="T28" fmla="*/ 470 w 772"/>
              <a:gd name="T29" fmla="*/ 522 h 524"/>
              <a:gd name="T30" fmla="*/ 384 w 772"/>
              <a:gd name="T31" fmla="*/ 517 h 524"/>
              <a:gd name="T32" fmla="*/ 294 w 772"/>
              <a:gd name="T33" fmla="*/ 513 h 524"/>
              <a:gd name="T34" fmla="*/ 285 w 772"/>
              <a:gd name="T35" fmla="*/ 511 h 524"/>
              <a:gd name="T36" fmla="*/ 219 w 772"/>
              <a:gd name="T37" fmla="*/ 506 h 524"/>
              <a:gd name="T38" fmla="*/ 192 w 772"/>
              <a:gd name="T39" fmla="*/ 506 h 524"/>
              <a:gd name="T40" fmla="*/ 194 w 772"/>
              <a:gd name="T41" fmla="*/ 492 h 524"/>
              <a:gd name="T42" fmla="*/ 197 w 772"/>
              <a:gd name="T43" fmla="*/ 465 h 524"/>
              <a:gd name="T44" fmla="*/ 165 w 772"/>
              <a:gd name="T45" fmla="*/ 382 h 524"/>
              <a:gd name="T46" fmla="*/ 158 w 772"/>
              <a:gd name="T47" fmla="*/ 362 h 524"/>
              <a:gd name="T48" fmla="*/ 156 w 772"/>
              <a:gd name="T49" fmla="*/ 357 h 524"/>
              <a:gd name="T50" fmla="*/ 171 w 772"/>
              <a:gd name="T51" fmla="*/ 238 h 524"/>
              <a:gd name="T52" fmla="*/ 149 w 772"/>
              <a:gd name="T53" fmla="*/ 142 h 524"/>
              <a:gd name="T54" fmla="*/ 92 w 772"/>
              <a:gd name="T55" fmla="*/ 149 h 524"/>
              <a:gd name="T56" fmla="*/ 61 w 772"/>
              <a:gd name="T57" fmla="*/ 154 h 524"/>
              <a:gd name="T58" fmla="*/ 0 w 772"/>
              <a:gd name="T59" fmla="*/ 127 h 524"/>
              <a:gd name="T60" fmla="*/ 34 w 772"/>
              <a:gd name="T61" fmla="*/ 116 h 524"/>
              <a:gd name="T62" fmla="*/ 43 w 772"/>
              <a:gd name="T63" fmla="*/ 52 h 524"/>
              <a:gd name="T64" fmla="*/ 92 w 772"/>
              <a:gd name="T65" fmla="*/ 0 h 524"/>
              <a:gd name="T66" fmla="*/ 95 w 772"/>
              <a:gd name="T67" fmla="*/ 0 h 524"/>
              <a:gd name="T68" fmla="*/ 214 w 772"/>
              <a:gd name="T69" fmla="*/ 45 h 524"/>
              <a:gd name="T70" fmla="*/ 291 w 772"/>
              <a:gd name="T71" fmla="*/ 104 h 524"/>
              <a:gd name="T72" fmla="*/ 337 w 772"/>
              <a:gd name="T73" fmla="*/ 109 h 524"/>
              <a:gd name="T74" fmla="*/ 312 w 772"/>
              <a:gd name="T75" fmla="*/ 152 h 524"/>
              <a:gd name="T76" fmla="*/ 442 w 772"/>
              <a:gd name="T77" fmla="*/ 140 h 524"/>
              <a:gd name="T78" fmla="*/ 553 w 772"/>
              <a:gd name="T79" fmla="*/ 154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72" h="524">
                <a:moveTo>
                  <a:pt x="553" y="154"/>
                </a:moveTo>
                <a:lnTo>
                  <a:pt x="671" y="197"/>
                </a:lnTo>
                <a:lnTo>
                  <a:pt x="757" y="226"/>
                </a:lnTo>
                <a:lnTo>
                  <a:pt x="766" y="231"/>
                </a:lnTo>
                <a:lnTo>
                  <a:pt x="770" y="251"/>
                </a:lnTo>
                <a:lnTo>
                  <a:pt x="772" y="251"/>
                </a:lnTo>
                <a:lnTo>
                  <a:pt x="720" y="278"/>
                </a:lnTo>
                <a:lnTo>
                  <a:pt x="731" y="328"/>
                </a:lnTo>
                <a:lnTo>
                  <a:pt x="702" y="379"/>
                </a:lnTo>
                <a:lnTo>
                  <a:pt x="670" y="409"/>
                </a:lnTo>
                <a:lnTo>
                  <a:pt x="632" y="438"/>
                </a:lnTo>
                <a:lnTo>
                  <a:pt x="668" y="459"/>
                </a:lnTo>
                <a:lnTo>
                  <a:pt x="596" y="484"/>
                </a:lnTo>
                <a:lnTo>
                  <a:pt x="497" y="524"/>
                </a:lnTo>
                <a:lnTo>
                  <a:pt x="470" y="522"/>
                </a:lnTo>
                <a:lnTo>
                  <a:pt x="384" y="517"/>
                </a:lnTo>
                <a:lnTo>
                  <a:pt x="294" y="513"/>
                </a:lnTo>
                <a:lnTo>
                  <a:pt x="285" y="511"/>
                </a:lnTo>
                <a:lnTo>
                  <a:pt x="219" y="506"/>
                </a:lnTo>
                <a:lnTo>
                  <a:pt x="192" y="506"/>
                </a:lnTo>
                <a:lnTo>
                  <a:pt x="194" y="492"/>
                </a:lnTo>
                <a:lnTo>
                  <a:pt x="197" y="465"/>
                </a:lnTo>
                <a:lnTo>
                  <a:pt x="165" y="382"/>
                </a:lnTo>
                <a:lnTo>
                  <a:pt x="158" y="362"/>
                </a:lnTo>
                <a:lnTo>
                  <a:pt x="156" y="357"/>
                </a:lnTo>
                <a:lnTo>
                  <a:pt x="171" y="238"/>
                </a:lnTo>
                <a:lnTo>
                  <a:pt x="149" y="142"/>
                </a:lnTo>
                <a:lnTo>
                  <a:pt x="92" y="149"/>
                </a:lnTo>
                <a:lnTo>
                  <a:pt x="61" y="154"/>
                </a:lnTo>
                <a:lnTo>
                  <a:pt x="0" y="127"/>
                </a:lnTo>
                <a:lnTo>
                  <a:pt x="34" y="116"/>
                </a:lnTo>
                <a:lnTo>
                  <a:pt x="43" y="52"/>
                </a:lnTo>
                <a:lnTo>
                  <a:pt x="92" y="0"/>
                </a:lnTo>
                <a:lnTo>
                  <a:pt x="95" y="0"/>
                </a:lnTo>
                <a:lnTo>
                  <a:pt x="214" y="45"/>
                </a:lnTo>
                <a:lnTo>
                  <a:pt x="291" y="104"/>
                </a:lnTo>
                <a:lnTo>
                  <a:pt x="337" y="109"/>
                </a:lnTo>
                <a:lnTo>
                  <a:pt x="312" y="152"/>
                </a:lnTo>
                <a:lnTo>
                  <a:pt x="442" y="140"/>
                </a:lnTo>
                <a:lnTo>
                  <a:pt x="553" y="154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3ACF62B5-0C56-FC40-2411-6CCD24B6C46E}"/>
              </a:ext>
            </a:extLst>
          </p:cNvPr>
          <p:cNvSpPr>
            <a:spLocks/>
          </p:cNvSpPr>
          <p:nvPr/>
        </p:nvSpPr>
        <p:spPr bwMode="auto">
          <a:xfrm>
            <a:off x="8169341" y="849314"/>
            <a:ext cx="1130309" cy="906463"/>
          </a:xfrm>
          <a:custGeom>
            <a:avLst/>
            <a:gdLst>
              <a:gd name="T0" fmla="*/ 712 w 712"/>
              <a:gd name="T1" fmla="*/ 251 h 571"/>
              <a:gd name="T2" fmla="*/ 657 w 712"/>
              <a:gd name="T3" fmla="*/ 325 h 571"/>
              <a:gd name="T4" fmla="*/ 472 w 712"/>
              <a:gd name="T5" fmla="*/ 571 h 571"/>
              <a:gd name="T6" fmla="*/ 361 w 712"/>
              <a:gd name="T7" fmla="*/ 557 h 571"/>
              <a:gd name="T8" fmla="*/ 231 w 712"/>
              <a:gd name="T9" fmla="*/ 569 h 571"/>
              <a:gd name="T10" fmla="*/ 256 w 712"/>
              <a:gd name="T11" fmla="*/ 526 h 571"/>
              <a:gd name="T12" fmla="*/ 210 w 712"/>
              <a:gd name="T13" fmla="*/ 521 h 571"/>
              <a:gd name="T14" fmla="*/ 133 w 712"/>
              <a:gd name="T15" fmla="*/ 462 h 571"/>
              <a:gd name="T16" fmla="*/ 14 w 712"/>
              <a:gd name="T17" fmla="*/ 417 h 571"/>
              <a:gd name="T18" fmla="*/ 11 w 712"/>
              <a:gd name="T19" fmla="*/ 417 h 571"/>
              <a:gd name="T20" fmla="*/ 0 w 712"/>
              <a:gd name="T21" fmla="*/ 390 h 571"/>
              <a:gd name="T22" fmla="*/ 36 w 712"/>
              <a:gd name="T23" fmla="*/ 322 h 571"/>
              <a:gd name="T24" fmla="*/ 100 w 712"/>
              <a:gd name="T25" fmla="*/ 208 h 571"/>
              <a:gd name="T26" fmla="*/ 97 w 712"/>
              <a:gd name="T27" fmla="*/ 164 h 571"/>
              <a:gd name="T28" fmla="*/ 169 w 712"/>
              <a:gd name="T29" fmla="*/ 7 h 571"/>
              <a:gd name="T30" fmla="*/ 188 w 712"/>
              <a:gd name="T31" fmla="*/ 4 h 571"/>
              <a:gd name="T32" fmla="*/ 208 w 712"/>
              <a:gd name="T33" fmla="*/ 63 h 571"/>
              <a:gd name="T34" fmla="*/ 172 w 712"/>
              <a:gd name="T35" fmla="*/ 178 h 571"/>
              <a:gd name="T36" fmla="*/ 231 w 712"/>
              <a:gd name="T37" fmla="*/ 140 h 571"/>
              <a:gd name="T38" fmla="*/ 242 w 712"/>
              <a:gd name="T39" fmla="*/ 99 h 571"/>
              <a:gd name="T40" fmla="*/ 278 w 712"/>
              <a:gd name="T41" fmla="*/ 43 h 571"/>
              <a:gd name="T42" fmla="*/ 287 w 712"/>
              <a:gd name="T43" fmla="*/ 0 h 571"/>
              <a:gd name="T44" fmla="*/ 353 w 712"/>
              <a:gd name="T45" fmla="*/ 16 h 571"/>
              <a:gd name="T46" fmla="*/ 396 w 712"/>
              <a:gd name="T47" fmla="*/ 32 h 571"/>
              <a:gd name="T48" fmla="*/ 359 w 712"/>
              <a:gd name="T49" fmla="*/ 70 h 571"/>
              <a:gd name="T50" fmla="*/ 409 w 712"/>
              <a:gd name="T51" fmla="*/ 70 h 571"/>
              <a:gd name="T52" fmla="*/ 456 w 712"/>
              <a:gd name="T53" fmla="*/ 90 h 571"/>
              <a:gd name="T54" fmla="*/ 484 w 712"/>
              <a:gd name="T55" fmla="*/ 111 h 571"/>
              <a:gd name="T56" fmla="*/ 447 w 712"/>
              <a:gd name="T57" fmla="*/ 169 h 571"/>
              <a:gd name="T58" fmla="*/ 405 w 712"/>
              <a:gd name="T59" fmla="*/ 212 h 571"/>
              <a:gd name="T60" fmla="*/ 364 w 712"/>
              <a:gd name="T61" fmla="*/ 241 h 571"/>
              <a:gd name="T62" fmla="*/ 389 w 712"/>
              <a:gd name="T63" fmla="*/ 262 h 571"/>
              <a:gd name="T64" fmla="*/ 414 w 712"/>
              <a:gd name="T65" fmla="*/ 269 h 571"/>
              <a:gd name="T66" fmla="*/ 542 w 712"/>
              <a:gd name="T67" fmla="*/ 203 h 571"/>
              <a:gd name="T68" fmla="*/ 619 w 712"/>
              <a:gd name="T69" fmla="*/ 167 h 571"/>
              <a:gd name="T70" fmla="*/ 641 w 712"/>
              <a:gd name="T71" fmla="*/ 198 h 571"/>
              <a:gd name="T72" fmla="*/ 642 w 712"/>
              <a:gd name="T73" fmla="*/ 219 h 571"/>
              <a:gd name="T74" fmla="*/ 689 w 712"/>
              <a:gd name="T75" fmla="*/ 230 h 571"/>
              <a:gd name="T76" fmla="*/ 711 w 712"/>
              <a:gd name="T77" fmla="*/ 250 h 571"/>
              <a:gd name="T78" fmla="*/ 712 w 712"/>
              <a:gd name="T79" fmla="*/ 251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12" h="571">
                <a:moveTo>
                  <a:pt x="712" y="251"/>
                </a:moveTo>
                <a:lnTo>
                  <a:pt x="657" y="325"/>
                </a:lnTo>
                <a:lnTo>
                  <a:pt x="472" y="571"/>
                </a:lnTo>
                <a:lnTo>
                  <a:pt x="361" y="557"/>
                </a:lnTo>
                <a:lnTo>
                  <a:pt x="231" y="569"/>
                </a:lnTo>
                <a:lnTo>
                  <a:pt x="256" y="526"/>
                </a:lnTo>
                <a:lnTo>
                  <a:pt x="210" y="521"/>
                </a:lnTo>
                <a:lnTo>
                  <a:pt x="133" y="462"/>
                </a:lnTo>
                <a:lnTo>
                  <a:pt x="14" y="417"/>
                </a:lnTo>
                <a:lnTo>
                  <a:pt x="11" y="417"/>
                </a:lnTo>
                <a:lnTo>
                  <a:pt x="0" y="390"/>
                </a:lnTo>
                <a:lnTo>
                  <a:pt x="36" y="322"/>
                </a:lnTo>
                <a:lnTo>
                  <a:pt x="100" y="208"/>
                </a:lnTo>
                <a:lnTo>
                  <a:pt x="97" y="164"/>
                </a:lnTo>
                <a:lnTo>
                  <a:pt x="169" y="7"/>
                </a:lnTo>
                <a:lnTo>
                  <a:pt x="188" y="4"/>
                </a:lnTo>
                <a:lnTo>
                  <a:pt x="208" y="63"/>
                </a:lnTo>
                <a:lnTo>
                  <a:pt x="172" y="178"/>
                </a:lnTo>
                <a:lnTo>
                  <a:pt x="231" y="140"/>
                </a:lnTo>
                <a:lnTo>
                  <a:pt x="242" y="99"/>
                </a:lnTo>
                <a:lnTo>
                  <a:pt x="278" y="43"/>
                </a:lnTo>
                <a:lnTo>
                  <a:pt x="287" y="0"/>
                </a:lnTo>
                <a:lnTo>
                  <a:pt x="353" y="16"/>
                </a:lnTo>
                <a:lnTo>
                  <a:pt x="396" y="32"/>
                </a:lnTo>
                <a:lnTo>
                  <a:pt x="359" y="70"/>
                </a:lnTo>
                <a:lnTo>
                  <a:pt x="409" y="70"/>
                </a:lnTo>
                <a:lnTo>
                  <a:pt x="456" y="90"/>
                </a:lnTo>
                <a:lnTo>
                  <a:pt x="484" y="111"/>
                </a:lnTo>
                <a:lnTo>
                  <a:pt x="447" y="169"/>
                </a:lnTo>
                <a:lnTo>
                  <a:pt x="405" y="212"/>
                </a:lnTo>
                <a:lnTo>
                  <a:pt x="364" y="241"/>
                </a:lnTo>
                <a:lnTo>
                  <a:pt x="389" y="262"/>
                </a:lnTo>
                <a:lnTo>
                  <a:pt x="414" y="269"/>
                </a:lnTo>
                <a:lnTo>
                  <a:pt x="542" y="203"/>
                </a:lnTo>
                <a:lnTo>
                  <a:pt x="619" y="167"/>
                </a:lnTo>
                <a:lnTo>
                  <a:pt x="641" y="198"/>
                </a:lnTo>
                <a:lnTo>
                  <a:pt x="642" y="219"/>
                </a:lnTo>
                <a:lnTo>
                  <a:pt x="689" y="230"/>
                </a:lnTo>
                <a:lnTo>
                  <a:pt x="711" y="250"/>
                </a:lnTo>
                <a:lnTo>
                  <a:pt x="712" y="251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0A57C37B-2D20-DE04-A977-63D778AA98D0}"/>
              </a:ext>
            </a:extLst>
          </p:cNvPr>
          <p:cNvSpPr>
            <a:spLocks noEditPoints="1"/>
          </p:cNvSpPr>
          <p:nvPr/>
        </p:nvSpPr>
        <p:spPr bwMode="auto">
          <a:xfrm>
            <a:off x="3017862" y="2439989"/>
            <a:ext cx="1685939" cy="1846263"/>
          </a:xfrm>
          <a:custGeom>
            <a:avLst/>
            <a:gdLst>
              <a:gd name="T0" fmla="*/ 204 w 1062"/>
              <a:gd name="T1" fmla="*/ 303 h 1163"/>
              <a:gd name="T2" fmla="*/ 138 w 1062"/>
              <a:gd name="T3" fmla="*/ 269 h 1163"/>
              <a:gd name="T4" fmla="*/ 201 w 1062"/>
              <a:gd name="T5" fmla="*/ 117 h 1163"/>
              <a:gd name="T6" fmla="*/ 289 w 1062"/>
              <a:gd name="T7" fmla="*/ 189 h 1163"/>
              <a:gd name="T8" fmla="*/ 728 w 1062"/>
              <a:gd name="T9" fmla="*/ 275 h 1163"/>
              <a:gd name="T10" fmla="*/ 847 w 1062"/>
              <a:gd name="T11" fmla="*/ 460 h 1163"/>
              <a:gd name="T12" fmla="*/ 946 w 1062"/>
              <a:gd name="T13" fmla="*/ 582 h 1163"/>
              <a:gd name="T14" fmla="*/ 1062 w 1062"/>
              <a:gd name="T15" fmla="*/ 1029 h 1163"/>
              <a:gd name="T16" fmla="*/ 850 w 1062"/>
              <a:gd name="T17" fmla="*/ 1023 h 1163"/>
              <a:gd name="T18" fmla="*/ 660 w 1062"/>
              <a:gd name="T19" fmla="*/ 1025 h 1163"/>
              <a:gd name="T20" fmla="*/ 590 w 1062"/>
              <a:gd name="T21" fmla="*/ 1049 h 1163"/>
              <a:gd name="T22" fmla="*/ 405 w 1062"/>
              <a:gd name="T23" fmla="*/ 1084 h 1163"/>
              <a:gd name="T24" fmla="*/ 341 w 1062"/>
              <a:gd name="T25" fmla="*/ 1160 h 1163"/>
              <a:gd name="T26" fmla="*/ 168 w 1062"/>
              <a:gd name="T27" fmla="*/ 975 h 1163"/>
              <a:gd name="T28" fmla="*/ 186 w 1062"/>
              <a:gd name="T29" fmla="*/ 813 h 1163"/>
              <a:gd name="T30" fmla="*/ 36 w 1062"/>
              <a:gd name="T31" fmla="*/ 743 h 1163"/>
              <a:gd name="T32" fmla="*/ 9 w 1062"/>
              <a:gd name="T33" fmla="*/ 637 h 1163"/>
              <a:gd name="T34" fmla="*/ 30 w 1062"/>
              <a:gd name="T35" fmla="*/ 555 h 1163"/>
              <a:gd name="T36" fmla="*/ 149 w 1062"/>
              <a:gd name="T37" fmla="*/ 530 h 1163"/>
              <a:gd name="T38" fmla="*/ 188 w 1062"/>
              <a:gd name="T39" fmla="*/ 526 h 1163"/>
              <a:gd name="T40" fmla="*/ 156 w 1062"/>
              <a:gd name="T41" fmla="*/ 460 h 1163"/>
              <a:gd name="T42" fmla="*/ 89 w 1062"/>
              <a:gd name="T43" fmla="*/ 356 h 1163"/>
              <a:gd name="T44" fmla="*/ 86 w 1062"/>
              <a:gd name="T45" fmla="*/ 312 h 1163"/>
              <a:gd name="T46" fmla="*/ 265 w 1062"/>
              <a:gd name="T47" fmla="*/ 361 h 1163"/>
              <a:gd name="T48" fmla="*/ 323 w 1062"/>
              <a:gd name="T49" fmla="*/ 422 h 1163"/>
              <a:gd name="T50" fmla="*/ 269 w 1062"/>
              <a:gd name="T51" fmla="*/ 488 h 1163"/>
              <a:gd name="T52" fmla="*/ 192 w 1062"/>
              <a:gd name="T53" fmla="*/ 535 h 1163"/>
              <a:gd name="T54" fmla="*/ 98 w 1062"/>
              <a:gd name="T55" fmla="*/ 580 h 1163"/>
              <a:gd name="T56" fmla="*/ 46 w 1062"/>
              <a:gd name="T57" fmla="*/ 646 h 1163"/>
              <a:gd name="T58" fmla="*/ 220 w 1062"/>
              <a:gd name="T59" fmla="*/ 557 h 1163"/>
              <a:gd name="T60" fmla="*/ 341 w 1062"/>
              <a:gd name="T61" fmla="*/ 487 h 1163"/>
              <a:gd name="T62" fmla="*/ 351 w 1062"/>
              <a:gd name="T63" fmla="*/ 460 h 1163"/>
              <a:gd name="T64" fmla="*/ 386 w 1062"/>
              <a:gd name="T65" fmla="*/ 470 h 1163"/>
              <a:gd name="T66" fmla="*/ 375 w 1062"/>
              <a:gd name="T67" fmla="*/ 587 h 1163"/>
              <a:gd name="T68" fmla="*/ 454 w 1062"/>
              <a:gd name="T69" fmla="*/ 639 h 1163"/>
              <a:gd name="T70" fmla="*/ 430 w 1062"/>
              <a:gd name="T71" fmla="*/ 704 h 1163"/>
              <a:gd name="T72" fmla="*/ 457 w 1062"/>
              <a:gd name="T73" fmla="*/ 725 h 1163"/>
              <a:gd name="T74" fmla="*/ 547 w 1062"/>
              <a:gd name="T75" fmla="*/ 639 h 1163"/>
              <a:gd name="T76" fmla="*/ 615 w 1062"/>
              <a:gd name="T77" fmla="*/ 648 h 1163"/>
              <a:gd name="T78" fmla="*/ 567 w 1062"/>
              <a:gd name="T79" fmla="*/ 587 h 1163"/>
              <a:gd name="T80" fmla="*/ 470 w 1062"/>
              <a:gd name="T81" fmla="*/ 530 h 1163"/>
              <a:gd name="T82" fmla="*/ 549 w 1062"/>
              <a:gd name="T83" fmla="*/ 472 h 1163"/>
              <a:gd name="T84" fmla="*/ 511 w 1062"/>
              <a:gd name="T85" fmla="*/ 408 h 1163"/>
              <a:gd name="T86" fmla="*/ 517 w 1062"/>
              <a:gd name="T87" fmla="*/ 361 h 1163"/>
              <a:gd name="T88" fmla="*/ 486 w 1062"/>
              <a:gd name="T89" fmla="*/ 307 h 1163"/>
              <a:gd name="T90" fmla="*/ 567 w 1062"/>
              <a:gd name="T91" fmla="*/ 271 h 1163"/>
              <a:gd name="T92" fmla="*/ 468 w 1062"/>
              <a:gd name="T93" fmla="*/ 271 h 1163"/>
              <a:gd name="T94" fmla="*/ 622 w 1062"/>
              <a:gd name="T95" fmla="*/ 178 h 1163"/>
              <a:gd name="T96" fmla="*/ 576 w 1062"/>
              <a:gd name="T97" fmla="*/ 165 h 1163"/>
              <a:gd name="T98" fmla="*/ 579 w 1062"/>
              <a:gd name="T99" fmla="*/ 92 h 1163"/>
              <a:gd name="T100" fmla="*/ 526 w 1062"/>
              <a:gd name="T101" fmla="*/ 52 h 1163"/>
              <a:gd name="T102" fmla="*/ 465 w 1062"/>
              <a:gd name="T103" fmla="*/ 181 h 1163"/>
              <a:gd name="T104" fmla="*/ 378 w 1062"/>
              <a:gd name="T105" fmla="*/ 79 h 1163"/>
              <a:gd name="T106" fmla="*/ 267 w 1062"/>
              <a:gd name="T107" fmla="*/ 117 h 1163"/>
              <a:gd name="T108" fmla="*/ 335 w 1062"/>
              <a:gd name="T109" fmla="*/ 75 h 1163"/>
              <a:gd name="T110" fmla="*/ 360 w 1062"/>
              <a:gd name="T111" fmla="*/ 0 h 1163"/>
              <a:gd name="T112" fmla="*/ 447 w 1062"/>
              <a:gd name="T113" fmla="*/ 18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2" h="1163">
                <a:moveTo>
                  <a:pt x="310" y="233"/>
                </a:moveTo>
                <a:lnTo>
                  <a:pt x="341" y="287"/>
                </a:lnTo>
                <a:lnTo>
                  <a:pt x="204" y="303"/>
                </a:lnTo>
                <a:lnTo>
                  <a:pt x="98" y="271"/>
                </a:lnTo>
                <a:lnTo>
                  <a:pt x="104" y="259"/>
                </a:lnTo>
                <a:lnTo>
                  <a:pt x="138" y="269"/>
                </a:lnTo>
                <a:lnTo>
                  <a:pt x="179" y="241"/>
                </a:lnTo>
                <a:lnTo>
                  <a:pt x="172" y="126"/>
                </a:lnTo>
                <a:lnTo>
                  <a:pt x="201" y="117"/>
                </a:lnTo>
                <a:lnTo>
                  <a:pt x="235" y="176"/>
                </a:lnTo>
                <a:lnTo>
                  <a:pt x="285" y="183"/>
                </a:lnTo>
                <a:lnTo>
                  <a:pt x="289" y="189"/>
                </a:lnTo>
                <a:lnTo>
                  <a:pt x="310" y="233"/>
                </a:lnTo>
                <a:close/>
                <a:moveTo>
                  <a:pt x="687" y="124"/>
                </a:moveTo>
                <a:lnTo>
                  <a:pt x="728" y="275"/>
                </a:lnTo>
                <a:lnTo>
                  <a:pt x="766" y="329"/>
                </a:lnTo>
                <a:lnTo>
                  <a:pt x="847" y="440"/>
                </a:lnTo>
                <a:lnTo>
                  <a:pt x="847" y="460"/>
                </a:lnTo>
                <a:lnTo>
                  <a:pt x="843" y="575"/>
                </a:lnTo>
                <a:lnTo>
                  <a:pt x="926" y="594"/>
                </a:lnTo>
                <a:lnTo>
                  <a:pt x="946" y="582"/>
                </a:lnTo>
                <a:lnTo>
                  <a:pt x="1035" y="831"/>
                </a:lnTo>
                <a:lnTo>
                  <a:pt x="1055" y="980"/>
                </a:lnTo>
                <a:lnTo>
                  <a:pt x="1062" y="1029"/>
                </a:lnTo>
                <a:lnTo>
                  <a:pt x="992" y="1027"/>
                </a:lnTo>
                <a:lnTo>
                  <a:pt x="867" y="1023"/>
                </a:lnTo>
                <a:lnTo>
                  <a:pt x="850" y="1023"/>
                </a:lnTo>
                <a:lnTo>
                  <a:pt x="813" y="1022"/>
                </a:lnTo>
                <a:lnTo>
                  <a:pt x="694" y="1018"/>
                </a:lnTo>
                <a:lnTo>
                  <a:pt x="660" y="1025"/>
                </a:lnTo>
                <a:lnTo>
                  <a:pt x="637" y="1031"/>
                </a:lnTo>
                <a:lnTo>
                  <a:pt x="614" y="1036"/>
                </a:lnTo>
                <a:lnTo>
                  <a:pt x="590" y="1049"/>
                </a:lnTo>
                <a:lnTo>
                  <a:pt x="565" y="1063"/>
                </a:lnTo>
                <a:lnTo>
                  <a:pt x="536" y="1079"/>
                </a:lnTo>
                <a:lnTo>
                  <a:pt x="405" y="1084"/>
                </a:lnTo>
                <a:lnTo>
                  <a:pt x="380" y="1128"/>
                </a:lnTo>
                <a:lnTo>
                  <a:pt x="344" y="1163"/>
                </a:lnTo>
                <a:lnTo>
                  <a:pt x="341" y="1160"/>
                </a:lnTo>
                <a:lnTo>
                  <a:pt x="244" y="1102"/>
                </a:lnTo>
                <a:lnTo>
                  <a:pt x="213" y="1000"/>
                </a:lnTo>
                <a:lnTo>
                  <a:pt x="168" y="975"/>
                </a:lnTo>
                <a:lnTo>
                  <a:pt x="206" y="891"/>
                </a:lnTo>
                <a:lnTo>
                  <a:pt x="152" y="858"/>
                </a:lnTo>
                <a:lnTo>
                  <a:pt x="186" y="813"/>
                </a:lnTo>
                <a:lnTo>
                  <a:pt x="168" y="790"/>
                </a:lnTo>
                <a:lnTo>
                  <a:pt x="120" y="786"/>
                </a:lnTo>
                <a:lnTo>
                  <a:pt x="36" y="743"/>
                </a:lnTo>
                <a:lnTo>
                  <a:pt x="0" y="677"/>
                </a:lnTo>
                <a:lnTo>
                  <a:pt x="1" y="664"/>
                </a:lnTo>
                <a:lnTo>
                  <a:pt x="9" y="637"/>
                </a:lnTo>
                <a:lnTo>
                  <a:pt x="10" y="634"/>
                </a:lnTo>
                <a:lnTo>
                  <a:pt x="18" y="603"/>
                </a:lnTo>
                <a:lnTo>
                  <a:pt x="30" y="555"/>
                </a:lnTo>
                <a:lnTo>
                  <a:pt x="111" y="524"/>
                </a:lnTo>
                <a:lnTo>
                  <a:pt x="131" y="517"/>
                </a:lnTo>
                <a:lnTo>
                  <a:pt x="149" y="530"/>
                </a:lnTo>
                <a:lnTo>
                  <a:pt x="156" y="537"/>
                </a:lnTo>
                <a:lnTo>
                  <a:pt x="161" y="535"/>
                </a:lnTo>
                <a:lnTo>
                  <a:pt x="188" y="526"/>
                </a:lnTo>
                <a:lnTo>
                  <a:pt x="163" y="503"/>
                </a:lnTo>
                <a:lnTo>
                  <a:pt x="161" y="496"/>
                </a:lnTo>
                <a:lnTo>
                  <a:pt x="156" y="460"/>
                </a:lnTo>
                <a:lnTo>
                  <a:pt x="154" y="436"/>
                </a:lnTo>
                <a:lnTo>
                  <a:pt x="84" y="381"/>
                </a:lnTo>
                <a:lnTo>
                  <a:pt x="89" y="356"/>
                </a:lnTo>
                <a:lnTo>
                  <a:pt x="66" y="341"/>
                </a:lnTo>
                <a:lnTo>
                  <a:pt x="79" y="311"/>
                </a:lnTo>
                <a:lnTo>
                  <a:pt x="86" y="312"/>
                </a:lnTo>
                <a:lnTo>
                  <a:pt x="163" y="354"/>
                </a:lnTo>
                <a:lnTo>
                  <a:pt x="202" y="356"/>
                </a:lnTo>
                <a:lnTo>
                  <a:pt x="265" y="361"/>
                </a:lnTo>
                <a:lnTo>
                  <a:pt x="335" y="361"/>
                </a:lnTo>
                <a:lnTo>
                  <a:pt x="325" y="411"/>
                </a:lnTo>
                <a:lnTo>
                  <a:pt x="323" y="422"/>
                </a:lnTo>
                <a:lnTo>
                  <a:pt x="296" y="460"/>
                </a:lnTo>
                <a:lnTo>
                  <a:pt x="285" y="476"/>
                </a:lnTo>
                <a:lnTo>
                  <a:pt x="269" y="488"/>
                </a:lnTo>
                <a:lnTo>
                  <a:pt x="235" y="515"/>
                </a:lnTo>
                <a:lnTo>
                  <a:pt x="211" y="526"/>
                </a:lnTo>
                <a:lnTo>
                  <a:pt x="192" y="535"/>
                </a:lnTo>
                <a:lnTo>
                  <a:pt x="161" y="549"/>
                </a:lnTo>
                <a:lnTo>
                  <a:pt x="150" y="553"/>
                </a:lnTo>
                <a:lnTo>
                  <a:pt x="98" y="580"/>
                </a:lnTo>
                <a:lnTo>
                  <a:pt x="91" y="587"/>
                </a:lnTo>
                <a:lnTo>
                  <a:pt x="48" y="612"/>
                </a:lnTo>
                <a:lnTo>
                  <a:pt x="46" y="646"/>
                </a:lnTo>
                <a:lnTo>
                  <a:pt x="109" y="594"/>
                </a:lnTo>
                <a:lnTo>
                  <a:pt x="156" y="584"/>
                </a:lnTo>
                <a:lnTo>
                  <a:pt x="220" y="557"/>
                </a:lnTo>
                <a:lnTo>
                  <a:pt x="265" y="530"/>
                </a:lnTo>
                <a:lnTo>
                  <a:pt x="290" y="522"/>
                </a:lnTo>
                <a:lnTo>
                  <a:pt x="341" y="487"/>
                </a:lnTo>
                <a:lnTo>
                  <a:pt x="341" y="485"/>
                </a:lnTo>
                <a:lnTo>
                  <a:pt x="344" y="478"/>
                </a:lnTo>
                <a:lnTo>
                  <a:pt x="351" y="460"/>
                </a:lnTo>
                <a:lnTo>
                  <a:pt x="353" y="456"/>
                </a:lnTo>
                <a:lnTo>
                  <a:pt x="362" y="460"/>
                </a:lnTo>
                <a:lnTo>
                  <a:pt x="386" y="470"/>
                </a:lnTo>
                <a:lnTo>
                  <a:pt x="380" y="510"/>
                </a:lnTo>
                <a:lnTo>
                  <a:pt x="380" y="553"/>
                </a:lnTo>
                <a:lnTo>
                  <a:pt x="375" y="587"/>
                </a:lnTo>
                <a:lnTo>
                  <a:pt x="412" y="618"/>
                </a:lnTo>
                <a:lnTo>
                  <a:pt x="432" y="593"/>
                </a:lnTo>
                <a:lnTo>
                  <a:pt x="454" y="639"/>
                </a:lnTo>
                <a:lnTo>
                  <a:pt x="452" y="675"/>
                </a:lnTo>
                <a:lnTo>
                  <a:pt x="450" y="675"/>
                </a:lnTo>
                <a:lnTo>
                  <a:pt x="430" y="704"/>
                </a:lnTo>
                <a:lnTo>
                  <a:pt x="425" y="709"/>
                </a:lnTo>
                <a:lnTo>
                  <a:pt x="412" y="751"/>
                </a:lnTo>
                <a:lnTo>
                  <a:pt x="457" y="725"/>
                </a:lnTo>
                <a:lnTo>
                  <a:pt x="506" y="682"/>
                </a:lnTo>
                <a:lnTo>
                  <a:pt x="542" y="637"/>
                </a:lnTo>
                <a:lnTo>
                  <a:pt x="547" y="639"/>
                </a:lnTo>
                <a:lnTo>
                  <a:pt x="587" y="648"/>
                </a:lnTo>
                <a:lnTo>
                  <a:pt x="596" y="648"/>
                </a:lnTo>
                <a:lnTo>
                  <a:pt x="615" y="648"/>
                </a:lnTo>
                <a:lnTo>
                  <a:pt x="644" y="598"/>
                </a:lnTo>
                <a:lnTo>
                  <a:pt x="639" y="567"/>
                </a:lnTo>
                <a:lnTo>
                  <a:pt x="567" y="587"/>
                </a:lnTo>
                <a:lnTo>
                  <a:pt x="558" y="584"/>
                </a:lnTo>
                <a:lnTo>
                  <a:pt x="488" y="555"/>
                </a:lnTo>
                <a:lnTo>
                  <a:pt x="470" y="530"/>
                </a:lnTo>
                <a:lnTo>
                  <a:pt x="456" y="510"/>
                </a:lnTo>
                <a:lnTo>
                  <a:pt x="504" y="481"/>
                </a:lnTo>
                <a:lnTo>
                  <a:pt x="549" y="472"/>
                </a:lnTo>
                <a:lnTo>
                  <a:pt x="554" y="460"/>
                </a:lnTo>
                <a:lnTo>
                  <a:pt x="561" y="445"/>
                </a:lnTo>
                <a:lnTo>
                  <a:pt x="511" y="408"/>
                </a:lnTo>
                <a:lnTo>
                  <a:pt x="500" y="400"/>
                </a:lnTo>
                <a:lnTo>
                  <a:pt x="497" y="375"/>
                </a:lnTo>
                <a:lnTo>
                  <a:pt x="517" y="361"/>
                </a:lnTo>
                <a:lnTo>
                  <a:pt x="470" y="350"/>
                </a:lnTo>
                <a:lnTo>
                  <a:pt x="452" y="329"/>
                </a:lnTo>
                <a:lnTo>
                  <a:pt x="486" y="307"/>
                </a:lnTo>
                <a:lnTo>
                  <a:pt x="529" y="291"/>
                </a:lnTo>
                <a:lnTo>
                  <a:pt x="540" y="284"/>
                </a:lnTo>
                <a:lnTo>
                  <a:pt x="567" y="271"/>
                </a:lnTo>
                <a:lnTo>
                  <a:pt x="561" y="260"/>
                </a:lnTo>
                <a:lnTo>
                  <a:pt x="493" y="273"/>
                </a:lnTo>
                <a:lnTo>
                  <a:pt x="468" y="271"/>
                </a:lnTo>
                <a:lnTo>
                  <a:pt x="542" y="214"/>
                </a:lnTo>
                <a:lnTo>
                  <a:pt x="599" y="203"/>
                </a:lnTo>
                <a:lnTo>
                  <a:pt x="622" y="178"/>
                </a:lnTo>
                <a:lnTo>
                  <a:pt x="619" y="176"/>
                </a:lnTo>
                <a:lnTo>
                  <a:pt x="579" y="165"/>
                </a:lnTo>
                <a:lnTo>
                  <a:pt x="576" y="165"/>
                </a:lnTo>
                <a:lnTo>
                  <a:pt x="551" y="142"/>
                </a:lnTo>
                <a:lnTo>
                  <a:pt x="561" y="124"/>
                </a:lnTo>
                <a:lnTo>
                  <a:pt x="579" y="92"/>
                </a:lnTo>
                <a:lnTo>
                  <a:pt x="588" y="81"/>
                </a:lnTo>
                <a:lnTo>
                  <a:pt x="687" y="124"/>
                </a:lnTo>
                <a:close/>
                <a:moveTo>
                  <a:pt x="526" y="52"/>
                </a:moveTo>
                <a:lnTo>
                  <a:pt x="452" y="140"/>
                </a:lnTo>
                <a:lnTo>
                  <a:pt x="479" y="169"/>
                </a:lnTo>
                <a:lnTo>
                  <a:pt x="465" y="181"/>
                </a:lnTo>
                <a:lnTo>
                  <a:pt x="407" y="239"/>
                </a:lnTo>
                <a:lnTo>
                  <a:pt x="362" y="214"/>
                </a:lnTo>
                <a:lnTo>
                  <a:pt x="378" y="79"/>
                </a:lnTo>
                <a:lnTo>
                  <a:pt x="341" y="117"/>
                </a:lnTo>
                <a:lnTo>
                  <a:pt x="314" y="144"/>
                </a:lnTo>
                <a:lnTo>
                  <a:pt x="267" y="117"/>
                </a:lnTo>
                <a:lnTo>
                  <a:pt x="267" y="88"/>
                </a:lnTo>
                <a:lnTo>
                  <a:pt x="335" y="79"/>
                </a:lnTo>
                <a:lnTo>
                  <a:pt x="335" y="75"/>
                </a:lnTo>
                <a:lnTo>
                  <a:pt x="341" y="66"/>
                </a:lnTo>
                <a:lnTo>
                  <a:pt x="348" y="39"/>
                </a:lnTo>
                <a:lnTo>
                  <a:pt x="360" y="0"/>
                </a:lnTo>
                <a:lnTo>
                  <a:pt x="369" y="2"/>
                </a:lnTo>
                <a:lnTo>
                  <a:pt x="407" y="9"/>
                </a:lnTo>
                <a:lnTo>
                  <a:pt x="447" y="18"/>
                </a:lnTo>
                <a:lnTo>
                  <a:pt x="490" y="38"/>
                </a:lnTo>
                <a:lnTo>
                  <a:pt x="526" y="5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E35BCA7C-9618-9133-0BF7-057D1F108847}"/>
              </a:ext>
            </a:extLst>
          </p:cNvPr>
          <p:cNvSpPr>
            <a:spLocks noEditPoints="1"/>
          </p:cNvSpPr>
          <p:nvPr/>
        </p:nvSpPr>
        <p:spPr bwMode="auto">
          <a:xfrm>
            <a:off x="3983070" y="749301"/>
            <a:ext cx="1225560" cy="1089025"/>
          </a:xfrm>
          <a:custGeom>
            <a:avLst/>
            <a:gdLst>
              <a:gd name="T0" fmla="*/ 85 w 772"/>
              <a:gd name="T1" fmla="*/ 273 h 686"/>
              <a:gd name="T2" fmla="*/ 162 w 772"/>
              <a:gd name="T3" fmla="*/ 293 h 686"/>
              <a:gd name="T4" fmla="*/ 92 w 772"/>
              <a:gd name="T5" fmla="*/ 349 h 686"/>
              <a:gd name="T6" fmla="*/ 47 w 772"/>
              <a:gd name="T7" fmla="*/ 268 h 686"/>
              <a:gd name="T8" fmla="*/ 27 w 772"/>
              <a:gd name="T9" fmla="*/ 196 h 686"/>
              <a:gd name="T10" fmla="*/ 128 w 772"/>
              <a:gd name="T11" fmla="*/ 214 h 686"/>
              <a:gd name="T12" fmla="*/ 443 w 772"/>
              <a:gd name="T13" fmla="*/ 234 h 686"/>
              <a:gd name="T14" fmla="*/ 513 w 772"/>
              <a:gd name="T15" fmla="*/ 266 h 686"/>
              <a:gd name="T16" fmla="*/ 551 w 772"/>
              <a:gd name="T17" fmla="*/ 223 h 686"/>
              <a:gd name="T18" fmla="*/ 558 w 772"/>
              <a:gd name="T19" fmla="*/ 331 h 686"/>
              <a:gd name="T20" fmla="*/ 621 w 772"/>
              <a:gd name="T21" fmla="*/ 261 h 686"/>
              <a:gd name="T22" fmla="*/ 680 w 772"/>
              <a:gd name="T23" fmla="*/ 402 h 686"/>
              <a:gd name="T24" fmla="*/ 740 w 772"/>
              <a:gd name="T25" fmla="*/ 325 h 686"/>
              <a:gd name="T26" fmla="*/ 693 w 772"/>
              <a:gd name="T27" fmla="*/ 200 h 686"/>
              <a:gd name="T28" fmla="*/ 716 w 772"/>
              <a:gd name="T29" fmla="*/ 165 h 686"/>
              <a:gd name="T30" fmla="*/ 772 w 772"/>
              <a:gd name="T31" fmla="*/ 219 h 686"/>
              <a:gd name="T32" fmla="*/ 736 w 772"/>
              <a:gd name="T33" fmla="*/ 313 h 686"/>
              <a:gd name="T34" fmla="*/ 734 w 772"/>
              <a:gd name="T35" fmla="*/ 465 h 686"/>
              <a:gd name="T36" fmla="*/ 499 w 772"/>
              <a:gd name="T37" fmla="*/ 654 h 686"/>
              <a:gd name="T38" fmla="*/ 454 w 772"/>
              <a:gd name="T39" fmla="*/ 661 h 686"/>
              <a:gd name="T40" fmla="*/ 422 w 772"/>
              <a:gd name="T41" fmla="*/ 596 h 686"/>
              <a:gd name="T42" fmla="*/ 347 w 772"/>
              <a:gd name="T43" fmla="*/ 530 h 686"/>
              <a:gd name="T44" fmla="*/ 241 w 772"/>
              <a:gd name="T45" fmla="*/ 516 h 686"/>
              <a:gd name="T46" fmla="*/ 223 w 772"/>
              <a:gd name="T47" fmla="*/ 415 h 686"/>
              <a:gd name="T48" fmla="*/ 305 w 772"/>
              <a:gd name="T49" fmla="*/ 417 h 686"/>
              <a:gd name="T50" fmla="*/ 395 w 772"/>
              <a:gd name="T51" fmla="*/ 485 h 686"/>
              <a:gd name="T52" fmla="*/ 397 w 772"/>
              <a:gd name="T53" fmla="*/ 481 h 686"/>
              <a:gd name="T54" fmla="*/ 359 w 772"/>
              <a:gd name="T55" fmla="*/ 397 h 686"/>
              <a:gd name="T56" fmla="*/ 411 w 772"/>
              <a:gd name="T57" fmla="*/ 363 h 686"/>
              <a:gd name="T58" fmla="*/ 347 w 772"/>
              <a:gd name="T59" fmla="*/ 313 h 686"/>
              <a:gd name="T60" fmla="*/ 354 w 772"/>
              <a:gd name="T61" fmla="*/ 198 h 686"/>
              <a:gd name="T62" fmla="*/ 345 w 772"/>
              <a:gd name="T63" fmla="*/ 142 h 686"/>
              <a:gd name="T64" fmla="*/ 384 w 772"/>
              <a:gd name="T65" fmla="*/ 171 h 686"/>
              <a:gd name="T66" fmla="*/ 382 w 772"/>
              <a:gd name="T67" fmla="*/ 183 h 686"/>
              <a:gd name="T68" fmla="*/ 443 w 772"/>
              <a:gd name="T69" fmla="*/ 234 h 686"/>
              <a:gd name="T70" fmla="*/ 411 w 772"/>
              <a:gd name="T71" fmla="*/ 121 h 686"/>
              <a:gd name="T72" fmla="*/ 377 w 772"/>
              <a:gd name="T73" fmla="*/ 0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72" h="686">
                <a:moveTo>
                  <a:pt x="85" y="243"/>
                </a:moveTo>
                <a:lnTo>
                  <a:pt x="85" y="273"/>
                </a:lnTo>
                <a:lnTo>
                  <a:pt x="146" y="253"/>
                </a:lnTo>
                <a:lnTo>
                  <a:pt x="162" y="293"/>
                </a:lnTo>
                <a:lnTo>
                  <a:pt x="113" y="314"/>
                </a:lnTo>
                <a:lnTo>
                  <a:pt x="92" y="349"/>
                </a:lnTo>
                <a:lnTo>
                  <a:pt x="16" y="304"/>
                </a:lnTo>
                <a:lnTo>
                  <a:pt x="47" y="268"/>
                </a:lnTo>
                <a:lnTo>
                  <a:pt x="0" y="237"/>
                </a:lnTo>
                <a:lnTo>
                  <a:pt x="27" y="196"/>
                </a:lnTo>
                <a:lnTo>
                  <a:pt x="68" y="187"/>
                </a:lnTo>
                <a:lnTo>
                  <a:pt x="128" y="214"/>
                </a:lnTo>
                <a:lnTo>
                  <a:pt x="85" y="243"/>
                </a:lnTo>
                <a:close/>
                <a:moveTo>
                  <a:pt x="443" y="234"/>
                </a:moveTo>
                <a:lnTo>
                  <a:pt x="472" y="280"/>
                </a:lnTo>
                <a:lnTo>
                  <a:pt x="513" y="266"/>
                </a:lnTo>
                <a:lnTo>
                  <a:pt x="528" y="191"/>
                </a:lnTo>
                <a:lnTo>
                  <a:pt x="551" y="223"/>
                </a:lnTo>
                <a:lnTo>
                  <a:pt x="524" y="318"/>
                </a:lnTo>
                <a:lnTo>
                  <a:pt x="558" y="331"/>
                </a:lnTo>
                <a:lnTo>
                  <a:pt x="578" y="244"/>
                </a:lnTo>
                <a:lnTo>
                  <a:pt x="621" y="261"/>
                </a:lnTo>
                <a:lnTo>
                  <a:pt x="661" y="332"/>
                </a:lnTo>
                <a:lnTo>
                  <a:pt x="680" y="402"/>
                </a:lnTo>
                <a:lnTo>
                  <a:pt x="715" y="372"/>
                </a:lnTo>
                <a:lnTo>
                  <a:pt x="740" y="325"/>
                </a:lnTo>
                <a:lnTo>
                  <a:pt x="720" y="277"/>
                </a:lnTo>
                <a:lnTo>
                  <a:pt x="693" y="200"/>
                </a:lnTo>
                <a:lnTo>
                  <a:pt x="680" y="153"/>
                </a:lnTo>
                <a:lnTo>
                  <a:pt x="716" y="165"/>
                </a:lnTo>
                <a:lnTo>
                  <a:pt x="758" y="200"/>
                </a:lnTo>
                <a:lnTo>
                  <a:pt x="772" y="219"/>
                </a:lnTo>
                <a:lnTo>
                  <a:pt x="767" y="279"/>
                </a:lnTo>
                <a:lnTo>
                  <a:pt x="736" y="313"/>
                </a:lnTo>
                <a:lnTo>
                  <a:pt x="759" y="361"/>
                </a:lnTo>
                <a:lnTo>
                  <a:pt x="734" y="465"/>
                </a:lnTo>
                <a:lnTo>
                  <a:pt x="609" y="686"/>
                </a:lnTo>
                <a:lnTo>
                  <a:pt x="499" y="654"/>
                </a:lnTo>
                <a:lnTo>
                  <a:pt x="470" y="657"/>
                </a:lnTo>
                <a:lnTo>
                  <a:pt x="454" y="661"/>
                </a:lnTo>
                <a:lnTo>
                  <a:pt x="429" y="622"/>
                </a:lnTo>
                <a:lnTo>
                  <a:pt x="422" y="596"/>
                </a:lnTo>
                <a:lnTo>
                  <a:pt x="368" y="553"/>
                </a:lnTo>
                <a:lnTo>
                  <a:pt x="347" y="530"/>
                </a:lnTo>
                <a:lnTo>
                  <a:pt x="289" y="534"/>
                </a:lnTo>
                <a:lnTo>
                  <a:pt x="241" y="516"/>
                </a:lnTo>
                <a:lnTo>
                  <a:pt x="230" y="447"/>
                </a:lnTo>
                <a:lnTo>
                  <a:pt x="223" y="415"/>
                </a:lnTo>
                <a:lnTo>
                  <a:pt x="264" y="377"/>
                </a:lnTo>
                <a:lnTo>
                  <a:pt x="305" y="417"/>
                </a:lnTo>
                <a:lnTo>
                  <a:pt x="341" y="449"/>
                </a:lnTo>
                <a:lnTo>
                  <a:pt x="395" y="485"/>
                </a:lnTo>
                <a:lnTo>
                  <a:pt x="397" y="487"/>
                </a:lnTo>
                <a:lnTo>
                  <a:pt x="397" y="481"/>
                </a:lnTo>
                <a:lnTo>
                  <a:pt x="406" y="431"/>
                </a:lnTo>
                <a:lnTo>
                  <a:pt x="359" y="397"/>
                </a:lnTo>
                <a:lnTo>
                  <a:pt x="357" y="359"/>
                </a:lnTo>
                <a:lnTo>
                  <a:pt x="411" y="363"/>
                </a:lnTo>
                <a:lnTo>
                  <a:pt x="418" y="340"/>
                </a:lnTo>
                <a:lnTo>
                  <a:pt x="347" y="313"/>
                </a:lnTo>
                <a:lnTo>
                  <a:pt x="341" y="230"/>
                </a:lnTo>
                <a:lnTo>
                  <a:pt x="354" y="198"/>
                </a:lnTo>
                <a:lnTo>
                  <a:pt x="330" y="165"/>
                </a:lnTo>
                <a:lnTo>
                  <a:pt x="345" y="142"/>
                </a:lnTo>
                <a:lnTo>
                  <a:pt x="372" y="146"/>
                </a:lnTo>
                <a:lnTo>
                  <a:pt x="384" y="171"/>
                </a:lnTo>
                <a:lnTo>
                  <a:pt x="384" y="176"/>
                </a:lnTo>
                <a:lnTo>
                  <a:pt x="382" y="183"/>
                </a:lnTo>
                <a:lnTo>
                  <a:pt x="426" y="183"/>
                </a:lnTo>
                <a:lnTo>
                  <a:pt x="443" y="234"/>
                </a:lnTo>
                <a:close/>
                <a:moveTo>
                  <a:pt x="422" y="20"/>
                </a:moveTo>
                <a:lnTo>
                  <a:pt x="411" y="121"/>
                </a:lnTo>
                <a:lnTo>
                  <a:pt x="336" y="86"/>
                </a:lnTo>
                <a:lnTo>
                  <a:pt x="377" y="0"/>
                </a:lnTo>
                <a:lnTo>
                  <a:pt x="422" y="2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26709E7F-77F4-CF17-5254-7E3B790DE100}"/>
              </a:ext>
            </a:extLst>
          </p:cNvPr>
          <p:cNvSpPr>
            <a:spLocks/>
          </p:cNvSpPr>
          <p:nvPr/>
        </p:nvSpPr>
        <p:spPr bwMode="auto">
          <a:xfrm>
            <a:off x="7661337" y="1712914"/>
            <a:ext cx="873132" cy="1357313"/>
          </a:xfrm>
          <a:custGeom>
            <a:avLst/>
            <a:gdLst>
              <a:gd name="T0" fmla="*/ 431 w 550"/>
              <a:gd name="T1" fmla="*/ 379 h 855"/>
              <a:gd name="T2" fmla="*/ 420 w 550"/>
              <a:gd name="T3" fmla="*/ 379 h 855"/>
              <a:gd name="T4" fmla="*/ 377 w 550"/>
              <a:gd name="T5" fmla="*/ 379 h 855"/>
              <a:gd name="T6" fmla="*/ 282 w 550"/>
              <a:gd name="T7" fmla="*/ 375 h 855"/>
              <a:gd name="T8" fmla="*/ 209 w 550"/>
              <a:gd name="T9" fmla="*/ 350 h 855"/>
              <a:gd name="T10" fmla="*/ 196 w 550"/>
              <a:gd name="T11" fmla="*/ 345 h 855"/>
              <a:gd name="T12" fmla="*/ 187 w 550"/>
              <a:gd name="T13" fmla="*/ 348 h 855"/>
              <a:gd name="T14" fmla="*/ 151 w 550"/>
              <a:gd name="T15" fmla="*/ 356 h 855"/>
              <a:gd name="T16" fmla="*/ 144 w 550"/>
              <a:gd name="T17" fmla="*/ 357 h 855"/>
              <a:gd name="T18" fmla="*/ 119 w 550"/>
              <a:gd name="T19" fmla="*/ 370 h 855"/>
              <a:gd name="T20" fmla="*/ 126 w 550"/>
              <a:gd name="T21" fmla="*/ 390 h 855"/>
              <a:gd name="T22" fmla="*/ 142 w 550"/>
              <a:gd name="T23" fmla="*/ 388 h 855"/>
              <a:gd name="T24" fmla="*/ 176 w 550"/>
              <a:gd name="T25" fmla="*/ 381 h 855"/>
              <a:gd name="T26" fmla="*/ 209 w 550"/>
              <a:gd name="T27" fmla="*/ 375 h 855"/>
              <a:gd name="T28" fmla="*/ 189 w 550"/>
              <a:gd name="T29" fmla="*/ 411 h 855"/>
              <a:gd name="T30" fmla="*/ 151 w 550"/>
              <a:gd name="T31" fmla="*/ 440 h 855"/>
              <a:gd name="T32" fmla="*/ 164 w 550"/>
              <a:gd name="T33" fmla="*/ 463 h 855"/>
              <a:gd name="T34" fmla="*/ 196 w 550"/>
              <a:gd name="T35" fmla="*/ 469 h 855"/>
              <a:gd name="T36" fmla="*/ 234 w 550"/>
              <a:gd name="T37" fmla="*/ 445 h 855"/>
              <a:gd name="T38" fmla="*/ 266 w 550"/>
              <a:gd name="T39" fmla="*/ 442 h 855"/>
              <a:gd name="T40" fmla="*/ 273 w 550"/>
              <a:gd name="T41" fmla="*/ 456 h 855"/>
              <a:gd name="T42" fmla="*/ 235 w 550"/>
              <a:gd name="T43" fmla="*/ 472 h 855"/>
              <a:gd name="T44" fmla="*/ 253 w 550"/>
              <a:gd name="T45" fmla="*/ 485 h 855"/>
              <a:gd name="T46" fmla="*/ 284 w 550"/>
              <a:gd name="T47" fmla="*/ 481 h 855"/>
              <a:gd name="T48" fmla="*/ 345 w 550"/>
              <a:gd name="T49" fmla="*/ 474 h 855"/>
              <a:gd name="T50" fmla="*/ 401 w 550"/>
              <a:gd name="T51" fmla="*/ 480 h 855"/>
              <a:gd name="T52" fmla="*/ 440 w 550"/>
              <a:gd name="T53" fmla="*/ 485 h 855"/>
              <a:gd name="T54" fmla="*/ 454 w 550"/>
              <a:gd name="T55" fmla="*/ 519 h 855"/>
              <a:gd name="T56" fmla="*/ 514 w 550"/>
              <a:gd name="T57" fmla="*/ 517 h 855"/>
              <a:gd name="T58" fmla="*/ 539 w 550"/>
              <a:gd name="T59" fmla="*/ 514 h 855"/>
              <a:gd name="T60" fmla="*/ 550 w 550"/>
              <a:gd name="T61" fmla="*/ 578 h 855"/>
              <a:gd name="T62" fmla="*/ 526 w 550"/>
              <a:gd name="T63" fmla="*/ 587 h 855"/>
              <a:gd name="T64" fmla="*/ 512 w 550"/>
              <a:gd name="T65" fmla="*/ 594 h 855"/>
              <a:gd name="T66" fmla="*/ 503 w 550"/>
              <a:gd name="T67" fmla="*/ 598 h 855"/>
              <a:gd name="T68" fmla="*/ 271 w 550"/>
              <a:gd name="T69" fmla="*/ 695 h 855"/>
              <a:gd name="T70" fmla="*/ 106 w 550"/>
              <a:gd name="T71" fmla="*/ 855 h 855"/>
              <a:gd name="T72" fmla="*/ 106 w 550"/>
              <a:gd name="T73" fmla="*/ 830 h 855"/>
              <a:gd name="T74" fmla="*/ 106 w 550"/>
              <a:gd name="T75" fmla="*/ 824 h 855"/>
              <a:gd name="T76" fmla="*/ 104 w 550"/>
              <a:gd name="T77" fmla="*/ 808 h 855"/>
              <a:gd name="T78" fmla="*/ 103 w 550"/>
              <a:gd name="T79" fmla="*/ 763 h 855"/>
              <a:gd name="T80" fmla="*/ 103 w 550"/>
              <a:gd name="T81" fmla="*/ 727 h 855"/>
              <a:gd name="T82" fmla="*/ 85 w 550"/>
              <a:gd name="T83" fmla="*/ 681 h 855"/>
              <a:gd name="T84" fmla="*/ 20 w 550"/>
              <a:gd name="T85" fmla="*/ 519 h 855"/>
              <a:gd name="T86" fmla="*/ 2 w 550"/>
              <a:gd name="T87" fmla="*/ 392 h 855"/>
              <a:gd name="T88" fmla="*/ 2 w 550"/>
              <a:gd name="T89" fmla="*/ 383 h 855"/>
              <a:gd name="T90" fmla="*/ 0 w 550"/>
              <a:gd name="T91" fmla="*/ 368 h 855"/>
              <a:gd name="T92" fmla="*/ 15 w 550"/>
              <a:gd name="T93" fmla="*/ 307 h 855"/>
              <a:gd name="T94" fmla="*/ 34 w 550"/>
              <a:gd name="T95" fmla="*/ 230 h 855"/>
              <a:gd name="T96" fmla="*/ 56 w 550"/>
              <a:gd name="T97" fmla="*/ 140 h 855"/>
              <a:gd name="T98" fmla="*/ 178 w 550"/>
              <a:gd name="T99" fmla="*/ 117 h 855"/>
              <a:gd name="T100" fmla="*/ 239 w 550"/>
              <a:gd name="T101" fmla="*/ 0 h 855"/>
              <a:gd name="T102" fmla="*/ 300 w 550"/>
              <a:gd name="T103" fmla="*/ 27 h 855"/>
              <a:gd name="T104" fmla="*/ 331 w 550"/>
              <a:gd name="T105" fmla="*/ 22 h 855"/>
              <a:gd name="T106" fmla="*/ 388 w 550"/>
              <a:gd name="T107" fmla="*/ 15 h 855"/>
              <a:gd name="T108" fmla="*/ 410 w 550"/>
              <a:gd name="T109" fmla="*/ 111 h 855"/>
              <a:gd name="T110" fmla="*/ 395 w 550"/>
              <a:gd name="T111" fmla="*/ 230 h 855"/>
              <a:gd name="T112" fmla="*/ 397 w 550"/>
              <a:gd name="T113" fmla="*/ 235 h 855"/>
              <a:gd name="T114" fmla="*/ 404 w 550"/>
              <a:gd name="T115" fmla="*/ 255 h 855"/>
              <a:gd name="T116" fmla="*/ 436 w 550"/>
              <a:gd name="T117" fmla="*/ 338 h 855"/>
              <a:gd name="T118" fmla="*/ 433 w 550"/>
              <a:gd name="T119" fmla="*/ 365 h 855"/>
              <a:gd name="T120" fmla="*/ 431 w 550"/>
              <a:gd name="T121" fmla="*/ 379 h 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50" h="855">
                <a:moveTo>
                  <a:pt x="431" y="379"/>
                </a:moveTo>
                <a:lnTo>
                  <a:pt x="420" y="379"/>
                </a:lnTo>
                <a:lnTo>
                  <a:pt x="377" y="379"/>
                </a:lnTo>
                <a:lnTo>
                  <a:pt x="282" y="375"/>
                </a:lnTo>
                <a:lnTo>
                  <a:pt x="209" y="350"/>
                </a:lnTo>
                <a:lnTo>
                  <a:pt x="196" y="345"/>
                </a:lnTo>
                <a:lnTo>
                  <a:pt x="187" y="348"/>
                </a:lnTo>
                <a:lnTo>
                  <a:pt x="151" y="356"/>
                </a:lnTo>
                <a:lnTo>
                  <a:pt x="144" y="357"/>
                </a:lnTo>
                <a:lnTo>
                  <a:pt x="119" y="370"/>
                </a:lnTo>
                <a:lnTo>
                  <a:pt x="126" y="390"/>
                </a:lnTo>
                <a:lnTo>
                  <a:pt x="142" y="388"/>
                </a:lnTo>
                <a:lnTo>
                  <a:pt x="176" y="381"/>
                </a:lnTo>
                <a:lnTo>
                  <a:pt x="209" y="375"/>
                </a:lnTo>
                <a:lnTo>
                  <a:pt x="189" y="411"/>
                </a:lnTo>
                <a:lnTo>
                  <a:pt x="151" y="440"/>
                </a:lnTo>
                <a:lnTo>
                  <a:pt x="164" y="463"/>
                </a:lnTo>
                <a:lnTo>
                  <a:pt x="196" y="469"/>
                </a:lnTo>
                <a:lnTo>
                  <a:pt x="234" y="445"/>
                </a:lnTo>
                <a:lnTo>
                  <a:pt x="266" y="442"/>
                </a:lnTo>
                <a:lnTo>
                  <a:pt x="273" y="456"/>
                </a:lnTo>
                <a:lnTo>
                  <a:pt x="235" y="472"/>
                </a:lnTo>
                <a:lnTo>
                  <a:pt x="253" y="485"/>
                </a:lnTo>
                <a:lnTo>
                  <a:pt x="284" y="481"/>
                </a:lnTo>
                <a:lnTo>
                  <a:pt x="345" y="474"/>
                </a:lnTo>
                <a:lnTo>
                  <a:pt x="401" y="480"/>
                </a:lnTo>
                <a:lnTo>
                  <a:pt x="440" y="485"/>
                </a:lnTo>
                <a:lnTo>
                  <a:pt x="454" y="519"/>
                </a:lnTo>
                <a:lnTo>
                  <a:pt x="514" y="517"/>
                </a:lnTo>
                <a:lnTo>
                  <a:pt x="539" y="514"/>
                </a:lnTo>
                <a:lnTo>
                  <a:pt x="550" y="578"/>
                </a:lnTo>
                <a:lnTo>
                  <a:pt x="526" y="587"/>
                </a:lnTo>
                <a:lnTo>
                  <a:pt x="512" y="594"/>
                </a:lnTo>
                <a:lnTo>
                  <a:pt x="503" y="598"/>
                </a:lnTo>
                <a:lnTo>
                  <a:pt x="271" y="695"/>
                </a:lnTo>
                <a:lnTo>
                  <a:pt x="106" y="855"/>
                </a:lnTo>
                <a:lnTo>
                  <a:pt x="106" y="830"/>
                </a:lnTo>
                <a:lnTo>
                  <a:pt x="106" y="824"/>
                </a:lnTo>
                <a:lnTo>
                  <a:pt x="104" y="808"/>
                </a:lnTo>
                <a:lnTo>
                  <a:pt x="103" y="763"/>
                </a:lnTo>
                <a:lnTo>
                  <a:pt x="103" y="727"/>
                </a:lnTo>
                <a:lnTo>
                  <a:pt x="85" y="681"/>
                </a:lnTo>
                <a:lnTo>
                  <a:pt x="20" y="519"/>
                </a:lnTo>
                <a:lnTo>
                  <a:pt x="2" y="392"/>
                </a:lnTo>
                <a:lnTo>
                  <a:pt x="2" y="383"/>
                </a:lnTo>
                <a:lnTo>
                  <a:pt x="0" y="368"/>
                </a:lnTo>
                <a:lnTo>
                  <a:pt x="15" y="307"/>
                </a:lnTo>
                <a:lnTo>
                  <a:pt x="34" y="230"/>
                </a:lnTo>
                <a:lnTo>
                  <a:pt x="56" y="140"/>
                </a:lnTo>
                <a:lnTo>
                  <a:pt x="178" y="117"/>
                </a:lnTo>
                <a:lnTo>
                  <a:pt x="239" y="0"/>
                </a:lnTo>
                <a:lnTo>
                  <a:pt x="300" y="27"/>
                </a:lnTo>
                <a:lnTo>
                  <a:pt x="331" y="22"/>
                </a:lnTo>
                <a:lnTo>
                  <a:pt x="388" y="15"/>
                </a:lnTo>
                <a:lnTo>
                  <a:pt x="410" y="111"/>
                </a:lnTo>
                <a:lnTo>
                  <a:pt x="395" y="230"/>
                </a:lnTo>
                <a:lnTo>
                  <a:pt x="397" y="235"/>
                </a:lnTo>
                <a:lnTo>
                  <a:pt x="404" y="255"/>
                </a:lnTo>
                <a:lnTo>
                  <a:pt x="436" y="338"/>
                </a:lnTo>
                <a:lnTo>
                  <a:pt x="433" y="365"/>
                </a:lnTo>
                <a:lnTo>
                  <a:pt x="431" y="379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0">
            <a:extLst>
              <a:ext uri="{FF2B5EF4-FFF2-40B4-BE49-F238E27FC236}">
                <a16:creationId xmlns:a16="http://schemas.microsoft.com/office/drawing/2014/main" id="{EFC9D13F-79F1-FE83-A97F-08405E1D9000}"/>
              </a:ext>
            </a:extLst>
          </p:cNvPr>
          <p:cNvSpPr>
            <a:spLocks/>
          </p:cNvSpPr>
          <p:nvPr/>
        </p:nvSpPr>
        <p:spPr bwMode="auto">
          <a:xfrm>
            <a:off x="6710417" y="307976"/>
            <a:ext cx="706443" cy="1676400"/>
          </a:xfrm>
          <a:custGeom>
            <a:avLst/>
            <a:gdLst>
              <a:gd name="T0" fmla="*/ 411 w 445"/>
              <a:gd name="T1" fmla="*/ 533 h 1056"/>
              <a:gd name="T2" fmla="*/ 409 w 445"/>
              <a:gd name="T3" fmla="*/ 603 h 1056"/>
              <a:gd name="T4" fmla="*/ 291 w 445"/>
              <a:gd name="T5" fmla="*/ 779 h 1056"/>
              <a:gd name="T6" fmla="*/ 188 w 445"/>
              <a:gd name="T7" fmla="*/ 862 h 1056"/>
              <a:gd name="T8" fmla="*/ 142 w 445"/>
              <a:gd name="T9" fmla="*/ 1005 h 1056"/>
              <a:gd name="T10" fmla="*/ 134 w 445"/>
              <a:gd name="T11" fmla="*/ 1029 h 1056"/>
              <a:gd name="T12" fmla="*/ 106 w 445"/>
              <a:gd name="T13" fmla="*/ 1056 h 1056"/>
              <a:gd name="T14" fmla="*/ 81 w 445"/>
              <a:gd name="T15" fmla="*/ 987 h 1056"/>
              <a:gd name="T16" fmla="*/ 73 w 445"/>
              <a:gd name="T17" fmla="*/ 971 h 1056"/>
              <a:gd name="T18" fmla="*/ 25 w 445"/>
              <a:gd name="T19" fmla="*/ 842 h 1056"/>
              <a:gd name="T20" fmla="*/ 25 w 445"/>
              <a:gd name="T21" fmla="*/ 797 h 1056"/>
              <a:gd name="T22" fmla="*/ 23 w 445"/>
              <a:gd name="T23" fmla="*/ 736 h 1056"/>
              <a:gd name="T24" fmla="*/ 131 w 445"/>
              <a:gd name="T25" fmla="*/ 476 h 1056"/>
              <a:gd name="T26" fmla="*/ 125 w 445"/>
              <a:gd name="T27" fmla="*/ 460 h 1056"/>
              <a:gd name="T28" fmla="*/ 48 w 445"/>
              <a:gd name="T29" fmla="*/ 205 h 1056"/>
              <a:gd name="T30" fmla="*/ 7 w 445"/>
              <a:gd name="T31" fmla="*/ 129 h 1056"/>
              <a:gd name="T32" fmla="*/ 25 w 445"/>
              <a:gd name="T33" fmla="*/ 63 h 1056"/>
              <a:gd name="T34" fmla="*/ 0 w 445"/>
              <a:gd name="T35" fmla="*/ 7 h 1056"/>
              <a:gd name="T36" fmla="*/ 55 w 445"/>
              <a:gd name="T37" fmla="*/ 20 h 1056"/>
              <a:gd name="T38" fmla="*/ 38 w 445"/>
              <a:gd name="T39" fmla="*/ 97 h 1056"/>
              <a:gd name="T40" fmla="*/ 82 w 445"/>
              <a:gd name="T41" fmla="*/ 74 h 1056"/>
              <a:gd name="T42" fmla="*/ 100 w 445"/>
              <a:gd name="T43" fmla="*/ 95 h 1056"/>
              <a:gd name="T44" fmla="*/ 111 w 445"/>
              <a:gd name="T45" fmla="*/ 110 h 1056"/>
              <a:gd name="T46" fmla="*/ 178 w 445"/>
              <a:gd name="T47" fmla="*/ 36 h 1056"/>
              <a:gd name="T48" fmla="*/ 206 w 445"/>
              <a:gd name="T49" fmla="*/ 66 h 1056"/>
              <a:gd name="T50" fmla="*/ 244 w 445"/>
              <a:gd name="T51" fmla="*/ 11 h 1056"/>
              <a:gd name="T52" fmla="*/ 249 w 445"/>
              <a:gd name="T53" fmla="*/ 0 h 1056"/>
              <a:gd name="T54" fmla="*/ 300 w 445"/>
              <a:gd name="T55" fmla="*/ 20 h 1056"/>
              <a:gd name="T56" fmla="*/ 296 w 445"/>
              <a:gd name="T57" fmla="*/ 29 h 1056"/>
              <a:gd name="T58" fmla="*/ 294 w 445"/>
              <a:gd name="T59" fmla="*/ 31 h 1056"/>
              <a:gd name="T60" fmla="*/ 278 w 445"/>
              <a:gd name="T61" fmla="*/ 83 h 1056"/>
              <a:gd name="T62" fmla="*/ 280 w 445"/>
              <a:gd name="T63" fmla="*/ 163 h 1056"/>
              <a:gd name="T64" fmla="*/ 330 w 445"/>
              <a:gd name="T65" fmla="*/ 115 h 1056"/>
              <a:gd name="T66" fmla="*/ 427 w 445"/>
              <a:gd name="T67" fmla="*/ 113 h 1056"/>
              <a:gd name="T68" fmla="*/ 445 w 445"/>
              <a:gd name="T69" fmla="*/ 183 h 1056"/>
              <a:gd name="T70" fmla="*/ 409 w 445"/>
              <a:gd name="T71" fmla="*/ 269 h 1056"/>
              <a:gd name="T72" fmla="*/ 434 w 445"/>
              <a:gd name="T73" fmla="*/ 285 h 1056"/>
              <a:gd name="T74" fmla="*/ 420 w 445"/>
              <a:gd name="T75" fmla="*/ 354 h 1056"/>
              <a:gd name="T76" fmla="*/ 357 w 445"/>
              <a:gd name="T77" fmla="*/ 368 h 1056"/>
              <a:gd name="T78" fmla="*/ 380 w 445"/>
              <a:gd name="T79" fmla="*/ 397 h 1056"/>
              <a:gd name="T80" fmla="*/ 287 w 445"/>
              <a:gd name="T81" fmla="*/ 436 h 1056"/>
              <a:gd name="T82" fmla="*/ 239 w 445"/>
              <a:gd name="T83" fmla="*/ 417 h 1056"/>
              <a:gd name="T84" fmla="*/ 176 w 445"/>
              <a:gd name="T85" fmla="*/ 449 h 1056"/>
              <a:gd name="T86" fmla="*/ 167 w 445"/>
              <a:gd name="T87" fmla="*/ 487 h 1056"/>
              <a:gd name="T88" fmla="*/ 160 w 445"/>
              <a:gd name="T89" fmla="*/ 517 h 1056"/>
              <a:gd name="T90" fmla="*/ 228 w 445"/>
              <a:gd name="T91" fmla="*/ 490 h 1056"/>
              <a:gd name="T92" fmla="*/ 310 w 445"/>
              <a:gd name="T93" fmla="*/ 496 h 1056"/>
              <a:gd name="T94" fmla="*/ 321 w 445"/>
              <a:gd name="T95" fmla="*/ 519 h 1056"/>
              <a:gd name="T96" fmla="*/ 276 w 445"/>
              <a:gd name="T97" fmla="*/ 585 h 1056"/>
              <a:gd name="T98" fmla="*/ 237 w 445"/>
              <a:gd name="T99" fmla="*/ 637 h 1056"/>
              <a:gd name="T100" fmla="*/ 187 w 445"/>
              <a:gd name="T101" fmla="*/ 693 h 1056"/>
              <a:gd name="T102" fmla="*/ 133 w 445"/>
              <a:gd name="T103" fmla="*/ 722 h 1056"/>
              <a:gd name="T104" fmla="*/ 129 w 445"/>
              <a:gd name="T105" fmla="*/ 725 h 1056"/>
              <a:gd name="T106" fmla="*/ 147 w 445"/>
              <a:gd name="T107" fmla="*/ 724 h 1056"/>
              <a:gd name="T108" fmla="*/ 183 w 445"/>
              <a:gd name="T109" fmla="*/ 724 h 1056"/>
              <a:gd name="T110" fmla="*/ 292 w 445"/>
              <a:gd name="T111" fmla="*/ 650 h 1056"/>
              <a:gd name="T112" fmla="*/ 364 w 445"/>
              <a:gd name="T113" fmla="*/ 582 h 1056"/>
              <a:gd name="T114" fmla="*/ 405 w 445"/>
              <a:gd name="T115" fmla="*/ 519 h 1056"/>
              <a:gd name="T116" fmla="*/ 411 w 445"/>
              <a:gd name="T117" fmla="*/ 533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5" h="1056">
                <a:moveTo>
                  <a:pt x="411" y="533"/>
                </a:moveTo>
                <a:lnTo>
                  <a:pt x="409" y="603"/>
                </a:lnTo>
                <a:lnTo>
                  <a:pt x="291" y="779"/>
                </a:lnTo>
                <a:lnTo>
                  <a:pt x="188" y="862"/>
                </a:lnTo>
                <a:lnTo>
                  <a:pt x="142" y="1005"/>
                </a:lnTo>
                <a:lnTo>
                  <a:pt x="134" y="1029"/>
                </a:lnTo>
                <a:lnTo>
                  <a:pt x="106" y="1056"/>
                </a:lnTo>
                <a:lnTo>
                  <a:pt x="81" y="987"/>
                </a:lnTo>
                <a:lnTo>
                  <a:pt x="73" y="971"/>
                </a:lnTo>
                <a:lnTo>
                  <a:pt x="25" y="842"/>
                </a:lnTo>
                <a:lnTo>
                  <a:pt x="25" y="797"/>
                </a:lnTo>
                <a:lnTo>
                  <a:pt x="23" y="736"/>
                </a:lnTo>
                <a:lnTo>
                  <a:pt x="131" y="476"/>
                </a:lnTo>
                <a:lnTo>
                  <a:pt x="125" y="460"/>
                </a:lnTo>
                <a:lnTo>
                  <a:pt x="48" y="205"/>
                </a:lnTo>
                <a:lnTo>
                  <a:pt x="7" y="129"/>
                </a:lnTo>
                <a:lnTo>
                  <a:pt x="25" y="63"/>
                </a:lnTo>
                <a:lnTo>
                  <a:pt x="0" y="7"/>
                </a:lnTo>
                <a:lnTo>
                  <a:pt x="55" y="20"/>
                </a:lnTo>
                <a:lnTo>
                  <a:pt x="38" y="97"/>
                </a:lnTo>
                <a:lnTo>
                  <a:pt x="82" y="74"/>
                </a:lnTo>
                <a:lnTo>
                  <a:pt x="100" y="95"/>
                </a:lnTo>
                <a:lnTo>
                  <a:pt x="111" y="110"/>
                </a:lnTo>
                <a:lnTo>
                  <a:pt x="178" y="36"/>
                </a:lnTo>
                <a:lnTo>
                  <a:pt x="206" y="66"/>
                </a:lnTo>
                <a:lnTo>
                  <a:pt x="244" y="11"/>
                </a:lnTo>
                <a:lnTo>
                  <a:pt x="249" y="0"/>
                </a:lnTo>
                <a:lnTo>
                  <a:pt x="300" y="20"/>
                </a:lnTo>
                <a:lnTo>
                  <a:pt x="296" y="29"/>
                </a:lnTo>
                <a:lnTo>
                  <a:pt x="294" y="31"/>
                </a:lnTo>
                <a:lnTo>
                  <a:pt x="278" y="83"/>
                </a:lnTo>
                <a:lnTo>
                  <a:pt x="280" y="163"/>
                </a:lnTo>
                <a:lnTo>
                  <a:pt x="330" y="115"/>
                </a:lnTo>
                <a:lnTo>
                  <a:pt x="427" y="113"/>
                </a:lnTo>
                <a:lnTo>
                  <a:pt x="445" y="183"/>
                </a:lnTo>
                <a:lnTo>
                  <a:pt x="409" y="269"/>
                </a:lnTo>
                <a:lnTo>
                  <a:pt x="434" y="285"/>
                </a:lnTo>
                <a:lnTo>
                  <a:pt x="420" y="354"/>
                </a:lnTo>
                <a:lnTo>
                  <a:pt x="357" y="368"/>
                </a:lnTo>
                <a:lnTo>
                  <a:pt x="380" y="397"/>
                </a:lnTo>
                <a:lnTo>
                  <a:pt x="287" y="436"/>
                </a:lnTo>
                <a:lnTo>
                  <a:pt x="239" y="417"/>
                </a:lnTo>
                <a:lnTo>
                  <a:pt x="176" y="449"/>
                </a:lnTo>
                <a:lnTo>
                  <a:pt x="167" y="487"/>
                </a:lnTo>
                <a:lnTo>
                  <a:pt x="160" y="517"/>
                </a:lnTo>
                <a:lnTo>
                  <a:pt x="228" y="490"/>
                </a:lnTo>
                <a:lnTo>
                  <a:pt x="310" y="496"/>
                </a:lnTo>
                <a:lnTo>
                  <a:pt x="321" y="519"/>
                </a:lnTo>
                <a:lnTo>
                  <a:pt x="276" y="585"/>
                </a:lnTo>
                <a:lnTo>
                  <a:pt x="237" y="637"/>
                </a:lnTo>
                <a:lnTo>
                  <a:pt x="187" y="693"/>
                </a:lnTo>
                <a:lnTo>
                  <a:pt x="133" y="722"/>
                </a:lnTo>
                <a:lnTo>
                  <a:pt x="129" y="725"/>
                </a:lnTo>
                <a:lnTo>
                  <a:pt x="147" y="724"/>
                </a:lnTo>
                <a:lnTo>
                  <a:pt x="183" y="724"/>
                </a:lnTo>
                <a:lnTo>
                  <a:pt x="292" y="650"/>
                </a:lnTo>
                <a:lnTo>
                  <a:pt x="364" y="582"/>
                </a:lnTo>
                <a:lnTo>
                  <a:pt x="405" y="519"/>
                </a:lnTo>
                <a:lnTo>
                  <a:pt x="411" y="533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0790871D-C8FD-AF68-D276-040774FB2811}"/>
              </a:ext>
            </a:extLst>
          </p:cNvPr>
          <p:cNvSpPr>
            <a:spLocks/>
          </p:cNvSpPr>
          <p:nvPr/>
        </p:nvSpPr>
        <p:spPr bwMode="auto">
          <a:xfrm>
            <a:off x="7550211" y="649289"/>
            <a:ext cx="887420" cy="877888"/>
          </a:xfrm>
          <a:custGeom>
            <a:avLst/>
            <a:gdLst>
              <a:gd name="T0" fmla="*/ 559 w 559"/>
              <a:gd name="T1" fmla="*/ 133 h 553"/>
              <a:gd name="T2" fmla="*/ 487 w 559"/>
              <a:gd name="T3" fmla="*/ 290 h 553"/>
              <a:gd name="T4" fmla="*/ 490 w 559"/>
              <a:gd name="T5" fmla="*/ 334 h 553"/>
              <a:gd name="T6" fmla="*/ 426 w 559"/>
              <a:gd name="T7" fmla="*/ 448 h 553"/>
              <a:gd name="T8" fmla="*/ 390 w 559"/>
              <a:gd name="T9" fmla="*/ 516 h 553"/>
              <a:gd name="T10" fmla="*/ 401 w 559"/>
              <a:gd name="T11" fmla="*/ 543 h 553"/>
              <a:gd name="T12" fmla="*/ 352 w 559"/>
              <a:gd name="T13" fmla="*/ 553 h 553"/>
              <a:gd name="T14" fmla="*/ 316 w 559"/>
              <a:gd name="T15" fmla="*/ 534 h 553"/>
              <a:gd name="T16" fmla="*/ 289 w 559"/>
              <a:gd name="T17" fmla="*/ 521 h 553"/>
              <a:gd name="T18" fmla="*/ 189 w 559"/>
              <a:gd name="T19" fmla="*/ 552 h 553"/>
              <a:gd name="T20" fmla="*/ 130 w 559"/>
              <a:gd name="T21" fmla="*/ 446 h 553"/>
              <a:gd name="T22" fmla="*/ 61 w 559"/>
              <a:gd name="T23" fmla="*/ 401 h 553"/>
              <a:gd name="T24" fmla="*/ 60 w 559"/>
              <a:gd name="T25" fmla="*/ 399 h 553"/>
              <a:gd name="T26" fmla="*/ 45 w 559"/>
              <a:gd name="T27" fmla="*/ 365 h 553"/>
              <a:gd name="T28" fmla="*/ 0 w 559"/>
              <a:gd name="T29" fmla="*/ 345 h 553"/>
              <a:gd name="T30" fmla="*/ 0 w 559"/>
              <a:gd name="T31" fmla="*/ 338 h 553"/>
              <a:gd name="T32" fmla="*/ 38 w 559"/>
              <a:gd name="T33" fmla="*/ 329 h 553"/>
              <a:gd name="T34" fmla="*/ 43 w 559"/>
              <a:gd name="T35" fmla="*/ 327 h 553"/>
              <a:gd name="T36" fmla="*/ 52 w 559"/>
              <a:gd name="T37" fmla="*/ 324 h 553"/>
              <a:gd name="T38" fmla="*/ 40 w 559"/>
              <a:gd name="T39" fmla="*/ 315 h 553"/>
              <a:gd name="T40" fmla="*/ 13 w 559"/>
              <a:gd name="T41" fmla="*/ 290 h 553"/>
              <a:gd name="T42" fmla="*/ 8 w 559"/>
              <a:gd name="T43" fmla="*/ 230 h 553"/>
              <a:gd name="T44" fmla="*/ 27 w 559"/>
              <a:gd name="T45" fmla="*/ 157 h 553"/>
              <a:gd name="T46" fmla="*/ 61 w 559"/>
              <a:gd name="T47" fmla="*/ 54 h 553"/>
              <a:gd name="T48" fmla="*/ 67 w 559"/>
              <a:gd name="T49" fmla="*/ 42 h 553"/>
              <a:gd name="T50" fmla="*/ 169 w 559"/>
              <a:gd name="T51" fmla="*/ 0 h 553"/>
              <a:gd name="T52" fmla="*/ 223 w 559"/>
              <a:gd name="T53" fmla="*/ 18 h 553"/>
              <a:gd name="T54" fmla="*/ 271 w 559"/>
              <a:gd name="T55" fmla="*/ 20 h 553"/>
              <a:gd name="T56" fmla="*/ 282 w 559"/>
              <a:gd name="T57" fmla="*/ 22 h 553"/>
              <a:gd name="T58" fmla="*/ 309 w 559"/>
              <a:gd name="T59" fmla="*/ 72 h 553"/>
              <a:gd name="T60" fmla="*/ 368 w 559"/>
              <a:gd name="T61" fmla="*/ 87 h 553"/>
              <a:gd name="T62" fmla="*/ 336 w 559"/>
              <a:gd name="T63" fmla="*/ 157 h 553"/>
              <a:gd name="T64" fmla="*/ 392 w 559"/>
              <a:gd name="T65" fmla="*/ 164 h 553"/>
              <a:gd name="T66" fmla="*/ 358 w 559"/>
              <a:gd name="T67" fmla="*/ 234 h 553"/>
              <a:gd name="T68" fmla="*/ 349 w 559"/>
              <a:gd name="T69" fmla="*/ 286 h 553"/>
              <a:gd name="T70" fmla="*/ 410 w 559"/>
              <a:gd name="T71" fmla="*/ 228 h 553"/>
              <a:gd name="T72" fmla="*/ 469 w 559"/>
              <a:gd name="T73" fmla="*/ 194 h 553"/>
              <a:gd name="T74" fmla="*/ 532 w 559"/>
              <a:gd name="T75" fmla="*/ 137 h 553"/>
              <a:gd name="T76" fmla="*/ 559 w 559"/>
              <a:gd name="T77" fmla="*/ 133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553">
                <a:moveTo>
                  <a:pt x="559" y="133"/>
                </a:moveTo>
                <a:lnTo>
                  <a:pt x="487" y="290"/>
                </a:lnTo>
                <a:lnTo>
                  <a:pt x="490" y="334"/>
                </a:lnTo>
                <a:lnTo>
                  <a:pt x="426" y="448"/>
                </a:lnTo>
                <a:lnTo>
                  <a:pt x="390" y="516"/>
                </a:lnTo>
                <a:lnTo>
                  <a:pt x="401" y="543"/>
                </a:lnTo>
                <a:lnTo>
                  <a:pt x="352" y="553"/>
                </a:lnTo>
                <a:lnTo>
                  <a:pt x="316" y="534"/>
                </a:lnTo>
                <a:lnTo>
                  <a:pt x="289" y="521"/>
                </a:lnTo>
                <a:lnTo>
                  <a:pt x="189" y="552"/>
                </a:lnTo>
                <a:lnTo>
                  <a:pt x="130" y="446"/>
                </a:lnTo>
                <a:lnTo>
                  <a:pt x="61" y="401"/>
                </a:lnTo>
                <a:lnTo>
                  <a:pt x="60" y="399"/>
                </a:lnTo>
                <a:lnTo>
                  <a:pt x="45" y="365"/>
                </a:lnTo>
                <a:lnTo>
                  <a:pt x="0" y="345"/>
                </a:lnTo>
                <a:lnTo>
                  <a:pt x="0" y="338"/>
                </a:lnTo>
                <a:lnTo>
                  <a:pt x="38" y="329"/>
                </a:lnTo>
                <a:lnTo>
                  <a:pt x="43" y="327"/>
                </a:lnTo>
                <a:lnTo>
                  <a:pt x="52" y="324"/>
                </a:lnTo>
                <a:lnTo>
                  <a:pt x="40" y="315"/>
                </a:lnTo>
                <a:lnTo>
                  <a:pt x="13" y="290"/>
                </a:lnTo>
                <a:lnTo>
                  <a:pt x="8" y="230"/>
                </a:lnTo>
                <a:lnTo>
                  <a:pt x="27" y="157"/>
                </a:lnTo>
                <a:lnTo>
                  <a:pt x="61" y="54"/>
                </a:lnTo>
                <a:lnTo>
                  <a:pt x="67" y="42"/>
                </a:lnTo>
                <a:lnTo>
                  <a:pt x="169" y="0"/>
                </a:lnTo>
                <a:lnTo>
                  <a:pt x="223" y="18"/>
                </a:lnTo>
                <a:lnTo>
                  <a:pt x="271" y="20"/>
                </a:lnTo>
                <a:lnTo>
                  <a:pt x="282" y="22"/>
                </a:lnTo>
                <a:lnTo>
                  <a:pt x="309" y="72"/>
                </a:lnTo>
                <a:lnTo>
                  <a:pt x="368" y="87"/>
                </a:lnTo>
                <a:lnTo>
                  <a:pt x="336" y="157"/>
                </a:lnTo>
                <a:lnTo>
                  <a:pt x="392" y="164"/>
                </a:lnTo>
                <a:lnTo>
                  <a:pt x="358" y="234"/>
                </a:lnTo>
                <a:lnTo>
                  <a:pt x="349" y="286"/>
                </a:lnTo>
                <a:lnTo>
                  <a:pt x="410" y="228"/>
                </a:lnTo>
                <a:lnTo>
                  <a:pt x="469" y="194"/>
                </a:lnTo>
                <a:lnTo>
                  <a:pt x="532" y="137"/>
                </a:lnTo>
                <a:lnTo>
                  <a:pt x="559" y="133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794666D7-8149-6A77-6FD2-216DC47681BC}"/>
              </a:ext>
            </a:extLst>
          </p:cNvPr>
          <p:cNvSpPr>
            <a:spLocks/>
          </p:cNvSpPr>
          <p:nvPr/>
        </p:nvSpPr>
        <p:spPr bwMode="auto">
          <a:xfrm>
            <a:off x="3103588" y="4056064"/>
            <a:ext cx="2832123" cy="2490788"/>
          </a:xfrm>
          <a:custGeom>
            <a:avLst/>
            <a:gdLst>
              <a:gd name="T0" fmla="*/ 1071 w 1784"/>
              <a:gd name="T1" fmla="*/ 83 h 1569"/>
              <a:gd name="T2" fmla="*/ 1125 w 1784"/>
              <a:gd name="T3" fmla="*/ 149 h 1569"/>
              <a:gd name="T4" fmla="*/ 1109 w 1784"/>
              <a:gd name="T5" fmla="*/ 347 h 1569"/>
              <a:gd name="T6" fmla="*/ 1067 w 1784"/>
              <a:gd name="T7" fmla="*/ 426 h 1569"/>
              <a:gd name="T8" fmla="*/ 1312 w 1784"/>
              <a:gd name="T9" fmla="*/ 707 h 1569"/>
              <a:gd name="T10" fmla="*/ 1405 w 1784"/>
              <a:gd name="T11" fmla="*/ 892 h 1569"/>
              <a:gd name="T12" fmla="*/ 1577 w 1784"/>
              <a:gd name="T13" fmla="*/ 973 h 1569"/>
              <a:gd name="T14" fmla="*/ 1784 w 1784"/>
              <a:gd name="T15" fmla="*/ 1023 h 1569"/>
              <a:gd name="T16" fmla="*/ 1726 w 1784"/>
              <a:gd name="T17" fmla="*/ 1088 h 1569"/>
              <a:gd name="T18" fmla="*/ 1708 w 1784"/>
              <a:gd name="T19" fmla="*/ 1135 h 1569"/>
              <a:gd name="T20" fmla="*/ 1676 w 1784"/>
              <a:gd name="T21" fmla="*/ 1244 h 1569"/>
              <a:gd name="T22" fmla="*/ 1689 w 1784"/>
              <a:gd name="T23" fmla="*/ 1295 h 1569"/>
              <a:gd name="T24" fmla="*/ 1683 w 1784"/>
              <a:gd name="T25" fmla="*/ 1332 h 1569"/>
              <a:gd name="T26" fmla="*/ 1689 w 1784"/>
              <a:gd name="T27" fmla="*/ 1359 h 1569"/>
              <a:gd name="T28" fmla="*/ 1690 w 1784"/>
              <a:gd name="T29" fmla="*/ 1365 h 1569"/>
              <a:gd name="T30" fmla="*/ 1699 w 1784"/>
              <a:gd name="T31" fmla="*/ 1397 h 1569"/>
              <a:gd name="T32" fmla="*/ 1685 w 1784"/>
              <a:gd name="T33" fmla="*/ 1420 h 1569"/>
              <a:gd name="T34" fmla="*/ 1680 w 1784"/>
              <a:gd name="T35" fmla="*/ 1429 h 1569"/>
              <a:gd name="T36" fmla="*/ 1671 w 1784"/>
              <a:gd name="T37" fmla="*/ 1431 h 1569"/>
              <a:gd name="T38" fmla="*/ 1651 w 1784"/>
              <a:gd name="T39" fmla="*/ 1444 h 1569"/>
              <a:gd name="T40" fmla="*/ 1645 w 1784"/>
              <a:gd name="T41" fmla="*/ 1449 h 1569"/>
              <a:gd name="T42" fmla="*/ 1633 w 1784"/>
              <a:gd name="T43" fmla="*/ 1445 h 1569"/>
              <a:gd name="T44" fmla="*/ 1620 w 1784"/>
              <a:gd name="T45" fmla="*/ 1451 h 1569"/>
              <a:gd name="T46" fmla="*/ 1606 w 1784"/>
              <a:gd name="T47" fmla="*/ 1463 h 1569"/>
              <a:gd name="T48" fmla="*/ 1604 w 1784"/>
              <a:gd name="T49" fmla="*/ 1508 h 1569"/>
              <a:gd name="T50" fmla="*/ 1561 w 1784"/>
              <a:gd name="T51" fmla="*/ 1494 h 1569"/>
              <a:gd name="T52" fmla="*/ 1534 w 1784"/>
              <a:gd name="T53" fmla="*/ 1447 h 1569"/>
              <a:gd name="T54" fmla="*/ 1487 w 1784"/>
              <a:gd name="T55" fmla="*/ 1417 h 1569"/>
              <a:gd name="T56" fmla="*/ 1426 w 1784"/>
              <a:gd name="T57" fmla="*/ 1384 h 1569"/>
              <a:gd name="T58" fmla="*/ 1349 w 1784"/>
              <a:gd name="T59" fmla="*/ 1372 h 1569"/>
              <a:gd name="T60" fmla="*/ 1260 w 1784"/>
              <a:gd name="T61" fmla="*/ 1359 h 1569"/>
              <a:gd name="T62" fmla="*/ 1206 w 1784"/>
              <a:gd name="T63" fmla="*/ 1327 h 1569"/>
              <a:gd name="T64" fmla="*/ 1170 w 1784"/>
              <a:gd name="T65" fmla="*/ 1268 h 1569"/>
              <a:gd name="T66" fmla="*/ 1053 w 1784"/>
              <a:gd name="T67" fmla="*/ 1225 h 1569"/>
              <a:gd name="T68" fmla="*/ 962 w 1784"/>
              <a:gd name="T69" fmla="*/ 1302 h 1569"/>
              <a:gd name="T70" fmla="*/ 917 w 1784"/>
              <a:gd name="T71" fmla="*/ 1429 h 1569"/>
              <a:gd name="T72" fmla="*/ 854 w 1784"/>
              <a:gd name="T73" fmla="*/ 1449 h 1569"/>
              <a:gd name="T74" fmla="*/ 771 w 1784"/>
              <a:gd name="T75" fmla="*/ 1499 h 1569"/>
              <a:gd name="T76" fmla="*/ 752 w 1784"/>
              <a:gd name="T77" fmla="*/ 1515 h 1569"/>
              <a:gd name="T78" fmla="*/ 689 w 1784"/>
              <a:gd name="T79" fmla="*/ 1569 h 1569"/>
              <a:gd name="T80" fmla="*/ 622 w 1784"/>
              <a:gd name="T81" fmla="*/ 1501 h 1569"/>
              <a:gd name="T82" fmla="*/ 597 w 1784"/>
              <a:gd name="T83" fmla="*/ 1494 h 1569"/>
              <a:gd name="T84" fmla="*/ 457 w 1784"/>
              <a:gd name="T85" fmla="*/ 1497 h 1569"/>
              <a:gd name="T86" fmla="*/ 423 w 1784"/>
              <a:gd name="T87" fmla="*/ 1485 h 1569"/>
              <a:gd name="T88" fmla="*/ 396 w 1784"/>
              <a:gd name="T89" fmla="*/ 1474 h 1569"/>
              <a:gd name="T90" fmla="*/ 319 w 1784"/>
              <a:gd name="T91" fmla="*/ 1460 h 1569"/>
              <a:gd name="T92" fmla="*/ 262 w 1784"/>
              <a:gd name="T93" fmla="*/ 1496 h 1569"/>
              <a:gd name="T94" fmla="*/ 233 w 1784"/>
              <a:gd name="T95" fmla="*/ 1372 h 1569"/>
              <a:gd name="T96" fmla="*/ 174 w 1784"/>
              <a:gd name="T97" fmla="*/ 1273 h 1569"/>
              <a:gd name="T98" fmla="*/ 118 w 1784"/>
              <a:gd name="T99" fmla="*/ 1165 h 1569"/>
              <a:gd name="T100" fmla="*/ 44 w 1784"/>
              <a:gd name="T101" fmla="*/ 1067 h 1569"/>
              <a:gd name="T102" fmla="*/ 172 w 1784"/>
              <a:gd name="T103" fmla="*/ 980 h 1569"/>
              <a:gd name="T104" fmla="*/ 258 w 1784"/>
              <a:gd name="T105" fmla="*/ 813 h 1569"/>
              <a:gd name="T106" fmla="*/ 125 w 1784"/>
              <a:gd name="T107" fmla="*/ 567 h 1569"/>
              <a:gd name="T108" fmla="*/ 299 w 1784"/>
              <a:gd name="T109" fmla="*/ 343 h 1569"/>
              <a:gd name="T110" fmla="*/ 301 w 1784"/>
              <a:gd name="T111" fmla="*/ 284 h 1569"/>
              <a:gd name="T112" fmla="*/ 351 w 1784"/>
              <a:gd name="T113" fmla="*/ 66 h 1569"/>
              <a:gd name="T114" fmla="*/ 560 w 1784"/>
              <a:gd name="T115" fmla="*/ 18 h 1569"/>
              <a:gd name="T116" fmla="*/ 759 w 1784"/>
              <a:gd name="T117" fmla="*/ 4 h 1569"/>
              <a:gd name="T118" fmla="*/ 1008 w 1784"/>
              <a:gd name="T119" fmla="*/ 11 h 1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84" h="1569">
                <a:moveTo>
                  <a:pt x="1008" y="11"/>
                </a:moveTo>
                <a:lnTo>
                  <a:pt x="1060" y="97"/>
                </a:lnTo>
                <a:lnTo>
                  <a:pt x="1067" y="86"/>
                </a:lnTo>
                <a:lnTo>
                  <a:pt x="1071" y="83"/>
                </a:lnTo>
                <a:lnTo>
                  <a:pt x="1089" y="122"/>
                </a:lnTo>
                <a:lnTo>
                  <a:pt x="1096" y="136"/>
                </a:lnTo>
                <a:lnTo>
                  <a:pt x="1107" y="142"/>
                </a:lnTo>
                <a:lnTo>
                  <a:pt x="1125" y="149"/>
                </a:lnTo>
                <a:lnTo>
                  <a:pt x="1121" y="156"/>
                </a:lnTo>
                <a:lnTo>
                  <a:pt x="1091" y="302"/>
                </a:lnTo>
                <a:lnTo>
                  <a:pt x="1093" y="309"/>
                </a:lnTo>
                <a:lnTo>
                  <a:pt x="1109" y="347"/>
                </a:lnTo>
                <a:lnTo>
                  <a:pt x="1093" y="397"/>
                </a:lnTo>
                <a:lnTo>
                  <a:pt x="1089" y="397"/>
                </a:lnTo>
                <a:lnTo>
                  <a:pt x="1066" y="406"/>
                </a:lnTo>
                <a:lnTo>
                  <a:pt x="1067" y="426"/>
                </a:lnTo>
                <a:lnTo>
                  <a:pt x="1067" y="438"/>
                </a:lnTo>
                <a:lnTo>
                  <a:pt x="1114" y="463"/>
                </a:lnTo>
                <a:lnTo>
                  <a:pt x="1179" y="621"/>
                </a:lnTo>
                <a:lnTo>
                  <a:pt x="1312" y="707"/>
                </a:lnTo>
                <a:lnTo>
                  <a:pt x="1335" y="724"/>
                </a:lnTo>
                <a:lnTo>
                  <a:pt x="1346" y="731"/>
                </a:lnTo>
                <a:lnTo>
                  <a:pt x="1382" y="828"/>
                </a:lnTo>
                <a:lnTo>
                  <a:pt x="1405" y="892"/>
                </a:lnTo>
                <a:lnTo>
                  <a:pt x="1430" y="905"/>
                </a:lnTo>
                <a:lnTo>
                  <a:pt x="1523" y="948"/>
                </a:lnTo>
                <a:lnTo>
                  <a:pt x="1570" y="971"/>
                </a:lnTo>
                <a:lnTo>
                  <a:pt x="1577" y="973"/>
                </a:lnTo>
                <a:lnTo>
                  <a:pt x="1613" y="1049"/>
                </a:lnTo>
                <a:lnTo>
                  <a:pt x="1681" y="1052"/>
                </a:lnTo>
                <a:lnTo>
                  <a:pt x="1784" y="1023"/>
                </a:lnTo>
                <a:lnTo>
                  <a:pt x="1784" y="1023"/>
                </a:lnTo>
                <a:lnTo>
                  <a:pt x="1784" y="1029"/>
                </a:lnTo>
                <a:lnTo>
                  <a:pt x="1767" y="1047"/>
                </a:lnTo>
                <a:lnTo>
                  <a:pt x="1732" y="1083"/>
                </a:lnTo>
                <a:lnTo>
                  <a:pt x="1726" y="1088"/>
                </a:lnTo>
                <a:lnTo>
                  <a:pt x="1714" y="1108"/>
                </a:lnTo>
                <a:lnTo>
                  <a:pt x="1712" y="1119"/>
                </a:lnTo>
                <a:lnTo>
                  <a:pt x="1708" y="1131"/>
                </a:lnTo>
                <a:lnTo>
                  <a:pt x="1708" y="1135"/>
                </a:lnTo>
                <a:lnTo>
                  <a:pt x="1699" y="1153"/>
                </a:lnTo>
                <a:lnTo>
                  <a:pt x="1683" y="1169"/>
                </a:lnTo>
                <a:lnTo>
                  <a:pt x="1681" y="1171"/>
                </a:lnTo>
                <a:lnTo>
                  <a:pt x="1676" y="1244"/>
                </a:lnTo>
                <a:lnTo>
                  <a:pt x="1680" y="1271"/>
                </a:lnTo>
                <a:lnTo>
                  <a:pt x="1681" y="1275"/>
                </a:lnTo>
                <a:lnTo>
                  <a:pt x="1681" y="1277"/>
                </a:lnTo>
                <a:lnTo>
                  <a:pt x="1689" y="1295"/>
                </a:lnTo>
                <a:lnTo>
                  <a:pt x="1681" y="1309"/>
                </a:lnTo>
                <a:lnTo>
                  <a:pt x="1681" y="1313"/>
                </a:lnTo>
                <a:lnTo>
                  <a:pt x="1683" y="1329"/>
                </a:lnTo>
                <a:lnTo>
                  <a:pt x="1683" y="1332"/>
                </a:lnTo>
                <a:lnTo>
                  <a:pt x="1685" y="1348"/>
                </a:lnTo>
                <a:lnTo>
                  <a:pt x="1687" y="1350"/>
                </a:lnTo>
                <a:lnTo>
                  <a:pt x="1687" y="1352"/>
                </a:lnTo>
                <a:lnTo>
                  <a:pt x="1689" y="1359"/>
                </a:lnTo>
                <a:lnTo>
                  <a:pt x="1690" y="1359"/>
                </a:lnTo>
                <a:lnTo>
                  <a:pt x="1690" y="1361"/>
                </a:lnTo>
                <a:lnTo>
                  <a:pt x="1690" y="1363"/>
                </a:lnTo>
                <a:lnTo>
                  <a:pt x="1690" y="1365"/>
                </a:lnTo>
                <a:lnTo>
                  <a:pt x="1690" y="1366"/>
                </a:lnTo>
                <a:lnTo>
                  <a:pt x="1690" y="1366"/>
                </a:lnTo>
                <a:lnTo>
                  <a:pt x="1690" y="1368"/>
                </a:lnTo>
                <a:lnTo>
                  <a:pt x="1699" y="1397"/>
                </a:lnTo>
                <a:lnTo>
                  <a:pt x="1697" y="1401"/>
                </a:lnTo>
                <a:lnTo>
                  <a:pt x="1685" y="1417"/>
                </a:lnTo>
                <a:lnTo>
                  <a:pt x="1685" y="1418"/>
                </a:lnTo>
                <a:lnTo>
                  <a:pt x="1685" y="1420"/>
                </a:lnTo>
                <a:lnTo>
                  <a:pt x="1683" y="1422"/>
                </a:lnTo>
                <a:lnTo>
                  <a:pt x="1681" y="1424"/>
                </a:lnTo>
                <a:lnTo>
                  <a:pt x="1683" y="1424"/>
                </a:lnTo>
                <a:lnTo>
                  <a:pt x="1680" y="1429"/>
                </a:lnTo>
                <a:lnTo>
                  <a:pt x="1678" y="1429"/>
                </a:lnTo>
                <a:lnTo>
                  <a:pt x="1678" y="1433"/>
                </a:lnTo>
                <a:lnTo>
                  <a:pt x="1672" y="1431"/>
                </a:lnTo>
                <a:lnTo>
                  <a:pt x="1671" y="1431"/>
                </a:lnTo>
                <a:lnTo>
                  <a:pt x="1667" y="1427"/>
                </a:lnTo>
                <a:lnTo>
                  <a:pt x="1653" y="1433"/>
                </a:lnTo>
                <a:lnTo>
                  <a:pt x="1651" y="1442"/>
                </a:lnTo>
                <a:lnTo>
                  <a:pt x="1651" y="1444"/>
                </a:lnTo>
                <a:lnTo>
                  <a:pt x="1651" y="1444"/>
                </a:lnTo>
                <a:lnTo>
                  <a:pt x="1647" y="1447"/>
                </a:lnTo>
                <a:lnTo>
                  <a:pt x="1645" y="1449"/>
                </a:lnTo>
                <a:lnTo>
                  <a:pt x="1645" y="1449"/>
                </a:lnTo>
                <a:lnTo>
                  <a:pt x="1642" y="1449"/>
                </a:lnTo>
                <a:lnTo>
                  <a:pt x="1640" y="1449"/>
                </a:lnTo>
                <a:lnTo>
                  <a:pt x="1636" y="1449"/>
                </a:lnTo>
                <a:lnTo>
                  <a:pt x="1633" y="1445"/>
                </a:lnTo>
                <a:lnTo>
                  <a:pt x="1629" y="1447"/>
                </a:lnTo>
                <a:lnTo>
                  <a:pt x="1626" y="1449"/>
                </a:lnTo>
                <a:lnTo>
                  <a:pt x="1620" y="1447"/>
                </a:lnTo>
                <a:lnTo>
                  <a:pt x="1620" y="1451"/>
                </a:lnTo>
                <a:lnTo>
                  <a:pt x="1617" y="1453"/>
                </a:lnTo>
                <a:lnTo>
                  <a:pt x="1611" y="1456"/>
                </a:lnTo>
                <a:lnTo>
                  <a:pt x="1610" y="1460"/>
                </a:lnTo>
                <a:lnTo>
                  <a:pt x="1606" y="1463"/>
                </a:lnTo>
                <a:lnTo>
                  <a:pt x="1606" y="1465"/>
                </a:lnTo>
                <a:lnTo>
                  <a:pt x="1602" y="1469"/>
                </a:lnTo>
                <a:lnTo>
                  <a:pt x="1602" y="1501"/>
                </a:lnTo>
                <a:lnTo>
                  <a:pt x="1604" y="1508"/>
                </a:lnTo>
                <a:lnTo>
                  <a:pt x="1606" y="1519"/>
                </a:lnTo>
                <a:lnTo>
                  <a:pt x="1606" y="1541"/>
                </a:lnTo>
                <a:lnTo>
                  <a:pt x="1581" y="1533"/>
                </a:lnTo>
                <a:lnTo>
                  <a:pt x="1561" y="1494"/>
                </a:lnTo>
                <a:lnTo>
                  <a:pt x="1549" y="1474"/>
                </a:lnTo>
                <a:lnTo>
                  <a:pt x="1540" y="1458"/>
                </a:lnTo>
                <a:lnTo>
                  <a:pt x="1538" y="1456"/>
                </a:lnTo>
                <a:lnTo>
                  <a:pt x="1534" y="1447"/>
                </a:lnTo>
                <a:lnTo>
                  <a:pt x="1529" y="1442"/>
                </a:lnTo>
                <a:lnTo>
                  <a:pt x="1527" y="1435"/>
                </a:lnTo>
                <a:lnTo>
                  <a:pt x="1489" y="1417"/>
                </a:lnTo>
                <a:lnTo>
                  <a:pt x="1487" y="1417"/>
                </a:lnTo>
                <a:lnTo>
                  <a:pt x="1479" y="1411"/>
                </a:lnTo>
                <a:lnTo>
                  <a:pt x="1462" y="1402"/>
                </a:lnTo>
                <a:lnTo>
                  <a:pt x="1434" y="1388"/>
                </a:lnTo>
                <a:lnTo>
                  <a:pt x="1426" y="1384"/>
                </a:lnTo>
                <a:lnTo>
                  <a:pt x="1407" y="1381"/>
                </a:lnTo>
                <a:lnTo>
                  <a:pt x="1371" y="1374"/>
                </a:lnTo>
                <a:lnTo>
                  <a:pt x="1362" y="1372"/>
                </a:lnTo>
                <a:lnTo>
                  <a:pt x="1349" y="1372"/>
                </a:lnTo>
                <a:lnTo>
                  <a:pt x="1330" y="1368"/>
                </a:lnTo>
                <a:lnTo>
                  <a:pt x="1313" y="1366"/>
                </a:lnTo>
                <a:lnTo>
                  <a:pt x="1272" y="1359"/>
                </a:lnTo>
                <a:lnTo>
                  <a:pt x="1260" y="1359"/>
                </a:lnTo>
                <a:lnTo>
                  <a:pt x="1247" y="1354"/>
                </a:lnTo>
                <a:lnTo>
                  <a:pt x="1231" y="1348"/>
                </a:lnTo>
                <a:lnTo>
                  <a:pt x="1215" y="1334"/>
                </a:lnTo>
                <a:lnTo>
                  <a:pt x="1206" y="1327"/>
                </a:lnTo>
                <a:lnTo>
                  <a:pt x="1188" y="1322"/>
                </a:lnTo>
                <a:lnTo>
                  <a:pt x="1184" y="1320"/>
                </a:lnTo>
                <a:lnTo>
                  <a:pt x="1175" y="1318"/>
                </a:lnTo>
                <a:lnTo>
                  <a:pt x="1170" y="1268"/>
                </a:lnTo>
                <a:lnTo>
                  <a:pt x="1130" y="1287"/>
                </a:lnTo>
                <a:lnTo>
                  <a:pt x="1093" y="1248"/>
                </a:lnTo>
                <a:lnTo>
                  <a:pt x="1073" y="1226"/>
                </a:lnTo>
                <a:lnTo>
                  <a:pt x="1053" y="1225"/>
                </a:lnTo>
                <a:lnTo>
                  <a:pt x="1012" y="1223"/>
                </a:lnTo>
                <a:lnTo>
                  <a:pt x="985" y="1241"/>
                </a:lnTo>
                <a:lnTo>
                  <a:pt x="967" y="1255"/>
                </a:lnTo>
                <a:lnTo>
                  <a:pt x="962" y="1302"/>
                </a:lnTo>
                <a:lnTo>
                  <a:pt x="960" y="1327"/>
                </a:lnTo>
                <a:lnTo>
                  <a:pt x="956" y="1354"/>
                </a:lnTo>
                <a:lnTo>
                  <a:pt x="938" y="1424"/>
                </a:lnTo>
                <a:lnTo>
                  <a:pt x="917" y="1429"/>
                </a:lnTo>
                <a:lnTo>
                  <a:pt x="893" y="1436"/>
                </a:lnTo>
                <a:lnTo>
                  <a:pt x="872" y="1444"/>
                </a:lnTo>
                <a:lnTo>
                  <a:pt x="856" y="1447"/>
                </a:lnTo>
                <a:lnTo>
                  <a:pt x="854" y="1449"/>
                </a:lnTo>
                <a:lnTo>
                  <a:pt x="818" y="1460"/>
                </a:lnTo>
                <a:lnTo>
                  <a:pt x="795" y="1480"/>
                </a:lnTo>
                <a:lnTo>
                  <a:pt x="782" y="1488"/>
                </a:lnTo>
                <a:lnTo>
                  <a:pt x="771" y="1499"/>
                </a:lnTo>
                <a:lnTo>
                  <a:pt x="762" y="1506"/>
                </a:lnTo>
                <a:lnTo>
                  <a:pt x="761" y="1506"/>
                </a:lnTo>
                <a:lnTo>
                  <a:pt x="757" y="1510"/>
                </a:lnTo>
                <a:lnTo>
                  <a:pt x="752" y="1515"/>
                </a:lnTo>
                <a:lnTo>
                  <a:pt x="721" y="1541"/>
                </a:lnTo>
                <a:lnTo>
                  <a:pt x="714" y="1548"/>
                </a:lnTo>
                <a:lnTo>
                  <a:pt x="709" y="1553"/>
                </a:lnTo>
                <a:lnTo>
                  <a:pt x="689" y="1569"/>
                </a:lnTo>
                <a:lnTo>
                  <a:pt x="669" y="1548"/>
                </a:lnTo>
                <a:lnTo>
                  <a:pt x="647" y="1526"/>
                </a:lnTo>
                <a:lnTo>
                  <a:pt x="628" y="1505"/>
                </a:lnTo>
                <a:lnTo>
                  <a:pt x="622" y="1501"/>
                </a:lnTo>
                <a:lnTo>
                  <a:pt x="621" y="1496"/>
                </a:lnTo>
                <a:lnTo>
                  <a:pt x="615" y="1490"/>
                </a:lnTo>
                <a:lnTo>
                  <a:pt x="610" y="1492"/>
                </a:lnTo>
                <a:lnTo>
                  <a:pt x="597" y="1494"/>
                </a:lnTo>
                <a:lnTo>
                  <a:pt x="567" y="1497"/>
                </a:lnTo>
                <a:lnTo>
                  <a:pt x="525" y="1505"/>
                </a:lnTo>
                <a:lnTo>
                  <a:pt x="488" y="1510"/>
                </a:lnTo>
                <a:lnTo>
                  <a:pt x="457" y="1497"/>
                </a:lnTo>
                <a:lnTo>
                  <a:pt x="448" y="1494"/>
                </a:lnTo>
                <a:lnTo>
                  <a:pt x="441" y="1492"/>
                </a:lnTo>
                <a:lnTo>
                  <a:pt x="432" y="1488"/>
                </a:lnTo>
                <a:lnTo>
                  <a:pt x="423" y="1485"/>
                </a:lnTo>
                <a:lnTo>
                  <a:pt x="420" y="1483"/>
                </a:lnTo>
                <a:lnTo>
                  <a:pt x="409" y="1480"/>
                </a:lnTo>
                <a:lnTo>
                  <a:pt x="405" y="1478"/>
                </a:lnTo>
                <a:lnTo>
                  <a:pt x="396" y="1474"/>
                </a:lnTo>
                <a:lnTo>
                  <a:pt x="380" y="1469"/>
                </a:lnTo>
                <a:lnTo>
                  <a:pt x="373" y="1463"/>
                </a:lnTo>
                <a:lnTo>
                  <a:pt x="339" y="1445"/>
                </a:lnTo>
                <a:lnTo>
                  <a:pt x="319" y="1460"/>
                </a:lnTo>
                <a:lnTo>
                  <a:pt x="290" y="1478"/>
                </a:lnTo>
                <a:lnTo>
                  <a:pt x="287" y="1481"/>
                </a:lnTo>
                <a:lnTo>
                  <a:pt x="276" y="1487"/>
                </a:lnTo>
                <a:lnTo>
                  <a:pt x="262" y="1496"/>
                </a:lnTo>
                <a:lnTo>
                  <a:pt x="254" y="1465"/>
                </a:lnTo>
                <a:lnTo>
                  <a:pt x="249" y="1447"/>
                </a:lnTo>
                <a:lnTo>
                  <a:pt x="238" y="1397"/>
                </a:lnTo>
                <a:lnTo>
                  <a:pt x="233" y="1372"/>
                </a:lnTo>
                <a:lnTo>
                  <a:pt x="226" y="1347"/>
                </a:lnTo>
                <a:lnTo>
                  <a:pt x="224" y="1339"/>
                </a:lnTo>
                <a:lnTo>
                  <a:pt x="179" y="1278"/>
                </a:lnTo>
                <a:lnTo>
                  <a:pt x="174" y="1273"/>
                </a:lnTo>
                <a:lnTo>
                  <a:pt x="134" y="1217"/>
                </a:lnTo>
                <a:lnTo>
                  <a:pt x="129" y="1205"/>
                </a:lnTo>
                <a:lnTo>
                  <a:pt x="127" y="1196"/>
                </a:lnTo>
                <a:lnTo>
                  <a:pt x="118" y="1165"/>
                </a:lnTo>
                <a:lnTo>
                  <a:pt x="109" y="1155"/>
                </a:lnTo>
                <a:lnTo>
                  <a:pt x="66" y="1097"/>
                </a:lnTo>
                <a:lnTo>
                  <a:pt x="57" y="1086"/>
                </a:lnTo>
                <a:lnTo>
                  <a:pt x="44" y="1067"/>
                </a:lnTo>
                <a:lnTo>
                  <a:pt x="25" y="1043"/>
                </a:lnTo>
                <a:lnTo>
                  <a:pt x="16" y="1031"/>
                </a:lnTo>
                <a:lnTo>
                  <a:pt x="0" y="1011"/>
                </a:lnTo>
                <a:lnTo>
                  <a:pt x="172" y="980"/>
                </a:lnTo>
                <a:lnTo>
                  <a:pt x="247" y="928"/>
                </a:lnTo>
                <a:lnTo>
                  <a:pt x="262" y="862"/>
                </a:lnTo>
                <a:lnTo>
                  <a:pt x="263" y="851"/>
                </a:lnTo>
                <a:lnTo>
                  <a:pt x="258" y="813"/>
                </a:lnTo>
                <a:lnTo>
                  <a:pt x="253" y="767"/>
                </a:lnTo>
                <a:lnTo>
                  <a:pt x="249" y="742"/>
                </a:lnTo>
                <a:lnTo>
                  <a:pt x="147" y="573"/>
                </a:lnTo>
                <a:lnTo>
                  <a:pt x="125" y="567"/>
                </a:lnTo>
                <a:lnTo>
                  <a:pt x="82" y="408"/>
                </a:lnTo>
                <a:lnTo>
                  <a:pt x="192" y="348"/>
                </a:lnTo>
                <a:lnTo>
                  <a:pt x="287" y="343"/>
                </a:lnTo>
                <a:lnTo>
                  <a:pt x="299" y="343"/>
                </a:lnTo>
                <a:lnTo>
                  <a:pt x="287" y="303"/>
                </a:lnTo>
                <a:lnTo>
                  <a:pt x="283" y="296"/>
                </a:lnTo>
                <a:lnTo>
                  <a:pt x="287" y="294"/>
                </a:lnTo>
                <a:lnTo>
                  <a:pt x="301" y="284"/>
                </a:lnTo>
                <a:lnTo>
                  <a:pt x="308" y="199"/>
                </a:lnTo>
                <a:lnTo>
                  <a:pt x="358" y="135"/>
                </a:lnTo>
                <a:lnTo>
                  <a:pt x="326" y="110"/>
                </a:lnTo>
                <a:lnTo>
                  <a:pt x="351" y="66"/>
                </a:lnTo>
                <a:lnTo>
                  <a:pt x="482" y="61"/>
                </a:lnTo>
                <a:lnTo>
                  <a:pt x="511" y="45"/>
                </a:lnTo>
                <a:lnTo>
                  <a:pt x="536" y="31"/>
                </a:lnTo>
                <a:lnTo>
                  <a:pt x="560" y="18"/>
                </a:lnTo>
                <a:lnTo>
                  <a:pt x="583" y="13"/>
                </a:lnTo>
                <a:lnTo>
                  <a:pt x="606" y="7"/>
                </a:lnTo>
                <a:lnTo>
                  <a:pt x="640" y="0"/>
                </a:lnTo>
                <a:lnTo>
                  <a:pt x="759" y="4"/>
                </a:lnTo>
                <a:lnTo>
                  <a:pt x="796" y="5"/>
                </a:lnTo>
                <a:lnTo>
                  <a:pt x="813" y="5"/>
                </a:lnTo>
                <a:lnTo>
                  <a:pt x="938" y="9"/>
                </a:lnTo>
                <a:lnTo>
                  <a:pt x="1008" y="11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3">
            <a:extLst>
              <a:ext uri="{FF2B5EF4-FFF2-40B4-BE49-F238E27FC236}">
                <a16:creationId xmlns:a16="http://schemas.microsoft.com/office/drawing/2014/main" id="{A9C2BE06-DF35-1904-F58B-386C10DB6BF9}"/>
              </a:ext>
            </a:extLst>
          </p:cNvPr>
          <p:cNvSpPr>
            <a:spLocks noEditPoints="1"/>
          </p:cNvSpPr>
          <p:nvPr/>
        </p:nvSpPr>
        <p:spPr bwMode="auto">
          <a:xfrm>
            <a:off x="7829613" y="2522539"/>
            <a:ext cx="2168543" cy="2292350"/>
          </a:xfrm>
          <a:custGeom>
            <a:avLst/>
            <a:gdLst>
              <a:gd name="T0" fmla="*/ 749 w 1366"/>
              <a:gd name="T1" fmla="*/ 291 h 1444"/>
              <a:gd name="T2" fmla="*/ 779 w 1366"/>
              <a:gd name="T3" fmla="*/ 83 h 1444"/>
              <a:gd name="T4" fmla="*/ 540 w 1366"/>
              <a:gd name="T5" fmla="*/ 205 h 1444"/>
              <a:gd name="T6" fmla="*/ 688 w 1366"/>
              <a:gd name="T7" fmla="*/ 187 h 1444"/>
              <a:gd name="T8" fmla="*/ 650 w 1366"/>
              <a:gd name="T9" fmla="*/ 363 h 1444"/>
              <a:gd name="T10" fmla="*/ 610 w 1366"/>
              <a:gd name="T11" fmla="*/ 435 h 1444"/>
              <a:gd name="T12" fmla="*/ 645 w 1366"/>
              <a:gd name="T13" fmla="*/ 465 h 1444"/>
              <a:gd name="T14" fmla="*/ 720 w 1366"/>
              <a:gd name="T15" fmla="*/ 329 h 1444"/>
              <a:gd name="T16" fmla="*/ 869 w 1366"/>
              <a:gd name="T17" fmla="*/ 253 h 1444"/>
              <a:gd name="T18" fmla="*/ 804 w 1366"/>
              <a:gd name="T19" fmla="*/ 375 h 1444"/>
              <a:gd name="T20" fmla="*/ 849 w 1366"/>
              <a:gd name="T21" fmla="*/ 426 h 1444"/>
              <a:gd name="T22" fmla="*/ 874 w 1366"/>
              <a:gd name="T23" fmla="*/ 312 h 1444"/>
              <a:gd name="T24" fmla="*/ 926 w 1366"/>
              <a:gd name="T25" fmla="*/ 329 h 1444"/>
              <a:gd name="T26" fmla="*/ 928 w 1366"/>
              <a:gd name="T27" fmla="*/ 233 h 1444"/>
              <a:gd name="T28" fmla="*/ 937 w 1366"/>
              <a:gd name="T29" fmla="*/ 137 h 1444"/>
              <a:gd name="T30" fmla="*/ 1047 w 1366"/>
              <a:gd name="T31" fmla="*/ 295 h 1444"/>
              <a:gd name="T32" fmla="*/ 1048 w 1366"/>
              <a:gd name="T33" fmla="*/ 368 h 1444"/>
              <a:gd name="T34" fmla="*/ 1048 w 1366"/>
              <a:gd name="T35" fmla="*/ 207 h 1444"/>
              <a:gd name="T36" fmla="*/ 1170 w 1366"/>
              <a:gd name="T37" fmla="*/ 129 h 1444"/>
              <a:gd name="T38" fmla="*/ 1235 w 1366"/>
              <a:gd name="T39" fmla="*/ 142 h 1444"/>
              <a:gd name="T40" fmla="*/ 1260 w 1366"/>
              <a:gd name="T41" fmla="*/ 180 h 1444"/>
              <a:gd name="T42" fmla="*/ 1280 w 1366"/>
              <a:gd name="T43" fmla="*/ 232 h 1444"/>
              <a:gd name="T44" fmla="*/ 1325 w 1366"/>
              <a:gd name="T45" fmla="*/ 266 h 1444"/>
              <a:gd name="T46" fmla="*/ 1337 w 1366"/>
              <a:gd name="T47" fmla="*/ 316 h 1444"/>
              <a:gd name="T48" fmla="*/ 1366 w 1366"/>
              <a:gd name="T49" fmla="*/ 415 h 1444"/>
              <a:gd name="T50" fmla="*/ 1271 w 1366"/>
              <a:gd name="T51" fmla="*/ 501 h 1444"/>
              <a:gd name="T52" fmla="*/ 1072 w 1366"/>
              <a:gd name="T53" fmla="*/ 445 h 1444"/>
              <a:gd name="T54" fmla="*/ 919 w 1366"/>
              <a:gd name="T55" fmla="*/ 408 h 1444"/>
              <a:gd name="T56" fmla="*/ 968 w 1366"/>
              <a:gd name="T57" fmla="*/ 470 h 1444"/>
              <a:gd name="T58" fmla="*/ 1004 w 1366"/>
              <a:gd name="T59" fmla="*/ 551 h 1444"/>
              <a:gd name="T60" fmla="*/ 989 w 1366"/>
              <a:gd name="T61" fmla="*/ 625 h 1444"/>
              <a:gd name="T62" fmla="*/ 964 w 1366"/>
              <a:gd name="T63" fmla="*/ 758 h 1444"/>
              <a:gd name="T64" fmla="*/ 919 w 1366"/>
              <a:gd name="T65" fmla="*/ 767 h 1444"/>
              <a:gd name="T66" fmla="*/ 835 w 1366"/>
              <a:gd name="T67" fmla="*/ 830 h 1444"/>
              <a:gd name="T68" fmla="*/ 783 w 1366"/>
              <a:gd name="T69" fmla="*/ 950 h 1444"/>
              <a:gd name="T70" fmla="*/ 706 w 1366"/>
              <a:gd name="T71" fmla="*/ 966 h 1444"/>
              <a:gd name="T72" fmla="*/ 666 w 1366"/>
              <a:gd name="T73" fmla="*/ 1083 h 1444"/>
              <a:gd name="T74" fmla="*/ 686 w 1366"/>
              <a:gd name="T75" fmla="*/ 1135 h 1444"/>
              <a:gd name="T76" fmla="*/ 688 w 1366"/>
              <a:gd name="T77" fmla="*/ 1185 h 1444"/>
              <a:gd name="T78" fmla="*/ 679 w 1366"/>
              <a:gd name="T79" fmla="*/ 1243 h 1444"/>
              <a:gd name="T80" fmla="*/ 663 w 1366"/>
              <a:gd name="T81" fmla="*/ 1350 h 1444"/>
              <a:gd name="T82" fmla="*/ 627 w 1366"/>
              <a:gd name="T83" fmla="*/ 1436 h 1444"/>
              <a:gd name="T84" fmla="*/ 603 w 1366"/>
              <a:gd name="T85" fmla="*/ 1424 h 1444"/>
              <a:gd name="T86" fmla="*/ 569 w 1366"/>
              <a:gd name="T87" fmla="*/ 1408 h 1444"/>
              <a:gd name="T88" fmla="*/ 506 w 1366"/>
              <a:gd name="T89" fmla="*/ 1372 h 1444"/>
              <a:gd name="T90" fmla="*/ 463 w 1366"/>
              <a:gd name="T91" fmla="*/ 1241 h 1444"/>
              <a:gd name="T92" fmla="*/ 467 w 1366"/>
              <a:gd name="T93" fmla="*/ 1124 h 1444"/>
              <a:gd name="T94" fmla="*/ 546 w 1366"/>
              <a:gd name="T95" fmla="*/ 955 h 1444"/>
              <a:gd name="T96" fmla="*/ 602 w 1366"/>
              <a:gd name="T97" fmla="*/ 797 h 1444"/>
              <a:gd name="T98" fmla="*/ 566 w 1366"/>
              <a:gd name="T99" fmla="*/ 677 h 1444"/>
              <a:gd name="T100" fmla="*/ 496 w 1366"/>
              <a:gd name="T101" fmla="*/ 575 h 1444"/>
              <a:gd name="T102" fmla="*/ 454 w 1366"/>
              <a:gd name="T103" fmla="*/ 497 h 1444"/>
              <a:gd name="T104" fmla="*/ 427 w 1366"/>
              <a:gd name="T105" fmla="*/ 469 h 1444"/>
              <a:gd name="T106" fmla="*/ 277 w 1366"/>
              <a:gd name="T107" fmla="*/ 435 h 1444"/>
              <a:gd name="T108" fmla="*/ 176 w 1366"/>
              <a:gd name="T109" fmla="*/ 409 h 1444"/>
              <a:gd name="T110" fmla="*/ 68 w 1366"/>
              <a:gd name="T111" fmla="*/ 384 h 1444"/>
              <a:gd name="T112" fmla="*/ 397 w 1366"/>
              <a:gd name="T113" fmla="*/ 88 h 1444"/>
              <a:gd name="T114" fmla="*/ 483 w 1366"/>
              <a:gd name="T115" fmla="*/ 0 h 1444"/>
              <a:gd name="T116" fmla="*/ 508 w 1366"/>
              <a:gd name="T117" fmla="*/ 167 h 1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66" h="1444">
                <a:moveTo>
                  <a:pt x="803" y="140"/>
                </a:moveTo>
                <a:lnTo>
                  <a:pt x="792" y="167"/>
                </a:lnTo>
                <a:lnTo>
                  <a:pt x="829" y="163"/>
                </a:lnTo>
                <a:lnTo>
                  <a:pt x="846" y="194"/>
                </a:lnTo>
                <a:lnTo>
                  <a:pt x="749" y="291"/>
                </a:lnTo>
                <a:lnTo>
                  <a:pt x="752" y="295"/>
                </a:lnTo>
                <a:lnTo>
                  <a:pt x="698" y="298"/>
                </a:lnTo>
                <a:lnTo>
                  <a:pt x="729" y="210"/>
                </a:lnTo>
                <a:lnTo>
                  <a:pt x="702" y="93"/>
                </a:lnTo>
                <a:lnTo>
                  <a:pt x="779" y="83"/>
                </a:lnTo>
                <a:lnTo>
                  <a:pt x="803" y="140"/>
                </a:lnTo>
                <a:close/>
                <a:moveTo>
                  <a:pt x="505" y="178"/>
                </a:moveTo>
                <a:lnTo>
                  <a:pt x="503" y="219"/>
                </a:lnTo>
                <a:lnTo>
                  <a:pt x="533" y="207"/>
                </a:lnTo>
                <a:lnTo>
                  <a:pt x="540" y="205"/>
                </a:lnTo>
                <a:lnTo>
                  <a:pt x="564" y="119"/>
                </a:lnTo>
                <a:lnTo>
                  <a:pt x="603" y="104"/>
                </a:lnTo>
                <a:lnTo>
                  <a:pt x="643" y="102"/>
                </a:lnTo>
                <a:lnTo>
                  <a:pt x="673" y="128"/>
                </a:lnTo>
                <a:lnTo>
                  <a:pt x="688" y="187"/>
                </a:lnTo>
                <a:lnTo>
                  <a:pt x="682" y="237"/>
                </a:lnTo>
                <a:lnTo>
                  <a:pt x="675" y="259"/>
                </a:lnTo>
                <a:lnTo>
                  <a:pt x="668" y="284"/>
                </a:lnTo>
                <a:lnTo>
                  <a:pt x="663" y="311"/>
                </a:lnTo>
                <a:lnTo>
                  <a:pt x="650" y="363"/>
                </a:lnTo>
                <a:lnTo>
                  <a:pt x="643" y="388"/>
                </a:lnTo>
                <a:lnTo>
                  <a:pt x="636" y="391"/>
                </a:lnTo>
                <a:lnTo>
                  <a:pt x="607" y="408"/>
                </a:lnTo>
                <a:lnTo>
                  <a:pt x="576" y="426"/>
                </a:lnTo>
                <a:lnTo>
                  <a:pt x="610" y="435"/>
                </a:lnTo>
                <a:lnTo>
                  <a:pt x="612" y="436"/>
                </a:lnTo>
                <a:lnTo>
                  <a:pt x="618" y="436"/>
                </a:lnTo>
                <a:lnTo>
                  <a:pt x="625" y="483"/>
                </a:lnTo>
                <a:lnTo>
                  <a:pt x="627" y="488"/>
                </a:lnTo>
                <a:lnTo>
                  <a:pt x="645" y="465"/>
                </a:lnTo>
                <a:lnTo>
                  <a:pt x="661" y="445"/>
                </a:lnTo>
                <a:lnTo>
                  <a:pt x="664" y="433"/>
                </a:lnTo>
                <a:lnTo>
                  <a:pt x="675" y="408"/>
                </a:lnTo>
                <a:lnTo>
                  <a:pt x="689" y="370"/>
                </a:lnTo>
                <a:lnTo>
                  <a:pt x="720" y="329"/>
                </a:lnTo>
                <a:lnTo>
                  <a:pt x="758" y="332"/>
                </a:lnTo>
                <a:lnTo>
                  <a:pt x="786" y="334"/>
                </a:lnTo>
                <a:lnTo>
                  <a:pt x="810" y="304"/>
                </a:lnTo>
                <a:lnTo>
                  <a:pt x="846" y="257"/>
                </a:lnTo>
                <a:lnTo>
                  <a:pt x="869" y="253"/>
                </a:lnTo>
                <a:lnTo>
                  <a:pt x="844" y="318"/>
                </a:lnTo>
                <a:lnTo>
                  <a:pt x="835" y="334"/>
                </a:lnTo>
                <a:lnTo>
                  <a:pt x="813" y="363"/>
                </a:lnTo>
                <a:lnTo>
                  <a:pt x="810" y="368"/>
                </a:lnTo>
                <a:lnTo>
                  <a:pt x="804" y="375"/>
                </a:lnTo>
                <a:lnTo>
                  <a:pt x="812" y="408"/>
                </a:lnTo>
                <a:lnTo>
                  <a:pt x="822" y="456"/>
                </a:lnTo>
                <a:lnTo>
                  <a:pt x="847" y="510"/>
                </a:lnTo>
                <a:lnTo>
                  <a:pt x="865" y="490"/>
                </a:lnTo>
                <a:lnTo>
                  <a:pt x="849" y="426"/>
                </a:lnTo>
                <a:lnTo>
                  <a:pt x="842" y="408"/>
                </a:lnTo>
                <a:lnTo>
                  <a:pt x="837" y="384"/>
                </a:lnTo>
                <a:lnTo>
                  <a:pt x="842" y="374"/>
                </a:lnTo>
                <a:lnTo>
                  <a:pt x="849" y="365"/>
                </a:lnTo>
                <a:lnTo>
                  <a:pt x="874" y="312"/>
                </a:lnTo>
                <a:lnTo>
                  <a:pt x="910" y="368"/>
                </a:lnTo>
                <a:lnTo>
                  <a:pt x="925" y="390"/>
                </a:lnTo>
                <a:lnTo>
                  <a:pt x="926" y="374"/>
                </a:lnTo>
                <a:lnTo>
                  <a:pt x="926" y="339"/>
                </a:lnTo>
                <a:lnTo>
                  <a:pt x="926" y="329"/>
                </a:lnTo>
                <a:lnTo>
                  <a:pt x="914" y="304"/>
                </a:lnTo>
                <a:lnTo>
                  <a:pt x="894" y="259"/>
                </a:lnTo>
                <a:lnTo>
                  <a:pt x="903" y="253"/>
                </a:lnTo>
                <a:lnTo>
                  <a:pt x="928" y="239"/>
                </a:lnTo>
                <a:lnTo>
                  <a:pt x="928" y="233"/>
                </a:lnTo>
                <a:lnTo>
                  <a:pt x="903" y="174"/>
                </a:lnTo>
                <a:lnTo>
                  <a:pt x="873" y="124"/>
                </a:lnTo>
                <a:lnTo>
                  <a:pt x="889" y="88"/>
                </a:lnTo>
                <a:lnTo>
                  <a:pt x="953" y="86"/>
                </a:lnTo>
                <a:lnTo>
                  <a:pt x="937" y="137"/>
                </a:lnTo>
                <a:lnTo>
                  <a:pt x="984" y="129"/>
                </a:lnTo>
                <a:lnTo>
                  <a:pt x="1016" y="187"/>
                </a:lnTo>
                <a:lnTo>
                  <a:pt x="1041" y="244"/>
                </a:lnTo>
                <a:lnTo>
                  <a:pt x="1043" y="273"/>
                </a:lnTo>
                <a:lnTo>
                  <a:pt x="1047" y="295"/>
                </a:lnTo>
                <a:lnTo>
                  <a:pt x="1038" y="338"/>
                </a:lnTo>
                <a:lnTo>
                  <a:pt x="1036" y="339"/>
                </a:lnTo>
                <a:lnTo>
                  <a:pt x="1034" y="341"/>
                </a:lnTo>
                <a:lnTo>
                  <a:pt x="1016" y="361"/>
                </a:lnTo>
                <a:lnTo>
                  <a:pt x="1048" y="368"/>
                </a:lnTo>
                <a:lnTo>
                  <a:pt x="1092" y="334"/>
                </a:lnTo>
                <a:lnTo>
                  <a:pt x="1070" y="295"/>
                </a:lnTo>
                <a:lnTo>
                  <a:pt x="1066" y="257"/>
                </a:lnTo>
                <a:lnTo>
                  <a:pt x="1066" y="251"/>
                </a:lnTo>
                <a:lnTo>
                  <a:pt x="1048" y="207"/>
                </a:lnTo>
                <a:lnTo>
                  <a:pt x="1029" y="154"/>
                </a:lnTo>
                <a:lnTo>
                  <a:pt x="1068" y="126"/>
                </a:lnTo>
                <a:lnTo>
                  <a:pt x="1111" y="142"/>
                </a:lnTo>
                <a:lnTo>
                  <a:pt x="1115" y="128"/>
                </a:lnTo>
                <a:lnTo>
                  <a:pt x="1170" y="129"/>
                </a:lnTo>
                <a:lnTo>
                  <a:pt x="1183" y="129"/>
                </a:lnTo>
                <a:lnTo>
                  <a:pt x="1165" y="194"/>
                </a:lnTo>
                <a:lnTo>
                  <a:pt x="1214" y="140"/>
                </a:lnTo>
                <a:lnTo>
                  <a:pt x="1230" y="138"/>
                </a:lnTo>
                <a:lnTo>
                  <a:pt x="1235" y="142"/>
                </a:lnTo>
                <a:lnTo>
                  <a:pt x="1248" y="158"/>
                </a:lnTo>
                <a:lnTo>
                  <a:pt x="1251" y="169"/>
                </a:lnTo>
                <a:lnTo>
                  <a:pt x="1253" y="165"/>
                </a:lnTo>
                <a:lnTo>
                  <a:pt x="1260" y="171"/>
                </a:lnTo>
                <a:lnTo>
                  <a:pt x="1260" y="180"/>
                </a:lnTo>
                <a:lnTo>
                  <a:pt x="1264" y="174"/>
                </a:lnTo>
                <a:lnTo>
                  <a:pt x="1267" y="194"/>
                </a:lnTo>
                <a:lnTo>
                  <a:pt x="1280" y="198"/>
                </a:lnTo>
                <a:lnTo>
                  <a:pt x="1285" y="221"/>
                </a:lnTo>
                <a:lnTo>
                  <a:pt x="1280" y="232"/>
                </a:lnTo>
                <a:lnTo>
                  <a:pt x="1293" y="244"/>
                </a:lnTo>
                <a:lnTo>
                  <a:pt x="1300" y="251"/>
                </a:lnTo>
                <a:lnTo>
                  <a:pt x="1318" y="266"/>
                </a:lnTo>
                <a:lnTo>
                  <a:pt x="1319" y="262"/>
                </a:lnTo>
                <a:lnTo>
                  <a:pt x="1325" y="266"/>
                </a:lnTo>
                <a:lnTo>
                  <a:pt x="1330" y="278"/>
                </a:lnTo>
                <a:lnTo>
                  <a:pt x="1328" y="278"/>
                </a:lnTo>
                <a:lnTo>
                  <a:pt x="1323" y="278"/>
                </a:lnTo>
                <a:lnTo>
                  <a:pt x="1319" y="289"/>
                </a:lnTo>
                <a:lnTo>
                  <a:pt x="1337" y="316"/>
                </a:lnTo>
                <a:lnTo>
                  <a:pt x="1350" y="336"/>
                </a:lnTo>
                <a:lnTo>
                  <a:pt x="1357" y="379"/>
                </a:lnTo>
                <a:lnTo>
                  <a:pt x="1355" y="388"/>
                </a:lnTo>
                <a:lnTo>
                  <a:pt x="1363" y="408"/>
                </a:lnTo>
                <a:lnTo>
                  <a:pt x="1366" y="415"/>
                </a:lnTo>
                <a:lnTo>
                  <a:pt x="1364" y="440"/>
                </a:lnTo>
                <a:lnTo>
                  <a:pt x="1321" y="497"/>
                </a:lnTo>
                <a:lnTo>
                  <a:pt x="1319" y="497"/>
                </a:lnTo>
                <a:lnTo>
                  <a:pt x="1285" y="501"/>
                </a:lnTo>
                <a:lnTo>
                  <a:pt x="1271" y="501"/>
                </a:lnTo>
                <a:lnTo>
                  <a:pt x="1257" y="501"/>
                </a:lnTo>
                <a:lnTo>
                  <a:pt x="1221" y="510"/>
                </a:lnTo>
                <a:lnTo>
                  <a:pt x="1170" y="521"/>
                </a:lnTo>
                <a:lnTo>
                  <a:pt x="1104" y="465"/>
                </a:lnTo>
                <a:lnTo>
                  <a:pt x="1072" y="445"/>
                </a:lnTo>
                <a:lnTo>
                  <a:pt x="1004" y="408"/>
                </a:lnTo>
                <a:lnTo>
                  <a:pt x="991" y="402"/>
                </a:lnTo>
                <a:lnTo>
                  <a:pt x="944" y="386"/>
                </a:lnTo>
                <a:lnTo>
                  <a:pt x="930" y="399"/>
                </a:lnTo>
                <a:lnTo>
                  <a:pt x="919" y="408"/>
                </a:lnTo>
                <a:lnTo>
                  <a:pt x="917" y="409"/>
                </a:lnTo>
                <a:lnTo>
                  <a:pt x="926" y="431"/>
                </a:lnTo>
                <a:lnTo>
                  <a:pt x="948" y="424"/>
                </a:lnTo>
                <a:lnTo>
                  <a:pt x="948" y="426"/>
                </a:lnTo>
                <a:lnTo>
                  <a:pt x="968" y="470"/>
                </a:lnTo>
                <a:lnTo>
                  <a:pt x="973" y="479"/>
                </a:lnTo>
                <a:lnTo>
                  <a:pt x="989" y="506"/>
                </a:lnTo>
                <a:lnTo>
                  <a:pt x="998" y="523"/>
                </a:lnTo>
                <a:lnTo>
                  <a:pt x="1002" y="542"/>
                </a:lnTo>
                <a:lnTo>
                  <a:pt x="1004" y="551"/>
                </a:lnTo>
                <a:lnTo>
                  <a:pt x="1004" y="567"/>
                </a:lnTo>
                <a:lnTo>
                  <a:pt x="989" y="596"/>
                </a:lnTo>
                <a:lnTo>
                  <a:pt x="986" y="602"/>
                </a:lnTo>
                <a:lnTo>
                  <a:pt x="986" y="605"/>
                </a:lnTo>
                <a:lnTo>
                  <a:pt x="989" y="625"/>
                </a:lnTo>
                <a:lnTo>
                  <a:pt x="995" y="654"/>
                </a:lnTo>
                <a:lnTo>
                  <a:pt x="1000" y="670"/>
                </a:lnTo>
                <a:lnTo>
                  <a:pt x="978" y="725"/>
                </a:lnTo>
                <a:lnTo>
                  <a:pt x="968" y="754"/>
                </a:lnTo>
                <a:lnTo>
                  <a:pt x="964" y="758"/>
                </a:lnTo>
                <a:lnTo>
                  <a:pt x="939" y="779"/>
                </a:lnTo>
                <a:lnTo>
                  <a:pt x="937" y="779"/>
                </a:lnTo>
                <a:lnTo>
                  <a:pt x="932" y="779"/>
                </a:lnTo>
                <a:lnTo>
                  <a:pt x="930" y="778"/>
                </a:lnTo>
                <a:lnTo>
                  <a:pt x="919" y="767"/>
                </a:lnTo>
                <a:lnTo>
                  <a:pt x="887" y="767"/>
                </a:lnTo>
                <a:lnTo>
                  <a:pt x="885" y="770"/>
                </a:lnTo>
                <a:lnTo>
                  <a:pt x="864" y="797"/>
                </a:lnTo>
                <a:lnTo>
                  <a:pt x="862" y="812"/>
                </a:lnTo>
                <a:lnTo>
                  <a:pt x="835" y="830"/>
                </a:lnTo>
                <a:lnTo>
                  <a:pt x="835" y="831"/>
                </a:lnTo>
                <a:lnTo>
                  <a:pt x="831" y="844"/>
                </a:lnTo>
                <a:lnTo>
                  <a:pt x="829" y="855"/>
                </a:lnTo>
                <a:lnTo>
                  <a:pt x="829" y="871"/>
                </a:lnTo>
                <a:lnTo>
                  <a:pt x="783" y="950"/>
                </a:lnTo>
                <a:lnTo>
                  <a:pt x="765" y="953"/>
                </a:lnTo>
                <a:lnTo>
                  <a:pt x="758" y="944"/>
                </a:lnTo>
                <a:lnTo>
                  <a:pt x="754" y="939"/>
                </a:lnTo>
                <a:lnTo>
                  <a:pt x="740" y="953"/>
                </a:lnTo>
                <a:lnTo>
                  <a:pt x="706" y="966"/>
                </a:lnTo>
                <a:lnTo>
                  <a:pt x="695" y="961"/>
                </a:lnTo>
                <a:lnTo>
                  <a:pt x="670" y="989"/>
                </a:lnTo>
                <a:lnTo>
                  <a:pt x="650" y="1013"/>
                </a:lnTo>
                <a:lnTo>
                  <a:pt x="655" y="1067"/>
                </a:lnTo>
                <a:lnTo>
                  <a:pt x="666" y="1083"/>
                </a:lnTo>
                <a:lnTo>
                  <a:pt x="670" y="1086"/>
                </a:lnTo>
                <a:lnTo>
                  <a:pt x="680" y="1094"/>
                </a:lnTo>
                <a:lnTo>
                  <a:pt x="686" y="1106"/>
                </a:lnTo>
                <a:lnTo>
                  <a:pt x="688" y="1135"/>
                </a:lnTo>
                <a:lnTo>
                  <a:pt x="686" y="1135"/>
                </a:lnTo>
                <a:lnTo>
                  <a:pt x="682" y="1138"/>
                </a:lnTo>
                <a:lnTo>
                  <a:pt x="686" y="1156"/>
                </a:lnTo>
                <a:lnTo>
                  <a:pt x="686" y="1162"/>
                </a:lnTo>
                <a:lnTo>
                  <a:pt x="688" y="1183"/>
                </a:lnTo>
                <a:lnTo>
                  <a:pt x="688" y="1185"/>
                </a:lnTo>
                <a:lnTo>
                  <a:pt x="686" y="1196"/>
                </a:lnTo>
                <a:lnTo>
                  <a:pt x="684" y="1198"/>
                </a:lnTo>
                <a:lnTo>
                  <a:pt x="675" y="1207"/>
                </a:lnTo>
                <a:lnTo>
                  <a:pt x="682" y="1217"/>
                </a:lnTo>
                <a:lnTo>
                  <a:pt x="679" y="1243"/>
                </a:lnTo>
                <a:lnTo>
                  <a:pt x="682" y="1268"/>
                </a:lnTo>
                <a:lnTo>
                  <a:pt x="684" y="1271"/>
                </a:lnTo>
                <a:lnTo>
                  <a:pt x="688" y="1275"/>
                </a:lnTo>
                <a:lnTo>
                  <a:pt x="688" y="1275"/>
                </a:lnTo>
                <a:lnTo>
                  <a:pt x="663" y="1350"/>
                </a:lnTo>
                <a:lnTo>
                  <a:pt x="655" y="1357"/>
                </a:lnTo>
                <a:lnTo>
                  <a:pt x="637" y="1397"/>
                </a:lnTo>
                <a:lnTo>
                  <a:pt x="636" y="1406"/>
                </a:lnTo>
                <a:lnTo>
                  <a:pt x="627" y="1435"/>
                </a:lnTo>
                <a:lnTo>
                  <a:pt x="627" y="1436"/>
                </a:lnTo>
                <a:lnTo>
                  <a:pt x="621" y="1444"/>
                </a:lnTo>
                <a:lnTo>
                  <a:pt x="612" y="1433"/>
                </a:lnTo>
                <a:lnTo>
                  <a:pt x="610" y="1431"/>
                </a:lnTo>
                <a:lnTo>
                  <a:pt x="605" y="1426"/>
                </a:lnTo>
                <a:lnTo>
                  <a:pt x="603" y="1424"/>
                </a:lnTo>
                <a:lnTo>
                  <a:pt x="594" y="1420"/>
                </a:lnTo>
                <a:lnTo>
                  <a:pt x="591" y="1418"/>
                </a:lnTo>
                <a:lnTo>
                  <a:pt x="587" y="1417"/>
                </a:lnTo>
                <a:lnTo>
                  <a:pt x="578" y="1411"/>
                </a:lnTo>
                <a:lnTo>
                  <a:pt x="569" y="1408"/>
                </a:lnTo>
                <a:lnTo>
                  <a:pt x="560" y="1404"/>
                </a:lnTo>
                <a:lnTo>
                  <a:pt x="558" y="1402"/>
                </a:lnTo>
                <a:lnTo>
                  <a:pt x="551" y="1399"/>
                </a:lnTo>
                <a:lnTo>
                  <a:pt x="521" y="1381"/>
                </a:lnTo>
                <a:lnTo>
                  <a:pt x="506" y="1372"/>
                </a:lnTo>
                <a:lnTo>
                  <a:pt x="492" y="1356"/>
                </a:lnTo>
                <a:lnTo>
                  <a:pt x="469" y="1329"/>
                </a:lnTo>
                <a:lnTo>
                  <a:pt x="469" y="1313"/>
                </a:lnTo>
                <a:lnTo>
                  <a:pt x="463" y="1259"/>
                </a:lnTo>
                <a:lnTo>
                  <a:pt x="463" y="1241"/>
                </a:lnTo>
                <a:lnTo>
                  <a:pt x="456" y="1217"/>
                </a:lnTo>
                <a:lnTo>
                  <a:pt x="449" y="1185"/>
                </a:lnTo>
                <a:lnTo>
                  <a:pt x="445" y="1167"/>
                </a:lnTo>
                <a:lnTo>
                  <a:pt x="447" y="1167"/>
                </a:lnTo>
                <a:lnTo>
                  <a:pt x="467" y="1124"/>
                </a:lnTo>
                <a:lnTo>
                  <a:pt x="481" y="1095"/>
                </a:lnTo>
                <a:lnTo>
                  <a:pt x="503" y="1049"/>
                </a:lnTo>
                <a:lnTo>
                  <a:pt x="526" y="998"/>
                </a:lnTo>
                <a:lnTo>
                  <a:pt x="544" y="962"/>
                </a:lnTo>
                <a:lnTo>
                  <a:pt x="546" y="955"/>
                </a:lnTo>
                <a:lnTo>
                  <a:pt x="560" y="925"/>
                </a:lnTo>
                <a:lnTo>
                  <a:pt x="582" y="878"/>
                </a:lnTo>
                <a:lnTo>
                  <a:pt x="594" y="828"/>
                </a:lnTo>
                <a:lnTo>
                  <a:pt x="598" y="810"/>
                </a:lnTo>
                <a:lnTo>
                  <a:pt x="602" y="797"/>
                </a:lnTo>
                <a:lnTo>
                  <a:pt x="612" y="752"/>
                </a:lnTo>
                <a:lnTo>
                  <a:pt x="596" y="727"/>
                </a:lnTo>
                <a:lnTo>
                  <a:pt x="575" y="693"/>
                </a:lnTo>
                <a:lnTo>
                  <a:pt x="573" y="690"/>
                </a:lnTo>
                <a:lnTo>
                  <a:pt x="566" y="677"/>
                </a:lnTo>
                <a:lnTo>
                  <a:pt x="555" y="664"/>
                </a:lnTo>
                <a:lnTo>
                  <a:pt x="546" y="650"/>
                </a:lnTo>
                <a:lnTo>
                  <a:pt x="501" y="582"/>
                </a:lnTo>
                <a:lnTo>
                  <a:pt x="497" y="576"/>
                </a:lnTo>
                <a:lnTo>
                  <a:pt x="496" y="575"/>
                </a:lnTo>
                <a:lnTo>
                  <a:pt x="485" y="558"/>
                </a:lnTo>
                <a:lnTo>
                  <a:pt x="478" y="546"/>
                </a:lnTo>
                <a:lnTo>
                  <a:pt x="465" y="521"/>
                </a:lnTo>
                <a:lnTo>
                  <a:pt x="458" y="505"/>
                </a:lnTo>
                <a:lnTo>
                  <a:pt x="454" y="497"/>
                </a:lnTo>
                <a:lnTo>
                  <a:pt x="453" y="496"/>
                </a:lnTo>
                <a:lnTo>
                  <a:pt x="442" y="470"/>
                </a:lnTo>
                <a:lnTo>
                  <a:pt x="440" y="470"/>
                </a:lnTo>
                <a:lnTo>
                  <a:pt x="436" y="470"/>
                </a:lnTo>
                <a:lnTo>
                  <a:pt x="427" y="469"/>
                </a:lnTo>
                <a:lnTo>
                  <a:pt x="386" y="460"/>
                </a:lnTo>
                <a:lnTo>
                  <a:pt x="363" y="456"/>
                </a:lnTo>
                <a:lnTo>
                  <a:pt x="323" y="447"/>
                </a:lnTo>
                <a:lnTo>
                  <a:pt x="313" y="445"/>
                </a:lnTo>
                <a:lnTo>
                  <a:pt x="277" y="435"/>
                </a:lnTo>
                <a:lnTo>
                  <a:pt x="262" y="433"/>
                </a:lnTo>
                <a:lnTo>
                  <a:pt x="260" y="433"/>
                </a:lnTo>
                <a:lnTo>
                  <a:pt x="243" y="426"/>
                </a:lnTo>
                <a:lnTo>
                  <a:pt x="199" y="415"/>
                </a:lnTo>
                <a:lnTo>
                  <a:pt x="176" y="409"/>
                </a:lnTo>
                <a:lnTo>
                  <a:pt x="167" y="408"/>
                </a:lnTo>
                <a:lnTo>
                  <a:pt x="155" y="406"/>
                </a:lnTo>
                <a:lnTo>
                  <a:pt x="106" y="393"/>
                </a:lnTo>
                <a:lnTo>
                  <a:pt x="92" y="390"/>
                </a:lnTo>
                <a:lnTo>
                  <a:pt x="68" y="384"/>
                </a:lnTo>
                <a:lnTo>
                  <a:pt x="45" y="381"/>
                </a:lnTo>
                <a:lnTo>
                  <a:pt x="34" y="370"/>
                </a:lnTo>
                <a:lnTo>
                  <a:pt x="0" y="345"/>
                </a:lnTo>
                <a:lnTo>
                  <a:pt x="165" y="185"/>
                </a:lnTo>
                <a:lnTo>
                  <a:pt x="397" y="88"/>
                </a:lnTo>
                <a:lnTo>
                  <a:pt x="406" y="84"/>
                </a:lnTo>
                <a:lnTo>
                  <a:pt x="420" y="77"/>
                </a:lnTo>
                <a:lnTo>
                  <a:pt x="444" y="68"/>
                </a:lnTo>
                <a:lnTo>
                  <a:pt x="433" y="4"/>
                </a:lnTo>
                <a:lnTo>
                  <a:pt x="483" y="0"/>
                </a:lnTo>
                <a:lnTo>
                  <a:pt x="532" y="11"/>
                </a:lnTo>
                <a:lnTo>
                  <a:pt x="593" y="31"/>
                </a:lnTo>
                <a:lnTo>
                  <a:pt x="557" y="83"/>
                </a:lnTo>
                <a:lnTo>
                  <a:pt x="515" y="129"/>
                </a:lnTo>
                <a:lnTo>
                  <a:pt x="508" y="167"/>
                </a:lnTo>
                <a:lnTo>
                  <a:pt x="505" y="178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4">
            <a:extLst>
              <a:ext uri="{FF2B5EF4-FFF2-40B4-BE49-F238E27FC236}">
                <a16:creationId xmlns:a16="http://schemas.microsoft.com/office/drawing/2014/main" id="{8B5AF781-06E7-6D77-83C6-CAA4ED0E6752}"/>
              </a:ext>
            </a:extLst>
          </p:cNvPr>
          <p:cNvSpPr>
            <a:spLocks/>
          </p:cNvSpPr>
          <p:nvPr/>
        </p:nvSpPr>
        <p:spPr bwMode="auto">
          <a:xfrm>
            <a:off x="4660938" y="3343276"/>
            <a:ext cx="1584338" cy="2382838"/>
          </a:xfrm>
          <a:custGeom>
            <a:avLst/>
            <a:gdLst>
              <a:gd name="T0" fmla="*/ 991 w 998"/>
              <a:gd name="T1" fmla="*/ 90 h 1501"/>
              <a:gd name="T2" fmla="*/ 986 w 998"/>
              <a:gd name="T3" fmla="*/ 135 h 1501"/>
              <a:gd name="T4" fmla="*/ 961 w 998"/>
              <a:gd name="T5" fmla="*/ 176 h 1501"/>
              <a:gd name="T6" fmla="*/ 943 w 998"/>
              <a:gd name="T7" fmla="*/ 216 h 1501"/>
              <a:gd name="T8" fmla="*/ 901 w 998"/>
              <a:gd name="T9" fmla="*/ 235 h 1501"/>
              <a:gd name="T10" fmla="*/ 878 w 998"/>
              <a:gd name="T11" fmla="*/ 277 h 1501"/>
              <a:gd name="T12" fmla="*/ 856 w 998"/>
              <a:gd name="T13" fmla="*/ 327 h 1501"/>
              <a:gd name="T14" fmla="*/ 892 w 998"/>
              <a:gd name="T15" fmla="*/ 348 h 1501"/>
              <a:gd name="T16" fmla="*/ 909 w 998"/>
              <a:gd name="T17" fmla="*/ 393 h 1501"/>
              <a:gd name="T18" fmla="*/ 864 w 998"/>
              <a:gd name="T19" fmla="*/ 494 h 1501"/>
              <a:gd name="T20" fmla="*/ 874 w 998"/>
              <a:gd name="T21" fmla="*/ 514 h 1501"/>
              <a:gd name="T22" fmla="*/ 883 w 998"/>
              <a:gd name="T23" fmla="*/ 541 h 1501"/>
              <a:gd name="T24" fmla="*/ 892 w 998"/>
              <a:gd name="T25" fmla="*/ 598 h 1501"/>
              <a:gd name="T26" fmla="*/ 880 w 998"/>
              <a:gd name="T27" fmla="*/ 630 h 1501"/>
              <a:gd name="T28" fmla="*/ 874 w 998"/>
              <a:gd name="T29" fmla="*/ 663 h 1501"/>
              <a:gd name="T30" fmla="*/ 871 w 998"/>
              <a:gd name="T31" fmla="*/ 681 h 1501"/>
              <a:gd name="T32" fmla="*/ 883 w 998"/>
              <a:gd name="T33" fmla="*/ 695 h 1501"/>
              <a:gd name="T34" fmla="*/ 892 w 998"/>
              <a:gd name="T35" fmla="*/ 700 h 1501"/>
              <a:gd name="T36" fmla="*/ 898 w 998"/>
              <a:gd name="T37" fmla="*/ 722 h 1501"/>
              <a:gd name="T38" fmla="*/ 898 w 998"/>
              <a:gd name="T39" fmla="*/ 765 h 1501"/>
              <a:gd name="T40" fmla="*/ 882 w 998"/>
              <a:gd name="T41" fmla="*/ 778 h 1501"/>
              <a:gd name="T42" fmla="*/ 876 w 998"/>
              <a:gd name="T43" fmla="*/ 817 h 1501"/>
              <a:gd name="T44" fmla="*/ 876 w 998"/>
              <a:gd name="T45" fmla="*/ 851 h 1501"/>
              <a:gd name="T46" fmla="*/ 876 w 998"/>
              <a:gd name="T47" fmla="*/ 900 h 1501"/>
              <a:gd name="T48" fmla="*/ 876 w 998"/>
              <a:gd name="T49" fmla="*/ 998 h 1501"/>
              <a:gd name="T50" fmla="*/ 903 w 998"/>
              <a:gd name="T51" fmla="*/ 1059 h 1501"/>
              <a:gd name="T52" fmla="*/ 916 w 998"/>
              <a:gd name="T53" fmla="*/ 1133 h 1501"/>
              <a:gd name="T54" fmla="*/ 925 w 998"/>
              <a:gd name="T55" fmla="*/ 1178 h 1501"/>
              <a:gd name="T56" fmla="*/ 946 w 998"/>
              <a:gd name="T57" fmla="*/ 1237 h 1501"/>
              <a:gd name="T58" fmla="*/ 964 w 998"/>
              <a:gd name="T59" fmla="*/ 1255 h 1501"/>
              <a:gd name="T60" fmla="*/ 953 w 998"/>
              <a:gd name="T61" fmla="*/ 1284 h 1501"/>
              <a:gd name="T62" fmla="*/ 930 w 998"/>
              <a:gd name="T63" fmla="*/ 1415 h 1501"/>
              <a:gd name="T64" fmla="*/ 921 w 998"/>
              <a:gd name="T65" fmla="*/ 1437 h 1501"/>
              <a:gd name="T66" fmla="*/ 903 w 998"/>
              <a:gd name="T67" fmla="*/ 1460 h 1501"/>
              <a:gd name="T68" fmla="*/ 842 w 998"/>
              <a:gd name="T69" fmla="*/ 1442 h 1501"/>
              <a:gd name="T70" fmla="*/ 803 w 998"/>
              <a:gd name="T71" fmla="*/ 1472 h 1501"/>
              <a:gd name="T72" fmla="*/ 589 w 998"/>
              <a:gd name="T73" fmla="*/ 1420 h 1501"/>
              <a:gd name="T74" fmla="*/ 401 w 998"/>
              <a:gd name="T75" fmla="*/ 1277 h 1501"/>
              <a:gd name="T76" fmla="*/ 198 w 998"/>
              <a:gd name="T77" fmla="*/ 1070 h 1501"/>
              <a:gd name="T78" fmla="*/ 85 w 998"/>
              <a:gd name="T79" fmla="*/ 855 h 1501"/>
              <a:gd name="T80" fmla="*/ 112 w 998"/>
              <a:gd name="T81" fmla="*/ 758 h 1501"/>
              <a:gd name="T82" fmla="*/ 126 w 998"/>
              <a:gd name="T83" fmla="*/ 591 h 1501"/>
              <a:gd name="T84" fmla="*/ 86 w 998"/>
              <a:gd name="T85" fmla="*/ 535 h 1501"/>
              <a:gd name="T86" fmla="*/ 0 w 998"/>
              <a:gd name="T87" fmla="*/ 262 h 1501"/>
              <a:gd name="T88" fmla="*/ 515 w 998"/>
              <a:gd name="T89" fmla="*/ 289 h 1501"/>
              <a:gd name="T90" fmla="*/ 650 w 998"/>
              <a:gd name="T91" fmla="*/ 221 h 1501"/>
              <a:gd name="T92" fmla="*/ 769 w 998"/>
              <a:gd name="T93" fmla="*/ 54 h 1501"/>
              <a:gd name="T94" fmla="*/ 921 w 998"/>
              <a:gd name="T95" fmla="*/ 92 h 1501"/>
              <a:gd name="T96" fmla="*/ 998 w 998"/>
              <a:gd name="T97" fmla="*/ 76 h 1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98" h="1501">
                <a:moveTo>
                  <a:pt x="998" y="76"/>
                </a:moveTo>
                <a:lnTo>
                  <a:pt x="995" y="79"/>
                </a:lnTo>
                <a:lnTo>
                  <a:pt x="989" y="85"/>
                </a:lnTo>
                <a:lnTo>
                  <a:pt x="991" y="90"/>
                </a:lnTo>
                <a:lnTo>
                  <a:pt x="998" y="113"/>
                </a:lnTo>
                <a:lnTo>
                  <a:pt x="991" y="115"/>
                </a:lnTo>
                <a:lnTo>
                  <a:pt x="989" y="115"/>
                </a:lnTo>
                <a:lnTo>
                  <a:pt x="986" y="135"/>
                </a:lnTo>
                <a:lnTo>
                  <a:pt x="975" y="142"/>
                </a:lnTo>
                <a:lnTo>
                  <a:pt x="975" y="167"/>
                </a:lnTo>
                <a:lnTo>
                  <a:pt x="966" y="173"/>
                </a:lnTo>
                <a:lnTo>
                  <a:pt x="961" y="176"/>
                </a:lnTo>
                <a:lnTo>
                  <a:pt x="959" y="192"/>
                </a:lnTo>
                <a:lnTo>
                  <a:pt x="959" y="201"/>
                </a:lnTo>
                <a:lnTo>
                  <a:pt x="953" y="205"/>
                </a:lnTo>
                <a:lnTo>
                  <a:pt x="943" y="216"/>
                </a:lnTo>
                <a:lnTo>
                  <a:pt x="921" y="235"/>
                </a:lnTo>
                <a:lnTo>
                  <a:pt x="903" y="234"/>
                </a:lnTo>
                <a:lnTo>
                  <a:pt x="901" y="234"/>
                </a:lnTo>
                <a:lnTo>
                  <a:pt x="901" y="235"/>
                </a:lnTo>
                <a:lnTo>
                  <a:pt x="896" y="241"/>
                </a:lnTo>
                <a:lnTo>
                  <a:pt x="880" y="275"/>
                </a:lnTo>
                <a:lnTo>
                  <a:pt x="878" y="275"/>
                </a:lnTo>
                <a:lnTo>
                  <a:pt x="878" y="277"/>
                </a:lnTo>
                <a:lnTo>
                  <a:pt x="878" y="278"/>
                </a:lnTo>
                <a:lnTo>
                  <a:pt x="876" y="295"/>
                </a:lnTo>
                <a:lnTo>
                  <a:pt x="858" y="323"/>
                </a:lnTo>
                <a:lnTo>
                  <a:pt x="856" y="327"/>
                </a:lnTo>
                <a:lnTo>
                  <a:pt x="864" y="338"/>
                </a:lnTo>
                <a:lnTo>
                  <a:pt x="869" y="338"/>
                </a:lnTo>
                <a:lnTo>
                  <a:pt x="878" y="338"/>
                </a:lnTo>
                <a:lnTo>
                  <a:pt x="892" y="348"/>
                </a:lnTo>
                <a:lnTo>
                  <a:pt x="901" y="379"/>
                </a:lnTo>
                <a:lnTo>
                  <a:pt x="901" y="381"/>
                </a:lnTo>
                <a:lnTo>
                  <a:pt x="901" y="384"/>
                </a:lnTo>
                <a:lnTo>
                  <a:pt x="909" y="393"/>
                </a:lnTo>
                <a:lnTo>
                  <a:pt x="912" y="397"/>
                </a:lnTo>
                <a:lnTo>
                  <a:pt x="903" y="454"/>
                </a:lnTo>
                <a:lnTo>
                  <a:pt x="876" y="489"/>
                </a:lnTo>
                <a:lnTo>
                  <a:pt x="864" y="494"/>
                </a:lnTo>
                <a:lnTo>
                  <a:pt x="862" y="494"/>
                </a:lnTo>
                <a:lnTo>
                  <a:pt x="864" y="505"/>
                </a:lnTo>
                <a:lnTo>
                  <a:pt x="873" y="514"/>
                </a:lnTo>
                <a:lnTo>
                  <a:pt x="874" y="514"/>
                </a:lnTo>
                <a:lnTo>
                  <a:pt x="882" y="519"/>
                </a:lnTo>
                <a:lnTo>
                  <a:pt x="885" y="532"/>
                </a:lnTo>
                <a:lnTo>
                  <a:pt x="885" y="539"/>
                </a:lnTo>
                <a:lnTo>
                  <a:pt x="883" y="541"/>
                </a:lnTo>
                <a:lnTo>
                  <a:pt x="878" y="577"/>
                </a:lnTo>
                <a:lnTo>
                  <a:pt x="883" y="582"/>
                </a:lnTo>
                <a:lnTo>
                  <a:pt x="883" y="584"/>
                </a:lnTo>
                <a:lnTo>
                  <a:pt x="892" y="598"/>
                </a:lnTo>
                <a:lnTo>
                  <a:pt x="882" y="611"/>
                </a:lnTo>
                <a:lnTo>
                  <a:pt x="880" y="611"/>
                </a:lnTo>
                <a:lnTo>
                  <a:pt x="878" y="611"/>
                </a:lnTo>
                <a:lnTo>
                  <a:pt x="880" y="630"/>
                </a:lnTo>
                <a:lnTo>
                  <a:pt x="880" y="641"/>
                </a:lnTo>
                <a:lnTo>
                  <a:pt x="876" y="648"/>
                </a:lnTo>
                <a:lnTo>
                  <a:pt x="873" y="663"/>
                </a:lnTo>
                <a:lnTo>
                  <a:pt x="874" y="663"/>
                </a:lnTo>
                <a:lnTo>
                  <a:pt x="874" y="664"/>
                </a:lnTo>
                <a:lnTo>
                  <a:pt x="876" y="673"/>
                </a:lnTo>
                <a:lnTo>
                  <a:pt x="871" y="681"/>
                </a:lnTo>
                <a:lnTo>
                  <a:pt x="871" y="681"/>
                </a:lnTo>
                <a:lnTo>
                  <a:pt x="871" y="682"/>
                </a:lnTo>
                <a:lnTo>
                  <a:pt x="871" y="682"/>
                </a:lnTo>
                <a:lnTo>
                  <a:pt x="885" y="688"/>
                </a:lnTo>
                <a:lnTo>
                  <a:pt x="883" y="695"/>
                </a:lnTo>
                <a:lnTo>
                  <a:pt x="882" y="699"/>
                </a:lnTo>
                <a:lnTo>
                  <a:pt x="883" y="702"/>
                </a:lnTo>
                <a:lnTo>
                  <a:pt x="889" y="700"/>
                </a:lnTo>
                <a:lnTo>
                  <a:pt x="892" y="700"/>
                </a:lnTo>
                <a:lnTo>
                  <a:pt x="901" y="709"/>
                </a:lnTo>
                <a:lnTo>
                  <a:pt x="903" y="717"/>
                </a:lnTo>
                <a:lnTo>
                  <a:pt x="901" y="718"/>
                </a:lnTo>
                <a:lnTo>
                  <a:pt x="898" y="722"/>
                </a:lnTo>
                <a:lnTo>
                  <a:pt x="891" y="745"/>
                </a:lnTo>
                <a:lnTo>
                  <a:pt x="892" y="747"/>
                </a:lnTo>
                <a:lnTo>
                  <a:pt x="892" y="749"/>
                </a:lnTo>
                <a:lnTo>
                  <a:pt x="898" y="765"/>
                </a:lnTo>
                <a:lnTo>
                  <a:pt x="889" y="772"/>
                </a:lnTo>
                <a:lnTo>
                  <a:pt x="883" y="776"/>
                </a:lnTo>
                <a:lnTo>
                  <a:pt x="882" y="778"/>
                </a:lnTo>
                <a:lnTo>
                  <a:pt x="882" y="778"/>
                </a:lnTo>
                <a:lnTo>
                  <a:pt x="882" y="794"/>
                </a:lnTo>
                <a:lnTo>
                  <a:pt x="874" y="799"/>
                </a:lnTo>
                <a:lnTo>
                  <a:pt x="874" y="801"/>
                </a:lnTo>
                <a:lnTo>
                  <a:pt x="876" y="817"/>
                </a:lnTo>
                <a:lnTo>
                  <a:pt x="871" y="839"/>
                </a:lnTo>
                <a:lnTo>
                  <a:pt x="871" y="844"/>
                </a:lnTo>
                <a:lnTo>
                  <a:pt x="871" y="846"/>
                </a:lnTo>
                <a:lnTo>
                  <a:pt x="876" y="851"/>
                </a:lnTo>
                <a:lnTo>
                  <a:pt x="873" y="864"/>
                </a:lnTo>
                <a:lnTo>
                  <a:pt x="882" y="876"/>
                </a:lnTo>
                <a:lnTo>
                  <a:pt x="882" y="891"/>
                </a:lnTo>
                <a:lnTo>
                  <a:pt x="876" y="900"/>
                </a:lnTo>
                <a:lnTo>
                  <a:pt x="876" y="919"/>
                </a:lnTo>
                <a:lnTo>
                  <a:pt x="867" y="927"/>
                </a:lnTo>
                <a:lnTo>
                  <a:pt x="883" y="986"/>
                </a:lnTo>
                <a:lnTo>
                  <a:pt x="876" y="998"/>
                </a:lnTo>
                <a:lnTo>
                  <a:pt x="876" y="1009"/>
                </a:lnTo>
                <a:lnTo>
                  <a:pt x="901" y="1056"/>
                </a:lnTo>
                <a:lnTo>
                  <a:pt x="901" y="1058"/>
                </a:lnTo>
                <a:lnTo>
                  <a:pt x="903" y="1059"/>
                </a:lnTo>
                <a:lnTo>
                  <a:pt x="916" y="1086"/>
                </a:lnTo>
                <a:lnTo>
                  <a:pt x="914" y="1119"/>
                </a:lnTo>
                <a:lnTo>
                  <a:pt x="912" y="1131"/>
                </a:lnTo>
                <a:lnTo>
                  <a:pt x="916" y="1133"/>
                </a:lnTo>
                <a:lnTo>
                  <a:pt x="919" y="1138"/>
                </a:lnTo>
                <a:lnTo>
                  <a:pt x="921" y="1171"/>
                </a:lnTo>
                <a:lnTo>
                  <a:pt x="921" y="1173"/>
                </a:lnTo>
                <a:lnTo>
                  <a:pt x="925" y="1178"/>
                </a:lnTo>
                <a:lnTo>
                  <a:pt x="941" y="1201"/>
                </a:lnTo>
                <a:lnTo>
                  <a:pt x="943" y="1214"/>
                </a:lnTo>
                <a:lnTo>
                  <a:pt x="943" y="1216"/>
                </a:lnTo>
                <a:lnTo>
                  <a:pt x="946" y="1237"/>
                </a:lnTo>
                <a:lnTo>
                  <a:pt x="955" y="1241"/>
                </a:lnTo>
                <a:lnTo>
                  <a:pt x="957" y="1241"/>
                </a:lnTo>
                <a:lnTo>
                  <a:pt x="961" y="1248"/>
                </a:lnTo>
                <a:lnTo>
                  <a:pt x="964" y="1255"/>
                </a:lnTo>
                <a:lnTo>
                  <a:pt x="961" y="1270"/>
                </a:lnTo>
                <a:lnTo>
                  <a:pt x="961" y="1277"/>
                </a:lnTo>
                <a:lnTo>
                  <a:pt x="959" y="1279"/>
                </a:lnTo>
                <a:lnTo>
                  <a:pt x="953" y="1284"/>
                </a:lnTo>
                <a:lnTo>
                  <a:pt x="941" y="1314"/>
                </a:lnTo>
                <a:lnTo>
                  <a:pt x="944" y="1332"/>
                </a:lnTo>
                <a:lnTo>
                  <a:pt x="937" y="1356"/>
                </a:lnTo>
                <a:lnTo>
                  <a:pt x="930" y="1415"/>
                </a:lnTo>
                <a:lnTo>
                  <a:pt x="928" y="1422"/>
                </a:lnTo>
                <a:lnTo>
                  <a:pt x="928" y="1426"/>
                </a:lnTo>
                <a:lnTo>
                  <a:pt x="921" y="1431"/>
                </a:lnTo>
                <a:lnTo>
                  <a:pt x="921" y="1437"/>
                </a:lnTo>
                <a:lnTo>
                  <a:pt x="921" y="1438"/>
                </a:lnTo>
                <a:lnTo>
                  <a:pt x="919" y="1446"/>
                </a:lnTo>
                <a:lnTo>
                  <a:pt x="907" y="1460"/>
                </a:lnTo>
                <a:lnTo>
                  <a:pt x="903" y="1460"/>
                </a:lnTo>
                <a:lnTo>
                  <a:pt x="901" y="1460"/>
                </a:lnTo>
                <a:lnTo>
                  <a:pt x="896" y="1460"/>
                </a:lnTo>
                <a:lnTo>
                  <a:pt x="873" y="1462"/>
                </a:lnTo>
                <a:lnTo>
                  <a:pt x="842" y="1442"/>
                </a:lnTo>
                <a:lnTo>
                  <a:pt x="840" y="1442"/>
                </a:lnTo>
                <a:lnTo>
                  <a:pt x="808" y="1467"/>
                </a:lnTo>
                <a:lnTo>
                  <a:pt x="804" y="1471"/>
                </a:lnTo>
                <a:lnTo>
                  <a:pt x="803" y="1472"/>
                </a:lnTo>
                <a:lnTo>
                  <a:pt x="700" y="1501"/>
                </a:lnTo>
                <a:lnTo>
                  <a:pt x="632" y="1498"/>
                </a:lnTo>
                <a:lnTo>
                  <a:pt x="596" y="1422"/>
                </a:lnTo>
                <a:lnTo>
                  <a:pt x="589" y="1420"/>
                </a:lnTo>
                <a:lnTo>
                  <a:pt x="542" y="1397"/>
                </a:lnTo>
                <a:lnTo>
                  <a:pt x="449" y="1354"/>
                </a:lnTo>
                <a:lnTo>
                  <a:pt x="424" y="1341"/>
                </a:lnTo>
                <a:lnTo>
                  <a:pt x="401" y="1277"/>
                </a:lnTo>
                <a:lnTo>
                  <a:pt x="365" y="1180"/>
                </a:lnTo>
                <a:lnTo>
                  <a:pt x="354" y="1173"/>
                </a:lnTo>
                <a:lnTo>
                  <a:pt x="331" y="1156"/>
                </a:lnTo>
                <a:lnTo>
                  <a:pt x="198" y="1070"/>
                </a:lnTo>
                <a:lnTo>
                  <a:pt x="133" y="912"/>
                </a:lnTo>
                <a:lnTo>
                  <a:pt x="86" y="887"/>
                </a:lnTo>
                <a:lnTo>
                  <a:pt x="86" y="875"/>
                </a:lnTo>
                <a:lnTo>
                  <a:pt x="85" y="855"/>
                </a:lnTo>
                <a:lnTo>
                  <a:pt x="108" y="846"/>
                </a:lnTo>
                <a:lnTo>
                  <a:pt x="112" y="846"/>
                </a:lnTo>
                <a:lnTo>
                  <a:pt x="128" y="796"/>
                </a:lnTo>
                <a:lnTo>
                  <a:pt x="112" y="758"/>
                </a:lnTo>
                <a:lnTo>
                  <a:pt x="110" y="751"/>
                </a:lnTo>
                <a:lnTo>
                  <a:pt x="140" y="605"/>
                </a:lnTo>
                <a:lnTo>
                  <a:pt x="144" y="598"/>
                </a:lnTo>
                <a:lnTo>
                  <a:pt x="126" y="591"/>
                </a:lnTo>
                <a:lnTo>
                  <a:pt x="115" y="585"/>
                </a:lnTo>
                <a:lnTo>
                  <a:pt x="108" y="571"/>
                </a:lnTo>
                <a:lnTo>
                  <a:pt x="90" y="532"/>
                </a:lnTo>
                <a:lnTo>
                  <a:pt x="86" y="535"/>
                </a:lnTo>
                <a:lnTo>
                  <a:pt x="79" y="546"/>
                </a:lnTo>
                <a:lnTo>
                  <a:pt x="27" y="460"/>
                </a:lnTo>
                <a:lnTo>
                  <a:pt x="20" y="411"/>
                </a:lnTo>
                <a:lnTo>
                  <a:pt x="0" y="262"/>
                </a:lnTo>
                <a:lnTo>
                  <a:pt x="176" y="217"/>
                </a:lnTo>
                <a:lnTo>
                  <a:pt x="336" y="275"/>
                </a:lnTo>
                <a:lnTo>
                  <a:pt x="381" y="291"/>
                </a:lnTo>
                <a:lnTo>
                  <a:pt x="515" y="289"/>
                </a:lnTo>
                <a:lnTo>
                  <a:pt x="524" y="289"/>
                </a:lnTo>
                <a:lnTo>
                  <a:pt x="623" y="250"/>
                </a:lnTo>
                <a:lnTo>
                  <a:pt x="641" y="244"/>
                </a:lnTo>
                <a:lnTo>
                  <a:pt x="650" y="221"/>
                </a:lnTo>
                <a:lnTo>
                  <a:pt x="679" y="144"/>
                </a:lnTo>
                <a:lnTo>
                  <a:pt x="734" y="0"/>
                </a:lnTo>
                <a:lnTo>
                  <a:pt x="770" y="13"/>
                </a:lnTo>
                <a:lnTo>
                  <a:pt x="769" y="54"/>
                </a:lnTo>
                <a:lnTo>
                  <a:pt x="799" y="43"/>
                </a:lnTo>
                <a:lnTo>
                  <a:pt x="842" y="72"/>
                </a:lnTo>
                <a:lnTo>
                  <a:pt x="901" y="50"/>
                </a:lnTo>
                <a:lnTo>
                  <a:pt x="921" y="92"/>
                </a:lnTo>
                <a:lnTo>
                  <a:pt x="955" y="85"/>
                </a:lnTo>
                <a:lnTo>
                  <a:pt x="991" y="77"/>
                </a:lnTo>
                <a:lnTo>
                  <a:pt x="996" y="76"/>
                </a:lnTo>
                <a:lnTo>
                  <a:pt x="998" y="76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15">
            <a:extLst>
              <a:ext uri="{FF2B5EF4-FFF2-40B4-BE49-F238E27FC236}">
                <a16:creationId xmlns:a16="http://schemas.microsoft.com/office/drawing/2014/main" id="{CFB8ECA3-7C5A-46D1-66F3-2D011CFD45F5}"/>
              </a:ext>
            </a:extLst>
          </p:cNvPr>
          <p:cNvSpPr>
            <a:spLocks noEditPoints="1"/>
          </p:cNvSpPr>
          <p:nvPr/>
        </p:nvSpPr>
        <p:spPr bwMode="auto">
          <a:xfrm>
            <a:off x="2197118" y="2697164"/>
            <a:ext cx="1119197" cy="749300"/>
          </a:xfrm>
          <a:custGeom>
            <a:avLst/>
            <a:gdLst>
              <a:gd name="T0" fmla="*/ 373 w 705"/>
              <a:gd name="T1" fmla="*/ 115 h 472"/>
              <a:gd name="T2" fmla="*/ 416 w 705"/>
              <a:gd name="T3" fmla="*/ 145 h 472"/>
              <a:gd name="T4" fmla="*/ 438 w 705"/>
              <a:gd name="T5" fmla="*/ 185 h 472"/>
              <a:gd name="T6" fmla="*/ 513 w 705"/>
              <a:gd name="T7" fmla="*/ 127 h 472"/>
              <a:gd name="T8" fmla="*/ 509 w 705"/>
              <a:gd name="T9" fmla="*/ 224 h 472"/>
              <a:gd name="T10" fmla="*/ 517 w 705"/>
              <a:gd name="T11" fmla="*/ 298 h 472"/>
              <a:gd name="T12" fmla="*/ 488 w 705"/>
              <a:gd name="T13" fmla="*/ 335 h 472"/>
              <a:gd name="T14" fmla="*/ 572 w 705"/>
              <a:gd name="T15" fmla="*/ 325 h 472"/>
              <a:gd name="T16" fmla="*/ 649 w 705"/>
              <a:gd name="T17" fmla="*/ 339 h 472"/>
              <a:gd name="T18" fmla="*/ 671 w 705"/>
              <a:gd name="T19" fmla="*/ 328 h 472"/>
              <a:gd name="T20" fmla="*/ 588 w 705"/>
              <a:gd name="T21" fmla="*/ 298 h 472"/>
              <a:gd name="T22" fmla="*/ 553 w 705"/>
              <a:gd name="T23" fmla="*/ 235 h 472"/>
              <a:gd name="T24" fmla="*/ 551 w 705"/>
              <a:gd name="T25" fmla="*/ 174 h 472"/>
              <a:gd name="T26" fmla="*/ 596 w 705"/>
              <a:gd name="T27" fmla="*/ 149 h 472"/>
              <a:gd name="T28" fmla="*/ 606 w 705"/>
              <a:gd name="T29" fmla="*/ 194 h 472"/>
              <a:gd name="T30" fmla="*/ 671 w 705"/>
              <a:gd name="T31" fmla="*/ 274 h 472"/>
              <a:gd name="T32" fmla="*/ 678 w 705"/>
              <a:gd name="T33" fmla="*/ 334 h 472"/>
              <a:gd name="T34" fmla="*/ 705 w 705"/>
              <a:gd name="T35" fmla="*/ 364 h 472"/>
              <a:gd name="T36" fmla="*/ 673 w 705"/>
              <a:gd name="T37" fmla="*/ 375 h 472"/>
              <a:gd name="T38" fmla="*/ 648 w 705"/>
              <a:gd name="T39" fmla="*/ 355 h 472"/>
              <a:gd name="T40" fmla="*/ 547 w 705"/>
              <a:gd name="T41" fmla="*/ 393 h 472"/>
              <a:gd name="T42" fmla="*/ 527 w 705"/>
              <a:gd name="T43" fmla="*/ 472 h 472"/>
              <a:gd name="T44" fmla="*/ 459 w 705"/>
              <a:gd name="T45" fmla="*/ 355 h 472"/>
              <a:gd name="T46" fmla="*/ 457 w 705"/>
              <a:gd name="T47" fmla="*/ 323 h 472"/>
              <a:gd name="T48" fmla="*/ 389 w 705"/>
              <a:gd name="T49" fmla="*/ 328 h 472"/>
              <a:gd name="T50" fmla="*/ 382 w 705"/>
              <a:gd name="T51" fmla="*/ 328 h 472"/>
              <a:gd name="T52" fmla="*/ 350 w 705"/>
              <a:gd name="T53" fmla="*/ 387 h 472"/>
              <a:gd name="T54" fmla="*/ 292 w 705"/>
              <a:gd name="T55" fmla="*/ 389 h 472"/>
              <a:gd name="T56" fmla="*/ 269 w 705"/>
              <a:gd name="T57" fmla="*/ 355 h 472"/>
              <a:gd name="T58" fmla="*/ 219 w 705"/>
              <a:gd name="T59" fmla="*/ 323 h 472"/>
              <a:gd name="T60" fmla="*/ 215 w 705"/>
              <a:gd name="T61" fmla="*/ 290 h 472"/>
              <a:gd name="T62" fmla="*/ 151 w 705"/>
              <a:gd name="T63" fmla="*/ 303 h 472"/>
              <a:gd name="T64" fmla="*/ 95 w 705"/>
              <a:gd name="T65" fmla="*/ 298 h 472"/>
              <a:gd name="T66" fmla="*/ 0 w 705"/>
              <a:gd name="T67" fmla="*/ 264 h 472"/>
              <a:gd name="T68" fmla="*/ 73 w 705"/>
              <a:gd name="T69" fmla="*/ 199 h 472"/>
              <a:gd name="T70" fmla="*/ 106 w 705"/>
              <a:gd name="T71" fmla="*/ 258 h 472"/>
              <a:gd name="T72" fmla="*/ 140 w 705"/>
              <a:gd name="T73" fmla="*/ 229 h 472"/>
              <a:gd name="T74" fmla="*/ 129 w 705"/>
              <a:gd name="T75" fmla="*/ 152 h 472"/>
              <a:gd name="T76" fmla="*/ 165 w 705"/>
              <a:gd name="T77" fmla="*/ 120 h 472"/>
              <a:gd name="T78" fmla="*/ 192 w 705"/>
              <a:gd name="T79" fmla="*/ 186 h 472"/>
              <a:gd name="T80" fmla="*/ 287 w 705"/>
              <a:gd name="T81" fmla="*/ 271 h 472"/>
              <a:gd name="T82" fmla="*/ 308 w 705"/>
              <a:gd name="T83" fmla="*/ 316 h 472"/>
              <a:gd name="T84" fmla="*/ 341 w 705"/>
              <a:gd name="T85" fmla="*/ 321 h 472"/>
              <a:gd name="T86" fmla="*/ 314 w 705"/>
              <a:gd name="T87" fmla="*/ 276 h 472"/>
              <a:gd name="T88" fmla="*/ 280 w 705"/>
              <a:gd name="T89" fmla="*/ 211 h 472"/>
              <a:gd name="T90" fmla="*/ 319 w 705"/>
              <a:gd name="T91" fmla="*/ 116 h 472"/>
              <a:gd name="T92" fmla="*/ 621 w 705"/>
              <a:gd name="T93" fmla="*/ 97 h 472"/>
              <a:gd name="T94" fmla="*/ 597 w 705"/>
              <a:gd name="T95" fmla="*/ 106 h 472"/>
              <a:gd name="T96" fmla="*/ 538 w 705"/>
              <a:gd name="T97" fmla="*/ 30 h 472"/>
              <a:gd name="T98" fmla="*/ 583 w 705"/>
              <a:gd name="T99" fmla="*/ 80 h 472"/>
              <a:gd name="T100" fmla="*/ 235 w 705"/>
              <a:gd name="T101" fmla="*/ 174 h 472"/>
              <a:gd name="T102" fmla="*/ 229 w 705"/>
              <a:gd name="T103" fmla="*/ 172 h 472"/>
              <a:gd name="T104" fmla="*/ 206 w 705"/>
              <a:gd name="T105" fmla="*/ 80 h 472"/>
              <a:gd name="T106" fmla="*/ 185 w 705"/>
              <a:gd name="T107" fmla="*/ 41 h 472"/>
              <a:gd name="T108" fmla="*/ 280 w 705"/>
              <a:gd name="T109" fmla="*/ 64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05" h="472">
                <a:moveTo>
                  <a:pt x="369" y="84"/>
                </a:moveTo>
                <a:lnTo>
                  <a:pt x="373" y="115"/>
                </a:lnTo>
                <a:lnTo>
                  <a:pt x="409" y="93"/>
                </a:lnTo>
                <a:lnTo>
                  <a:pt x="416" y="145"/>
                </a:lnTo>
                <a:lnTo>
                  <a:pt x="423" y="194"/>
                </a:lnTo>
                <a:lnTo>
                  <a:pt x="438" y="185"/>
                </a:lnTo>
                <a:lnTo>
                  <a:pt x="448" y="129"/>
                </a:lnTo>
                <a:lnTo>
                  <a:pt x="513" y="127"/>
                </a:lnTo>
                <a:lnTo>
                  <a:pt x="511" y="179"/>
                </a:lnTo>
                <a:lnTo>
                  <a:pt x="509" y="224"/>
                </a:lnTo>
                <a:lnTo>
                  <a:pt x="513" y="281"/>
                </a:lnTo>
                <a:lnTo>
                  <a:pt x="517" y="298"/>
                </a:lnTo>
                <a:lnTo>
                  <a:pt x="518" y="316"/>
                </a:lnTo>
                <a:lnTo>
                  <a:pt x="488" y="335"/>
                </a:lnTo>
                <a:lnTo>
                  <a:pt x="511" y="348"/>
                </a:lnTo>
                <a:lnTo>
                  <a:pt x="572" y="325"/>
                </a:lnTo>
                <a:lnTo>
                  <a:pt x="635" y="335"/>
                </a:lnTo>
                <a:lnTo>
                  <a:pt x="649" y="339"/>
                </a:lnTo>
                <a:lnTo>
                  <a:pt x="666" y="330"/>
                </a:lnTo>
                <a:lnTo>
                  <a:pt x="671" y="328"/>
                </a:lnTo>
                <a:lnTo>
                  <a:pt x="610" y="303"/>
                </a:lnTo>
                <a:lnTo>
                  <a:pt x="588" y="298"/>
                </a:lnTo>
                <a:lnTo>
                  <a:pt x="547" y="290"/>
                </a:lnTo>
                <a:lnTo>
                  <a:pt x="553" y="235"/>
                </a:lnTo>
                <a:lnTo>
                  <a:pt x="551" y="179"/>
                </a:lnTo>
                <a:lnTo>
                  <a:pt x="551" y="174"/>
                </a:lnTo>
                <a:lnTo>
                  <a:pt x="553" y="147"/>
                </a:lnTo>
                <a:lnTo>
                  <a:pt x="596" y="149"/>
                </a:lnTo>
                <a:lnTo>
                  <a:pt x="583" y="179"/>
                </a:lnTo>
                <a:lnTo>
                  <a:pt x="606" y="194"/>
                </a:lnTo>
                <a:lnTo>
                  <a:pt x="601" y="219"/>
                </a:lnTo>
                <a:lnTo>
                  <a:pt x="671" y="274"/>
                </a:lnTo>
                <a:lnTo>
                  <a:pt x="673" y="298"/>
                </a:lnTo>
                <a:lnTo>
                  <a:pt x="678" y="334"/>
                </a:lnTo>
                <a:lnTo>
                  <a:pt x="680" y="341"/>
                </a:lnTo>
                <a:lnTo>
                  <a:pt x="705" y="364"/>
                </a:lnTo>
                <a:lnTo>
                  <a:pt x="678" y="373"/>
                </a:lnTo>
                <a:lnTo>
                  <a:pt x="673" y="375"/>
                </a:lnTo>
                <a:lnTo>
                  <a:pt x="666" y="368"/>
                </a:lnTo>
                <a:lnTo>
                  <a:pt x="648" y="355"/>
                </a:lnTo>
                <a:lnTo>
                  <a:pt x="628" y="362"/>
                </a:lnTo>
                <a:lnTo>
                  <a:pt x="547" y="393"/>
                </a:lnTo>
                <a:lnTo>
                  <a:pt x="535" y="441"/>
                </a:lnTo>
                <a:lnTo>
                  <a:pt x="527" y="472"/>
                </a:lnTo>
                <a:lnTo>
                  <a:pt x="513" y="450"/>
                </a:lnTo>
                <a:lnTo>
                  <a:pt x="459" y="355"/>
                </a:lnTo>
                <a:lnTo>
                  <a:pt x="457" y="334"/>
                </a:lnTo>
                <a:lnTo>
                  <a:pt x="457" y="323"/>
                </a:lnTo>
                <a:lnTo>
                  <a:pt x="457" y="290"/>
                </a:lnTo>
                <a:lnTo>
                  <a:pt x="389" y="328"/>
                </a:lnTo>
                <a:lnTo>
                  <a:pt x="386" y="328"/>
                </a:lnTo>
                <a:lnTo>
                  <a:pt x="382" y="328"/>
                </a:lnTo>
                <a:lnTo>
                  <a:pt x="359" y="319"/>
                </a:lnTo>
                <a:lnTo>
                  <a:pt x="350" y="387"/>
                </a:lnTo>
                <a:lnTo>
                  <a:pt x="328" y="405"/>
                </a:lnTo>
                <a:lnTo>
                  <a:pt x="292" y="389"/>
                </a:lnTo>
                <a:lnTo>
                  <a:pt x="273" y="380"/>
                </a:lnTo>
                <a:lnTo>
                  <a:pt x="269" y="355"/>
                </a:lnTo>
                <a:lnTo>
                  <a:pt x="251" y="343"/>
                </a:lnTo>
                <a:lnTo>
                  <a:pt x="219" y="323"/>
                </a:lnTo>
                <a:lnTo>
                  <a:pt x="217" y="298"/>
                </a:lnTo>
                <a:lnTo>
                  <a:pt x="215" y="290"/>
                </a:lnTo>
                <a:lnTo>
                  <a:pt x="170" y="298"/>
                </a:lnTo>
                <a:lnTo>
                  <a:pt x="151" y="303"/>
                </a:lnTo>
                <a:lnTo>
                  <a:pt x="120" y="310"/>
                </a:lnTo>
                <a:lnTo>
                  <a:pt x="95" y="298"/>
                </a:lnTo>
                <a:lnTo>
                  <a:pt x="32" y="267"/>
                </a:lnTo>
                <a:lnTo>
                  <a:pt x="0" y="264"/>
                </a:lnTo>
                <a:lnTo>
                  <a:pt x="25" y="231"/>
                </a:lnTo>
                <a:lnTo>
                  <a:pt x="73" y="199"/>
                </a:lnTo>
                <a:lnTo>
                  <a:pt x="93" y="181"/>
                </a:lnTo>
                <a:lnTo>
                  <a:pt x="106" y="258"/>
                </a:lnTo>
                <a:lnTo>
                  <a:pt x="149" y="292"/>
                </a:lnTo>
                <a:lnTo>
                  <a:pt x="140" y="229"/>
                </a:lnTo>
                <a:lnTo>
                  <a:pt x="138" y="217"/>
                </a:lnTo>
                <a:lnTo>
                  <a:pt x="129" y="152"/>
                </a:lnTo>
                <a:lnTo>
                  <a:pt x="136" y="111"/>
                </a:lnTo>
                <a:lnTo>
                  <a:pt x="165" y="120"/>
                </a:lnTo>
                <a:lnTo>
                  <a:pt x="190" y="186"/>
                </a:lnTo>
                <a:lnTo>
                  <a:pt x="192" y="186"/>
                </a:lnTo>
                <a:lnTo>
                  <a:pt x="256" y="240"/>
                </a:lnTo>
                <a:lnTo>
                  <a:pt x="287" y="271"/>
                </a:lnTo>
                <a:lnTo>
                  <a:pt x="299" y="298"/>
                </a:lnTo>
                <a:lnTo>
                  <a:pt x="308" y="316"/>
                </a:lnTo>
                <a:lnTo>
                  <a:pt x="332" y="355"/>
                </a:lnTo>
                <a:lnTo>
                  <a:pt x="341" y="321"/>
                </a:lnTo>
                <a:lnTo>
                  <a:pt x="328" y="298"/>
                </a:lnTo>
                <a:lnTo>
                  <a:pt x="314" y="276"/>
                </a:lnTo>
                <a:lnTo>
                  <a:pt x="312" y="246"/>
                </a:lnTo>
                <a:lnTo>
                  <a:pt x="280" y="211"/>
                </a:lnTo>
                <a:lnTo>
                  <a:pt x="291" y="168"/>
                </a:lnTo>
                <a:lnTo>
                  <a:pt x="319" y="116"/>
                </a:lnTo>
                <a:lnTo>
                  <a:pt x="369" y="84"/>
                </a:lnTo>
                <a:close/>
                <a:moveTo>
                  <a:pt x="621" y="97"/>
                </a:moveTo>
                <a:lnTo>
                  <a:pt x="615" y="109"/>
                </a:lnTo>
                <a:lnTo>
                  <a:pt x="597" y="106"/>
                </a:lnTo>
                <a:lnTo>
                  <a:pt x="531" y="52"/>
                </a:lnTo>
                <a:lnTo>
                  <a:pt x="538" y="30"/>
                </a:lnTo>
                <a:lnTo>
                  <a:pt x="563" y="34"/>
                </a:lnTo>
                <a:lnTo>
                  <a:pt x="583" y="80"/>
                </a:lnTo>
                <a:lnTo>
                  <a:pt x="621" y="97"/>
                </a:lnTo>
                <a:close/>
                <a:moveTo>
                  <a:pt x="235" y="174"/>
                </a:moveTo>
                <a:lnTo>
                  <a:pt x="235" y="177"/>
                </a:lnTo>
                <a:lnTo>
                  <a:pt x="229" y="172"/>
                </a:lnTo>
                <a:lnTo>
                  <a:pt x="201" y="147"/>
                </a:lnTo>
                <a:lnTo>
                  <a:pt x="206" y="80"/>
                </a:lnTo>
                <a:lnTo>
                  <a:pt x="208" y="70"/>
                </a:lnTo>
                <a:lnTo>
                  <a:pt x="185" y="41"/>
                </a:lnTo>
                <a:lnTo>
                  <a:pt x="208" y="0"/>
                </a:lnTo>
                <a:lnTo>
                  <a:pt x="280" y="64"/>
                </a:lnTo>
                <a:lnTo>
                  <a:pt x="235" y="174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16">
            <a:extLst>
              <a:ext uri="{FF2B5EF4-FFF2-40B4-BE49-F238E27FC236}">
                <a16:creationId xmlns:a16="http://schemas.microsoft.com/office/drawing/2014/main" id="{E4A5E1BC-7E77-062B-20F2-30A64284FCA4}"/>
              </a:ext>
            </a:extLst>
          </p:cNvPr>
          <p:cNvSpPr>
            <a:spLocks noEditPoints="1"/>
          </p:cNvSpPr>
          <p:nvPr/>
        </p:nvSpPr>
        <p:spPr bwMode="auto">
          <a:xfrm>
            <a:off x="4968915" y="504826"/>
            <a:ext cx="1096971" cy="1100138"/>
          </a:xfrm>
          <a:custGeom>
            <a:avLst/>
            <a:gdLst>
              <a:gd name="T0" fmla="*/ 153 w 691"/>
              <a:gd name="T1" fmla="*/ 452 h 693"/>
              <a:gd name="T2" fmla="*/ 201 w 691"/>
              <a:gd name="T3" fmla="*/ 398 h 693"/>
              <a:gd name="T4" fmla="*/ 248 w 691"/>
              <a:gd name="T5" fmla="*/ 388 h 693"/>
              <a:gd name="T6" fmla="*/ 289 w 691"/>
              <a:gd name="T7" fmla="*/ 416 h 693"/>
              <a:gd name="T8" fmla="*/ 343 w 691"/>
              <a:gd name="T9" fmla="*/ 386 h 693"/>
              <a:gd name="T10" fmla="*/ 318 w 691"/>
              <a:gd name="T11" fmla="*/ 488 h 693"/>
              <a:gd name="T12" fmla="*/ 248 w 691"/>
              <a:gd name="T13" fmla="*/ 562 h 693"/>
              <a:gd name="T14" fmla="*/ 284 w 691"/>
              <a:gd name="T15" fmla="*/ 594 h 693"/>
              <a:gd name="T16" fmla="*/ 241 w 691"/>
              <a:gd name="T17" fmla="*/ 666 h 693"/>
              <a:gd name="T18" fmla="*/ 208 w 691"/>
              <a:gd name="T19" fmla="*/ 641 h 693"/>
              <a:gd name="T20" fmla="*/ 138 w 691"/>
              <a:gd name="T21" fmla="*/ 515 h 693"/>
              <a:gd name="T22" fmla="*/ 146 w 691"/>
              <a:gd name="T23" fmla="*/ 433 h 693"/>
              <a:gd name="T24" fmla="*/ 169 w 691"/>
              <a:gd name="T25" fmla="*/ 397 h 693"/>
              <a:gd name="T26" fmla="*/ 512 w 691"/>
              <a:gd name="T27" fmla="*/ 693 h 693"/>
              <a:gd name="T28" fmla="*/ 474 w 691"/>
              <a:gd name="T29" fmla="*/ 616 h 693"/>
              <a:gd name="T30" fmla="*/ 594 w 691"/>
              <a:gd name="T31" fmla="*/ 314 h 693"/>
              <a:gd name="T32" fmla="*/ 691 w 691"/>
              <a:gd name="T33" fmla="*/ 210 h 693"/>
              <a:gd name="T34" fmla="*/ 619 w 691"/>
              <a:gd name="T35" fmla="*/ 434 h 693"/>
              <a:gd name="T36" fmla="*/ 562 w 691"/>
              <a:gd name="T37" fmla="*/ 652 h 693"/>
              <a:gd name="T38" fmla="*/ 221 w 691"/>
              <a:gd name="T39" fmla="*/ 66 h 693"/>
              <a:gd name="T40" fmla="*/ 345 w 691"/>
              <a:gd name="T41" fmla="*/ 68 h 693"/>
              <a:gd name="T42" fmla="*/ 354 w 691"/>
              <a:gd name="T43" fmla="*/ 205 h 693"/>
              <a:gd name="T44" fmla="*/ 404 w 691"/>
              <a:gd name="T45" fmla="*/ 133 h 693"/>
              <a:gd name="T46" fmla="*/ 438 w 691"/>
              <a:gd name="T47" fmla="*/ 194 h 693"/>
              <a:gd name="T48" fmla="*/ 347 w 691"/>
              <a:gd name="T49" fmla="*/ 275 h 693"/>
              <a:gd name="T50" fmla="*/ 232 w 691"/>
              <a:gd name="T51" fmla="*/ 296 h 693"/>
              <a:gd name="T52" fmla="*/ 174 w 691"/>
              <a:gd name="T53" fmla="*/ 350 h 693"/>
              <a:gd name="T54" fmla="*/ 140 w 691"/>
              <a:gd name="T55" fmla="*/ 235 h 693"/>
              <a:gd name="T56" fmla="*/ 16 w 691"/>
              <a:gd name="T57" fmla="*/ 253 h 693"/>
              <a:gd name="T58" fmla="*/ 0 w 691"/>
              <a:gd name="T59" fmla="*/ 147 h 693"/>
              <a:gd name="T60" fmla="*/ 190 w 691"/>
              <a:gd name="T61" fmla="*/ 147 h 693"/>
              <a:gd name="T62" fmla="*/ 102 w 691"/>
              <a:gd name="T63" fmla="*/ 38 h 693"/>
              <a:gd name="T64" fmla="*/ 226 w 691"/>
              <a:gd name="T65" fmla="*/ 0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91" h="693">
                <a:moveTo>
                  <a:pt x="169" y="397"/>
                </a:moveTo>
                <a:lnTo>
                  <a:pt x="153" y="452"/>
                </a:lnTo>
                <a:lnTo>
                  <a:pt x="174" y="449"/>
                </a:lnTo>
                <a:lnTo>
                  <a:pt x="201" y="398"/>
                </a:lnTo>
                <a:lnTo>
                  <a:pt x="241" y="375"/>
                </a:lnTo>
                <a:lnTo>
                  <a:pt x="248" y="388"/>
                </a:lnTo>
                <a:lnTo>
                  <a:pt x="266" y="420"/>
                </a:lnTo>
                <a:lnTo>
                  <a:pt x="289" y="416"/>
                </a:lnTo>
                <a:lnTo>
                  <a:pt x="312" y="377"/>
                </a:lnTo>
                <a:lnTo>
                  <a:pt x="343" y="386"/>
                </a:lnTo>
                <a:lnTo>
                  <a:pt x="348" y="422"/>
                </a:lnTo>
                <a:lnTo>
                  <a:pt x="318" y="488"/>
                </a:lnTo>
                <a:lnTo>
                  <a:pt x="309" y="528"/>
                </a:lnTo>
                <a:lnTo>
                  <a:pt x="248" y="562"/>
                </a:lnTo>
                <a:lnTo>
                  <a:pt x="259" y="600"/>
                </a:lnTo>
                <a:lnTo>
                  <a:pt x="284" y="594"/>
                </a:lnTo>
                <a:lnTo>
                  <a:pt x="260" y="646"/>
                </a:lnTo>
                <a:lnTo>
                  <a:pt x="241" y="666"/>
                </a:lnTo>
                <a:lnTo>
                  <a:pt x="226" y="653"/>
                </a:lnTo>
                <a:lnTo>
                  <a:pt x="208" y="641"/>
                </a:lnTo>
                <a:lnTo>
                  <a:pt x="113" y="619"/>
                </a:lnTo>
                <a:lnTo>
                  <a:pt x="138" y="515"/>
                </a:lnTo>
                <a:lnTo>
                  <a:pt x="115" y="467"/>
                </a:lnTo>
                <a:lnTo>
                  <a:pt x="146" y="433"/>
                </a:lnTo>
                <a:lnTo>
                  <a:pt x="151" y="373"/>
                </a:lnTo>
                <a:lnTo>
                  <a:pt x="169" y="397"/>
                </a:lnTo>
                <a:close/>
                <a:moveTo>
                  <a:pt x="562" y="652"/>
                </a:moveTo>
                <a:lnTo>
                  <a:pt x="512" y="693"/>
                </a:lnTo>
                <a:lnTo>
                  <a:pt x="465" y="693"/>
                </a:lnTo>
                <a:lnTo>
                  <a:pt x="474" y="616"/>
                </a:lnTo>
                <a:lnTo>
                  <a:pt x="519" y="483"/>
                </a:lnTo>
                <a:lnTo>
                  <a:pt x="594" y="314"/>
                </a:lnTo>
                <a:lnTo>
                  <a:pt x="673" y="197"/>
                </a:lnTo>
                <a:lnTo>
                  <a:pt x="691" y="210"/>
                </a:lnTo>
                <a:lnTo>
                  <a:pt x="677" y="352"/>
                </a:lnTo>
                <a:lnTo>
                  <a:pt x="619" y="434"/>
                </a:lnTo>
                <a:lnTo>
                  <a:pt x="553" y="612"/>
                </a:lnTo>
                <a:lnTo>
                  <a:pt x="562" y="652"/>
                </a:lnTo>
                <a:close/>
                <a:moveTo>
                  <a:pt x="226" y="0"/>
                </a:moveTo>
                <a:lnTo>
                  <a:pt x="221" y="66"/>
                </a:lnTo>
                <a:lnTo>
                  <a:pt x="314" y="47"/>
                </a:lnTo>
                <a:lnTo>
                  <a:pt x="345" y="68"/>
                </a:lnTo>
                <a:lnTo>
                  <a:pt x="287" y="135"/>
                </a:lnTo>
                <a:lnTo>
                  <a:pt x="354" y="205"/>
                </a:lnTo>
                <a:lnTo>
                  <a:pt x="384" y="178"/>
                </a:lnTo>
                <a:lnTo>
                  <a:pt x="404" y="133"/>
                </a:lnTo>
                <a:lnTo>
                  <a:pt x="435" y="124"/>
                </a:lnTo>
                <a:lnTo>
                  <a:pt x="438" y="194"/>
                </a:lnTo>
                <a:lnTo>
                  <a:pt x="348" y="275"/>
                </a:lnTo>
                <a:lnTo>
                  <a:pt x="347" y="275"/>
                </a:lnTo>
                <a:lnTo>
                  <a:pt x="232" y="271"/>
                </a:lnTo>
                <a:lnTo>
                  <a:pt x="232" y="296"/>
                </a:lnTo>
                <a:lnTo>
                  <a:pt x="232" y="312"/>
                </a:lnTo>
                <a:lnTo>
                  <a:pt x="174" y="350"/>
                </a:lnTo>
                <a:lnTo>
                  <a:pt x="90" y="273"/>
                </a:lnTo>
                <a:lnTo>
                  <a:pt x="140" y="235"/>
                </a:lnTo>
                <a:lnTo>
                  <a:pt x="124" y="221"/>
                </a:lnTo>
                <a:lnTo>
                  <a:pt x="16" y="253"/>
                </a:lnTo>
                <a:lnTo>
                  <a:pt x="16" y="244"/>
                </a:lnTo>
                <a:lnTo>
                  <a:pt x="0" y="147"/>
                </a:lnTo>
                <a:lnTo>
                  <a:pt x="137" y="117"/>
                </a:lnTo>
                <a:lnTo>
                  <a:pt x="190" y="147"/>
                </a:lnTo>
                <a:lnTo>
                  <a:pt x="201" y="113"/>
                </a:lnTo>
                <a:lnTo>
                  <a:pt x="102" y="38"/>
                </a:lnTo>
                <a:lnTo>
                  <a:pt x="124" y="11"/>
                </a:lnTo>
                <a:lnTo>
                  <a:pt x="226" y="0"/>
                </a:lnTo>
                <a:lnTo>
                  <a:pt x="226" y="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17">
            <a:extLst>
              <a:ext uri="{FF2B5EF4-FFF2-40B4-BE49-F238E27FC236}">
                <a16:creationId xmlns:a16="http://schemas.microsoft.com/office/drawing/2014/main" id="{F5017963-6CC8-A1C5-AAA0-DD520CACBC87}"/>
              </a:ext>
            </a:extLst>
          </p:cNvPr>
          <p:cNvSpPr>
            <a:spLocks noEditPoints="1"/>
          </p:cNvSpPr>
          <p:nvPr/>
        </p:nvSpPr>
        <p:spPr bwMode="auto">
          <a:xfrm>
            <a:off x="8918647" y="1246189"/>
            <a:ext cx="738193" cy="663575"/>
          </a:xfrm>
          <a:custGeom>
            <a:avLst/>
            <a:gdLst>
              <a:gd name="T0" fmla="*/ 465 w 465"/>
              <a:gd name="T1" fmla="*/ 91 h 418"/>
              <a:gd name="T2" fmla="*/ 450 w 465"/>
              <a:gd name="T3" fmla="*/ 100 h 418"/>
              <a:gd name="T4" fmla="*/ 445 w 465"/>
              <a:gd name="T5" fmla="*/ 93 h 418"/>
              <a:gd name="T6" fmla="*/ 414 w 465"/>
              <a:gd name="T7" fmla="*/ 54 h 418"/>
              <a:gd name="T8" fmla="*/ 423 w 465"/>
              <a:gd name="T9" fmla="*/ 48 h 418"/>
              <a:gd name="T10" fmla="*/ 443 w 465"/>
              <a:gd name="T11" fmla="*/ 75 h 418"/>
              <a:gd name="T12" fmla="*/ 449 w 465"/>
              <a:gd name="T13" fmla="*/ 75 h 418"/>
              <a:gd name="T14" fmla="*/ 456 w 465"/>
              <a:gd name="T15" fmla="*/ 77 h 418"/>
              <a:gd name="T16" fmla="*/ 465 w 465"/>
              <a:gd name="T17" fmla="*/ 91 h 418"/>
              <a:gd name="T18" fmla="*/ 395 w 465"/>
              <a:gd name="T19" fmla="*/ 45 h 418"/>
              <a:gd name="T20" fmla="*/ 407 w 465"/>
              <a:gd name="T21" fmla="*/ 89 h 418"/>
              <a:gd name="T22" fmla="*/ 422 w 465"/>
              <a:gd name="T23" fmla="*/ 120 h 418"/>
              <a:gd name="T24" fmla="*/ 432 w 465"/>
              <a:gd name="T25" fmla="*/ 142 h 418"/>
              <a:gd name="T26" fmla="*/ 452 w 465"/>
              <a:gd name="T27" fmla="*/ 199 h 418"/>
              <a:gd name="T28" fmla="*/ 456 w 465"/>
              <a:gd name="T29" fmla="*/ 219 h 418"/>
              <a:gd name="T30" fmla="*/ 422 w 465"/>
              <a:gd name="T31" fmla="*/ 262 h 418"/>
              <a:gd name="T32" fmla="*/ 395 w 465"/>
              <a:gd name="T33" fmla="*/ 276 h 418"/>
              <a:gd name="T34" fmla="*/ 310 w 465"/>
              <a:gd name="T35" fmla="*/ 319 h 418"/>
              <a:gd name="T36" fmla="*/ 222 w 465"/>
              <a:gd name="T37" fmla="*/ 359 h 418"/>
              <a:gd name="T38" fmla="*/ 222 w 465"/>
              <a:gd name="T39" fmla="*/ 416 h 418"/>
              <a:gd name="T40" fmla="*/ 219 w 465"/>
              <a:gd name="T41" fmla="*/ 418 h 418"/>
              <a:gd name="T42" fmla="*/ 217 w 465"/>
              <a:gd name="T43" fmla="*/ 418 h 418"/>
              <a:gd name="T44" fmla="*/ 213 w 465"/>
              <a:gd name="T45" fmla="*/ 398 h 418"/>
              <a:gd name="T46" fmla="*/ 204 w 465"/>
              <a:gd name="T47" fmla="*/ 393 h 418"/>
              <a:gd name="T48" fmla="*/ 118 w 465"/>
              <a:gd name="T49" fmla="*/ 364 h 418"/>
              <a:gd name="T50" fmla="*/ 0 w 465"/>
              <a:gd name="T51" fmla="*/ 321 h 418"/>
              <a:gd name="T52" fmla="*/ 185 w 465"/>
              <a:gd name="T53" fmla="*/ 75 h 418"/>
              <a:gd name="T54" fmla="*/ 240 w 465"/>
              <a:gd name="T55" fmla="*/ 1 h 418"/>
              <a:gd name="T56" fmla="*/ 257 w 465"/>
              <a:gd name="T57" fmla="*/ 55 h 418"/>
              <a:gd name="T58" fmla="*/ 296 w 465"/>
              <a:gd name="T59" fmla="*/ 45 h 418"/>
              <a:gd name="T60" fmla="*/ 352 w 465"/>
              <a:gd name="T61" fmla="*/ 0 h 418"/>
              <a:gd name="T62" fmla="*/ 395 w 465"/>
              <a:gd name="T63" fmla="*/ 45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5" h="418">
                <a:moveTo>
                  <a:pt x="465" y="91"/>
                </a:moveTo>
                <a:lnTo>
                  <a:pt x="450" y="100"/>
                </a:lnTo>
                <a:lnTo>
                  <a:pt x="445" y="93"/>
                </a:lnTo>
                <a:lnTo>
                  <a:pt x="414" y="54"/>
                </a:lnTo>
                <a:lnTo>
                  <a:pt x="423" y="48"/>
                </a:lnTo>
                <a:lnTo>
                  <a:pt x="443" y="75"/>
                </a:lnTo>
                <a:lnTo>
                  <a:pt x="449" y="75"/>
                </a:lnTo>
                <a:lnTo>
                  <a:pt x="456" y="77"/>
                </a:lnTo>
                <a:lnTo>
                  <a:pt x="465" y="91"/>
                </a:lnTo>
                <a:close/>
                <a:moveTo>
                  <a:pt x="395" y="45"/>
                </a:moveTo>
                <a:lnTo>
                  <a:pt x="407" y="89"/>
                </a:lnTo>
                <a:lnTo>
                  <a:pt x="422" y="120"/>
                </a:lnTo>
                <a:lnTo>
                  <a:pt x="432" y="142"/>
                </a:lnTo>
                <a:lnTo>
                  <a:pt x="452" y="199"/>
                </a:lnTo>
                <a:lnTo>
                  <a:pt x="456" y="219"/>
                </a:lnTo>
                <a:lnTo>
                  <a:pt x="422" y="262"/>
                </a:lnTo>
                <a:lnTo>
                  <a:pt x="395" y="276"/>
                </a:lnTo>
                <a:lnTo>
                  <a:pt x="310" y="319"/>
                </a:lnTo>
                <a:lnTo>
                  <a:pt x="222" y="359"/>
                </a:lnTo>
                <a:lnTo>
                  <a:pt x="222" y="416"/>
                </a:lnTo>
                <a:lnTo>
                  <a:pt x="219" y="418"/>
                </a:lnTo>
                <a:lnTo>
                  <a:pt x="217" y="418"/>
                </a:lnTo>
                <a:lnTo>
                  <a:pt x="213" y="398"/>
                </a:lnTo>
                <a:lnTo>
                  <a:pt x="204" y="393"/>
                </a:lnTo>
                <a:lnTo>
                  <a:pt x="118" y="364"/>
                </a:lnTo>
                <a:lnTo>
                  <a:pt x="0" y="321"/>
                </a:lnTo>
                <a:lnTo>
                  <a:pt x="185" y="75"/>
                </a:lnTo>
                <a:lnTo>
                  <a:pt x="240" y="1"/>
                </a:lnTo>
                <a:lnTo>
                  <a:pt x="257" y="55"/>
                </a:lnTo>
                <a:lnTo>
                  <a:pt x="296" y="45"/>
                </a:lnTo>
                <a:lnTo>
                  <a:pt x="352" y="0"/>
                </a:lnTo>
                <a:lnTo>
                  <a:pt x="395" y="4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18">
            <a:extLst>
              <a:ext uri="{FF2B5EF4-FFF2-40B4-BE49-F238E27FC236}">
                <a16:creationId xmlns:a16="http://schemas.microsoft.com/office/drawing/2014/main" id="{7F726145-A56B-82FE-B945-D0780730AEC7}"/>
              </a:ext>
            </a:extLst>
          </p:cNvPr>
          <p:cNvSpPr>
            <a:spLocks noEditPoints="1"/>
          </p:cNvSpPr>
          <p:nvPr/>
        </p:nvSpPr>
        <p:spPr bwMode="auto">
          <a:xfrm>
            <a:off x="2667022" y="1766889"/>
            <a:ext cx="727081" cy="1100138"/>
          </a:xfrm>
          <a:custGeom>
            <a:avLst/>
            <a:gdLst>
              <a:gd name="T0" fmla="*/ 393 w 458"/>
              <a:gd name="T1" fmla="*/ 550 h 693"/>
              <a:gd name="T2" fmla="*/ 400 w 458"/>
              <a:gd name="T3" fmla="*/ 665 h 693"/>
              <a:gd name="T4" fmla="*/ 359 w 458"/>
              <a:gd name="T5" fmla="*/ 693 h 693"/>
              <a:gd name="T6" fmla="*/ 325 w 458"/>
              <a:gd name="T7" fmla="*/ 683 h 693"/>
              <a:gd name="T8" fmla="*/ 287 w 458"/>
              <a:gd name="T9" fmla="*/ 666 h 693"/>
              <a:gd name="T10" fmla="*/ 267 w 458"/>
              <a:gd name="T11" fmla="*/ 620 h 693"/>
              <a:gd name="T12" fmla="*/ 242 w 458"/>
              <a:gd name="T13" fmla="*/ 616 h 693"/>
              <a:gd name="T14" fmla="*/ 244 w 458"/>
              <a:gd name="T15" fmla="*/ 607 h 693"/>
              <a:gd name="T16" fmla="*/ 280 w 458"/>
              <a:gd name="T17" fmla="*/ 623 h 693"/>
              <a:gd name="T18" fmla="*/ 301 w 458"/>
              <a:gd name="T19" fmla="*/ 580 h 693"/>
              <a:gd name="T20" fmla="*/ 393 w 458"/>
              <a:gd name="T21" fmla="*/ 550 h 693"/>
              <a:gd name="T22" fmla="*/ 440 w 458"/>
              <a:gd name="T23" fmla="*/ 167 h 693"/>
              <a:gd name="T24" fmla="*/ 458 w 458"/>
              <a:gd name="T25" fmla="*/ 207 h 693"/>
              <a:gd name="T26" fmla="*/ 431 w 458"/>
              <a:gd name="T27" fmla="*/ 239 h 693"/>
              <a:gd name="T28" fmla="*/ 411 w 458"/>
              <a:gd name="T29" fmla="*/ 237 h 693"/>
              <a:gd name="T30" fmla="*/ 377 w 458"/>
              <a:gd name="T31" fmla="*/ 304 h 693"/>
              <a:gd name="T32" fmla="*/ 380 w 458"/>
              <a:gd name="T33" fmla="*/ 349 h 693"/>
              <a:gd name="T34" fmla="*/ 370 w 458"/>
              <a:gd name="T35" fmla="*/ 352 h 693"/>
              <a:gd name="T36" fmla="*/ 336 w 458"/>
              <a:gd name="T37" fmla="*/ 322 h 693"/>
              <a:gd name="T38" fmla="*/ 312 w 458"/>
              <a:gd name="T39" fmla="*/ 383 h 693"/>
              <a:gd name="T40" fmla="*/ 197 w 458"/>
              <a:gd name="T41" fmla="*/ 413 h 693"/>
              <a:gd name="T42" fmla="*/ 172 w 458"/>
              <a:gd name="T43" fmla="*/ 383 h 693"/>
              <a:gd name="T44" fmla="*/ 161 w 458"/>
              <a:gd name="T45" fmla="*/ 426 h 693"/>
              <a:gd name="T46" fmla="*/ 108 w 458"/>
              <a:gd name="T47" fmla="*/ 444 h 693"/>
              <a:gd name="T48" fmla="*/ 95 w 458"/>
              <a:gd name="T49" fmla="*/ 383 h 693"/>
              <a:gd name="T50" fmla="*/ 158 w 458"/>
              <a:gd name="T51" fmla="*/ 275 h 693"/>
              <a:gd name="T52" fmla="*/ 142 w 458"/>
              <a:gd name="T53" fmla="*/ 255 h 693"/>
              <a:gd name="T54" fmla="*/ 100 w 458"/>
              <a:gd name="T55" fmla="*/ 259 h 693"/>
              <a:gd name="T56" fmla="*/ 88 w 458"/>
              <a:gd name="T57" fmla="*/ 286 h 693"/>
              <a:gd name="T58" fmla="*/ 30 w 458"/>
              <a:gd name="T59" fmla="*/ 297 h 693"/>
              <a:gd name="T60" fmla="*/ 23 w 458"/>
              <a:gd name="T61" fmla="*/ 244 h 693"/>
              <a:gd name="T62" fmla="*/ 0 w 458"/>
              <a:gd name="T63" fmla="*/ 221 h 693"/>
              <a:gd name="T64" fmla="*/ 0 w 458"/>
              <a:gd name="T65" fmla="*/ 187 h 693"/>
              <a:gd name="T66" fmla="*/ 93 w 458"/>
              <a:gd name="T67" fmla="*/ 209 h 693"/>
              <a:gd name="T68" fmla="*/ 115 w 458"/>
              <a:gd name="T69" fmla="*/ 198 h 693"/>
              <a:gd name="T70" fmla="*/ 111 w 458"/>
              <a:gd name="T71" fmla="*/ 158 h 693"/>
              <a:gd name="T72" fmla="*/ 138 w 458"/>
              <a:gd name="T73" fmla="*/ 147 h 693"/>
              <a:gd name="T74" fmla="*/ 172 w 458"/>
              <a:gd name="T75" fmla="*/ 178 h 693"/>
              <a:gd name="T76" fmla="*/ 190 w 458"/>
              <a:gd name="T77" fmla="*/ 92 h 693"/>
              <a:gd name="T78" fmla="*/ 231 w 458"/>
              <a:gd name="T79" fmla="*/ 128 h 693"/>
              <a:gd name="T80" fmla="*/ 262 w 458"/>
              <a:gd name="T81" fmla="*/ 81 h 693"/>
              <a:gd name="T82" fmla="*/ 312 w 458"/>
              <a:gd name="T83" fmla="*/ 117 h 693"/>
              <a:gd name="T84" fmla="*/ 289 w 458"/>
              <a:gd name="T85" fmla="*/ 182 h 693"/>
              <a:gd name="T86" fmla="*/ 346 w 458"/>
              <a:gd name="T87" fmla="*/ 187 h 693"/>
              <a:gd name="T88" fmla="*/ 393 w 458"/>
              <a:gd name="T89" fmla="*/ 158 h 693"/>
              <a:gd name="T90" fmla="*/ 362 w 458"/>
              <a:gd name="T91" fmla="*/ 121 h 693"/>
              <a:gd name="T92" fmla="*/ 362 w 458"/>
              <a:gd name="T93" fmla="*/ 77 h 693"/>
              <a:gd name="T94" fmla="*/ 325 w 458"/>
              <a:gd name="T95" fmla="*/ 31 h 693"/>
              <a:gd name="T96" fmla="*/ 362 w 458"/>
              <a:gd name="T97" fmla="*/ 0 h 693"/>
              <a:gd name="T98" fmla="*/ 364 w 458"/>
              <a:gd name="T99" fmla="*/ 0 h 693"/>
              <a:gd name="T100" fmla="*/ 364 w 458"/>
              <a:gd name="T101" fmla="*/ 22 h 693"/>
              <a:gd name="T102" fmla="*/ 423 w 458"/>
              <a:gd name="T103" fmla="*/ 65 h 693"/>
              <a:gd name="T104" fmla="*/ 409 w 458"/>
              <a:gd name="T105" fmla="*/ 95 h 693"/>
              <a:gd name="T106" fmla="*/ 434 w 458"/>
              <a:gd name="T107" fmla="*/ 135 h 693"/>
              <a:gd name="T108" fmla="*/ 422 w 458"/>
              <a:gd name="T109" fmla="*/ 167 h 693"/>
              <a:gd name="T110" fmla="*/ 440 w 458"/>
              <a:gd name="T111" fmla="*/ 167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58" h="693">
                <a:moveTo>
                  <a:pt x="393" y="550"/>
                </a:moveTo>
                <a:lnTo>
                  <a:pt x="400" y="665"/>
                </a:lnTo>
                <a:lnTo>
                  <a:pt x="359" y="693"/>
                </a:lnTo>
                <a:lnTo>
                  <a:pt x="325" y="683"/>
                </a:lnTo>
                <a:lnTo>
                  <a:pt x="287" y="666"/>
                </a:lnTo>
                <a:lnTo>
                  <a:pt x="267" y="620"/>
                </a:lnTo>
                <a:lnTo>
                  <a:pt x="242" y="616"/>
                </a:lnTo>
                <a:lnTo>
                  <a:pt x="244" y="607"/>
                </a:lnTo>
                <a:lnTo>
                  <a:pt x="280" y="623"/>
                </a:lnTo>
                <a:lnTo>
                  <a:pt x="301" y="580"/>
                </a:lnTo>
                <a:lnTo>
                  <a:pt x="393" y="550"/>
                </a:lnTo>
                <a:close/>
                <a:moveTo>
                  <a:pt x="440" y="167"/>
                </a:moveTo>
                <a:lnTo>
                  <a:pt x="458" y="207"/>
                </a:lnTo>
                <a:lnTo>
                  <a:pt x="431" y="239"/>
                </a:lnTo>
                <a:lnTo>
                  <a:pt x="411" y="237"/>
                </a:lnTo>
                <a:lnTo>
                  <a:pt x="377" y="304"/>
                </a:lnTo>
                <a:lnTo>
                  <a:pt x="380" y="349"/>
                </a:lnTo>
                <a:lnTo>
                  <a:pt x="370" y="352"/>
                </a:lnTo>
                <a:lnTo>
                  <a:pt x="336" y="322"/>
                </a:lnTo>
                <a:lnTo>
                  <a:pt x="312" y="383"/>
                </a:lnTo>
                <a:lnTo>
                  <a:pt x="197" y="413"/>
                </a:lnTo>
                <a:lnTo>
                  <a:pt x="172" y="383"/>
                </a:lnTo>
                <a:lnTo>
                  <a:pt x="161" y="426"/>
                </a:lnTo>
                <a:lnTo>
                  <a:pt x="108" y="444"/>
                </a:lnTo>
                <a:lnTo>
                  <a:pt x="95" y="383"/>
                </a:lnTo>
                <a:lnTo>
                  <a:pt x="158" y="275"/>
                </a:lnTo>
                <a:lnTo>
                  <a:pt x="142" y="255"/>
                </a:lnTo>
                <a:lnTo>
                  <a:pt x="100" y="259"/>
                </a:lnTo>
                <a:lnTo>
                  <a:pt x="88" y="286"/>
                </a:lnTo>
                <a:lnTo>
                  <a:pt x="30" y="297"/>
                </a:lnTo>
                <a:lnTo>
                  <a:pt x="23" y="244"/>
                </a:lnTo>
                <a:lnTo>
                  <a:pt x="0" y="221"/>
                </a:lnTo>
                <a:lnTo>
                  <a:pt x="0" y="187"/>
                </a:lnTo>
                <a:lnTo>
                  <a:pt x="93" y="209"/>
                </a:lnTo>
                <a:lnTo>
                  <a:pt x="115" y="198"/>
                </a:lnTo>
                <a:lnTo>
                  <a:pt x="111" y="158"/>
                </a:lnTo>
                <a:lnTo>
                  <a:pt x="138" y="147"/>
                </a:lnTo>
                <a:lnTo>
                  <a:pt x="172" y="178"/>
                </a:lnTo>
                <a:lnTo>
                  <a:pt x="190" y="92"/>
                </a:lnTo>
                <a:lnTo>
                  <a:pt x="231" y="128"/>
                </a:lnTo>
                <a:lnTo>
                  <a:pt x="262" y="81"/>
                </a:lnTo>
                <a:lnTo>
                  <a:pt x="312" y="117"/>
                </a:lnTo>
                <a:lnTo>
                  <a:pt x="289" y="182"/>
                </a:lnTo>
                <a:lnTo>
                  <a:pt x="346" y="187"/>
                </a:lnTo>
                <a:lnTo>
                  <a:pt x="393" y="158"/>
                </a:lnTo>
                <a:lnTo>
                  <a:pt x="362" y="121"/>
                </a:lnTo>
                <a:lnTo>
                  <a:pt x="362" y="77"/>
                </a:lnTo>
                <a:lnTo>
                  <a:pt x="325" y="31"/>
                </a:lnTo>
                <a:lnTo>
                  <a:pt x="362" y="0"/>
                </a:lnTo>
                <a:lnTo>
                  <a:pt x="364" y="0"/>
                </a:lnTo>
                <a:lnTo>
                  <a:pt x="364" y="22"/>
                </a:lnTo>
                <a:lnTo>
                  <a:pt x="423" y="65"/>
                </a:lnTo>
                <a:lnTo>
                  <a:pt x="409" y="95"/>
                </a:lnTo>
                <a:lnTo>
                  <a:pt x="434" y="135"/>
                </a:lnTo>
                <a:lnTo>
                  <a:pt x="422" y="167"/>
                </a:lnTo>
                <a:lnTo>
                  <a:pt x="440" y="167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19">
            <a:extLst>
              <a:ext uri="{FF2B5EF4-FFF2-40B4-BE49-F238E27FC236}">
                <a16:creationId xmlns:a16="http://schemas.microsoft.com/office/drawing/2014/main" id="{94670A7C-C2CF-452B-067B-BD72EFC76B24}"/>
              </a:ext>
            </a:extLst>
          </p:cNvPr>
          <p:cNvSpPr>
            <a:spLocks/>
          </p:cNvSpPr>
          <p:nvPr/>
        </p:nvSpPr>
        <p:spPr bwMode="auto">
          <a:xfrm>
            <a:off x="3244876" y="1490664"/>
            <a:ext cx="530229" cy="830263"/>
          </a:xfrm>
          <a:custGeom>
            <a:avLst/>
            <a:gdLst>
              <a:gd name="T0" fmla="*/ 88 w 334"/>
              <a:gd name="T1" fmla="*/ 449 h 523"/>
              <a:gd name="T2" fmla="*/ 135 w 334"/>
              <a:gd name="T3" fmla="*/ 440 h 523"/>
              <a:gd name="T4" fmla="*/ 198 w 334"/>
              <a:gd name="T5" fmla="*/ 311 h 523"/>
              <a:gd name="T6" fmla="*/ 289 w 334"/>
              <a:gd name="T7" fmla="*/ 120 h 523"/>
              <a:gd name="T8" fmla="*/ 334 w 334"/>
              <a:gd name="T9" fmla="*/ 84 h 523"/>
              <a:gd name="T10" fmla="*/ 246 w 334"/>
              <a:gd name="T11" fmla="*/ 0 h 523"/>
              <a:gd name="T12" fmla="*/ 223 w 334"/>
              <a:gd name="T13" fmla="*/ 77 h 523"/>
              <a:gd name="T14" fmla="*/ 198 w 334"/>
              <a:gd name="T15" fmla="*/ 72 h 523"/>
              <a:gd name="T16" fmla="*/ 187 w 334"/>
              <a:gd name="T17" fmla="*/ 70 h 523"/>
              <a:gd name="T18" fmla="*/ 176 w 334"/>
              <a:gd name="T19" fmla="*/ 104 h 523"/>
              <a:gd name="T20" fmla="*/ 146 w 334"/>
              <a:gd name="T21" fmla="*/ 84 h 523"/>
              <a:gd name="T22" fmla="*/ 115 w 334"/>
              <a:gd name="T23" fmla="*/ 128 h 523"/>
              <a:gd name="T24" fmla="*/ 176 w 334"/>
              <a:gd name="T25" fmla="*/ 194 h 523"/>
              <a:gd name="T26" fmla="*/ 99 w 334"/>
              <a:gd name="T27" fmla="*/ 278 h 523"/>
              <a:gd name="T28" fmla="*/ 68 w 334"/>
              <a:gd name="T29" fmla="*/ 259 h 523"/>
              <a:gd name="T30" fmla="*/ 61 w 334"/>
              <a:gd name="T31" fmla="*/ 214 h 523"/>
              <a:gd name="T32" fmla="*/ 0 w 334"/>
              <a:gd name="T33" fmla="*/ 174 h 523"/>
              <a:gd name="T34" fmla="*/ 0 w 334"/>
              <a:gd name="T35" fmla="*/ 196 h 523"/>
              <a:gd name="T36" fmla="*/ 59 w 334"/>
              <a:gd name="T37" fmla="*/ 239 h 523"/>
              <a:gd name="T38" fmla="*/ 45 w 334"/>
              <a:gd name="T39" fmla="*/ 269 h 523"/>
              <a:gd name="T40" fmla="*/ 70 w 334"/>
              <a:gd name="T41" fmla="*/ 309 h 523"/>
              <a:gd name="T42" fmla="*/ 58 w 334"/>
              <a:gd name="T43" fmla="*/ 341 h 523"/>
              <a:gd name="T44" fmla="*/ 76 w 334"/>
              <a:gd name="T45" fmla="*/ 341 h 523"/>
              <a:gd name="T46" fmla="*/ 94 w 334"/>
              <a:gd name="T47" fmla="*/ 381 h 523"/>
              <a:gd name="T48" fmla="*/ 67 w 334"/>
              <a:gd name="T49" fmla="*/ 413 h 523"/>
              <a:gd name="T50" fmla="*/ 47 w 334"/>
              <a:gd name="T51" fmla="*/ 411 h 523"/>
              <a:gd name="T52" fmla="*/ 13 w 334"/>
              <a:gd name="T53" fmla="*/ 478 h 523"/>
              <a:gd name="T54" fmla="*/ 16 w 334"/>
              <a:gd name="T55" fmla="*/ 523 h 523"/>
              <a:gd name="T56" fmla="*/ 108 w 334"/>
              <a:gd name="T57" fmla="*/ 487 h 523"/>
              <a:gd name="T58" fmla="*/ 88 w 334"/>
              <a:gd name="T59" fmla="*/ 449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4" h="523">
                <a:moveTo>
                  <a:pt x="88" y="449"/>
                </a:moveTo>
                <a:lnTo>
                  <a:pt x="135" y="440"/>
                </a:lnTo>
                <a:lnTo>
                  <a:pt x="198" y="311"/>
                </a:lnTo>
                <a:lnTo>
                  <a:pt x="289" y="120"/>
                </a:lnTo>
                <a:lnTo>
                  <a:pt x="334" y="84"/>
                </a:lnTo>
                <a:lnTo>
                  <a:pt x="246" y="0"/>
                </a:lnTo>
                <a:lnTo>
                  <a:pt x="223" y="77"/>
                </a:lnTo>
                <a:lnTo>
                  <a:pt x="198" y="72"/>
                </a:lnTo>
                <a:lnTo>
                  <a:pt x="187" y="70"/>
                </a:lnTo>
                <a:lnTo>
                  <a:pt x="176" y="104"/>
                </a:lnTo>
                <a:lnTo>
                  <a:pt x="146" y="84"/>
                </a:lnTo>
                <a:lnTo>
                  <a:pt x="115" y="128"/>
                </a:lnTo>
                <a:lnTo>
                  <a:pt x="176" y="194"/>
                </a:lnTo>
                <a:lnTo>
                  <a:pt x="99" y="278"/>
                </a:lnTo>
                <a:lnTo>
                  <a:pt x="68" y="259"/>
                </a:lnTo>
                <a:lnTo>
                  <a:pt x="61" y="214"/>
                </a:lnTo>
                <a:lnTo>
                  <a:pt x="0" y="174"/>
                </a:lnTo>
                <a:lnTo>
                  <a:pt x="0" y="196"/>
                </a:lnTo>
                <a:lnTo>
                  <a:pt x="59" y="239"/>
                </a:lnTo>
                <a:lnTo>
                  <a:pt x="45" y="269"/>
                </a:lnTo>
                <a:lnTo>
                  <a:pt x="70" y="309"/>
                </a:lnTo>
                <a:lnTo>
                  <a:pt x="58" y="341"/>
                </a:lnTo>
                <a:lnTo>
                  <a:pt x="76" y="341"/>
                </a:lnTo>
                <a:lnTo>
                  <a:pt x="94" y="381"/>
                </a:lnTo>
                <a:lnTo>
                  <a:pt x="67" y="413"/>
                </a:lnTo>
                <a:lnTo>
                  <a:pt x="47" y="411"/>
                </a:lnTo>
                <a:lnTo>
                  <a:pt x="13" y="478"/>
                </a:lnTo>
                <a:lnTo>
                  <a:pt x="16" y="523"/>
                </a:lnTo>
                <a:lnTo>
                  <a:pt x="108" y="487"/>
                </a:lnTo>
                <a:lnTo>
                  <a:pt x="88" y="449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20">
            <a:extLst>
              <a:ext uri="{FF2B5EF4-FFF2-40B4-BE49-F238E27FC236}">
                <a16:creationId xmlns:a16="http://schemas.microsoft.com/office/drawing/2014/main" id="{766A4E21-7E14-DF48-BDB8-EA4CA9C386C1}"/>
              </a:ext>
            </a:extLst>
          </p:cNvPr>
          <p:cNvSpPr>
            <a:spLocks/>
          </p:cNvSpPr>
          <p:nvPr/>
        </p:nvSpPr>
        <p:spPr bwMode="auto">
          <a:xfrm>
            <a:off x="3903694" y="1676401"/>
            <a:ext cx="376241" cy="519113"/>
          </a:xfrm>
          <a:custGeom>
            <a:avLst/>
            <a:gdLst>
              <a:gd name="T0" fmla="*/ 29 w 237"/>
              <a:gd name="T1" fmla="*/ 136 h 327"/>
              <a:gd name="T2" fmla="*/ 9 w 237"/>
              <a:gd name="T3" fmla="*/ 179 h 327"/>
              <a:gd name="T4" fmla="*/ 45 w 237"/>
              <a:gd name="T5" fmla="*/ 264 h 327"/>
              <a:gd name="T6" fmla="*/ 63 w 237"/>
              <a:gd name="T7" fmla="*/ 307 h 327"/>
              <a:gd name="T8" fmla="*/ 102 w 237"/>
              <a:gd name="T9" fmla="*/ 327 h 327"/>
              <a:gd name="T10" fmla="*/ 127 w 237"/>
              <a:gd name="T11" fmla="*/ 321 h 327"/>
              <a:gd name="T12" fmla="*/ 143 w 237"/>
              <a:gd name="T13" fmla="*/ 319 h 327"/>
              <a:gd name="T14" fmla="*/ 196 w 237"/>
              <a:gd name="T15" fmla="*/ 296 h 327"/>
              <a:gd name="T16" fmla="*/ 237 w 237"/>
              <a:gd name="T17" fmla="*/ 156 h 327"/>
              <a:gd name="T18" fmla="*/ 221 w 237"/>
              <a:gd name="T19" fmla="*/ 125 h 327"/>
              <a:gd name="T20" fmla="*/ 196 w 237"/>
              <a:gd name="T21" fmla="*/ 72 h 327"/>
              <a:gd name="T22" fmla="*/ 99 w 237"/>
              <a:gd name="T23" fmla="*/ 38 h 327"/>
              <a:gd name="T24" fmla="*/ 81 w 237"/>
              <a:gd name="T25" fmla="*/ 0 h 327"/>
              <a:gd name="T26" fmla="*/ 9 w 237"/>
              <a:gd name="T27" fmla="*/ 23 h 327"/>
              <a:gd name="T28" fmla="*/ 0 w 237"/>
              <a:gd name="T29" fmla="*/ 68 h 327"/>
              <a:gd name="T30" fmla="*/ 5 w 237"/>
              <a:gd name="T31" fmla="*/ 111 h 327"/>
              <a:gd name="T32" fmla="*/ 29 w 237"/>
              <a:gd name="T33" fmla="*/ 13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7" h="327">
                <a:moveTo>
                  <a:pt x="29" y="136"/>
                </a:moveTo>
                <a:lnTo>
                  <a:pt x="9" y="179"/>
                </a:lnTo>
                <a:lnTo>
                  <a:pt x="45" y="264"/>
                </a:lnTo>
                <a:lnTo>
                  <a:pt x="63" y="307"/>
                </a:lnTo>
                <a:lnTo>
                  <a:pt x="102" y="327"/>
                </a:lnTo>
                <a:lnTo>
                  <a:pt x="127" y="321"/>
                </a:lnTo>
                <a:lnTo>
                  <a:pt x="143" y="319"/>
                </a:lnTo>
                <a:lnTo>
                  <a:pt x="196" y="296"/>
                </a:lnTo>
                <a:lnTo>
                  <a:pt x="237" y="156"/>
                </a:lnTo>
                <a:lnTo>
                  <a:pt x="221" y="125"/>
                </a:lnTo>
                <a:lnTo>
                  <a:pt x="196" y="72"/>
                </a:lnTo>
                <a:lnTo>
                  <a:pt x="99" y="38"/>
                </a:lnTo>
                <a:lnTo>
                  <a:pt x="81" y="0"/>
                </a:lnTo>
                <a:lnTo>
                  <a:pt x="9" y="23"/>
                </a:lnTo>
                <a:lnTo>
                  <a:pt x="0" y="68"/>
                </a:lnTo>
                <a:lnTo>
                  <a:pt x="5" y="111"/>
                </a:lnTo>
                <a:lnTo>
                  <a:pt x="29" y="136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21">
            <a:extLst>
              <a:ext uri="{FF2B5EF4-FFF2-40B4-BE49-F238E27FC236}">
                <a16:creationId xmlns:a16="http://schemas.microsoft.com/office/drawing/2014/main" id="{B57BF633-6DD0-F149-5CAD-F5B0A2503401}"/>
              </a:ext>
            </a:extLst>
          </p:cNvPr>
          <p:cNvSpPr>
            <a:spLocks/>
          </p:cNvSpPr>
          <p:nvPr/>
        </p:nvSpPr>
        <p:spPr bwMode="auto">
          <a:xfrm>
            <a:off x="3951319" y="1749426"/>
            <a:ext cx="998546" cy="1389063"/>
          </a:xfrm>
          <a:custGeom>
            <a:avLst/>
            <a:gdLst>
              <a:gd name="T0" fmla="*/ 519 w 629"/>
              <a:gd name="T1" fmla="*/ 24 h 875"/>
              <a:gd name="T2" fmla="*/ 490 w 629"/>
              <a:gd name="T3" fmla="*/ 27 h 875"/>
              <a:gd name="T4" fmla="*/ 474 w 629"/>
              <a:gd name="T5" fmla="*/ 31 h 875"/>
              <a:gd name="T6" fmla="*/ 494 w 629"/>
              <a:gd name="T7" fmla="*/ 65 h 875"/>
              <a:gd name="T8" fmla="*/ 467 w 629"/>
              <a:gd name="T9" fmla="*/ 90 h 875"/>
              <a:gd name="T10" fmla="*/ 426 w 629"/>
              <a:gd name="T11" fmla="*/ 56 h 875"/>
              <a:gd name="T12" fmla="*/ 367 w 629"/>
              <a:gd name="T13" fmla="*/ 11 h 875"/>
              <a:gd name="T14" fmla="*/ 307 w 629"/>
              <a:gd name="T15" fmla="*/ 0 h 875"/>
              <a:gd name="T16" fmla="*/ 288 w 629"/>
              <a:gd name="T17" fmla="*/ 56 h 875"/>
              <a:gd name="T18" fmla="*/ 268 w 629"/>
              <a:gd name="T19" fmla="*/ 137 h 875"/>
              <a:gd name="T20" fmla="*/ 245 w 629"/>
              <a:gd name="T21" fmla="*/ 185 h 875"/>
              <a:gd name="T22" fmla="*/ 246 w 629"/>
              <a:gd name="T23" fmla="*/ 239 h 875"/>
              <a:gd name="T24" fmla="*/ 282 w 629"/>
              <a:gd name="T25" fmla="*/ 246 h 875"/>
              <a:gd name="T26" fmla="*/ 323 w 629"/>
              <a:gd name="T27" fmla="*/ 266 h 875"/>
              <a:gd name="T28" fmla="*/ 352 w 629"/>
              <a:gd name="T29" fmla="*/ 302 h 875"/>
              <a:gd name="T30" fmla="*/ 358 w 629"/>
              <a:gd name="T31" fmla="*/ 322 h 875"/>
              <a:gd name="T32" fmla="*/ 361 w 629"/>
              <a:gd name="T33" fmla="*/ 343 h 875"/>
              <a:gd name="T34" fmla="*/ 347 w 629"/>
              <a:gd name="T35" fmla="*/ 336 h 875"/>
              <a:gd name="T36" fmla="*/ 329 w 629"/>
              <a:gd name="T37" fmla="*/ 325 h 875"/>
              <a:gd name="T38" fmla="*/ 288 w 629"/>
              <a:gd name="T39" fmla="*/ 302 h 875"/>
              <a:gd name="T40" fmla="*/ 284 w 629"/>
              <a:gd name="T41" fmla="*/ 300 h 875"/>
              <a:gd name="T42" fmla="*/ 280 w 629"/>
              <a:gd name="T43" fmla="*/ 300 h 875"/>
              <a:gd name="T44" fmla="*/ 205 w 629"/>
              <a:gd name="T45" fmla="*/ 282 h 875"/>
              <a:gd name="T46" fmla="*/ 171 w 629"/>
              <a:gd name="T47" fmla="*/ 300 h 875"/>
              <a:gd name="T48" fmla="*/ 153 w 629"/>
              <a:gd name="T49" fmla="*/ 308 h 875"/>
              <a:gd name="T50" fmla="*/ 103 w 629"/>
              <a:gd name="T51" fmla="*/ 360 h 875"/>
              <a:gd name="T52" fmla="*/ 52 w 629"/>
              <a:gd name="T53" fmla="*/ 449 h 875"/>
              <a:gd name="T54" fmla="*/ 0 w 629"/>
              <a:gd name="T55" fmla="*/ 516 h 875"/>
              <a:gd name="T56" fmla="*/ 99 w 629"/>
              <a:gd name="T57" fmla="*/ 559 h 875"/>
              <a:gd name="T58" fmla="*/ 140 w 629"/>
              <a:gd name="T59" fmla="*/ 710 h 875"/>
              <a:gd name="T60" fmla="*/ 178 w 629"/>
              <a:gd name="T61" fmla="*/ 764 h 875"/>
              <a:gd name="T62" fmla="*/ 259 w 629"/>
              <a:gd name="T63" fmla="*/ 875 h 875"/>
              <a:gd name="T64" fmla="*/ 334 w 629"/>
              <a:gd name="T65" fmla="*/ 844 h 875"/>
              <a:gd name="T66" fmla="*/ 345 w 629"/>
              <a:gd name="T67" fmla="*/ 843 h 875"/>
              <a:gd name="T68" fmla="*/ 359 w 629"/>
              <a:gd name="T69" fmla="*/ 835 h 875"/>
              <a:gd name="T70" fmla="*/ 372 w 629"/>
              <a:gd name="T71" fmla="*/ 794 h 875"/>
              <a:gd name="T72" fmla="*/ 374 w 629"/>
              <a:gd name="T73" fmla="*/ 791 h 875"/>
              <a:gd name="T74" fmla="*/ 463 w 629"/>
              <a:gd name="T75" fmla="*/ 492 h 875"/>
              <a:gd name="T76" fmla="*/ 526 w 629"/>
              <a:gd name="T77" fmla="*/ 444 h 875"/>
              <a:gd name="T78" fmla="*/ 542 w 629"/>
              <a:gd name="T79" fmla="*/ 404 h 875"/>
              <a:gd name="T80" fmla="*/ 551 w 629"/>
              <a:gd name="T81" fmla="*/ 385 h 875"/>
              <a:gd name="T82" fmla="*/ 560 w 629"/>
              <a:gd name="T83" fmla="*/ 361 h 875"/>
              <a:gd name="T84" fmla="*/ 539 w 629"/>
              <a:gd name="T85" fmla="*/ 340 h 875"/>
              <a:gd name="T86" fmla="*/ 526 w 629"/>
              <a:gd name="T87" fmla="*/ 329 h 875"/>
              <a:gd name="T88" fmla="*/ 526 w 629"/>
              <a:gd name="T89" fmla="*/ 316 h 875"/>
              <a:gd name="T90" fmla="*/ 528 w 629"/>
              <a:gd name="T91" fmla="*/ 304 h 875"/>
              <a:gd name="T92" fmla="*/ 528 w 629"/>
              <a:gd name="T93" fmla="*/ 300 h 875"/>
              <a:gd name="T94" fmla="*/ 577 w 629"/>
              <a:gd name="T95" fmla="*/ 178 h 875"/>
              <a:gd name="T96" fmla="*/ 589 w 629"/>
              <a:gd name="T97" fmla="*/ 153 h 875"/>
              <a:gd name="T98" fmla="*/ 591 w 629"/>
              <a:gd name="T99" fmla="*/ 146 h 875"/>
              <a:gd name="T100" fmla="*/ 629 w 629"/>
              <a:gd name="T101" fmla="*/ 56 h 875"/>
              <a:gd name="T102" fmla="*/ 519 w 629"/>
              <a:gd name="T103" fmla="*/ 24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29" h="875">
                <a:moveTo>
                  <a:pt x="519" y="24"/>
                </a:moveTo>
                <a:lnTo>
                  <a:pt x="490" y="27"/>
                </a:lnTo>
                <a:lnTo>
                  <a:pt x="474" y="31"/>
                </a:lnTo>
                <a:lnTo>
                  <a:pt x="494" y="65"/>
                </a:lnTo>
                <a:lnTo>
                  <a:pt x="467" y="90"/>
                </a:lnTo>
                <a:lnTo>
                  <a:pt x="426" y="56"/>
                </a:lnTo>
                <a:lnTo>
                  <a:pt x="367" y="11"/>
                </a:lnTo>
                <a:lnTo>
                  <a:pt x="307" y="0"/>
                </a:lnTo>
                <a:lnTo>
                  <a:pt x="288" y="56"/>
                </a:lnTo>
                <a:lnTo>
                  <a:pt x="268" y="137"/>
                </a:lnTo>
                <a:lnTo>
                  <a:pt x="245" y="185"/>
                </a:lnTo>
                <a:lnTo>
                  <a:pt x="246" y="239"/>
                </a:lnTo>
                <a:lnTo>
                  <a:pt x="282" y="246"/>
                </a:lnTo>
                <a:lnTo>
                  <a:pt x="323" y="266"/>
                </a:lnTo>
                <a:lnTo>
                  <a:pt x="352" y="302"/>
                </a:lnTo>
                <a:lnTo>
                  <a:pt x="358" y="322"/>
                </a:lnTo>
                <a:lnTo>
                  <a:pt x="361" y="343"/>
                </a:lnTo>
                <a:lnTo>
                  <a:pt x="347" y="336"/>
                </a:lnTo>
                <a:lnTo>
                  <a:pt x="329" y="325"/>
                </a:lnTo>
                <a:lnTo>
                  <a:pt x="288" y="302"/>
                </a:lnTo>
                <a:lnTo>
                  <a:pt x="284" y="300"/>
                </a:lnTo>
                <a:lnTo>
                  <a:pt x="280" y="300"/>
                </a:lnTo>
                <a:lnTo>
                  <a:pt x="205" y="282"/>
                </a:lnTo>
                <a:lnTo>
                  <a:pt x="171" y="300"/>
                </a:lnTo>
                <a:lnTo>
                  <a:pt x="153" y="308"/>
                </a:lnTo>
                <a:lnTo>
                  <a:pt x="103" y="360"/>
                </a:lnTo>
                <a:lnTo>
                  <a:pt x="52" y="449"/>
                </a:lnTo>
                <a:lnTo>
                  <a:pt x="0" y="516"/>
                </a:lnTo>
                <a:lnTo>
                  <a:pt x="99" y="559"/>
                </a:lnTo>
                <a:lnTo>
                  <a:pt x="140" y="710"/>
                </a:lnTo>
                <a:lnTo>
                  <a:pt x="178" y="764"/>
                </a:lnTo>
                <a:lnTo>
                  <a:pt x="259" y="875"/>
                </a:lnTo>
                <a:lnTo>
                  <a:pt x="334" y="844"/>
                </a:lnTo>
                <a:lnTo>
                  <a:pt x="345" y="843"/>
                </a:lnTo>
                <a:lnTo>
                  <a:pt x="359" y="835"/>
                </a:lnTo>
                <a:lnTo>
                  <a:pt x="372" y="794"/>
                </a:lnTo>
                <a:lnTo>
                  <a:pt x="374" y="791"/>
                </a:lnTo>
                <a:lnTo>
                  <a:pt x="463" y="492"/>
                </a:lnTo>
                <a:lnTo>
                  <a:pt x="526" y="444"/>
                </a:lnTo>
                <a:lnTo>
                  <a:pt x="542" y="404"/>
                </a:lnTo>
                <a:lnTo>
                  <a:pt x="551" y="385"/>
                </a:lnTo>
                <a:lnTo>
                  <a:pt x="560" y="361"/>
                </a:lnTo>
                <a:lnTo>
                  <a:pt x="539" y="340"/>
                </a:lnTo>
                <a:lnTo>
                  <a:pt x="526" y="329"/>
                </a:lnTo>
                <a:lnTo>
                  <a:pt x="526" y="316"/>
                </a:lnTo>
                <a:lnTo>
                  <a:pt x="528" y="304"/>
                </a:lnTo>
                <a:lnTo>
                  <a:pt x="528" y="300"/>
                </a:lnTo>
                <a:lnTo>
                  <a:pt x="577" y="178"/>
                </a:lnTo>
                <a:lnTo>
                  <a:pt x="589" y="153"/>
                </a:lnTo>
                <a:lnTo>
                  <a:pt x="591" y="146"/>
                </a:lnTo>
                <a:lnTo>
                  <a:pt x="629" y="56"/>
                </a:lnTo>
                <a:lnTo>
                  <a:pt x="519" y="24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22">
            <a:extLst>
              <a:ext uri="{FF2B5EF4-FFF2-40B4-BE49-F238E27FC236}">
                <a16:creationId xmlns:a16="http://schemas.microsoft.com/office/drawing/2014/main" id="{1A0CAA42-0655-87EC-033D-9B75EA3BF1DF}"/>
              </a:ext>
            </a:extLst>
          </p:cNvPr>
          <p:cNvSpPr>
            <a:spLocks/>
          </p:cNvSpPr>
          <p:nvPr/>
        </p:nvSpPr>
        <p:spPr bwMode="auto">
          <a:xfrm>
            <a:off x="3402040" y="2012951"/>
            <a:ext cx="558805" cy="566738"/>
          </a:xfrm>
          <a:custGeom>
            <a:avLst/>
            <a:gdLst>
              <a:gd name="T0" fmla="*/ 337 w 352"/>
              <a:gd name="T1" fmla="*/ 154 h 357"/>
              <a:gd name="T2" fmla="*/ 332 w 352"/>
              <a:gd name="T3" fmla="*/ 152 h 357"/>
              <a:gd name="T4" fmla="*/ 298 w 352"/>
              <a:gd name="T5" fmla="*/ 131 h 357"/>
              <a:gd name="T6" fmla="*/ 302 w 352"/>
              <a:gd name="T7" fmla="*/ 84 h 357"/>
              <a:gd name="T8" fmla="*/ 271 w 352"/>
              <a:gd name="T9" fmla="*/ 0 h 357"/>
              <a:gd name="T10" fmla="*/ 197 w 352"/>
              <a:gd name="T11" fmla="*/ 19 h 357"/>
              <a:gd name="T12" fmla="*/ 260 w 352"/>
              <a:gd name="T13" fmla="*/ 80 h 357"/>
              <a:gd name="T14" fmla="*/ 174 w 352"/>
              <a:gd name="T15" fmla="*/ 127 h 357"/>
              <a:gd name="T16" fmla="*/ 163 w 352"/>
              <a:gd name="T17" fmla="*/ 181 h 357"/>
              <a:gd name="T18" fmla="*/ 127 w 352"/>
              <a:gd name="T19" fmla="*/ 120 h 357"/>
              <a:gd name="T20" fmla="*/ 104 w 352"/>
              <a:gd name="T21" fmla="*/ 150 h 357"/>
              <a:gd name="T22" fmla="*/ 135 w 352"/>
              <a:gd name="T23" fmla="*/ 181 h 357"/>
              <a:gd name="T24" fmla="*/ 129 w 352"/>
              <a:gd name="T25" fmla="*/ 192 h 357"/>
              <a:gd name="T26" fmla="*/ 120 w 352"/>
              <a:gd name="T27" fmla="*/ 208 h 357"/>
              <a:gd name="T28" fmla="*/ 99 w 352"/>
              <a:gd name="T29" fmla="*/ 197 h 357"/>
              <a:gd name="T30" fmla="*/ 81 w 352"/>
              <a:gd name="T31" fmla="*/ 188 h 357"/>
              <a:gd name="T32" fmla="*/ 61 w 352"/>
              <a:gd name="T33" fmla="*/ 210 h 357"/>
              <a:gd name="T34" fmla="*/ 16 w 352"/>
              <a:gd name="T35" fmla="*/ 255 h 357"/>
              <a:gd name="T36" fmla="*/ 0 w 352"/>
              <a:gd name="T37" fmla="*/ 289 h 357"/>
              <a:gd name="T38" fmla="*/ 25 w 352"/>
              <a:gd name="T39" fmla="*/ 335 h 357"/>
              <a:gd name="T40" fmla="*/ 25 w 352"/>
              <a:gd name="T41" fmla="*/ 344 h 357"/>
              <a:gd name="T42" fmla="*/ 25 w 352"/>
              <a:gd name="T43" fmla="*/ 355 h 357"/>
              <a:gd name="T44" fmla="*/ 25 w 352"/>
              <a:gd name="T45" fmla="*/ 357 h 357"/>
              <a:gd name="T46" fmla="*/ 93 w 352"/>
              <a:gd name="T47" fmla="*/ 348 h 357"/>
              <a:gd name="T48" fmla="*/ 93 w 352"/>
              <a:gd name="T49" fmla="*/ 344 h 357"/>
              <a:gd name="T50" fmla="*/ 99 w 352"/>
              <a:gd name="T51" fmla="*/ 335 h 357"/>
              <a:gd name="T52" fmla="*/ 106 w 352"/>
              <a:gd name="T53" fmla="*/ 308 h 357"/>
              <a:gd name="T54" fmla="*/ 118 w 352"/>
              <a:gd name="T55" fmla="*/ 269 h 357"/>
              <a:gd name="T56" fmla="*/ 127 w 352"/>
              <a:gd name="T57" fmla="*/ 271 h 357"/>
              <a:gd name="T58" fmla="*/ 165 w 352"/>
              <a:gd name="T59" fmla="*/ 278 h 357"/>
              <a:gd name="T60" fmla="*/ 205 w 352"/>
              <a:gd name="T61" fmla="*/ 287 h 357"/>
              <a:gd name="T62" fmla="*/ 248 w 352"/>
              <a:gd name="T63" fmla="*/ 307 h 357"/>
              <a:gd name="T64" fmla="*/ 284 w 352"/>
              <a:gd name="T65" fmla="*/ 321 h 357"/>
              <a:gd name="T66" fmla="*/ 339 w 352"/>
              <a:gd name="T67" fmla="*/ 253 h 357"/>
              <a:gd name="T68" fmla="*/ 352 w 352"/>
              <a:gd name="T69" fmla="*/ 238 h 357"/>
              <a:gd name="T70" fmla="*/ 337 w 352"/>
              <a:gd name="T71" fmla="*/ 154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2" h="357">
                <a:moveTo>
                  <a:pt x="337" y="154"/>
                </a:moveTo>
                <a:lnTo>
                  <a:pt x="332" y="152"/>
                </a:lnTo>
                <a:lnTo>
                  <a:pt x="298" y="131"/>
                </a:lnTo>
                <a:lnTo>
                  <a:pt x="302" y="84"/>
                </a:lnTo>
                <a:lnTo>
                  <a:pt x="271" y="0"/>
                </a:lnTo>
                <a:lnTo>
                  <a:pt x="197" y="19"/>
                </a:lnTo>
                <a:lnTo>
                  <a:pt x="260" y="80"/>
                </a:lnTo>
                <a:lnTo>
                  <a:pt x="174" y="127"/>
                </a:lnTo>
                <a:lnTo>
                  <a:pt x="163" y="181"/>
                </a:lnTo>
                <a:lnTo>
                  <a:pt x="127" y="120"/>
                </a:lnTo>
                <a:lnTo>
                  <a:pt x="104" y="150"/>
                </a:lnTo>
                <a:lnTo>
                  <a:pt x="135" y="181"/>
                </a:lnTo>
                <a:lnTo>
                  <a:pt x="129" y="192"/>
                </a:lnTo>
                <a:lnTo>
                  <a:pt x="120" y="208"/>
                </a:lnTo>
                <a:lnTo>
                  <a:pt x="99" y="197"/>
                </a:lnTo>
                <a:lnTo>
                  <a:pt x="81" y="188"/>
                </a:lnTo>
                <a:lnTo>
                  <a:pt x="61" y="210"/>
                </a:lnTo>
                <a:lnTo>
                  <a:pt x="16" y="255"/>
                </a:lnTo>
                <a:lnTo>
                  <a:pt x="0" y="289"/>
                </a:lnTo>
                <a:lnTo>
                  <a:pt x="25" y="335"/>
                </a:lnTo>
                <a:lnTo>
                  <a:pt x="25" y="344"/>
                </a:lnTo>
                <a:lnTo>
                  <a:pt x="25" y="355"/>
                </a:lnTo>
                <a:lnTo>
                  <a:pt x="25" y="357"/>
                </a:lnTo>
                <a:lnTo>
                  <a:pt x="93" y="348"/>
                </a:lnTo>
                <a:lnTo>
                  <a:pt x="93" y="344"/>
                </a:lnTo>
                <a:lnTo>
                  <a:pt x="99" y="335"/>
                </a:lnTo>
                <a:lnTo>
                  <a:pt x="106" y="308"/>
                </a:lnTo>
                <a:lnTo>
                  <a:pt x="118" y="269"/>
                </a:lnTo>
                <a:lnTo>
                  <a:pt x="127" y="271"/>
                </a:lnTo>
                <a:lnTo>
                  <a:pt x="165" y="278"/>
                </a:lnTo>
                <a:lnTo>
                  <a:pt x="205" y="287"/>
                </a:lnTo>
                <a:lnTo>
                  <a:pt x="248" y="307"/>
                </a:lnTo>
                <a:lnTo>
                  <a:pt x="284" y="321"/>
                </a:lnTo>
                <a:lnTo>
                  <a:pt x="339" y="253"/>
                </a:lnTo>
                <a:lnTo>
                  <a:pt x="352" y="238"/>
                </a:lnTo>
                <a:lnTo>
                  <a:pt x="337" y="154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23">
            <a:extLst>
              <a:ext uri="{FF2B5EF4-FFF2-40B4-BE49-F238E27FC236}">
                <a16:creationId xmlns:a16="http://schemas.microsoft.com/office/drawing/2014/main" id="{B7104D27-5935-67C1-118C-99A1675A68C8}"/>
              </a:ext>
            </a:extLst>
          </p:cNvPr>
          <p:cNvSpPr>
            <a:spLocks/>
          </p:cNvSpPr>
          <p:nvPr/>
        </p:nvSpPr>
        <p:spPr bwMode="auto">
          <a:xfrm>
            <a:off x="5781722" y="315914"/>
            <a:ext cx="1136659" cy="2830513"/>
          </a:xfrm>
          <a:custGeom>
            <a:avLst/>
            <a:gdLst>
              <a:gd name="T0" fmla="*/ 610 w 716"/>
              <a:gd name="T1" fmla="*/ 58 h 1783"/>
              <a:gd name="T2" fmla="*/ 633 w 716"/>
              <a:gd name="T3" fmla="*/ 200 h 1783"/>
              <a:gd name="T4" fmla="*/ 716 w 716"/>
              <a:gd name="T5" fmla="*/ 471 h 1783"/>
              <a:gd name="T6" fmla="*/ 610 w 716"/>
              <a:gd name="T7" fmla="*/ 792 h 1783"/>
              <a:gd name="T8" fmla="*/ 658 w 716"/>
              <a:gd name="T9" fmla="*/ 966 h 1783"/>
              <a:gd name="T10" fmla="*/ 691 w 716"/>
              <a:gd name="T11" fmla="*/ 1051 h 1783"/>
              <a:gd name="T12" fmla="*/ 694 w 716"/>
              <a:gd name="T13" fmla="*/ 1209 h 1783"/>
              <a:gd name="T14" fmla="*/ 563 w 716"/>
              <a:gd name="T15" fmla="*/ 1437 h 1783"/>
              <a:gd name="T16" fmla="*/ 215 w 716"/>
              <a:gd name="T17" fmla="*/ 1616 h 1783"/>
              <a:gd name="T18" fmla="*/ 185 w 716"/>
              <a:gd name="T19" fmla="*/ 1778 h 1783"/>
              <a:gd name="T20" fmla="*/ 54 w 716"/>
              <a:gd name="T21" fmla="*/ 1629 h 1783"/>
              <a:gd name="T22" fmla="*/ 61 w 716"/>
              <a:gd name="T23" fmla="*/ 1505 h 1783"/>
              <a:gd name="T24" fmla="*/ 36 w 716"/>
              <a:gd name="T25" fmla="*/ 1320 h 1783"/>
              <a:gd name="T26" fmla="*/ 23 w 716"/>
              <a:gd name="T27" fmla="*/ 1218 h 1783"/>
              <a:gd name="T28" fmla="*/ 23 w 716"/>
              <a:gd name="T29" fmla="*/ 1180 h 1783"/>
              <a:gd name="T30" fmla="*/ 46 w 716"/>
              <a:gd name="T31" fmla="*/ 966 h 1783"/>
              <a:gd name="T32" fmla="*/ 19 w 716"/>
              <a:gd name="T33" fmla="*/ 877 h 1783"/>
              <a:gd name="T34" fmla="*/ 50 w 716"/>
              <a:gd name="T35" fmla="*/ 771 h 1783"/>
              <a:gd name="T36" fmla="*/ 107 w 716"/>
              <a:gd name="T37" fmla="*/ 553 h 1783"/>
              <a:gd name="T38" fmla="*/ 179 w 716"/>
              <a:gd name="T39" fmla="*/ 329 h 1783"/>
              <a:gd name="T40" fmla="*/ 197 w 716"/>
              <a:gd name="T41" fmla="*/ 492 h 1783"/>
              <a:gd name="T42" fmla="*/ 244 w 716"/>
              <a:gd name="T43" fmla="*/ 631 h 1783"/>
              <a:gd name="T44" fmla="*/ 106 w 716"/>
              <a:gd name="T45" fmla="*/ 772 h 1783"/>
              <a:gd name="T46" fmla="*/ 98 w 716"/>
              <a:gd name="T47" fmla="*/ 794 h 1783"/>
              <a:gd name="T48" fmla="*/ 251 w 716"/>
              <a:gd name="T49" fmla="*/ 771 h 1783"/>
              <a:gd name="T50" fmla="*/ 255 w 716"/>
              <a:gd name="T51" fmla="*/ 868 h 1783"/>
              <a:gd name="T52" fmla="*/ 256 w 716"/>
              <a:gd name="T53" fmla="*/ 1004 h 1783"/>
              <a:gd name="T54" fmla="*/ 255 w 716"/>
              <a:gd name="T55" fmla="*/ 1153 h 1783"/>
              <a:gd name="T56" fmla="*/ 290 w 716"/>
              <a:gd name="T57" fmla="*/ 1146 h 1783"/>
              <a:gd name="T58" fmla="*/ 316 w 716"/>
              <a:gd name="T59" fmla="*/ 1088 h 1783"/>
              <a:gd name="T60" fmla="*/ 369 w 716"/>
              <a:gd name="T61" fmla="*/ 997 h 1783"/>
              <a:gd name="T62" fmla="*/ 450 w 716"/>
              <a:gd name="T63" fmla="*/ 995 h 1783"/>
              <a:gd name="T64" fmla="*/ 422 w 716"/>
              <a:gd name="T65" fmla="*/ 882 h 1783"/>
              <a:gd name="T66" fmla="*/ 414 w 716"/>
              <a:gd name="T67" fmla="*/ 844 h 1783"/>
              <a:gd name="T68" fmla="*/ 465 w 716"/>
              <a:gd name="T69" fmla="*/ 778 h 1783"/>
              <a:gd name="T70" fmla="*/ 551 w 716"/>
              <a:gd name="T71" fmla="*/ 801 h 1783"/>
              <a:gd name="T72" fmla="*/ 542 w 716"/>
              <a:gd name="T73" fmla="*/ 771 h 1783"/>
              <a:gd name="T74" fmla="*/ 466 w 716"/>
              <a:gd name="T75" fmla="*/ 710 h 1783"/>
              <a:gd name="T76" fmla="*/ 481 w 716"/>
              <a:gd name="T77" fmla="*/ 670 h 1783"/>
              <a:gd name="T78" fmla="*/ 443 w 716"/>
              <a:gd name="T79" fmla="*/ 580 h 1783"/>
              <a:gd name="T80" fmla="*/ 551 w 716"/>
              <a:gd name="T81" fmla="*/ 550 h 1783"/>
              <a:gd name="T82" fmla="*/ 504 w 716"/>
              <a:gd name="T83" fmla="*/ 462 h 1783"/>
              <a:gd name="T84" fmla="*/ 694 w 716"/>
              <a:gd name="T85" fmla="*/ 464 h 1783"/>
              <a:gd name="T86" fmla="*/ 587 w 716"/>
              <a:gd name="T87" fmla="*/ 415 h 1783"/>
              <a:gd name="T88" fmla="*/ 533 w 716"/>
              <a:gd name="T89" fmla="*/ 307 h 1783"/>
              <a:gd name="T90" fmla="*/ 405 w 716"/>
              <a:gd name="T91" fmla="*/ 318 h 1783"/>
              <a:gd name="T92" fmla="*/ 486 w 716"/>
              <a:gd name="T93" fmla="*/ 284 h 1783"/>
              <a:gd name="T94" fmla="*/ 420 w 716"/>
              <a:gd name="T95" fmla="*/ 203 h 1783"/>
              <a:gd name="T96" fmla="*/ 535 w 716"/>
              <a:gd name="T97" fmla="*/ 175 h 1783"/>
              <a:gd name="T98" fmla="*/ 594 w 716"/>
              <a:gd name="T99" fmla="*/ 153 h 1783"/>
              <a:gd name="T100" fmla="*/ 540 w 716"/>
              <a:gd name="T101" fmla="*/ 45 h 1783"/>
              <a:gd name="T102" fmla="*/ 578 w 716"/>
              <a:gd name="T103" fmla="*/ 0 h 1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16" h="1783">
                <a:moveTo>
                  <a:pt x="585" y="2"/>
                </a:moveTo>
                <a:lnTo>
                  <a:pt x="610" y="58"/>
                </a:lnTo>
                <a:lnTo>
                  <a:pt x="592" y="124"/>
                </a:lnTo>
                <a:lnTo>
                  <a:pt x="633" y="200"/>
                </a:lnTo>
                <a:lnTo>
                  <a:pt x="710" y="455"/>
                </a:lnTo>
                <a:lnTo>
                  <a:pt x="716" y="471"/>
                </a:lnTo>
                <a:lnTo>
                  <a:pt x="608" y="731"/>
                </a:lnTo>
                <a:lnTo>
                  <a:pt x="610" y="792"/>
                </a:lnTo>
                <a:lnTo>
                  <a:pt x="610" y="837"/>
                </a:lnTo>
                <a:lnTo>
                  <a:pt x="658" y="966"/>
                </a:lnTo>
                <a:lnTo>
                  <a:pt x="666" y="982"/>
                </a:lnTo>
                <a:lnTo>
                  <a:pt x="691" y="1051"/>
                </a:lnTo>
                <a:lnTo>
                  <a:pt x="678" y="1097"/>
                </a:lnTo>
                <a:lnTo>
                  <a:pt x="694" y="1209"/>
                </a:lnTo>
                <a:lnTo>
                  <a:pt x="545" y="1354"/>
                </a:lnTo>
                <a:lnTo>
                  <a:pt x="563" y="1437"/>
                </a:lnTo>
                <a:lnTo>
                  <a:pt x="438" y="1480"/>
                </a:lnTo>
                <a:lnTo>
                  <a:pt x="215" y="1616"/>
                </a:lnTo>
                <a:lnTo>
                  <a:pt x="247" y="1729"/>
                </a:lnTo>
                <a:lnTo>
                  <a:pt x="185" y="1778"/>
                </a:lnTo>
                <a:lnTo>
                  <a:pt x="100" y="1783"/>
                </a:lnTo>
                <a:lnTo>
                  <a:pt x="54" y="1629"/>
                </a:lnTo>
                <a:lnTo>
                  <a:pt x="73" y="1536"/>
                </a:lnTo>
                <a:lnTo>
                  <a:pt x="61" y="1505"/>
                </a:lnTo>
                <a:lnTo>
                  <a:pt x="91" y="1439"/>
                </a:lnTo>
                <a:lnTo>
                  <a:pt x="36" y="1320"/>
                </a:lnTo>
                <a:lnTo>
                  <a:pt x="27" y="1254"/>
                </a:lnTo>
                <a:lnTo>
                  <a:pt x="23" y="1218"/>
                </a:lnTo>
                <a:lnTo>
                  <a:pt x="19" y="1196"/>
                </a:lnTo>
                <a:lnTo>
                  <a:pt x="23" y="1180"/>
                </a:lnTo>
                <a:lnTo>
                  <a:pt x="46" y="1097"/>
                </a:lnTo>
                <a:lnTo>
                  <a:pt x="46" y="966"/>
                </a:lnTo>
                <a:lnTo>
                  <a:pt x="36" y="934"/>
                </a:lnTo>
                <a:lnTo>
                  <a:pt x="19" y="877"/>
                </a:lnTo>
                <a:lnTo>
                  <a:pt x="0" y="812"/>
                </a:lnTo>
                <a:lnTo>
                  <a:pt x="50" y="771"/>
                </a:lnTo>
                <a:lnTo>
                  <a:pt x="41" y="731"/>
                </a:lnTo>
                <a:lnTo>
                  <a:pt x="107" y="553"/>
                </a:lnTo>
                <a:lnTo>
                  <a:pt x="165" y="471"/>
                </a:lnTo>
                <a:lnTo>
                  <a:pt x="179" y="329"/>
                </a:lnTo>
                <a:lnTo>
                  <a:pt x="201" y="343"/>
                </a:lnTo>
                <a:lnTo>
                  <a:pt x="197" y="492"/>
                </a:lnTo>
                <a:lnTo>
                  <a:pt x="237" y="492"/>
                </a:lnTo>
                <a:lnTo>
                  <a:pt x="244" y="631"/>
                </a:lnTo>
                <a:lnTo>
                  <a:pt x="210" y="688"/>
                </a:lnTo>
                <a:lnTo>
                  <a:pt x="106" y="772"/>
                </a:lnTo>
                <a:lnTo>
                  <a:pt x="95" y="796"/>
                </a:lnTo>
                <a:lnTo>
                  <a:pt x="98" y="794"/>
                </a:lnTo>
                <a:lnTo>
                  <a:pt x="177" y="767"/>
                </a:lnTo>
                <a:lnTo>
                  <a:pt x="251" y="771"/>
                </a:lnTo>
                <a:lnTo>
                  <a:pt x="255" y="862"/>
                </a:lnTo>
                <a:lnTo>
                  <a:pt x="255" y="868"/>
                </a:lnTo>
                <a:lnTo>
                  <a:pt x="255" y="929"/>
                </a:lnTo>
                <a:lnTo>
                  <a:pt x="256" y="1004"/>
                </a:lnTo>
                <a:lnTo>
                  <a:pt x="256" y="1033"/>
                </a:lnTo>
                <a:lnTo>
                  <a:pt x="255" y="1153"/>
                </a:lnTo>
                <a:lnTo>
                  <a:pt x="255" y="1194"/>
                </a:lnTo>
                <a:lnTo>
                  <a:pt x="290" y="1146"/>
                </a:lnTo>
                <a:lnTo>
                  <a:pt x="303" y="1088"/>
                </a:lnTo>
                <a:lnTo>
                  <a:pt x="316" y="1088"/>
                </a:lnTo>
                <a:lnTo>
                  <a:pt x="350" y="1085"/>
                </a:lnTo>
                <a:lnTo>
                  <a:pt x="369" y="997"/>
                </a:lnTo>
                <a:lnTo>
                  <a:pt x="409" y="997"/>
                </a:lnTo>
                <a:lnTo>
                  <a:pt x="450" y="995"/>
                </a:lnTo>
                <a:lnTo>
                  <a:pt x="492" y="961"/>
                </a:lnTo>
                <a:lnTo>
                  <a:pt x="422" y="882"/>
                </a:lnTo>
                <a:lnTo>
                  <a:pt x="439" y="850"/>
                </a:lnTo>
                <a:lnTo>
                  <a:pt x="414" y="844"/>
                </a:lnTo>
                <a:lnTo>
                  <a:pt x="452" y="774"/>
                </a:lnTo>
                <a:lnTo>
                  <a:pt x="465" y="778"/>
                </a:lnTo>
                <a:lnTo>
                  <a:pt x="531" y="796"/>
                </a:lnTo>
                <a:lnTo>
                  <a:pt x="551" y="801"/>
                </a:lnTo>
                <a:lnTo>
                  <a:pt x="544" y="781"/>
                </a:lnTo>
                <a:lnTo>
                  <a:pt x="542" y="771"/>
                </a:lnTo>
                <a:lnTo>
                  <a:pt x="457" y="737"/>
                </a:lnTo>
                <a:lnTo>
                  <a:pt x="466" y="710"/>
                </a:lnTo>
                <a:lnTo>
                  <a:pt x="477" y="681"/>
                </a:lnTo>
                <a:lnTo>
                  <a:pt x="481" y="670"/>
                </a:lnTo>
                <a:lnTo>
                  <a:pt x="429" y="650"/>
                </a:lnTo>
                <a:lnTo>
                  <a:pt x="443" y="580"/>
                </a:lnTo>
                <a:lnTo>
                  <a:pt x="536" y="584"/>
                </a:lnTo>
                <a:lnTo>
                  <a:pt x="551" y="550"/>
                </a:lnTo>
                <a:lnTo>
                  <a:pt x="511" y="539"/>
                </a:lnTo>
                <a:lnTo>
                  <a:pt x="504" y="462"/>
                </a:lnTo>
                <a:lnTo>
                  <a:pt x="594" y="464"/>
                </a:lnTo>
                <a:lnTo>
                  <a:pt x="694" y="464"/>
                </a:lnTo>
                <a:lnTo>
                  <a:pt x="642" y="438"/>
                </a:lnTo>
                <a:lnTo>
                  <a:pt x="587" y="415"/>
                </a:lnTo>
                <a:lnTo>
                  <a:pt x="572" y="376"/>
                </a:lnTo>
                <a:lnTo>
                  <a:pt x="533" y="307"/>
                </a:lnTo>
                <a:lnTo>
                  <a:pt x="468" y="361"/>
                </a:lnTo>
                <a:lnTo>
                  <a:pt x="405" y="318"/>
                </a:lnTo>
                <a:lnTo>
                  <a:pt x="400" y="259"/>
                </a:lnTo>
                <a:lnTo>
                  <a:pt x="486" y="284"/>
                </a:lnTo>
                <a:lnTo>
                  <a:pt x="466" y="230"/>
                </a:lnTo>
                <a:lnTo>
                  <a:pt x="420" y="203"/>
                </a:lnTo>
                <a:lnTo>
                  <a:pt x="427" y="157"/>
                </a:lnTo>
                <a:lnTo>
                  <a:pt x="535" y="175"/>
                </a:lnTo>
                <a:lnTo>
                  <a:pt x="581" y="257"/>
                </a:lnTo>
                <a:lnTo>
                  <a:pt x="594" y="153"/>
                </a:lnTo>
                <a:lnTo>
                  <a:pt x="538" y="110"/>
                </a:lnTo>
                <a:lnTo>
                  <a:pt x="540" y="45"/>
                </a:lnTo>
                <a:lnTo>
                  <a:pt x="563" y="31"/>
                </a:lnTo>
                <a:lnTo>
                  <a:pt x="578" y="0"/>
                </a:lnTo>
                <a:lnTo>
                  <a:pt x="585" y="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24">
            <a:extLst>
              <a:ext uri="{FF2B5EF4-FFF2-40B4-BE49-F238E27FC236}">
                <a16:creationId xmlns:a16="http://schemas.microsoft.com/office/drawing/2014/main" id="{6AC8D00D-CA49-1AC6-0E9D-8FF86513A82E}"/>
              </a:ext>
            </a:extLst>
          </p:cNvPr>
          <p:cNvSpPr>
            <a:spLocks/>
          </p:cNvSpPr>
          <p:nvPr/>
        </p:nvSpPr>
        <p:spPr bwMode="auto">
          <a:xfrm>
            <a:off x="5826172" y="1154114"/>
            <a:ext cx="2360632" cy="2335213"/>
          </a:xfrm>
          <a:custGeom>
            <a:avLst/>
            <a:gdLst>
              <a:gd name="T0" fmla="*/ 1147 w 1487"/>
              <a:gd name="T1" fmla="*/ 83 h 1471"/>
              <a:gd name="T2" fmla="*/ 1402 w 1487"/>
              <a:gd name="T3" fmla="*/ 216 h 1471"/>
              <a:gd name="T4" fmla="*/ 1429 w 1487"/>
              <a:gd name="T5" fmla="*/ 341 h 1471"/>
              <a:gd name="T6" fmla="*/ 1190 w 1487"/>
              <a:gd name="T7" fmla="*/ 582 h 1471"/>
              <a:gd name="T8" fmla="*/ 1158 w 1487"/>
              <a:gd name="T9" fmla="*/ 744 h 1471"/>
              <a:gd name="T10" fmla="*/ 1259 w 1487"/>
              <a:gd name="T11" fmla="*/ 1115 h 1471"/>
              <a:gd name="T12" fmla="*/ 1207 w 1487"/>
              <a:gd name="T13" fmla="*/ 1140 h 1471"/>
              <a:gd name="T14" fmla="*/ 1090 w 1487"/>
              <a:gd name="T15" fmla="*/ 1056 h 1471"/>
              <a:gd name="T16" fmla="*/ 1063 w 1487"/>
              <a:gd name="T17" fmla="*/ 1029 h 1471"/>
              <a:gd name="T18" fmla="*/ 1029 w 1487"/>
              <a:gd name="T19" fmla="*/ 955 h 1471"/>
              <a:gd name="T20" fmla="*/ 1011 w 1487"/>
              <a:gd name="T21" fmla="*/ 907 h 1471"/>
              <a:gd name="T22" fmla="*/ 936 w 1487"/>
              <a:gd name="T23" fmla="*/ 941 h 1471"/>
              <a:gd name="T24" fmla="*/ 875 w 1487"/>
              <a:gd name="T25" fmla="*/ 954 h 1471"/>
              <a:gd name="T26" fmla="*/ 831 w 1487"/>
              <a:gd name="T27" fmla="*/ 984 h 1471"/>
              <a:gd name="T28" fmla="*/ 821 w 1487"/>
              <a:gd name="T29" fmla="*/ 1043 h 1471"/>
              <a:gd name="T30" fmla="*/ 776 w 1487"/>
              <a:gd name="T31" fmla="*/ 1061 h 1471"/>
              <a:gd name="T32" fmla="*/ 729 w 1487"/>
              <a:gd name="T33" fmla="*/ 1113 h 1471"/>
              <a:gd name="T34" fmla="*/ 717 w 1487"/>
              <a:gd name="T35" fmla="*/ 1126 h 1471"/>
              <a:gd name="T36" fmla="*/ 724 w 1487"/>
              <a:gd name="T37" fmla="*/ 1146 h 1471"/>
              <a:gd name="T38" fmla="*/ 729 w 1487"/>
              <a:gd name="T39" fmla="*/ 1167 h 1471"/>
              <a:gd name="T40" fmla="*/ 702 w 1487"/>
              <a:gd name="T41" fmla="*/ 1180 h 1471"/>
              <a:gd name="T42" fmla="*/ 645 w 1487"/>
              <a:gd name="T43" fmla="*/ 1236 h 1471"/>
              <a:gd name="T44" fmla="*/ 618 w 1487"/>
              <a:gd name="T45" fmla="*/ 1253 h 1471"/>
              <a:gd name="T46" fmla="*/ 586 w 1487"/>
              <a:gd name="T47" fmla="*/ 1223 h 1471"/>
              <a:gd name="T48" fmla="*/ 562 w 1487"/>
              <a:gd name="T49" fmla="*/ 1221 h 1471"/>
              <a:gd name="T50" fmla="*/ 534 w 1487"/>
              <a:gd name="T51" fmla="*/ 1236 h 1471"/>
              <a:gd name="T52" fmla="*/ 514 w 1487"/>
              <a:gd name="T53" fmla="*/ 1201 h 1471"/>
              <a:gd name="T54" fmla="*/ 453 w 1487"/>
              <a:gd name="T55" fmla="*/ 1236 h 1471"/>
              <a:gd name="T56" fmla="*/ 356 w 1487"/>
              <a:gd name="T57" fmla="*/ 1252 h 1471"/>
              <a:gd name="T58" fmla="*/ 331 w 1487"/>
              <a:gd name="T59" fmla="*/ 1270 h 1471"/>
              <a:gd name="T60" fmla="*/ 315 w 1487"/>
              <a:gd name="T61" fmla="*/ 1325 h 1471"/>
              <a:gd name="T62" fmla="*/ 316 w 1487"/>
              <a:gd name="T63" fmla="*/ 1392 h 1471"/>
              <a:gd name="T64" fmla="*/ 221 w 1487"/>
              <a:gd name="T65" fmla="*/ 1464 h 1471"/>
              <a:gd name="T66" fmla="*/ 65 w 1487"/>
              <a:gd name="T67" fmla="*/ 1422 h 1471"/>
              <a:gd name="T68" fmla="*/ 26 w 1487"/>
              <a:gd name="T69" fmla="*/ 1307 h 1471"/>
              <a:gd name="T70" fmla="*/ 219 w 1487"/>
              <a:gd name="T71" fmla="*/ 1201 h 1471"/>
              <a:gd name="T72" fmla="*/ 517 w 1487"/>
              <a:gd name="T73" fmla="*/ 826 h 1471"/>
              <a:gd name="T74" fmla="*/ 691 w 1487"/>
              <a:gd name="T75" fmla="*/ 496 h 1471"/>
              <a:gd name="T76" fmla="*/ 966 w 1487"/>
              <a:gd name="T77" fmla="*/ 70 h 1471"/>
              <a:gd name="T78" fmla="*/ 903 w 1487"/>
              <a:gd name="T79" fmla="*/ 257 h 1471"/>
              <a:gd name="T80" fmla="*/ 846 w 1487"/>
              <a:gd name="T81" fmla="*/ 422 h 1471"/>
              <a:gd name="T82" fmla="*/ 952 w 1487"/>
              <a:gd name="T83" fmla="*/ 316 h 1471"/>
              <a:gd name="T84" fmla="*/ 921 w 1487"/>
              <a:gd name="T85" fmla="*/ 392 h 1471"/>
              <a:gd name="T86" fmla="*/ 991 w 1487"/>
              <a:gd name="T87" fmla="*/ 343 h 1471"/>
              <a:gd name="T88" fmla="*/ 1024 w 1487"/>
              <a:gd name="T89" fmla="*/ 490 h 1471"/>
              <a:gd name="T90" fmla="*/ 1088 w 1487"/>
              <a:gd name="T91" fmla="*/ 729 h 1471"/>
              <a:gd name="T92" fmla="*/ 1061 w 1487"/>
              <a:gd name="T93" fmla="*/ 607 h 1471"/>
              <a:gd name="T94" fmla="*/ 1074 w 1487"/>
              <a:gd name="T95" fmla="*/ 399 h 1471"/>
              <a:gd name="T96" fmla="*/ 1146 w 1487"/>
              <a:gd name="T97" fmla="*/ 322 h 1471"/>
              <a:gd name="T98" fmla="*/ 1147 w 1487"/>
              <a:gd name="T99" fmla="*/ 252 h 1471"/>
              <a:gd name="T100" fmla="*/ 1086 w 1487"/>
              <a:gd name="T101" fmla="*/ 27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87" h="1471">
                <a:moveTo>
                  <a:pt x="1086" y="27"/>
                </a:moveTo>
                <a:lnTo>
                  <a:pt x="1131" y="47"/>
                </a:lnTo>
                <a:lnTo>
                  <a:pt x="1146" y="81"/>
                </a:lnTo>
                <a:lnTo>
                  <a:pt x="1147" y="83"/>
                </a:lnTo>
                <a:lnTo>
                  <a:pt x="1216" y="128"/>
                </a:lnTo>
                <a:lnTo>
                  <a:pt x="1275" y="234"/>
                </a:lnTo>
                <a:lnTo>
                  <a:pt x="1375" y="203"/>
                </a:lnTo>
                <a:lnTo>
                  <a:pt x="1402" y="216"/>
                </a:lnTo>
                <a:lnTo>
                  <a:pt x="1438" y="235"/>
                </a:lnTo>
                <a:lnTo>
                  <a:pt x="1487" y="225"/>
                </a:lnTo>
                <a:lnTo>
                  <a:pt x="1438" y="277"/>
                </a:lnTo>
                <a:lnTo>
                  <a:pt x="1429" y="341"/>
                </a:lnTo>
                <a:lnTo>
                  <a:pt x="1395" y="352"/>
                </a:lnTo>
                <a:lnTo>
                  <a:pt x="1334" y="469"/>
                </a:lnTo>
                <a:lnTo>
                  <a:pt x="1212" y="492"/>
                </a:lnTo>
                <a:lnTo>
                  <a:pt x="1190" y="582"/>
                </a:lnTo>
                <a:lnTo>
                  <a:pt x="1171" y="659"/>
                </a:lnTo>
                <a:lnTo>
                  <a:pt x="1156" y="720"/>
                </a:lnTo>
                <a:lnTo>
                  <a:pt x="1158" y="735"/>
                </a:lnTo>
                <a:lnTo>
                  <a:pt x="1158" y="744"/>
                </a:lnTo>
                <a:lnTo>
                  <a:pt x="1176" y="871"/>
                </a:lnTo>
                <a:lnTo>
                  <a:pt x="1241" y="1033"/>
                </a:lnTo>
                <a:lnTo>
                  <a:pt x="1259" y="1079"/>
                </a:lnTo>
                <a:lnTo>
                  <a:pt x="1259" y="1115"/>
                </a:lnTo>
                <a:lnTo>
                  <a:pt x="1260" y="1160"/>
                </a:lnTo>
                <a:lnTo>
                  <a:pt x="1234" y="1151"/>
                </a:lnTo>
                <a:lnTo>
                  <a:pt x="1217" y="1146"/>
                </a:lnTo>
                <a:lnTo>
                  <a:pt x="1207" y="1140"/>
                </a:lnTo>
                <a:lnTo>
                  <a:pt x="1180" y="1131"/>
                </a:lnTo>
                <a:lnTo>
                  <a:pt x="1158" y="1124"/>
                </a:lnTo>
                <a:lnTo>
                  <a:pt x="1147" y="1113"/>
                </a:lnTo>
                <a:lnTo>
                  <a:pt x="1090" y="1056"/>
                </a:lnTo>
                <a:lnTo>
                  <a:pt x="1076" y="1043"/>
                </a:lnTo>
                <a:lnTo>
                  <a:pt x="1067" y="1034"/>
                </a:lnTo>
                <a:lnTo>
                  <a:pt x="1063" y="1031"/>
                </a:lnTo>
                <a:lnTo>
                  <a:pt x="1063" y="1029"/>
                </a:lnTo>
                <a:lnTo>
                  <a:pt x="1061" y="1029"/>
                </a:lnTo>
                <a:lnTo>
                  <a:pt x="1045" y="1011"/>
                </a:lnTo>
                <a:lnTo>
                  <a:pt x="1040" y="991"/>
                </a:lnTo>
                <a:lnTo>
                  <a:pt x="1029" y="955"/>
                </a:lnTo>
                <a:lnTo>
                  <a:pt x="1025" y="946"/>
                </a:lnTo>
                <a:lnTo>
                  <a:pt x="1015" y="920"/>
                </a:lnTo>
                <a:lnTo>
                  <a:pt x="1011" y="909"/>
                </a:lnTo>
                <a:lnTo>
                  <a:pt x="1011" y="907"/>
                </a:lnTo>
                <a:lnTo>
                  <a:pt x="1006" y="905"/>
                </a:lnTo>
                <a:lnTo>
                  <a:pt x="1004" y="905"/>
                </a:lnTo>
                <a:lnTo>
                  <a:pt x="1004" y="905"/>
                </a:lnTo>
                <a:lnTo>
                  <a:pt x="936" y="941"/>
                </a:lnTo>
                <a:lnTo>
                  <a:pt x="914" y="966"/>
                </a:lnTo>
                <a:lnTo>
                  <a:pt x="889" y="954"/>
                </a:lnTo>
                <a:lnTo>
                  <a:pt x="876" y="954"/>
                </a:lnTo>
                <a:lnTo>
                  <a:pt x="875" y="954"/>
                </a:lnTo>
                <a:lnTo>
                  <a:pt x="873" y="954"/>
                </a:lnTo>
                <a:lnTo>
                  <a:pt x="848" y="964"/>
                </a:lnTo>
                <a:lnTo>
                  <a:pt x="831" y="984"/>
                </a:lnTo>
                <a:lnTo>
                  <a:pt x="831" y="984"/>
                </a:lnTo>
                <a:lnTo>
                  <a:pt x="826" y="990"/>
                </a:lnTo>
                <a:lnTo>
                  <a:pt x="822" y="1036"/>
                </a:lnTo>
                <a:lnTo>
                  <a:pt x="822" y="1040"/>
                </a:lnTo>
                <a:lnTo>
                  <a:pt x="821" y="1043"/>
                </a:lnTo>
                <a:lnTo>
                  <a:pt x="821" y="1045"/>
                </a:lnTo>
                <a:lnTo>
                  <a:pt x="796" y="1054"/>
                </a:lnTo>
                <a:lnTo>
                  <a:pt x="794" y="1054"/>
                </a:lnTo>
                <a:lnTo>
                  <a:pt x="776" y="1061"/>
                </a:lnTo>
                <a:lnTo>
                  <a:pt x="774" y="1061"/>
                </a:lnTo>
                <a:lnTo>
                  <a:pt x="774" y="1063"/>
                </a:lnTo>
                <a:lnTo>
                  <a:pt x="749" y="1108"/>
                </a:lnTo>
                <a:lnTo>
                  <a:pt x="729" y="1113"/>
                </a:lnTo>
                <a:lnTo>
                  <a:pt x="727" y="1113"/>
                </a:lnTo>
                <a:lnTo>
                  <a:pt x="727" y="1113"/>
                </a:lnTo>
                <a:lnTo>
                  <a:pt x="718" y="1122"/>
                </a:lnTo>
                <a:lnTo>
                  <a:pt x="717" y="1126"/>
                </a:lnTo>
                <a:lnTo>
                  <a:pt x="717" y="1126"/>
                </a:lnTo>
                <a:lnTo>
                  <a:pt x="715" y="1137"/>
                </a:lnTo>
                <a:lnTo>
                  <a:pt x="722" y="1146"/>
                </a:lnTo>
                <a:lnTo>
                  <a:pt x="724" y="1146"/>
                </a:lnTo>
                <a:lnTo>
                  <a:pt x="733" y="1155"/>
                </a:lnTo>
                <a:lnTo>
                  <a:pt x="729" y="1166"/>
                </a:lnTo>
                <a:lnTo>
                  <a:pt x="729" y="1166"/>
                </a:lnTo>
                <a:lnTo>
                  <a:pt x="729" y="1167"/>
                </a:lnTo>
                <a:lnTo>
                  <a:pt x="727" y="1169"/>
                </a:lnTo>
                <a:lnTo>
                  <a:pt x="726" y="1171"/>
                </a:lnTo>
                <a:lnTo>
                  <a:pt x="722" y="1173"/>
                </a:lnTo>
                <a:lnTo>
                  <a:pt x="702" y="1180"/>
                </a:lnTo>
                <a:lnTo>
                  <a:pt x="674" y="1205"/>
                </a:lnTo>
                <a:lnTo>
                  <a:pt x="657" y="1212"/>
                </a:lnTo>
                <a:lnTo>
                  <a:pt x="650" y="1228"/>
                </a:lnTo>
                <a:lnTo>
                  <a:pt x="645" y="1236"/>
                </a:lnTo>
                <a:lnTo>
                  <a:pt x="638" y="1237"/>
                </a:lnTo>
                <a:lnTo>
                  <a:pt x="627" y="1241"/>
                </a:lnTo>
                <a:lnTo>
                  <a:pt x="618" y="1252"/>
                </a:lnTo>
                <a:lnTo>
                  <a:pt x="618" y="1253"/>
                </a:lnTo>
                <a:lnTo>
                  <a:pt x="614" y="1250"/>
                </a:lnTo>
                <a:lnTo>
                  <a:pt x="607" y="1243"/>
                </a:lnTo>
                <a:lnTo>
                  <a:pt x="605" y="1243"/>
                </a:lnTo>
                <a:lnTo>
                  <a:pt x="586" y="1223"/>
                </a:lnTo>
                <a:lnTo>
                  <a:pt x="580" y="1223"/>
                </a:lnTo>
                <a:lnTo>
                  <a:pt x="569" y="1221"/>
                </a:lnTo>
                <a:lnTo>
                  <a:pt x="568" y="1221"/>
                </a:lnTo>
                <a:lnTo>
                  <a:pt x="562" y="1221"/>
                </a:lnTo>
                <a:lnTo>
                  <a:pt x="555" y="1227"/>
                </a:lnTo>
                <a:lnTo>
                  <a:pt x="553" y="1227"/>
                </a:lnTo>
                <a:lnTo>
                  <a:pt x="542" y="1236"/>
                </a:lnTo>
                <a:lnTo>
                  <a:pt x="534" y="1236"/>
                </a:lnTo>
                <a:lnTo>
                  <a:pt x="532" y="1236"/>
                </a:lnTo>
                <a:lnTo>
                  <a:pt x="532" y="1234"/>
                </a:lnTo>
                <a:lnTo>
                  <a:pt x="523" y="1227"/>
                </a:lnTo>
                <a:lnTo>
                  <a:pt x="514" y="1201"/>
                </a:lnTo>
                <a:lnTo>
                  <a:pt x="514" y="1200"/>
                </a:lnTo>
                <a:lnTo>
                  <a:pt x="481" y="1209"/>
                </a:lnTo>
                <a:lnTo>
                  <a:pt x="455" y="1234"/>
                </a:lnTo>
                <a:lnTo>
                  <a:pt x="453" y="1236"/>
                </a:lnTo>
                <a:lnTo>
                  <a:pt x="428" y="1210"/>
                </a:lnTo>
                <a:lnTo>
                  <a:pt x="426" y="1210"/>
                </a:lnTo>
                <a:lnTo>
                  <a:pt x="370" y="1246"/>
                </a:lnTo>
                <a:lnTo>
                  <a:pt x="356" y="1252"/>
                </a:lnTo>
                <a:lnTo>
                  <a:pt x="341" y="1255"/>
                </a:lnTo>
                <a:lnTo>
                  <a:pt x="331" y="1266"/>
                </a:lnTo>
                <a:lnTo>
                  <a:pt x="331" y="1268"/>
                </a:lnTo>
                <a:lnTo>
                  <a:pt x="331" y="1270"/>
                </a:lnTo>
                <a:lnTo>
                  <a:pt x="332" y="1297"/>
                </a:lnTo>
                <a:lnTo>
                  <a:pt x="325" y="1306"/>
                </a:lnTo>
                <a:lnTo>
                  <a:pt x="325" y="1307"/>
                </a:lnTo>
                <a:lnTo>
                  <a:pt x="315" y="1325"/>
                </a:lnTo>
                <a:lnTo>
                  <a:pt x="322" y="1340"/>
                </a:lnTo>
                <a:lnTo>
                  <a:pt x="322" y="1341"/>
                </a:lnTo>
                <a:lnTo>
                  <a:pt x="320" y="1359"/>
                </a:lnTo>
                <a:lnTo>
                  <a:pt x="316" y="1392"/>
                </a:lnTo>
                <a:lnTo>
                  <a:pt x="264" y="1455"/>
                </a:lnTo>
                <a:lnTo>
                  <a:pt x="262" y="1455"/>
                </a:lnTo>
                <a:lnTo>
                  <a:pt x="257" y="1456"/>
                </a:lnTo>
                <a:lnTo>
                  <a:pt x="221" y="1464"/>
                </a:lnTo>
                <a:lnTo>
                  <a:pt x="187" y="1471"/>
                </a:lnTo>
                <a:lnTo>
                  <a:pt x="167" y="1429"/>
                </a:lnTo>
                <a:lnTo>
                  <a:pt x="108" y="1451"/>
                </a:lnTo>
                <a:lnTo>
                  <a:pt x="65" y="1422"/>
                </a:lnTo>
                <a:lnTo>
                  <a:pt x="35" y="1433"/>
                </a:lnTo>
                <a:lnTo>
                  <a:pt x="36" y="1392"/>
                </a:lnTo>
                <a:lnTo>
                  <a:pt x="0" y="1379"/>
                </a:lnTo>
                <a:lnTo>
                  <a:pt x="26" y="1307"/>
                </a:lnTo>
                <a:lnTo>
                  <a:pt x="60" y="1270"/>
                </a:lnTo>
                <a:lnTo>
                  <a:pt x="72" y="1255"/>
                </a:lnTo>
                <a:lnTo>
                  <a:pt x="157" y="1250"/>
                </a:lnTo>
                <a:lnTo>
                  <a:pt x="219" y="1201"/>
                </a:lnTo>
                <a:lnTo>
                  <a:pt x="187" y="1088"/>
                </a:lnTo>
                <a:lnTo>
                  <a:pt x="410" y="952"/>
                </a:lnTo>
                <a:lnTo>
                  <a:pt x="535" y="909"/>
                </a:lnTo>
                <a:lnTo>
                  <a:pt x="517" y="826"/>
                </a:lnTo>
                <a:lnTo>
                  <a:pt x="666" y="681"/>
                </a:lnTo>
                <a:lnTo>
                  <a:pt x="650" y="569"/>
                </a:lnTo>
                <a:lnTo>
                  <a:pt x="663" y="523"/>
                </a:lnTo>
                <a:lnTo>
                  <a:pt x="691" y="496"/>
                </a:lnTo>
                <a:lnTo>
                  <a:pt x="699" y="472"/>
                </a:lnTo>
                <a:lnTo>
                  <a:pt x="745" y="329"/>
                </a:lnTo>
                <a:lnTo>
                  <a:pt x="848" y="246"/>
                </a:lnTo>
                <a:lnTo>
                  <a:pt x="966" y="70"/>
                </a:lnTo>
                <a:lnTo>
                  <a:pt x="968" y="0"/>
                </a:lnTo>
                <a:lnTo>
                  <a:pt x="997" y="72"/>
                </a:lnTo>
                <a:lnTo>
                  <a:pt x="966" y="169"/>
                </a:lnTo>
                <a:lnTo>
                  <a:pt x="903" y="257"/>
                </a:lnTo>
                <a:lnTo>
                  <a:pt x="857" y="320"/>
                </a:lnTo>
                <a:lnTo>
                  <a:pt x="835" y="361"/>
                </a:lnTo>
                <a:lnTo>
                  <a:pt x="824" y="383"/>
                </a:lnTo>
                <a:lnTo>
                  <a:pt x="846" y="422"/>
                </a:lnTo>
                <a:lnTo>
                  <a:pt x="869" y="363"/>
                </a:lnTo>
                <a:lnTo>
                  <a:pt x="878" y="340"/>
                </a:lnTo>
                <a:lnTo>
                  <a:pt x="941" y="320"/>
                </a:lnTo>
                <a:lnTo>
                  <a:pt x="952" y="316"/>
                </a:lnTo>
                <a:lnTo>
                  <a:pt x="968" y="320"/>
                </a:lnTo>
                <a:lnTo>
                  <a:pt x="955" y="341"/>
                </a:lnTo>
                <a:lnTo>
                  <a:pt x="925" y="388"/>
                </a:lnTo>
                <a:lnTo>
                  <a:pt x="921" y="392"/>
                </a:lnTo>
                <a:lnTo>
                  <a:pt x="925" y="393"/>
                </a:lnTo>
                <a:lnTo>
                  <a:pt x="945" y="406"/>
                </a:lnTo>
                <a:lnTo>
                  <a:pt x="984" y="354"/>
                </a:lnTo>
                <a:lnTo>
                  <a:pt x="991" y="343"/>
                </a:lnTo>
                <a:lnTo>
                  <a:pt x="1025" y="275"/>
                </a:lnTo>
                <a:lnTo>
                  <a:pt x="1077" y="264"/>
                </a:lnTo>
                <a:lnTo>
                  <a:pt x="1031" y="365"/>
                </a:lnTo>
                <a:lnTo>
                  <a:pt x="1024" y="490"/>
                </a:lnTo>
                <a:lnTo>
                  <a:pt x="1027" y="580"/>
                </a:lnTo>
                <a:lnTo>
                  <a:pt x="1034" y="638"/>
                </a:lnTo>
                <a:lnTo>
                  <a:pt x="1056" y="724"/>
                </a:lnTo>
                <a:lnTo>
                  <a:pt x="1088" y="729"/>
                </a:lnTo>
                <a:lnTo>
                  <a:pt x="1088" y="727"/>
                </a:lnTo>
                <a:lnTo>
                  <a:pt x="1074" y="672"/>
                </a:lnTo>
                <a:lnTo>
                  <a:pt x="1065" y="632"/>
                </a:lnTo>
                <a:lnTo>
                  <a:pt x="1061" y="607"/>
                </a:lnTo>
                <a:lnTo>
                  <a:pt x="1063" y="548"/>
                </a:lnTo>
                <a:lnTo>
                  <a:pt x="1061" y="521"/>
                </a:lnTo>
                <a:lnTo>
                  <a:pt x="1049" y="438"/>
                </a:lnTo>
                <a:lnTo>
                  <a:pt x="1074" y="399"/>
                </a:lnTo>
                <a:lnTo>
                  <a:pt x="1083" y="334"/>
                </a:lnTo>
                <a:lnTo>
                  <a:pt x="1102" y="298"/>
                </a:lnTo>
                <a:lnTo>
                  <a:pt x="1142" y="343"/>
                </a:lnTo>
                <a:lnTo>
                  <a:pt x="1146" y="322"/>
                </a:lnTo>
                <a:lnTo>
                  <a:pt x="1146" y="296"/>
                </a:lnTo>
                <a:lnTo>
                  <a:pt x="1147" y="289"/>
                </a:lnTo>
                <a:lnTo>
                  <a:pt x="1153" y="252"/>
                </a:lnTo>
                <a:lnTo>
                  <a:pt x="1147" y="252"/>
                </a:lnTo>
                <a:lnTo>
                  <a:pt x="1088" y="225"/>
                </a:lnTo>
                <a:lnTo>
                  <a:pt x="1085" y="160"/>
                </a:lnTo>
                <a:lnTo>
                  <a:pt x="1092" y="99"/>
                </a:lnTo>
                <a:lnTo>
                  <a:pt x="1086" y="27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25">
            <a:extLst>
              <a:ext uri="{FF2B5EF4-FFF2-40B4-BE49-F238E27FC236}">
                <a16:creationId xmlns:a16="http://schemas.microsoft.com/office/drawing/2014/main" id="{5359364F-81DC-A2A2-B939-E511E63ECA35}"/>
              </a:ext>
            </a:extLst>
          </p:cNvPr>
          <p:cNvSpPr>
            <a:spLocks/>
          </p:cNvSpPr>
          <p:nvPr/>
        </p:nvSpPr>
        <p:spPr bwMode="auto">
          <a:xfrm>
            <a:off x="4356135" y="1487489"/>
            <a:ext cx="1584338" cy="2317750"/>
          </a:xfrm>
          <a:custGeom>
            <a:avLst/>
            <a:gdLst>
              <a:gd name="T0" fmla="*/ 573 w 998"/>
              <a:gd name="T1" fmla="*/ 99 h 1460"/>
              <a:gd name="T2" fmla="*/ 508 w 998"/>
              <a:gd name="T3" fmla="*/ 253 h 1460"/>
              <a:gd name="T4" fmla="*/ 424 w 998"/>
              <a:gd name="T5" fmla="*/ 370 h 1460"/>
              <a:gd name="T6" fmla="*/ 427 w 998"/>
              <a:gd name="T7" fmla="*/ 376 h 1460"/>
              <a:gd name="T8" fmla="*/ 508 w 998"/>
              <a:gd name="T9" fmla="*/ 376 h 1460"/>
              <a:gd name="T10" fmla="*/ 451 w 998"/>
              <a:gd name="T11" fmla="*/ 397 h 1460"/>
              <a:gd name="T12" fmla="*/ 512 w 998"/>
              <a:gd name="T13" fmla="*/ 406 h 1460"/>
              <a:gd name="T14" fmla="*/ 523 w 998"/>
              <a:gd name="T15" fmla="*/ 417 h 1460"/>
              <a:gd name="T16" fmla="*/ 533 w 998"/>
              <a:gd name="T17" fmla="*/ 447 h 1460"/>
              <a:gd name="T18" fmla="*/ 550 w 998"/>
              <a:gd name="T19" fmla="*/ 512 h 1460"/>
              <a:gd name="T20" fmla="*/ 503 w 998"/>
              <a:gd name="T21" fmla="*/ 525 h 1460"/>
              <a:gd name="T22" fmla="*/ 476 w 998"/>
              <a:gd name="T23" fmla="*/ 631 h 1460"/>
              <a:gd name="T24" fmla="*/ 541 w 998"/>
              <a:gd name="T25" fmla="*/ 614 h 1460"/>
              <a:gd name="T26" fmla="*/ 494 w 998"/>
              <a:gd name="T27" fmla="*/ 722 h 1460"/>
              <a:gd name="T28" fmla="*/ 442 w 998"/>
              <a:gd name="T29" fmla="*/ 772 h 1460"/>
              <a:gd name="T30" fmla="*/ 451 w 998"/>
              <a:gd name="T31" fmla="*/ 875 h 1460"/>
              <a:gd name="T32" fmla="*/ 472 w 998"/>
              <a:gd name="T33" fmla="*/ 972 h 1460"/>
              <a:gd name="T34" fmla="*/ 523 w 998"/>
              <a:gd name="T35" fmla="*/ 1006 h 1460"/>
              <a:gd name="T36" fmla="*/ 494 w 998"/>
              <a:gd name="T37" fmla="*/ 943 h 1460"/>
              <a:gd name="T38" fmla="*/ 528 w 998"/>
              <a:gd name="T39" fmla="*/ 880 h 1460"/>
              <a:gd name="T40" fmla="*/ 533 w 998"/>
              <a:gd name="T41" fmla="*/ 952 h 1460"/>
              <a:gd name="T42" fmla="*/ 573 w 998"/>
              <a:gd name="T43" fmla="*/ 968 h 1460"/>
              <a:gd name="T44" fmla="*/ 589 w 998"/>
              <a:gd name="T45" fmla="*/ 970 h 1460"/>
              <a:gd name="T46" fmla="*/ 611 w 998"/>
              <a:gd name="T47" fmla="*/ 896 h 1460"/>
              <a:gd name="T48" fmla="*/ 666 w 998"/>
              <a:gd name="T49" fmla="*/ 744 h 1460"/>
              <a:gd name="T50" fmla="*/ 702 w 998"/>
              <a:gd name="T51" fmla="*/ 659 h 1460"/>
              <a:gd name="T52" fmla="*/ 724 w 998"/>
              <a:gd name="T53" fmla="*/ 607 h 1460"/>
              <a:gd name="T54" fmla="*/ 636 w 998"/>
              <a:gd name="T55" fmla="*/ 582 h 1460"/>
              <a:gd name="T56" fmla="*/ 693 w 998"/>
              <a:gd name="T57" fmla="*/ 465 h 1460"/>
              <a:gd name="T58" fmla="*/ 844 w 998"/>
              <a:gd name="T59" fmla="*/ 151 h 1460"/>
              <a:gd name="T60" fmla="*/ 898 w 998"/>
              <a:gd name="T61" fmla="*/ 74 h 1460"/>
              <a:gd name="T62" fmla="*/ 934 w 998"/>
              <a:gd name="T63" fmla="*/ 196 h 1460"/>
              <a:gd name="T64" fmla="*/ 944 w 998"/>
              <a:gd name="T65" fmla="*/ 359 h 1460"/>
              <a:gd name="T66" fmla="*/ 917 w 998"/>
              <a:gd name="T67" fmla="*/ 458 h 1460"/>
              <a:gd name="T68" fmla="*/ 925 w 998"/>
              <a:gd name="T69" fmla="*/ 516 h 1460"/>
              <a:gd name="T70" fmla="*/ 989 w 998"/>
              <a:gd name="T71" fmla="*/ 701 h 1460"/>
              <a:gd name="T72" fmla="*/ 971 w 998"/>
              <a:gd name="T73" fmla="*/ 798 h 1460"/>
              <a:gd name="T74" fmla="*/ 998 w 998"/>
              <a:gd name="T75" fmla="*/ 1045 h 1460"/>
              <a:gd name="T76" fmla="*/ 952 w 998"/>
              <a:gd name="T77" fmla="*/ 1097 h 1460"/>
              <a:gd name="T78" fmla="*/ 871 w 998"/>
              <a:gd name="T79" fmla="*/ 1313 h 1460"/>
              <a:gd name="T80" fmla="*/ 833 w 998"/>
              <a:gd name="T81" fmla="*/ 1413 h 1460"/>
              <a:gd name="T82" fmla="*/ 716 w 998"/>
              <a:gd name="T83" fmla="*/ 1458 h 1460"/>
              <a:gd name="T84" fmla="*/ 573 w 998"/>
              <a:gd name="T85" fmla="*/ 1460 h 1460"/>
              <a:gd name="T86" fmla="*/ 368 w 998"/>
              <a:gd name="T87" fmla="*/ 1386 h 1460"/>
              <a:gd name="T88" fmla="*/ 103 w 998"/>
              <a:gd name="T89" fmla="*/ 1182 h 1460"/>
              <a:gd name="T90" fmla="*/ 0 w 998"/>
              <a:gd name="T91" fmla="*/ 1175 h 1460"/>
              <a:gd name="T92" fmla="*/ 4 w 998"/>
              <a:gd name="T93" fmla="*/ 1040 h 1460"/>
              <a:gd name="T94" fmla="*/ 90 w 998"/>
              <a:gd name="T95" fmla="*/ 1008 h 1460"/>
              <a:gd name="T96" fmla="*/ 117 w 998"/>
              <a:gd name="T97" fmla="*/ 959 h 1460"/>
              <a:gd name="T98" fmla="*/ 208 w 998"/>
              <a:gd name="T99" fmla="*/ 657 h 1460"/>
              <a:gd name="T100" fmla="*/ 287 w 998"/>
              <a:gd name="T101" fmla="*/ 569 h 1460"/>
              <a:gd name="T102" fmla="*/ 305 w 998"/>
              <a:gd name="T103" fmla="*/ 526 h 1460"/>
              <a:gd name="T104" fmla="*/ 271 w 998"/>
              <a:gd name="T105" fmla="*/ 494 h 1460"/>
              <a:gd name="T106" fmla="*/ 273 w 998"/>
              <a:gd name="T107" fmla="*/ 469 h 1460"/>
              <a:gd name="T108" fmla="*/ 322 w 998"/>
              <a:gd name="T109" fmla="*/ 343 h 1460"/>
              <a:gd name="T110" fmla="*/ 336 w 998"/>
              <a:gd name="T111" fmla="*/ 311 h 1460"/>
              <a:gd name="T112" fmla="*/ 499 w 998"/>
              <a:gd name="T113" fmla="*/ 0 h 1460"/>
              <a:gd name="T114" fmla="*/ 612 w 998"/>
              <a:gd name="T115" fmla="*/ 34 h 1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98" h="1460">
                <a:moveTo>
                  <a:pt x="627" y="47"/>
                </a:moveTo>
                <a:lnTo>
                  <a:pt x="573" y="99"/>
                </a:lnTo>
                <a:lnTo>
                  <a:pt x="541" y="196"/>
                </a:lnTo>
                <a:lnTo>
                  <a:pt x="508" y="253"/>
                </a:lnTo>
                <a:lnTo>
                  <a:pt x="462" y="320"/>
                </a:lnTo>
                <a:lnTo>
                  <a:pt x="424" y="370"/>
                </a:lnTo>
                <a:lnTo>
                  <a:pt x="424" y="376"/>
                </a:lnTo>
                <a:lnTo>
                  <a:pt x="427" y="376"/>
                </a:lnTo>
                <a:lnTo>
                  <a:pt x="510" y="334"/>
                </a:lnTo>
                <a:lnTo>
                  <a:pt x="508" y="376"/>
                </a:lnTo>
                <a:lnTo>
                  <a:pt x="451" y="390"/>
                </a:lnTo>
                <a:lnTo>
                  <a:pt x="451" y="397"/>
                </a:lnTo>
                <a:lnTo>
                  <a:pt x="462" y="419"/>
                </a:lnTo>
                <a:lnTo>
                  <a:pt x="512" y="406"/>
                </a:lnTo>
                <a:lnTo>
                  <a:pt x="515" y="404"/>
                </a:lnTo>
                <a:lnTo>
                  <a:pt x="523" y="417"/>
                </a:lnTo>
                <a:lnTo>
                  <a:pt x="528" y="433"/>
                </a:lnTo>
                <a:lnTo>
                  <a:pt x="533" y="447"/>
                </a:lnTo>
                <a:lnTo>
                  <a:pt x="524" y="487"/>
                </a:lnTo>
                <a:lnTo>
                  <a:pt x="550" y="512"/>
                </a:lnTo>
                <a:lnTo>
                  <a:pt x="505" y="525"/>
                </a:lnTo>
                <a:lnTo>
                  <a:pt x="503" y="525"/>
                </a:lnTo>
                <a:lnTo>
                  <a:pt x="476" y="582"/>
                </a:lnTo>
                <a:lnTo>
                  <a:pt x="476" y="631"/>
                </a:lnTo>
                <a:lnTo>
                  <a:pt x="481" y="631"/>
                </a:lnTo>
                <a:lnTo>
                  <a:pt x="541" y="614"/>
                </a:lnTo>
                <a:lnTo>
                  <a:pt x="526" y="681"/>
                </a:lnTo>
                <a:lnTo>
                  <a:pt x="494" y="722"/>
                </a:lnTo>
                <a:lnTo>
                  <a:pt x="494" y="724"/>
                </a:lnTo>
                <a:lnTo>
                  <a:pt x="442" y="772"/>
                </a:lnTo>
                <a:lnTo>
                  <a:pt x="449" y="846"/>
                </a:lnTo>
                <a:lnTo>
                  <a:pt x="451" y="875"/>
                </a:lnTo>
                <a:lnTo>
                  <a:pt x="453" y="909"/>
                </a:lnTo>
                <a:lnTo>
                  <a:pt x="472" y="972"/>
                </a:lnTo>
                <a:lnTo>
                  <a:pt x="494" y="1008"/>
                </a:lnTo>
                <a:lnTo>
                  <a:pt x="523" y="1006"/>
                </a:lnTo>
                <a:lnTo>
                  <a:pt x="521" y="977"/>
                </a:lnTo>
                <a:lnTo>
                  <a:pt x="494" y="943"/>
                </a:lnTo>
                <a:lnTo>
                  <a:pt x="494" y="882"/>
                </a:lnTo>
                <a:lnTo>
                  <a:pt x="528" y="880"/>
                </a:lnTo>
                <a:lnTo>
                  <a:pt x="558" y="891"/>
                </a:lnTo>
                <a:lnTo>
                  <a:pt x="533" y="952"/>
                </a:lnTo>
                <a:lnTo>
                  <a:pt x="528" y="961"/>
                </a:lnTo>
                <a:lnTo>
                  <a:pt x="573" y="968"/>
                </a:lnTo>
                <a:lnTo>
                  <a:pt x="580" y="968"/>
                </a:lnTo>
                <a:lnTo>
                  <a:pt x="589" y="970"/>
                </a:lnTo>
                <a:lnTo>
                  <a:pt x="609" y="898"/>
                </a:lnTo>
                <a:lnTo>
                  <a:pt x="611" y="896"/>
                </a:lnTo>
                <a:lnTo>
                  <a:pt x="625" y="798"/>
                </a:lnTo>
                <a:lnTo>
                  <a:pt x="666" y="744"/>
                </a:lnTo>
                <a:lnTo>
                  <a:pt x="672" y="729"/>
                </a:lnTo>
                <a:lnTo>
                  <a:pt x="702" y="659"/>
                </a:lnTo>
                <a:lnTo>
                  <a:pt x="715" y="625"/>
                </a:lnTo>
                <a:lnTo>
                  <a:pt x="724" y="607"/>
                </a:lnTo>
                <a:lnTo>
                  <a:pt x="661" y="609"/>
                </a:lnTo>
                <a:lnTo>
                  <a:pt x="636" y="582"/>
                </a:lnTo>
                <a:lnTo>
                  <a:pt x="666" y="517"/>
                </a:lnTo>
                <a:lnTo>
                  <a:pt x="693" y="465"/>
                </a:lnTo>
                <a:lnTo>
                  <a:pt x="760" y="315"/>
                </a:lnTo>
                <a:lnTo>
                  <a:pt x="844" y="151"/>
                </a:lnTo>
                <a:lnTo>
                  <a:pt x="851" y="74"/>
                </a:lnTo>
                <a:lnTo>
                  <a:pt x="898" y="74"/>
                </a:lnTo>
                <a:lnTo>
                  <a:pt x="917" y="139"/>
                </a:lnTo>
                <a:lnTo>
                  <a:pt x="934" y="196"/>
                </a:lnTo>
                <a:lnTo>
                  <a:pt x="944" y="228"/>
                </a:lnTo>
                <a:lnTo>
                  <a:pt x="944" y="359"/>
                </a:lnTo>
                <a:lnTo>
                  <a:pt x="921" y="442"/>
                </a:lnTo>
                <a:lnTo>
                  <a:pt x="917" y="458"/>
                </a:lnTo>
                <a:lnTo>
                  <a:pt x="921" y="480"/>
                </a:lnTo>
                <a:lnTo>
                  <a:pt x="925" y="516"/>
                </a:lnTo>
                <a:lnTo>
                  <a:pt x="934" y="582"/>
                </a:lnTo>
                <a:lnTo>
                  <a:pt x="989" y="701"/>
                </a:lnTo>
                <a:lnTo>
                  <a:pt x="959" y="767"/>
                </a:lnTo>
                <a:lnTo>
                  <a:pt x="971" y="798"/>
                </a:lnTo>
                <a:lnTo>
                  <a:pt x="952" y="891"/>
                </a:lnTo>
                <a:lnTo>
                  <a:pt x="998" y="1045"/>
                </a:lnTo>
                <a:lnTo>
                  <a:pt x="986" y="1060"/>
                </a:lnTo>
                <a:lnTo>
                  <a:pt x="952" y="1097"/>
                </a:lnTo>
                <a:lnTo>
                  <a:pt x="926" y="1169"/>
                </a:lnTo>
                <a:lnTo>
                  <a:pt x="871" y="1313"/>
                </a:lnTo>
                <a:lnTo>
                  <a:pt x="842" y="1390"/>
                </a:lnTo>
                <a:lnTo>
                  <a:pt x="833" y="1413"/>
                </a:lnTo>
                <a:lnTo>
                  <a:pt x="815" y="1419"/>
                </a:lnTo>
                <a:lnTo>
                  <a:pt x="716" y="1458"/>
                </a:lnTo>
                <a:lnTo>
                  <a:pt x="707" y="1458"/>
                </a:lnTo>
                <a:lnTo>
                  <a:pt x="573" y="1460"/>
                </a:lnTo>
                <a:lnTo>
                  <a:pt x="528" y="1444"/>
                </a:lnTo>
                <a:lnTo>
                  <a:pt x="368" y="1386"/>
                </a:lnTo>
                <a:lnTo>
                  <a:pt x="192" y="1431"/>
                </a:lnTo>
                <a:lnTo>
                  <a:pt x="103" y="1182"/>
                </a:lnTo>
                <a:lnTo>
                  <a:pt x="83" y="1194"/>
                </a:lnTo>
                <a:lnTo>
                  <a:pt x="0" y="1175"/>
                </a:lnTo>
                <a:lnTo>
                  <a:pt x="4" y="1060"/>
                </a:lnTo>
                <a:lnTo>
                  <a:pt x="4" y="1040"/>
                </a:lnTo>
                <a:lnTo>
                  <a:pt x="79" y="1009"/>
                </a:lnTo>
                <a:lnTo>
                  <a:pt x="90" y="1008"/>
                </a:lnTo>
                <a:lnTo>
                  <a:pt x="104" y="1000"/>
                </a:lnTo>
                <a:lnTo>
                  <a:pt x="117" y="959"/>
                </a:lnTo>
                <a:lnTo>
                  <a:pt x="119" y="956"/>
                </a:lnTo>
                <a:lnTo>
                  <a:pt x="208" y="657"/>
                </a:lnTo>
                <a:lnTo>
                  <a:pt x="271" y="609"/>
                </a:lnTo>
                <a:lnTo>
                  <a:pt x="287" y="569"/>
                </a:lnTo>
                <a:lnTo>
                  <a:pt x="296" y="550"/>
                </a:lnTo>
                <a:lnTo>
                  <a:pt x="305" y="526"/>
                </a:lnTo>
                <a:lnTo>
                  <a:pt x="284" y="505"/>
                </a:lnTo>
                <a:lnTo>
                  <a:pt x="271" y="494"/>
                </a:lnTo>
                <a:lnTo>
                  <a:pt x="271" y="481"/>
                </a:lnTo>
                <a:lnTo>
                  <a:pt x="273" y="469"/>
                </a:lnTo>
                <a:lnTo>
                  <a:pt x="273" y="465"/>
                </a:lnTo>
                <a:lnTo>
                  <a:pt x="322" y="343"/>
                </a:lnTo>
                <a:lnTo>
                  <a:pt x="334" y="318"/>
                </a:lnTo>
                <a:lnTo>
                  <a:pt x="336" y="311"/>
                </a:lnTo>
                <a:lnTo>
                  <a:pt x="374" y="221"/>
                </a:lnTo>
                <a:lnTo>
                  <a:pt x="499" y="0"/>
                </a:lnTo>
                <a:lnTo>
                  <a:pt x="594" y="22"/>
                </a:lnTo>
                <a:lnTo>
                  <a:pt x="612" y="34"/>
                </a:lnTo>
                <a:lnTo>
                  <a:pt x="627" y="47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26">
            <a:extLst>
              <a:ext uri="{FF2B5EF4-FFF2-40B4-BE49-F238E27FC236}">
                <a16:creationId xmlns:a16="http://schemas.microsoft.com/office/drawing/2014/main" id="{005381A7-DA8C-AFE1-FC37-B9E21C42B76D}"/>
              </a:ext>
            </a:extLst>
          </p:cNvPr>
          <p:cNvSpPr>
            <a:spLocks noEditPoints="1"/>
          </p:cNvSpPr>
          <p:nvPr/>
        </p:nvSpPr>
        <p:spPr bwMode="auto">
          <a:xfrm>
            <a:off x="3244876" y="1773239"/>
            <a:ext cx="482604" cy="803275"/>
          </a:xfrm>
          <a:custGeom>
            <a:avLst/>
            <a:gdLst>
              <a:gd name="T0" fmla="*/ 70 w 169"/>
              <a:gd name="T1" fmla="*/ 282 h 282"/>
              <a:gd name="T2" fmla="*/ 106 w 169"/>
              <a:gd name="T3" fmla="*/ 278 h 282"/>
              <a:gd name="T4" fmla="*/ 107 w 169"/>
              <a:gd name="T5" fmla="*/ 276 h 282"/>
              <a:gd name="T6" fmla="*/ 109 w 169"/>
              <a:gd name="T7" fmla="*/ 270 h 282"/>
              <a:gd name="T8" fmla="*/ 113 w 169"/>
              <a:gd name="T9" fmla="*/ 255 h 282"/>
              <a:gd name="T10" fmla="*/ 120 w 169"/>
              <a:gd name="T11" fmla="*/ 234 h 282"/>
              <a:gd name="T12" fmla="*/ 121 w 169"/>
              <a:gd name="T13" fmla="*/ 233 h 282"/>
              <a:gd name="T14" fmla="*/ 126 w 169"/>
              <a:gd name="T15" fmla="*/ 234 h 282"/>
              <a:gd name="T16" fmla="*/ 147 w 169"/>
              <a:gd name="T17" fmla="*/ 238 h 282"/>
              <a:gd name="T18" fmla="*/ 169 w 169"/>
              <a:gd name="T19" fmla="*/ 243 h 282"/>
              <a:gd name="T20" fmla="*/ 1 w 169"/>
              <a:gd name="T21" fmla="*/ 0 h 282"/>
              <a:gd name="T22" fmla="*/ 0 w 169"/>
              <a:gd name="T23" fmla="*/ 10 h 282"/>
              <a:gd name="T24" fmla="*/ 34 w 169"/>
              <a:gd name="T25" fmla="*/ 34 h 282"/>
              <a:gd name="T26" fmla="*/ 34 w 169"/>
              <a:gd name="T27" fmla="*/ 35 h 282"/>
              <a:gd name="T28" fmla="*/ 25 w 169"/>
              <a:gd name="T29" fmla="*/ 51 h 282"/>
              <a:gd name="T30" fmla="*/ 40 w 169"/>
              <a:gd name="T31" fmla="*/ 73 h 282"/>
              <a:gd name="T32" fmla="*/ 40 w 169"/>
              <a:gd name="T33" fmla="*/ 74 h 282"/>
              <a:gd name="T34" fmla="*/ 33 w 169"/>
              <a:gd name="T35" fmla="*/ 90 h 282"/>
              <a:gd name="T36" fmla="*/ 42 w 169"/>
              <a:gd name="T37" fmla="*/ 90 h 282"/>
              <a:gd name="T38" fmla="*/ 42 w 169"/>
              <a:gd name="T39" fmla="*/ 90 h 282"/>
              <a:gd name="T40" fmla="*/ 53 w 169"/>
              <a:gd name="T41" fmla="*/ 113 h 282"/>
              <a:gd name="T42" fmla="*/ 53 w 169"/>
              <a:gd name="T43" fmla="*/ 114 h 282"/>
              <a:gd name="T44" fmla="*/ 38 w 169"/>
              <a:gd name="T45" fmla="*/ 132 h 282"/>
              <a:gd name="T46" fmla="*/ 37 w 169"/>
              <a:gd name="T47" fmla="*/ 132 h 282"/>
              <a:gd name="T48" fmla="*/ 27 w 169"/>
              <a:gd name="T49" fmla="*/ 131 h 282"/>
              <a:gd name="T50" fmla="*/ 8 w 169"/>
              <a:gd name="T51" fmla="*/ 167 h 282"/>
              <a:gd name="T52" fmla="*/ 10 w 169"/>
              <a:gd name="T53" fmla="*/ 19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9" h="282">
                <a:moveTo>
                  <a:pt x="70" y="282"/>
                </a:moveTo>
                <a:cubicBezTo>
                  <a:pt x="106" y="278"/>
                  <a:pt x="106" y="278"/>
                  <a:pt x="106" y="278"/>
                </a:cubicBezTo>
                <a:cubicBezTo>
                  <a:pt x="107" y="276"/>
                  <a:pt x="107" y="276"/>
                  <a:pt x="107" y="276"/>
                </a:cubicBezTo>
                <a:cubicBezTo>
                  <a:pt x="109" y="270"/>
                  <a:pt x="109" y="270"/>
                  <a:pt x="109" y="270"/>
                </a:cubicBezTo>
                <a:cubicBezTo>
                  <a:pt x="113" y="255"/>
                  <a:pt x="113" y="255"/>
                  <a:pt x="113" y="255"/>
                </a:cubicBezTo>
                <a:cubicBezTo>
                  <a:pt x="120" y="234"/>
                  <a:pt x="120" y="234"/>
                  <a:pt x="120" y="234"/>
                </a:cubicBezTo>
                <a:cubicBezTo>
                  <a:pt x="120" y="233"/>
                  <a:pt x="120" y="233"/>
                  <a:pt x="121" y="233"/>
                </a:cubicBezTo>
                <a:cubicBezTo>
                  <a:pt x="126" y="234"/>
                  <a:pt x="126" y="234"/>
                  <a:pt x="126" y="234"/>
                </a:cubicBezTo>
                <a:cubicBezTo>
                  <a:pt x="147" y="238"/>
                  <a:pt x="147" y="238"/>
                  <a:pt x="147" y="238"/>
                </a:cubicBezTo>
                <a:cubicBezTo>
                  <a:pt x="169" y="243"/>
                  <a:pt x="169" y="243"/>
                  <a:pt x="169" y="243"/>
                </a:cubicBezTo>
                <a:moveTo>
                  <a:pt x="1" y="0"/>
                </a:moveTo>
                <a:cubicBezTo>
                  <a:pt x="0" y="10"/>
                  <a:pt x="0" y="10"/>
                  <a:pt x="0" y="10"/>
                </a:cubicBezTo>
                <a:cubicBezTo>
                  <a:pt x="34" y="34"/>
                  <a:pt x="34" y="34"/>
                  <a:pt x="34" y="34"/>
                </a:cubicBezTo>
                <a:cubicBezTo>
                  <a:pt x="34" y="34"/>
                  <a:pt x="34" y="34"/>
                  <a:pt x="34" y="35"/>
                </a:cubicBezTo>
                <a:cubicBezTo>
                  <a:pt x="25" y="51"/>
                  <a:pt x="25" y="51"/>
                  <a:pt x="25" y="51"/>
                </a:cubicBezTo>
                <a:cubicBezTo>
                  <a:pt x="40" y="73"/>
                  <a:pt x="40" y="73"/>
                  <a:pt x="40" y="73"/>
                </a:cubicBezTo>
                <a:cubicBezTo>
                  <a:pt x="40" y="73"/>
                  <a:pt x="40" y="74"/>
                  <a:pt x="40" y="74"/>
                </a:cubicBezTo>
                <a:cubicBezTo>
                  <a:pt x="33" y="90"/>
                  <a:pt x="33" y="90"/>
                  <a:pt x="33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53" y="113"/>
                  <a:pt x="53" y="113"/>
                  <a:pt x="53" y="113"/>
                </a:cubicBezTo>
                <a:cubicBezTo>
                  <a:pt x="53" y="113"/>
                  <a:pt x="53" y="114"/>
                  <a:pt x="53" y="114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7" y="132"/>
                  <a:pt x="37" y="132"/>
                  <a:pt x="37" y="132"/>
                </a:cubicBezTo>
                <a:cubicBezTo>
                  <a:pt x="27" y="131"/>
                  <a:pt x="27" y="131"/>
                  <a:pt x="27" y="131"/>
                </a:cubicBezTo>
                <a:cubicBezTo>
                  <a:pt x="8" y="167"/>
                  <a:pt x="8" y="167"/>
                  <a:pt x="8" y="167"/>
                </a:cubicBezTo>
                <a:cubicBezTo>
                  <a:pt x="10" y="190"/>
                  <a:pt x="10" y="190"/>
                  <a:pt x="10" y="19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27">
            <a:extLst>
              <a:ext uri="{FF2B5EF4-FFF2-40B4-BE49-F238E27FC236}">
                <a16:creationId xmlns:a16="http://schemas.microsoft.com/office/drawing/2014/main" id="{2CABDDD7-79B5-6D70-1B5B-14821FD97224}"/>
              </a:ext>
            </a:extLst>
          </p:cNvPr>
          <p:cNvSpPr>
            <a:spLocks/>
          </p:cNvSpPr>
          <p:nvPr/>
        </p:nvSpPr>
        <p:spPr bwMode="auto">
          <a:xfrm>
            <a:off x="8047103" y="1512889"/>
            <a:ext cx="1212860" cy="798513"/>
          </a:xfrm>
          <a:custGeom>
            <a:avLst/>
            <a:gdLst>
              <a:gd name="T0" fmla="*/ 426 w 426"/>
              <a:gd name="T1" fmla="*/ 139 h 280"/>
              <a:gd name="T2" fmla="*/ 426 w 426"/>
              <a:gd name="T3" fmla="*/ 139 h 280"/>
              <a:gd name="T4" fmla="*/ 426 w 426"/>
              <a:gd name="T5" fmla="*/ 139 h 280"/>
              <a:gd name="T6" fmla="*/ 425 w 426"/>
              <a:gd name="T7" fmla="*/ 128 h 280"/>
              <a:gd name="T8" fmla="*/ 420 w 426"/>
              <a:gd name="T9" fmla="*/ 126 h 280"/>
              <a:gd name="T10" fmla="*/ 372 w 426"/>
              <a:gd name="T11" fmla="*/ 110 h 280"/>
              <a:gd name="T12" fmla="*/ 306 w 426"/>
              <a:gd name="T13" fmla="*/ 86 h 280"/>
              <a:gd name="T14" fmla="*/ 244 w 426"/>
              <a:gd name="T15" fmla="*/ 78 h 280"/>
              <a:gd name="T16" fmla="*/ 172 w 426"/>
              <a:gd name="T17" fmla="*/ 85 h 280"/>
              <a:gd name="T18" fmla="*/ 171 w 426"/>
              <a:gd name="T19" fmla="*/ 84 h 280"/>
              <a:gd name="T20" fmla="*/ 171 w 426"/>
              <a:gd name="T21" fmla="*/ 84 h 280"/>
              <a:gd name="T22" fmla="*/ 185 w 426"/>
              <a:gd name="T23" fmla="*/ 60 h 280"/>
              <a:gd name="T24" fmla="*/ 160 w 426"/>
              <a:gd name="T25" fmla="*/ 57 h 280"/>
              <a:gd name="T26" fmla="*/ 160 w 426"/>
              <a:gd name="T27" fmla="*/ 57 h 280"/>
              <a:gd name="T28" fmla="*/ 117 w 426"/>
              <a:gd name="T29" fmla="*/ 25 h 280"/>
              <a:gd name="T30" fmla="*/ 49 w 426"/>
              <a:gd name="T31" fmla="*/ 0 h 280"/>
              <a:gd name="T32" fmla="*/ 23 w 426"/>
              <a:gd name="T33" fmla="*/ 28 h 280"/>
              <a:gd name="T34" fmla="*/ 17 w 426"/>
              <a:gd name="T35" fmla="*/ 64 h 280"/>
              <a:gd name="T36" fmla="*/ 17 w 426"/>
              <a:gd name="T37" fmla="*/ 65 h 280"/>
              <a:gd name="T38" fmla="*/ 0 w 426"/>
              <a:gd name="T39" fmla="*/ 70 h 280"/>
              <a:gd name="T40" fmla="*/ 32 w 426"/>
              <a:gd name="T41" fmla="*/ 84 h 280"/>
              <a:gd name="T42" fmla="*/ 49 w 426"/>
              <a:gd name="T43" fmla="*/ 82 h 280"/>
              <a:gd name="T44" fmla="*/ 81 w 426"/>
              <a:gd name="T45" fmla="*/ 77 h 280"/>
              <a:gd name="T46" fmla="*/ 82 w 426"/>
              <a:gd name="T47" fmla="*/ 78 h 280"/>
              <a:gd name="T48" fmla="*/ 94 w 426"/>
              <a:gd name="T49" fmla="*/ 132 h 280"/>
              <a:gd name="T50" fmla="*/ 94 w 426"/>
              <a:gd name="T51" fmla="*/ 133 h 280"/>
              <a:gd name="T52" fmla="*/ 85 w 426"/>
              <a:gd name="T53" fmla="*/ 198 h 280"/>
              <a:gd name="T54" fmla="*/ 87 w 426"/>
              <a:gd name="T55" fmla="*/ 201 h 280"/>
              <a:gd name="T56" fmla="*/ 91 w 426"/>
              <a:gd name="T57" fmla="*/ 212 h 280"/>
              <a:gd name="T58" fmla="*/ 109 w 426"/>
              <a:gd name="T59" fmla="*/ 257 h 280"/>
              <a:gd name="T60" fmla="*/ 109 w 426"/>
              <a:gd name="T61" fmla="*/ 258 h 280"/>
              <a:gd name="T62" fmla="*/ 107 w 426"/>
              <a:gd name="T63" fmla="*/ 273 h 280"/>
              <a:gd name="T64" fmla="*/ 106 w 426"/>
              <a:gd name="T65" fmla="*/ 28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6" h="280">
                <a:moveTo>
                  <a:pt x="426" y="139"/>
                </a:moveTo>
                <a:cubicBezTo>
                  <a:pt x="426" y="139"/>
                  <a:pt x="426" y="139"/>
                  <a:pt x="426" y="139"/>
                </a:cubicBezTo>
                <a:cubicBezTo>
                  <a:pt x="426" y="139"/>
                  <a:pt x="426" y="139"/>
                  <a:pt x="426" y="139"/>
                </a:cubicBezTo>
                <a:cubicBezTo>
                  <a:pt x="425" y="128"/>
                  <a:pt x="425" y="128"/>
                  <a:pt x="425" y="128"/>
                </a:cubicBezTo>
                <a:cubicBezTo>
                  <a:pt x="420" y="126"/>
                  <a:pt x="420" y="126"/>
                  <a:pt x="420" y="126"/>
                </a:cubicBezTo>
                <a:cubicBezTo>
                  <a:pt x="372" y="110"/>
                  <a:pt x="372" y="110"/>
                  <a:pt x="372" y="110"/>
                </a:cubicBezTo>
                <a:cubicBezTo>
                  <a:pt x="306" y="86"/>
                  <a:pt x="306" y="86"/>
                  <a:pt x="306" y="86"/>
                </a:cubicBezTo>
                <a:cubicBezTo>
                  <a:pt x="244" y="78"/>
                  <a:pt x="244" y="78"/>
                  <a:pt x="244" y="78"/>
                </a:cubicBezTo>
                <a:cubicBezTo>
                  <a:pt x="172" y="85"/>
                  <a:pt x="172" y="85"/>
                  <a:pt x="172" y="85"/>
                </a:cubicBezTo>
                <a:cubicBezTo>
                  <a:pt x="172" y="85"/>
                  <a:pt x="172" y="85"/>
                  <a:pt x="171" y="8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85" y="60"/>
                  <a:pt x="185" y="60"/>
                  <a:pt x="185" y="60"/>
                </a:cubicBezTo>
                <a:cubicBezTo>
                  <a:pt x="160" y="57"/>
                  <a:pt x="160" y="57"/>
                  <a:pt x="160" y="57"/>
                </a:cubicBezTo>
                <a:cubicBezTo>
                  <a:pt x="160" y="57"/>
                  <a:pt x="160" y="57"/>
                  <a:pt x="160" y="57"/>
                </a:cubicBezTo>
                <a:cubicBezTo>
                  <a:pt x="117" y="25"/>
                  <a:pt x="117" y="25"/>
                  <a:pt x="117" y="25"/>
                </a:cubicBezTo>
                <a:cubicBezTo>
                  <a:pt x="49" y="0"/>
                  <a:pt x="49" y="0"/>
                  <a:pt x="49" y="0"/>
                </a:cubicBezTo>
                <a:cubicBezTo>
                  <a:pt x="23" y="28"/>
                  <a:pt x="23" y="28"/>
                  <a:pt x="23" y="28"/>
                </a:cubicBezTo>
                <a:cubicBezTo>
                  <a:pt x="17" y="64"/>
                  <a:pt x="17" y="64"/>
                  <a:pt x="17" y="64"/>
                </a:cubicBezTo>
                <a:cubicBezTo>
                  <a:pt x="17" y="65"/>
                  <a:pt x="17" y="65"/>
                  <a:pt x="17" y="65"/>
                </a:cubicBezTo>
                <a:cubicBezTo>
                  <a:pt x="0" y="70"/>
                  <a:pt x="0" y="70"/>
                  <a:pt x="0" y="70"/>
                </a:cubicBezTo>
                <a:cubicBezTo>
                  <a:pt x="32" y="84"/>
                  <a:pt x="32" y="84"/>
                  <a:pt x="32" y="84"/>
                </a:cubicBezTo>
                <a:cubicBezTo>
                  <a:pt x="49" y="82"/>
                  <a:pt x="49" y="82"/>
                  <a:pt x="49" y="82"/>
                </a:cubicBezTo>
                <a:cubicBezTo>
                  <a:pt x="81" y="77"/>
                  <a:pt x="81" y="77"/>
                  <a:pt x="81" y="77"/>
                </a:cubicBezTo>
                <a:cubicBezTo>
                  <a:pt x="82" y="77"/>
                  <a:pt x="82" y="77"/>
                  <a:pt x="82" y="78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4" y="132"/>
                  <a:pt x="94" y="132"/>
                  <a:pt x="94" y="133"/>
                </a:cubicBezTo>
                <a:cubicBezTo>
                  <a:pt x="85" y="198"/>
                  <a:pt x="85" y="198"/>
                  <a:pt x="85" y="198"/>
                </a:cubicBezTo>
                <a:cubicBezTo>
                  <a:pt x="87" y="201"/>
                  <a:pt x="87" y="201"/>
                  <a:pt x="87" y="201"/>
                </a:cubicBezTo>
                <a:cubicBezTo>
                  <a:pt x="91" y="212"/>
                  <a:pt x="91" y="212"/>
                  <a:pt x="91" y="212"/>
                </a:cubicBezTo>
                <a:cubicBezTo>
                  <a:pt x="109" y="257"/>
                  <a:pt x="109" y="257"/>
                  <a:pt x="109" y="257"/>
                </a:cubicBezTo>
                <a:cubicBezTo>
                  <a:pt x="109" y="257"/>
                  <a:pt x="109" y="257"/>
                  <a:pt x="109" y="258"/>
                </a:cubicBezTo>
                <a:cubicBezTo>
                  <a:pt x="107" y="273"/>
                  <a:pt x="107" y="273"/>
                  <a:pt x="107" y="273"/>
                </a:cubicBezTo>
                <a:cubicBezTo>
                  <a:pt x="106" y="280"/>
                  <a:pt x="106" y="280"/>
                  <a:pt x="106" y="28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28">
            <a:extLst>
              <a:ext uri="{FF2B5EF4-FFF2-40B4-BE49-F238E27FC236}">
                <a16:creationId xmlns:a16="http://schemas.microsoft.com/office/drawing/2014/main" id="{5A00D392-3C1F-E07A-13DF-D53B10974B56}"/>
              </a:ext>
            </a:extLst>
          </p:cNvPr>
          <p:cNvSpPr>
            <a:spLocks noEditPoints="1"/>
          </p:cNvSpPr>
          <p:nvPr/>
        </p:nvSpPr>
        <p:spPr bwMode="auto">
          <a:xfrm>
            <a:off x="3036912" y="2571751"/>
            <a:ext cx="1663714" cy="1655763"/>
          </a:xfrm>
          <a:custGeom>
            <a:avLst/>
            <a:gdLst>
              <a:gd name="T0" fmla="*/ 38 w 584"/>
              <a:gd name="T1" fmla="*/ 128 h 581"/>
              <a:gd name="T2" fmla="*/ 31 w 584"/>
              <a:gd name="T3" fmla="*/ 143 h 581"/>
              <a:gd name="T4" fmla="*/ 43 w 584"/>
              <a:gd name="T5" fmla="*/ 151 h 581"/>
              <a:gd name="T6" fmla="*/ 44 w 584"/>
              <a:gd name="T7" fmla="*/ 152 h 581"/>
              <a:gd name="T8" fmla="*/ 41 w 584"/>
              <a:gd name="T9" fmla="*/ 166 h 581"/>
              <a:gd name="T10" fmla="*/ 79 w 584"/>
              <a:gd name="T11" fmla="*/ 196 h 581"/>
              <a:gd name="T12" fmla="*/ 80 w 584"/>
              <a:gd name="T13" fmla="*/ 197 h 581"/>
              <a:gd name="T14" fmla="*/ 81 w 584"/>
              <a:gd name="T15" fmla="*/ 210 h 581"/>
              <a:gd name="T16" fmla="*/ 84 w 584"/>
              <a:gd name="T17" fmla="*/ 230 h 581"/>
              <a:gd name="T18" fmla="*/ 85 w 584"/>
              <a:gd name="T19" fmla="*/ 233 h 581"/>
              <a:gd name="T20" fmla="*/ 98 w 584"/>
              <a:gd name="T21" fmla="*/ 246 h 581"/>
              <a:gd name="T22" fmla="*/ 98 w 584"/>
              <a:gd name="T23" fmla="*/ 247 h 581"/>
              <a:gd name="T24" fmla="*/ 98 w 584"/>
              <a:gd name="T25" fmla="*/ 248 h 581"/>
              <a:gd name="T26" fmla="*/ 81 w 584"/>
              <a:gd name="T27" fmla="*/ 254 h 581"/>
              <a:gd name="T28" fmla="*/ 80 w 584"/>
              <a:gd name="T29" fmla="*/ 254 h 581"/>
              <a:gd name="T30" fmla="*/ 66 w 584"/>
              <a:gd name="T31" fmla="*/ 242 h 581"/>
              <a:gd name="T32" fmla="*/ 55 w 584"/>
              <a:gd name="T33" fmla="*/ 247 h 581"/>
              <a:gd name="T34" fmla="*/ 11 w 584"/>
              <a:gd name="T35" fmla="*/ 264 h 581"/>
              <a:gd name="T36" fmla="*/ 4 w 584"/>
              <a:gd name="T37" fmla="*/ 290 h 581"/>
              <a:gd name="T38" fmla="*/ 0 w 584"/>
              <a:gd name="T39" fmla="*/ 307 h 581"/>
              <a:gd name="T40" fmla="*/ 204 w 584"/>
              <a:gd name="T41" fmla="*/ 581 h 581"/>
              <a:gd name="T42" fmla="*/ 218 w 584"/>
              <a:gd name="T43" fmla="*/ 558 h 581"/>
              <a:gd name="T44" fmla="*/ 219 w 584"/>
              <a:gd name="T45" fmla="*/ 557 h 581"/>
              <a:gd name="T46" fmla="*/ 292 w 584"/>
              <a:gd name="T47" fmla="*/ 554 h 581"/>
              <a:gd name="T48" fmla="*/ 307 w 584"/>
              <a:gd name="T49" fmla="*/ 546 h 581"/>
              <a:gd name="T50" fmla="*/ 322 w 584"/>
              <a:gd name="T51" fmla="*/ 537 h 581"/>
              <a:gd name="T52" fmla="*/ 335 w 584"/>
              <a:gd name="T53" fmla="*/ 530 h 581"/>
              <a:gd name="T54" fmla="*/ 348 w 584"/>
              <a:gd name="T55" fmla="*/ 527 h 581"/>
              <a:gd name="T56" fmla="*/ 361 w 584"/>
              <a:gd name="T57" fmla="*/ 525 h 581"/>
              <a:gd name="T58" fmla="*/ 380 w 584"/>
              <a:gd name="T59" fmla="*/ 521 h 581"/>
              <a:gd name="T60" fmla="*/ 446 w 584"/>
              <a:gd name="T61" fmla="*/ 522 h 581"/>
              <a:gd name="T62" fmla="*/ 467 w 584"/>
              <a:gd name="T63" fmla="*/ 523 h 581"/>
              <a:gd name="T64" fmla="*/ 476 w 584"/>
              <a:gd name="T65" fmla="*/ 523 h 581"/>
              <a:gd name="T66" fmla="*/ 546 w 584"/>
              <a:gd name="T67" fmla="*/ 525 h 581"/>
              <a:gd name="T68" fmla="*/ 584 w 584"/>
              <a:gd name="T69" fmla="*/ 526 h 581"/>
              <a:gd name="T70" fmla="*/ 580 w 584"/>
              <a:gd name="T71" fmla="*/ 500 h 581"/>
              <a:gd name="T72" fmla="*/ 569 w 584"/>
              <a:gd name="T73" fmla="*/ 418 h 581"/>
              <a:gd name="T74" fmla="*/ 519 w 584"/>
              <a:gd name="T75" fmla="*/ 279 h 581"/>
              <a:gd name="T76" fmla="*/ 509 w 584"/>
              <a:gd name="T77" fmla="*/ 285 h 581"/>
              <a:gd name="T78" fmla="*/ 509 w 584"/>
              <a:gd name="T79" fmla="*/ 285 h 581"/>
              <a:gd name="T80" fmla="*/ 462 w 584"/>
              <a:gd name="T81" fmla="*/ 274 h 581"/>
              <a:gd name="T82" fmla="*/ 462 w 584"/>
              <a:gd name="T83" fmla="*/ 274 h 581"/>
              <a:gd name="T84" fmla="*/ 464 w 584"/>
              <a:gd name="T85" fmla="*/ 210 h 581"/>
              <a:gd name="T86" fmla="*/ 464 w 584"/>
              <a:gd name="T87" fmla="*/ 199 h 581"/>
              <a:gd name="T88" fmla="*/ 420 w 584"/>
              <a:gd name="T89" fmla="*/ 137 h 581"/>
              <a:gd name="T90" fmla="*/ 398 w 584"/>
              <a:gd name="T91" fmla="*/ 107 h 581"/>
              <a:gd name="T92" fmla="*/ 398 w 584"/>
              <a:gd name="T93" fmla="*/ 107 h 581"/>
              <a:gd name="T94" fmla="*/ 375 w 584"/>
              <a:gd name="T95" fmla="*/ 24 h 581"/>
              <a:gd name="T96" fmla="*/ 321 w 584"/>
              <a:gd name="T97" fmla="*/ 0 h 581"/>
              <a:gd name="T98" fmla="*/ 51 w 584"/>
              <a:gd name="T99" fmla="*/ 99 h 581"/>
              <a:gd name="T100" fmla="*/ 49 w 584"/>
              <a:gd name="T101" fmla="*/ 105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84" h="581">
                <a:moveTo>
                  <a:pt x="38" y="128"/>
                </a:moveTo>
                <a:cubicBezTo>
                  <a:pt x="31" y="143"/>
                  <a:pt x="31" y="143"/>
                  <a:pt x="31" y="143"/>
                </a:cubicBezTo>
                <a:cubicBezTo>
                  <a:pt x="43" y="151"/>
                  <a:pt x="43" y="151"/>
                  <a:pt x="43" y="151"/>
                </a:cubicBezTo>
                <a:cubicBezTo>
                  <a:pt x="44" y="151"/>
                  <a:pt x="44" y="151"/>
                  <a:pt x="44" y="152"/>
                </a:cubicBezTo>
                <a:cubicBezTo>
                  <a:pt x="41" y="166"/>
                  <a:pt x="41" y="166"/>
                  <a:pt x="41" y="166"/>
                </a:cubicBezTo>
                <a:cubicBezTo>
                  <a:pt x="79" y="196"/>
                  <a:pt x="79" y="196"/>
                  <a:pt x="79" y="196"/>
                </a:cubicBezTo>
                <a:cubicBezTo>
                  <a:pt x="79" y="196"/>
                  <a:pt x="80" y="197"/>
                  <a:pt x="80" y="197"/>
                </a:cubicBezTo>
                <a:cubicBezTo>
                  <a:pt x="81" y="210"/>
                  <a:pt x="81" y="210"/>
                  <a:pt x="81" y="210"/>
                </a:cubicBezTo>
                <a:cubicBezTo>
                  <a:pt x="84" y="230"/>
                  <a:pt x="84" y="230"/>
                  <a:pt x="84" y="230"/>
                </a:cubicBezTo>
                <a:cubicBezTo>
                  <a:pt x="85" y="233"/>
                  <a:pt x="85" y="233"/>
                  <a:pt x="85" y="233"/>
                </a:cubicBezTo>
                <a:cubicBezTo>
                  <a:pt x="98" y="246"/>
                  <a:pt x="98" y="246"/>
                  <a:pt x="98" y="246"/>
                </a:cubicBezTo>
                <a:cubicBezTo>
                  <a:pt x="98" y="247"/>
                  <a:pt x="98" y="247"/>
                  <a:pt x="98" y="247"/>
                </a:cubicBezTo>
                <a:cubicBezTo>
                  <a:pt x="98" y="247"/>
                  <a:pt x="98" y="248"/>
                  <a:pt x="98" y="248"/>
                </a:cubicBezTo>
                <a:cubicBezTo>
                  <a:pt x="81" y="254"/>
                  <a:pt x="81" y="254"/>
                  <a:pt x="81" y="254"/>
                </a:cubicBezTo>
                <a:cubicBezTo>
                  <a:pt x="80" y="254"/>
                  <a:pt x="80" y="254"/>
                  <a:pt x="80" y="254"/>
                </a:cubicBezTo>
                <a:cubicBezTo>
                  <a:pt x="66" y="242"/>
                  <a:pt x="66" y="242"/>
                  <a:pt x="66" y="242"/>
                </a:cubicBezTo>
                <a:cubicBezTo>
                  <a:pt x="55" y="247"/>
                  <a:pt x="55" y="247"/>
                  <a:pt x="55" y="247"/>
                </a:cubicBezTo>
                <a:cubicBezTo>
                  <a:pt x="11" y="264"/>
                  <a:pt x="11" y="264"/>
                  <a:pt x="11" y="264"/>
                </a:cubicBezTo>
                <a:cubicBezTo>
                  <a:pt x="4" y="290"/>
                  <a:pt x="4" y="290"/>
                  <a:pt x="4" y="290"/>
                </a:cubicBezTo>
                <a:cubicBezTo>
                  <a:pt x="0" y="307"/>
                  <a:pt x="0" y="307"/>
                  <a:pt x="0" y="307"/>
                </a:cubicBezTo>
                <a:moveTo>
                  <a:pt x="204" y="581"/>
                </a:moveTo>
                <a:cubicBezTo>
                  <a:pt x="218" y="558"/>
                  <a:pt x="218" y="558"/>
                  <a:pt x="218" y="558"/>
                </a:cubicBezTo>
                <a:cubicBezTo>
                  <a:pt x="218" y="558"/>
                  <a:pt x="218" y="557"/>
                  <a:pt x="219" y="557"/>
                </a:cubicBezTo>
                <a:cubicBezTo>
                  <a:pt x="292" y="554"/>
                  <a:pt x="292" y="554"/>
                  <a:pt x="292" y="554"/>
                </a:cubicBezTo>
                <a:cubicBezTo>
                  <a:pt x="307" y="546"/>
                  <a:pt x="307" y="546"/>
                  <a:pt x="307" y="546"/>
                </a:cubicBezTo>
                <a:cubicBezTo>
                  <a:pt x="322" y="537"/>
                  <a:pt x="322" y="537"/>
                  <a:pt x="322" y="537"/>
                </a:cubicBezTo>
                <a:cubicBezTo>
                  <a:pt x="335" y="530"/>
                  <a:pt x="335" y="530"/>
                  <a:pt x="335" y="530"/>
                </a:cubicBezTo>
                <a:cubicBezTo>
                  <a:pt x="348" y="527"/>
                  <a:pt x="348" y="527"/>
                  <a:pt x="348" y="527"/>
                </a:cubicBezTo>
                <a:cubicBezTo>
                  <a:pt x="361" y="525"/>
                  <a:pt x="361" y="525"/>
                  <a:pt x="361" y="525"/>
                </a:cubicBezTo>
                <a:cubicBezTo>
                  <a:pt x="380" y="521"/>
                  <a:pt x="380" y="521"/>
                  <a:pt x="380" y="521"/>
                </a:cubicBezTo>
                <a:cubicBezTo>
                  <a:pt x="446" y="522"/>
                  <a:pt x="446" y="522"/>
                  <a:pt x="446" y="522"/>
                </a:cubicBezTo>
                <a:cubicBezTo>
                  <a:pt x="467" y="523"/>
                  <a:pt x="467" y="523"/>
                  <a:pt x="467" y="523"/>
                </a:cubicBezTo>
                <a:cubicBezTo>
                  <a:pt x="476" y="523"/>
                  <a:pt x="476" y="523"/>
                  <a:pt x="476" y="523"/>
                </a:cubicBezTo>
                <a:cubicBezTo>
                  <a:pt x="546" y="525"/>
                  <a:pt x="546" y="525"/>
                  <a:pt x="546" y="525"/>
                </a:cubicBezTo>
                <a:cubicBezTo>
                  <a:pt x="584" y="526"/>
                  <a:pt x="584" y="526"/>
                  <a:pt x="584" y="526"/>
                </a:cubicBezTo>
                <a:cubicBezTo>
                  <a:pt x="580" y="500"/>
                  <a:pt x="580" y="500"/>
                  <a:pt x="580" y="500"/>
                </a:cubicBezTo>
                <a:cubicBezTo>
                  <a:pt x="569" y="418"/>
                  <a:pt x="569" y="418"/>
                  <a:pt x="569" y="418"/>
                </a:cubicBezTo>
                <a:cubicBezTo>
                  <a:pt x="519" y="279"/>
                  <a:pt x="519" y="279"/>
                  <a:pt x="519" y="279"/>
                </a:cubicBezTo>
                <a:cubicBezTo>
                  <a:pt x="509" y="285"/>
                  <a:pt x="509" y="285"/>
                  <a:pt x="509" y="285"/>
                </a:cubicBezTo>
                <a:cubicBezTo>
                  <a:pt x="509" y="285"/>
                  <a:pt x="509" y="285"/>
                  <a:pt x="509" y="285"/>
                </a:cubicBezTo>
                <a:cubicBezTo>
                  <a:pt x="462" y="274"/>
                  <a:pt x="462" y="274"/>
                  <a:pt x="462" y="274"/>
                </a:cubicBezTo>
                <a:cubicBezTo>
                  <a:pt x="462" y="274"/>
                  <a:pt x="462" y="274"/>
                  <a:pt x="462" y="274"/>
                </a:cubicBezTo>
                <a:cubicBezTo>
                  <a:pt x="464" y="210"/>
                  <a:pt x="464" y="210"/>
                  <a:pt x="464" y="210"/>
                </a:cubicBezTo>
                <a:cubicBezTo>
                  <a:pt x="464" y="199"/>
                  <a:pt x="464" y="199"/>
                  <a:pt x="464" y="199"/>
                </a:cubicBezTo>
                <a:cubicBezTo>
                  <a:pt x="420" y="137"/>
                  <a:pt x="420" y="137"/>
                  <a:pt x="420" y="137"/>
                </a:cubicBezTo>
                <a:cubicBezTo>
                  <a:pt x="398" y="107"/>
                  <a:pt x="398" y="107"/>
                  <a:pt x="398" y="107"/>
                </a:cubicBezTo>
                <a:cubicBezTo>
                  <a:pt x="398" y="107"/>
                  <a:pt x="398" y="107"/>
                  <a:pt x="398" y="107"/>
                </a:cubicBezTo>
                <a:cubicBezTo>
                  <a:pt x="375" y="24"/>
                  <a:pt x="375" y="24"/>
                  <a:pt x="375" y="24"/>
                </a:cubicBezTo>
                <a:cubicBezTo>
                  <a:pt x="321" y="0"/>
                  <a:pt x="321" y="0"/>
                  <a:pt x="321" y="0"/>
                </a:cubicBezTo>
                <a:moveTo>
                  <a:pt x="51" y="99"/>
                </a:moveTo>
                <a:cubicBezTo>
                  <a:pt x="49" y="105"/>
                  <a:pt x="49" y="105"/>
                  <a:pt x="49" y="105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29">
            <a:extLst>
              <a:ext uri="{FF2B5EF4-FFF2-40B4-BE49-F238E27FC236}">
                <a16:creationId xmlns:a16="http://schemas.microsoft.com/office/drawing/2014/main" id="{7539983E-163A-1B74-D4FF-9696EFBAF4E3}"/>
              </a:ext>
            </a:extLst>
          </p:cNvPr>
          <p:cNvSpPr>
            <a:spLocks noEditPoints="1"/>
          </p:cNvSpPr>
          <p:nvPr/>
        </p:nvSpPr>
        <p:spPr bwMode="auto">
          <a:xfrm>
            <a:off x="4703801" y="1096964"/>
            <a:ext cx="501654" cy="738188"/>
          </a:xfrm>
          <a:custGeom>
            <a:avLst/>
            <a:gdLst>
              <a:gd name="T0" fmla="*/ 0 w 176"/>
              <a:gd name="T1" fmla="*/ 245 h 259"/>
              <a:gd name="T2" fmla="*/ 9 w 176"/>
              <a:gd name="T3" fmla="*/ 243 h 259"/>
              <a:gd name="T4" fmla="*/ 25 w 176"/>
              <a:gd name="T5" fmla="*/ 241 h 259"/>
              <a:gd name="T6" fmla="*/ 25 w 176"/>
              <a:gd name="T7" fmla="*/ 241 h 259"/>
              <a:gd name="T8" fmla="*/ 25 w 176"/>
              <a:gd name="T9" fmla="*/ 241 h 259"/>
              <a:gd name="T10" fmla="*/ 86 w 176"/>
              <a:gd name="T11" fmla="*/ 259 h 259"/>
              <a:gd name="T12" fmla="*/ 155 w 176"/>
              <a:gd name="T13" fmla="*/ 137 h 259"/>
              <a:gd name="T14" fmla="*/ 169 w 176"/>
              <a:gd name="T15" fmla="*/ 79 h 259"/>
              <a:gd name="T16" fmla="*/ 160 w 176"/>
              <a:gd name="T17" fmla="*/ 60 h 259"/>
              <a:gd name="T18" fmla="*/ 157 w 176"/>
              <a:gd name="T19" fmla="*/ 51 h 259"/>
              <a:gd name="T20" fmla="*/ 173 w 176"/>
              <a:gd name="T21" fmla="*/ 33 h 259"/>
              <a:gd name="T22" fmla="*/ 176 w 176"/>
              <a:gd name="T23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6" h="259">
                <a:moveTo>
                  <a:pt x="0" y="245"/>
                </a:moveTo>
                <a:cubicBezTo>
                  <a:pt x="9" y="243"/>
                  <a:pt x="9" y="243"/>
                  <a:pt x="9" y="243"/>
                </a:cubicBezTo>
                <a:cubicBezTo>
                  <a:pt x="25" y="241"/>
                  <a:pt x="25" y="241"/>
                  <a:pt x="25" y="241"/>
                </a:cubicBezTo>
                <a:cubicBezTo>
                  <a:pt x="25" y="241"/>
                  <a:pt x="25" y="241"/>
                  <a:pt x="25" y="241"/>
                </a:cubicBezTo>
                <a:cubicBezTo>
                  <a:pt x="25" y="241"/>
                  <a:pt x="25" y="241"/>
                  <a:pt x="25" y="241"/>
                </a:cubicBezTo>
                <a:cubicBezTo>
                  <a:pt x="86" y="259"/>
                  <a:pt x="86" y="259"/>
                  <a:pt x="86" y="259"/>
                </a:cubicBezTo>
                <a:cubicBezTo>
                  <a:pt x="155" y="137"/>
                  <a:pt x="155" y="137"/>
                  <a:pt x="155" y="137"/>
                </a:cubicBezTo>
                <a:cubicBezTo>
                  <a:pt x="169" y="79"/>
                  <a:pt x="169" y="79"/>
                  <a:pt x="169" y="79"/>
                </a:cubicBezTo>
                <a:cubicBezTo>
                  <a:pt x="160" y="60"/>
                  <a:pt x="160" y="60"/>
                  <a:pt x="160" y="60"/>
                </a:cubicBezTo>
                <a:moveTo>
                  <a:pt x="157" y="51"/>
                </a:moveTo>
                <a:cubicBezTo>
                  <a:pt x="173" y="33"/>
                  <a:pt x="173" y="33"/>
                  <a:pt x="173" y="33"/>
                </a:cubicBezTo>
                <a:cubicBezTo>
                  <a:pt x="176" y="0"/>
                  <a:pt x="176" y="0"/>
                  <a:pt x="176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30">
            <a:extLst>
              <a:ext uri="{FF2B5EF4-FFF2-40B4-BE49-F238E27FC236}">
                <a16:creationId xmlns:a16="http://schemas.microsoft.com/office/drawing/2014/main" id="{92D541CD-92D9-1333-FE35-F3983C5CCB7B}"/>
              </a:ext>
            </a:extLst>
          </p:cNvPr>
          <p:cNvSpPr>
            <a:spLocks noEditPoints="1"/>
          </p:cNvSpPr>
          <p:nvPr/>
        </p:nvSpPr>
        <p:spPr bwMode="auto">
          <a:xfrm>
            <a:off x="7659750" y="1709739"/>
            <a:ext cx="876307" cy="1363663"/>
          </a:xfrm>
          <a:custGeom>
            <a:avLst/>
            <a:gdLst>
              <a:gd name="T0" fmla="*/ 58 w 308"/>
              <a:gd name="T1" fmla="*/ 451 h 478"/>
              <a:gd name="T2" fmla="*/ 57 w 308"/>
              <a:gd name="T3" fmla="*/ 426 h 478"/>
              <a:gd name="T4" fmla="*/ 57 w 308"/>
              <a:gd name="T5" fmla="*/ 406 h 478"/>
              <a:gd name="T6" fmla="*/ 47 w 308"/>
              <a:gd name="T7" fmla="*/ 380 h 478"/>
              <a:gd name="T8" fmla="*/ 11 w 308"/>
              <a:gd name="T9" fmla="*/ 290 h 478"/>
              <a:gd name="T10" fmla="*/ 2 w 308"/>
              <a:gd name="T11" fmla="*/ 219 h 478"/>
              <a:gd name="T12" fmla="*/ 2 w 308"/>
              <a:gd name="T13" fmla="*/ 214 h 478"/>
              <a:gd name="T14" fmla="*/ 0 w 308"/>
              <a:gd name="T15" fmla="*/ 206 h 478"/>
              <a:gd name="T16" fmla="*/ 0 w 308"/>
              <a:gd name="T17" fmla="*/ 206 h 478"/>
              <a:gd name="T18" fmla="*/ 9 w 308"/>
              <a:gd name="T19" fmla="*/ 172 h 478"/>
              <a:gd name="T20" fmla="*/ 19 w 308"/>
              <a:gd name="T21" fmla="*/ 129 h 478"/>
              <a:gd name="T22" fmla="*/ 31 w 308"/>
              <a:gd name="T23" fmla="*/ 79 h 478"/>
              <a:gd name="T24" fmla="*/ 32 w 308"/>
              <a:gd name="T25" fmla="*/ 78 h 478"/>
              <a:gd name="T26" fmla="*/ 100 w 308"/>
              <a:gd name="T27" fmla="*/ 65 h 478"/>
              <a:gd name="T28" fmla="*/ 133 w 308"/>
              <a:gd name="T29" fmla="*/ 0 h 478"/>
              <a:gd name="T30" fmla="*/ 134 w 308"/>
              <a:gd name="T31" fmla="*/ 0 h 478"/>
              <a:gd name="T32" fmla="*/ 168 w 308"/>
              <a:gd name="T33" fmla="*/ 15 h 478"/>
              <a:gd name="T34" fmla="*/ 185 w 308"/>
              <a:gd name="T35" fmla="*/ 13 h 478"/>
              <a:gd name="T36" fmla="*/ 217 w 308"/>
              <a:gd name="T37" fmla="*/ 8 h 478"/>
              <a:gd name="T38" fmla="*/ 218 w 308"/>
              <a:gd name="T39" fmla="*/ 9 h 478"/>
              <a:gd name="T40" fmla="*/ 230 w 308"/>
              <a:gd name="T41" fmla="*/ 63 h 478"/>
              <a:gd name="T42" fmla="*/ 230 w 308"/>
              <a:gd name="T43" fmla="*/ 64 h 478"/>
              <a:gd name="T44" fmla="*/ 221 w 308"/>
              <a:gd name="T45" fmla="*/ 129 h 478"/>
              <a:gd name="T46" fmla="*/ 223 w 308"/>
              <a:gd name="T47" fmla="*/ 132 h 478"/>
              <a:gd name="T48" fmla="*/ 227 w 308"/>
              <a:gd name="T49" fmla="*/ 143 h 478"/>
              <a:gd name="T50" fmla="*/ 245 w 308"/>
              <a:gd name="T51" fmla="*/ 188 h 478"/>
              <a:gd name="T52" fmla="*/ 245 w 308"/>
              <a:gd name="T53" fmla="*/ 189 h 478"/>
              <a:gd name="T54" fmla="*/ 243 w 308"/>
              <a:gd name="T55" fmla="*/ 204 h 478"/>
              <a:gd name="T56" fmla="*/ 301 w 308"/>
              <a:gd name="T57" fmla="*/ 286 h 478"/>
              <a:gd name="T58" fmla="*/ 302 w 308"/>
              <a:gd name="T59" fmla="*/ 287 h 478"/>
              <a:gd name="T60" fmla="*/ 308 w 308"/>
              <a:gd name="T61" fmla="*/ 323 h 478"/>
              <a:gd name="T62" fmla="*/ 308 w 308"/>
              <a:gd name="T63" fmla="*/ 324 h 478"/>
              <a:gd name="T64" fmla="*/ 281 w 308"/>
              <a:gd name="T65" fmla="*/ 335 h 478"/>
              <a:gd name="T66" fmla="*/ 152 w 308"/>
              <a:gd name="T67" fmla="*/ 389 h 478"/>
              <a:gd name="T68" fmla="*/ 61 w 308"/>
              <a:gd name="T69" fmla="*/ 478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8" h="478">
                <a:moveTo>
                  <a:pt x="58" y="451"/>
                </a:moveTo>
                <a:cubicBezTo>
                  <a:pt x="57" y="426"/>
                  <a:pt x="57" y="426"/>
                  <a:pt x="57" y="426"/>
                </a:cubicBezTo>
                <a:cubicBezTo>
                  <a:pt x="57" y="406"/>
                  <a:pt x="57" y="406"/>
                  <a:pt x="57" y="406"/>
                </a:cubicBezTo>
                <a:cubicBezTo>
                  <a:pt x="47" y="380"/>
                  <a:pt x="47" y="380"/>
                  <a:pt x="47" y="380"/>
                </a:cubicBezTo>
                <a:cubicBezTo>
                  <a:pt x="11" y="290"/>
                  <a:pt x="11" y="290"/>
                  <a:pt x="11" y="290"/>
                </a:cubicBezTo>
                <a:cubicBezTo>
                  <a:pt x="2" y="219"/>
                  <a:pt x="2" y="219"/>
                  <a:pt x="2" y="219"/>
                </a:cubicBezTo>
                <a:cubicBezTo>
                  <a:pt x="2" y="214"/>
                  <a:pt x="2" y="214"/>
                  <a:pt x="2" y="214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06"/>
                  <a:pt x="0" y="206"/>
                  <a:pt x="0" y="206"/>
                </a:cubicBezTo>
                <a:cubicBezTo>
                  <a:pt x="9" y="172"/>
                  <a:pt x="9" y="172"/>
                  <a:pt x="9" y="172"/>
                </a:cubicBezTo>
                <a:cubicBezTo>
                  <a:pt x="19" y="129"/>
                  <a:pt x="19" y="129"/>
                  <a:pt x="19" y="129"/>
                </a:cubicBezTo>
                <a:cubicBezTo>
                  <a:pt x="31" y="79"/>
                  <a:pt x="31" y="79"/>
                  <a:pt x="31" y="79"/>
                </a:cubicBezTo>
                <a:cubicBezTo>
                  <a:pt x="31" y="79"/>
                  <a:pt x="32" y="78"/>
                  <a:pt x="32" y="78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33" y="0"/>
                  <a:pt x="133" y="0"/>
                  <a:pt x="133" y="0"/>
                </a:cubicBezTo>
                <a:cubicBezTo>
                  <a:pt x="133" y="0"/>
                  <a:pt x="134" y="0"/>
                  <a:pt x="134" y="0"/>
                </a:cubicBezTo>
                <a:cubicBezTo>
                  <a:pt x="168" y="15"/>
                  <a:pt x="168" y="15"/>
                  <a:pt x="168" y="15"/>
                </a:cubicBezTo>
                <a:cubicBezTo>
                  <a:pt x="185" y="13"/>
                  <a:pt x="185" y="13"/>
                  <a:pt x="185" y="13"/>
                </a:cubicBezTo>
                <a:cubicBezTo>
                  <a:pt x="217" y="8"/>
                  <a:pt x="217" y="8"/>
                  <a:pt x="217" y="8"/>
                </a:cubicBezTo>
                <a:cubicBezTo>
                  <a:pt x="218" y="8"/>
                  <a:pt x="218" y="8"/>
                  <a:pt x="218" y="9"/>
                </a:cubicBezTo>
                <a:cubicBezTo>
                  <a:pt x="230" y="63"/>
                  <a:pt x="230" y="63"/>
                  <a:pt x="230" y="63"/>
                </a:cubicBezTo>
                <a:cubicBezTo>
                  <a:pt x="230" y="63"/>
                  <a:pt x="230" y="63"/>
                  <a:pt x="230" y="64"/>
                </a:cubicBezTo>
                <a:cubicBezTo>
                  <a:pt x="221" y="129"/>
                  <a:pt x="221" y="129"/>
                  <a:pt x="221" y="129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7" y="143"/>
                  <a:pt x="227" y="143"/>
                  <a:pt x="227" y="143"/>
                </a:cubicBezTo>
                <a:cubicBezTo>
                  <a:pt x="245" y="188"/>
                  <a:pt x="245" y="188"/>
                  <a:pt x="245" y="188"/>
                </a:cubicBezTo>
                <a:cubicBezTo>
                  <a:pt x="245" y="188"/>
                  <a:pt x="245" y="188"/>
                  <a:pt x="245" y="189"/>
                </a:cubicBezTo>
                <a:cubicBezTo>
                  <a:pt x="243" y="204"/>
                  <a:pt x="243" y="204"/>
                  <a:pt x="243" y="204"/>
                </a:cubicBezTo>
                <a:moveTo>
                  <a:pt x="301" y="286"/>
                </a:moveTo>
                <a:cubicBezTo>
                  <a:pt x="301" y="286"/>
                  <a:pt x="302" y="286"/>
                  <a:pt x="302" y="287"/>
                </a:cubicBezTo>
                <a:cubicBezTo>
                  <a:pt x="308" y="323"/>
                  <a:pt x="308" y="323"/>
                  <a:pt x="308" y="323"/>
                </a:cubicBezTo>
                <a:cubicBezTo>
                  <a:pt x="308" y="323"/>
                  <a:pt x="308" y="324"/>
                  <a:pt x="308" y="324"/>
                </a:cubicBezTo>
                <a:cubicBezTo>
                  <a:pt x="281" y="335"/>
                  <a:pt x="281" y="335"/>
                  <a:pt x="281" y="335"/>
                </a:cubicBezTo>
                <a:cubicBezTo>
                  <a:pt x="152" y="389"/>
                  <a:pt x="152" y="389"/>
                  <a:pt x="152" y="389"/>
                </a:cubicBezTo>
                <a:cubicBezTo>
                  <a:pt x="61" y="478"/>
                  <a:pt x="61" y="478"/>
                  <a:pt x="61" y="47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31">
            <a:extLst>
              <a:ext uri="{FF2B5EF4-FFF2-40B4-BE49-F238E27FC236}">
                <a16:creationId xmlns:a16="http://schemas.microsoft.com/office/drawing/2014/main" id="{A24F97AD-C559-18CA-7195-99AB6D2D373C}"/>
              </a:ext>
            </a:extLst>
          </p:cNvPr>
          <p:cNvSpPr>
            <a:spLocks/>
          </p:cNvSpPr>
          <p:nvPr/>
        </p:nvSpPr>
        <p:spPr bwMode="auto">
          <a:xfrm>
            <a:off x="6707242" y="319089"/>
            <a:ext cx="658818" cy="1668463"/>
          </a:xfrm>
          <a:custGeom>
            <a:avLst/>
            <a:gdLst>
              <a:gd name="T0" fmla="*/ 231 w 231"/>
              <a:gd name="T1" fmla="*/ 293 h 585"/>
              <a:gd name="T2" fmla="*/ 229 w 231"/>
              <a:gd name="T3" fmla="*/ 332 h 585"/>
              <a:gd name="T4" fmla="*/ 229 w 231"/>
              <a:gd name="T5" fmla="*/ 332 h 585"/>
              <a:gd name="T6" fmla="*/ 164 w 231"/>
              <a:gd name="T7" fmla="*/ 431 h 585"/>
              <a:gd name="T8" fmla="*/ 163 w 231"/>
              <a:gd name="T9" fmla="*/ 431 h 585"/>
              <a:gd name="T10" fmla="*/ 106 w 231"/>
              <a:gd name="T11" fmla="*/ 476 h 585"/>
              <a:gd name="T12" fmla="*/ 81 w 231"/>
              <a:gd name="T13" fmla="*/ 556 h 585"/>
              <a:gd name="T14" fmla="*/ 77 w 231"/>
              <a:gd name="T15" fmla="*/ 570 h 585"/>
              <a:gd name="T16" fmla="*/ 77 w 231"/>
              <a:gd name="T17" fmla="*/ 570 h 585"/>
              <a:gd name="T18" fmla="*/ 61 w 231"/>
              <a:gd name="T19" fmla="*/ 585 h 585"/>
              <a:gd name="T20" fmla="*/ 60 w 231"/>
              <a:gd name="T21" fmla="*/ 585 h 585"/>
              <a:gd name="T22" fmla="*/ 60 w 231"/>
              <a:gd name="T23" fmla="*/ 585 h 585"/>
              <a:gd name="T24" fmla="*/ 60 w 231"/>
              <a:gd name="T25" fmla="*/ 585 h 585"/>
              <a:gd name="T26" fmla="*/ 45 w 231"/>
              <a:gd name="T27" fmla="*/ 546 h 585"/>
              <a:gd name="T28" fmla="*/ 42 w 231"/>
              <a:gd name="T29" fmla="*/ 537 h 585"/>
              <a:gd name="T30" fmla="*/ 14 w 231"/>
              <a:gd name="T31" fmla="*/ 466 h 585"/>
              <a:gd name="T32" fmla="*/ 14 w 231"/>
              <a:gd name="T33" fmla="*/ 465 h 585"/>
              <a:gd name="T34" fmla="*/ 14 w 231"/>
              <a:gd name="T35" fmla="*/ 440 h 585"/>
              <a:gd name="T36" fmla="*/ 14 w 231"/>
              <a:gd name="T37" fmla="*/ 406 h 585"/>
              <a:gd name="T38" fmla="*/ 14 w 231"/>
              <a:gd name="T39" fmla="*/ 406 h 585"/>
              <a:gd name="T40" fmla="*/ 73 w 231"/>
              <a:gd name="T41" fmla="*/ 261 h 585"/>
              <a:gd name="T42" fmla="*/ 71 w 231"/>
              <a:gd name="T43" fmla="*/ 252 h 585"/>
              <a:gd name="T44" fmla="*/ 28 w 231"/>
              <a:gd name="T45" fmla="*/ 110 h 585"/>
              <a:gd name="T46" fmla="*/ 4 w 231"/>
              <a:gd name="T47" fmla="*/ 69 h 585"/>
              <a:gd name="T48" fmla="*/ 4 w 231"/>
              <a:gd name="T49" fmla="*/ 68 h 585"/>
              <a:gd name="T50" fmla="*/ 14 w 231"/>
              <a:gd name="T51" fmla="*/ 31 h 585"/>
              <a:gd name="T52" fmla="*/ 0 w 231"/>
              <a:gd name="T53" fmla="*/ 0 h 585"/>
              <a:gd name="T54" fmla="*/ 0 w 231"/>
              <a:gd name="T55" fmla="*/ 0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31" h="585">
                <a:moveTo>
                  <a:pt x="231" y="293"/>
                </a:moveTo>
                <a:cubicBezTo>
                  <a:pt x="229" y="332"/>
                  <a:pt x="229" y="332"/>
                  <a:pt x="229" y="332"/>
                </a:cubicBezTo>
                <a:cubicBezTo>
                  <a:pt x="229" y="332"/>
                  <a:pt x="229" y="332"/>
                  <a:pt x="229" y="332"/>
                </a:cubicBezTo>
                <a:cubicBezTo>
                  <a:pt x="164" y="431"/>
                  <a:pt x="164" y="431"/>
                  <a:pt x="164" y="431"/>
                </a:cubicBezTo>
                <a:cubicBezTo>
                  <a:pt x="163" y="431"/>
                  <a:pt x="163" y="431"/>
                  <a:pt x="163" y="431"/>
                </a:cubicBezTo>
                <a:cubicBezTo>
                  <a:pt x="106" y="476"/>
                  <a:pt x="106" y="476"/>
                  <a:pt x="106" y="476"/>
                </a:cubicBezTo>
                <a:cubicBezTo>
                  <a:pt x="81" y="556"/>
                  <a:pt x="81" y="556"/>
                  <a:pt x="81" y="556"/>
                </a:cubicBezTo>
                <a:cubicBezTo>
                  <a:pt x="77" y="570"/>
                  <a:pt x="77" y="570"/>
                  <a:pt x="77" y="570"/>
                </a:cubicBezTo>
                <a:cubicBezTo>
                  <a:pt x="77" y="570"/>
                  <a:pt x="77" y="570"/>
                  <a:pt x="77" y="570"/>
                </a:cubicBezTo>
                <a:cubicBezTo>
                  <a:pt x="61" y="585"/>
                  <a:pt x="61" y="585"/>
                  <a:pt x="61" y="585"/>
                </a:cubicBezTo>
                <a:cubicBezTo>
                  <a:pt x="61" y="585"/>
                  <a:pt x="61" y="585"/>
                  <a:pt x="60" y="585"/>
                </a:cubicBezTo>
                <a:cubicBezTo>
                  <a:pt x="60" y="585"/>
                  <a:pt x="60" y="585"/>
                  <a:pt x="60" y="585"/>
                </a:cubicBezTo>
                <a:cubicBezTo>
                  <a:pt x="60" y="585"/>
                  <a:pt x="60" y="585"/>
                  <a:pt x="60" y="585"/>
                </a:cubicBezTo>
                <a:cubicBezTo>
                  <a:pt x="45" y="546"/>
                  <a:pt x="45" y="546"/>
                  <a:pt x="45" y="546"/>
                </a:cubicBezTo>
                <a:cubicBezTo>
                  <a:pt x="42" y="537"/>
                  <a:pt x="42" y="537"/>
                  <a:pt x="42" y="537"/>
                </a:cubicBezTo>
                <a:cubicBezTo>
                  <a:pt x="14" y="466"/>
                  <a:pt x="14" y="466"/>
                  <a:pt x="14" y="466"/>
                </a:cubicBezTo>
                <a:cubicBezTo>
                  <a:pt x="14" y="466"/>
                  <a:pt x="14" y="465"/>
                  <a:pt x="14" y="465"/>
                </a:cubicBezTo>
                <a:cubicBezTo>
                  <a:pt x="14" y="440"/>
                  <a:pt x="14" y="440"/>
                  <a:pt x="14" y="440"/>
                </a:cubicBezTo>
                <a:cubicBezTo>
                  <a:pt x="14" y="406"/>
                  <a:pt x="14" y="406"/>
                  <a:pt x="14" y="406"/>
                </a:cubicBezTo>
                <a:cubicBezTo>
                  <a:pt x="14" y="406"/>
                  <a:pt x="14" y="406"/>
                  <a:pt x="14" y="406"/>
                </a:cubicBezTo>
                <a:cubicBezTo>
                  <a:pt x="73" y="261"/>
                  <a:pt x="73" y="261"/>
                  <a:pt x="73" y="261"/>
                </a:cubicBezTo>
                <a:cubicBezTo>
                  <a:pt x="71" y="252"/>
                  <a:pt x="71" y="252"/>
                  <a:pt x="71" y="252"/>
                </a:cubicBezTo>
                <a:cubicBezTo>
                  <a:pt x="28" y="110"/>
                  <a:pt x="28" y="110"/>
                  <a:pt x="28" y="110"/>
                </a:cubicBezTo>
                <a:cubicBezTo>
                  <a:pt x="4" y="69"/>
                  <a:pt x="4" y="69"/>
                  <a:pt x="4" y="69"/>
                </a:cubicBezTo>
                <a:cubicBezTo>
                  <a:pt x="4" y="68"/>
                  <a:pt x="4" y="68"/>
                  <a:pt x="4" y="68"/>
                </a:cubicBezTo>
                <a:cubicBezTo>
                  <a:pt x="14" y="31"/>
                  <a:pt x="14" y="31"/>
                  <a:pt x="14" y="31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32">
            <a:extLst>
              <a:ext uri="{FF2B5EF4-FFF2-40B4-BE49-F238E27FC236}">
                <a16:creationId xmlns:a16="http://schemas.microsoft.com/office/drawing/2014/main" id="{6232518C-FF38-BE8D-0DF9-6917656BCF25}"/>
              </a:ext>
            </a:extLst>
          </p:cNvPr>
          <p:cNvSpPr>
            <a:spLocks/>
          </p:cNvSpPr>
          <p:nvPr/>
        </p:nvSpPr>
        <p:spPr bwMode="auto">
          <a:xfrm>
            <a:off x="7553386" y="863601"/>
            <a:ext cx="881070" cy="661988"/>
          </a:xfrm>
          <a:custGeom>
            <a:avLst/>
            <a:gdLst>
              <a:gd name="T0" fmla="*/ 0 w 309"/>
              <a:gd name="T1" fmla="*/ 117 h 232"/>
              <a:gd name="T2" fmla="*/ 24 w 309"/>
              <a:gd name="T3" fmla="*/ 127 h 232"/>
              <a:gd name="T4" fmla="*/ 25 w 309"/>
              <a:gd name="T5" fmla="*/ 128 h 232"/>
              <a:gd name="T6" fmla="*/ 33 w 309"/>
              <a:gd name="T7" fmla="*/ 146 h 232"/>
              <a:gd name="T8" fmla="*/ 34 w 309"/>
              <a:gd name="T9" fmla="*/ 147 h 232"/>
              <a:gd name="T10" fmla="*/ 71 w 309"/>
              <a:gd name="T11" fmla="*/ 172 h 232"/>
              <a:gd name="T12" fmla="*/ 71 w 309"/>
              <a:gd name="T13" fmla="*/ 172 h 232"/>
              <a:gd name="T14" fmla="*/ 105 w 309"/>
              <a:gd name="T15" fmla="*/ 231 h 232"/>
              <a:gd name="T16" fmla="*/ 160 w 309"/>
              <a:gd name="T17" fmla="*/ 214 h 232"/>
              <a:gd name="T18" fmla="*/ 160 w 309"/>
              <a:gd name="T19" fmla="*/ 214 h 232"/>
              <a:gd name="T20" fmla="*/ 160 w 309"/>
              <a:gd name="T21" fmla="*/ 214 h 232"/>
              <a:gd name="T22" fmla="*/ 175 w 309"/>
              <a:gd name="T23" fmla="*/ 221 h 232"/>
              <a:gd name="T24" fmla="*/ 195 w 309"/>
              <a:gd name="T25" fmla="*/ 232 h 232"/>
              <a:gd name="T26" fmla="*/ 221 w 309"/>
              <a:gd name="T27" fmla="*/ 226 h 232"/>
              <a:gd name="T28" fmla="*/ 215 w 309"/>
              <a:gd name="T29" fmla="*/ 212 h 232"/>
              <a:gd name="T30" fmla="*/ 215 w 309"/>
              <a:gd name="T31" fmla="*/ 211 h 232"/>
              <a:gd name="T32" fmla="*/ 236 w 309"/>
              <a:gd name="T33" fmla="*/ 174 h 232"/>
              <a:gd name="T34" fmla="*/ 271 w 309"/>
              <a:gd name="T35" fmla="*/ 111 h 232"/>
              <a:gd name="T36" fmla="*/ 269 w 309"/>
              <a:gd name="T37" fmla="*/ 86 h 232"/>
              <a:gd name="T38" fmla="*/ 269 w 309"/>
              <a:gd name="T39" fmla="*/ 86 h 232"/>
              <a:gd name="T40" fmla="*/ 309 w 309"/>
              <a:gd name="T4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09" h="232">
                <a:moveTo>
                  <a:pt x="0" y="117"/>
                </a:moveTo>
                <a:cubicBezTo>
                  <a:pt x="24" y="127"/>
                  <a:pt x="24" y="127"/>
                  <a:pt x="24" y="127"/>
                </a:cubicBezTo>
                <a:cubicBezTo>
                  <a:pt x="24" y="128"/>
                  <a:pt x="24" y="128"/>
                  <a:pt x="25" y="128"/>
                </a:cubicBezTo>
                <a:cubicBezTo>
                  <a:pt x="33" y="146"/>
                  <a:pt x="33" y="146"/>
                  <a:pt x="33" y="146"/>
                </a:cubicBezTo>
                <a:cubicBezTo>
                  <a:pt x="34" y="147"/>
                  <a:pt x="34" y="147"/>
                  <a:pt x="34" y="147"/>
                </a:cubicBezTo>
                <a:cubicBezTo>
                  <a:pt x="71" y="172"/>
                  <a:pt x="71" y="172"/>
                  <a:pt x="71" y="172"/>
                </a:cubicBezTo>
                <a:cubicBezTo>
                  <a:pt x="71" y="172"/>
                  <a:pt x="71" y="172"/>
                  <a:pt x="71" y="172"/>
                </a:cubicBezTo>
                <a:cubicBezTo>
                  <a:pt x="105" y="231"/>
                  <a:pt x="105" y="231"/>
                  <a:pt x="105" y="231"/>
                </a:cubicBezTo>
                <a:cubicBezTo>
                  <a:pt x="160" y="214"/>
                  <a:pt x="160" y="214"/>
                  <a:pt x="160" y="214"/>
                </a:cubicBezTo>
                <a:cubicBezTo>
                  <a:pt x="160" y="214"/>
                  <a:pt x="160" y="214"/>
                  <a:pt x="160" y="214"/>
                </a:cubicBezTo>
                <a:cubicBezTo>
                  <a:pt x="160" y="214"/>
                  <a:pt x="160" y="214"/>
                  <a:pt x="160" y="214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95" y="232"/>
                  <a:pt x="195" y="232"/>
                  <a:pt x="195" y="232"/>
                </a:cubicBezTo>
                <a:cubicBezTo>
                  <a:pt x="221" y="226"/>
                  <a:pt x="221" y="226"/>
                  <a:pt x="221" y="226"/>
                </a:cubicBezTo>
                <a:cubicBezTo>
                  <a:pt x="215" y="212"/>
                  <a:pt x="215" y="212"/>
                  <a:pt x="215" y="212"/>
                </a:cubicBezTo>
                <a:cubicBezTo>
                  <a:pt x="215" y="212"/>
                  <a:pt x="215" y="212"/>
                  <a:pt x="215" y="211"/>
                </a:cubicBezTo>
                <a:cubicBezTo>
                  <a:pt x="236" y="174"/>
                  <a:pt x="236" y="174"/>
                  <a:pt x="236" y="174"/>
                </a:cubicBezTo>
                <a:cubicBezTo>
                  <a:pt x="271" y="111"/>
                  <a:pt x="271" y="111"/>
                  <a:pt x="271" y="111"/>
                </a:cubicBezTo>
                <a:cubicBezTo>
                  <a:pt x="269" y="86"/>
                  <a:pt x="269" y="86"/>
                  <a:pt x="269" y="86"/>
                </a:cubicBezTo>
                <a:cubicBezTo>
                  <a:pt x="269" y="86"/>
                  <a:pt x="269" y="86"/>
                  <a:pt x="269" y="86"/>
                </a:cubicBezTo>
                <a:cubicBezTo>
                  <a:pt x="309" y="0"/>
                  <a:pt x="309" y="0"/>
                  <a:pt x="309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33">
            <a:extLst>
              <a:ext uri="{FF2B5EF4-FFF2-40B4-BE49-F238E27FC236}">
                <a16:creationId xmlns:a16="http://schemas.microsoft.com/office/drawing/2014/main" id="{6478890F-C543-55ED-C38D-4B84997457DA}"/>
              </a:ext>
            </a:extLst>
          </p:cNvPr>
          <p:cNvSpPr>
            <a:spLocks/>
          </p:cNvSpPr>
          <p:nvPr/>
        </p:nvSpPr>
        <p:spPr bwMode="auto">
          <a:xfrm>
            <a:off x="3617942" y="4056064"/>
            <a:ext cx="2317769" cy="1666875"/>
          </a:xfrm>
          <a:custGeom>
            <a:avLst/>
            <a:gdLst>
              <a:gd name="T0" fmla="*/ 0 w 813"/>
              <a:gd name="T1" fmla="*/ 60 h 585"/>
              <a:gd name="T2" fmla="*/ 14 w 813"/>
              <a:gd name="T3" fmla="*/ 37 h 585"/>
              <a:gd name="T4" fmla="*/ 15 w 813"/>
              <a:gd name="T5" fmla="*/ 36 h 585"/>
              <a:gd name="T6" fmla="*/ 88 w 813"/>
              <a:gd name="T7" fmla="*/ 33 h 585"/>
              <a:gd name="T8" fmla="*/ 103 w 813"/>
              <a:gd name="T9" fmla="*/ 25 h 585"/>
              <a:gd name="T10" fmla="*/ 118 w 813"/>
              <a:gd name="T11" fmla="*/ 16 h 585"/>
              <a:gd name="T12" fmla="*/ 131 w 813"/>
              <a:gd name="T13" fmla="*/ 9 h 585"/>
              <a:gd name="T14" fmla="*/ 144 w 813"/>
              <a:gd name="T15" fmla="*/ 6 h 585"/>
              <a:gd name="T16" fmla="*/ 157 w 813"/>
              <a:gd name="T17" fmla="*/ 4 h 585"/>
              <a:gd name="T18" fmla="*/ 176 w 813"/>
              <a:gd name="T19" fmla="*/ 0 h 585"/>
              <a:gd name="T20" fmla="*/ 242 w 813"/>
              <a:gd name="T21" fmla="*/ 1 h 585"/>
              <a:gd name="T22" fmla="*/ 263 w 813"/>
              <a:gd name="T23" fmla="*/ 2 h 585"/>
              <a:gd name="T24" fmla="*/ 272 w 813"/>
              <a:gd name="T25" fmla="*/ 2 h 585"/>
              <a:gd name="T26" fmla="*/ 342 w 813"/>
              <a:gd name="T27" fmla="*/ 4 h 585"/>
              <a:gd name="T28" fmla="*/ 381 w 813"/>
              <a:gd name="T29" fmla="*/ 5 h 585"/>
              <a:gd name="T30" fmla="*/ 381 w 813"/>
              <a:gd name="T31" fmla="*/ 6 h 585"/>
              <a:gd name="T32" fmla="*/ 410 w 813"/>
              <a:gd name="T33" fmla="*/ 52 h 585"/>
              <a:gd name="T34" fmla="*/ 415 w 813"/>
              <a:gd name="T35" fmla="*/ 45 h 585"/>
              <a:gd name="T36" fmla="*/ 416 w 813"/>
              <a:gd name="T37" fmla="*/ 45 h 585"/>
              <a:gd name="T38" fmla="*/ 417 w 813"/>
              <a:gd name="T39" fmla="*/ 45 h 585"/>
              <a:gd name="T40" fmla="*/ 427 w 813"/>
              <a:gd name="T41" fmla="*/ 67 h 585"/>
              <a:gd name="T42" fmla="*/ 430 w 813"/>
              <a:gd name="T43" fmla="*/ 75 h 585"/>
              <a:gd name="T44" fmla="*/ 436 w 813"/>
              <a:gd name="T45" fmla="*/ 78 h 585"/>
              <a:gd name="T46" fmla="*/ 446 w 813"/>
              <a:gd name="T47" fmla="*/ 82 h 585"/>
              <a:gd name="T48" fmla="*/ 446 w 813"/>
              <a:gd name="T49" fmla="*/ 83 h 585"/>
              <a:gd name="T50" fmla="*/ 445 w 813"/>
              <a:gd name="T51" fmla="*/ 87 h 585"/>
              <a:gd name="T52" fmla="*/ 428 w 813"/>
              <a:gd name="T53" fmla="*/ 168 h 585"/>
              <a:gd name="T54" fmla="*/ 429 w 813"/>
              <a:gd name="T55" fmla="*/ 171 h 585"/>
              <a:gd name="T56" fmla="*/ 438 w 813"/>
              <a:gd name="T57" fmla="*/ 193 h 585"/>
              <a:gd name="T58" fmla="*/ 438 w 813"/>
              <a:gd name="T59" fmla="*/ 193 h 585"/>
              <a:gd name="T60" fmla="*/ 428 w 813"/>
              <a:gd name="T61" fmla="*/ 221 h 585"/>
              <a:gd name="T62" fmla="*/ 428 w 813"/>
              <a:gd name="T63" fmla="*/ 222 h 585"/>
              <a:gd name="T64" fmla="*/ 426 w 813"/>
              <a:gd name="T65" fmla="*/ 222 h 585"/>
              <a:gd name="T66" fmla="*/ 414 w 813"/>
              <a:gd name="T67" fmla="*/ 226 h 585"/>
              <a:gd name="T68" fmla="*/ 415 w 813"/>
              <a:gd name="T69" fmla="*/ 237 h 585"/>
              <a:gd name="T70" fmla="*/ 415 w 813"/>
              <a:gd name="T71" fmla="*/ 243 h 585"/>
              <a:gd name="T72" fmla="*/ 440 w 813"/>
              <a:gd name="T73" fmla="*/ 258 h 585"/>
              <a:gd name="T74" fmla="*/ 441 w 813"/>
              <a:gd name="T75" fmla="*/ 258 h 585"/>
              <a:gd name="T76" fmla="*/ 477 w 813"/>
              <a:gd name="T77" fmla="*/ 346 h 585"/>
              <a:gd name="T78" fmla="*/ 550 w 813"/>
              <a:gd name="T79" fmla="*/ 393 h 585"/>
              <a:gd name="T80" fmla="*/ 563 w 813"/>
              <a:gd name="T81" fmla="*/ 403 h 585"/>
              <a:gd name="T82" fmla="*/ 569 w 813"/>
              <a:gd name="T83" fmla="*/ 406 h 585"/>
              <a:gd name="T84" fmla="*/ 570 w 813"/>
              <a:gd name="T85" fmla="*/ 407 h 585"/>
              <a:gd name="T86" fmla="*/ 589 w 813"/>
              <a:gd name="T87" fmla="*/ 461 h 585"/>
              <a:gd name="T88" fmla="*/ 603 w 813"/>
              <a:gd name="T89" fmla="*/ 496 h 585"/>
              <a:gd name="T90" fmla="*/ 616 w 813"/>
              <a:gd name="T91" fmla="*/ 503 h 585"/>
              <a:gd name="T92" fmla="*/ 694 w 813"/>
              <a:gd name="T93" fmla="*/ 540 h 585"/>
              <a:gd name="T94" fmla="*/ 698 w 813"/>
              <a:gd name="T95" fmla="*/ 542 h 585"/>
              <a:gd name="T96" fmla="*/ 699 w 813"/>
              <a:gd name="T97" fmla="*/ 542 h 585"/>
              <a:gd name="T98" fmla="*/ 718 w 813"/>
              <a:gd name="T99" fmla="*/ 583 h 585"/>
              <a:gd name="T100" fmla="*/ 756 w 813"/>
              <a:gd name="T101" fmla="*/ 585 h 585"/>
              <a:gd name="T102" fmla="*/ 813 w 813"/>
              <a:gd name="T103" fmla="*/ 569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13" h="585">
                <a:moveTo>
                  <a:pt x="0" y="60"/>
                </a:move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6"/>
                  <a:pt x="15" y="36"/>
                </a:cubicBezTo>
                <a:cubicBezTo>
                  <a:pt x="88" y="33"/>
                  <a:pt x="88" y="33"/>
                  <a:pt x="88" y="33"/>
                </a:cubicBezTo>
                <a:cubicBezTo>
                  <a:pt x="103" y="25"/>
                  <a:pt x="103" y="25"/>
                  <a:pt x="103" y="25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31" y="9"/>
                  <a:pt x="131" y="9"/>
                  <a:pt x="131" y="9"/>
                </a:cubicBezTo>
                <a:cubicBezTo>
                  <a:pt x="144" y="6"/>
                  <a:pt x="144" y="6"/>
                  <a:pt x="144" y="6"/>
                </a:cubicBezTo>
                <a:cubicBezTo>
                  <a:pt x="157" y="4"/>
                  <a:pt x="157" y="4"/>
                  <a:pt x="157" y="4"/>
                </a:cubicBezTo>
                <a:cubicBezTo>
                  <a:pt x="176" y="0"/>
                  <a:pt x="176" y="0"/>
                  <a:pt x="176" y="0"/>
                </a:cubicBezTo>
                <a:cubicBezTo>
                  <a:pt x="242" y="1"/>
                  <a:pt x="242" y="1"/>
                  <a:pt x="242" y="1"/>
                </a:cubicBezTo>
                <a:cubicBezTo>
                  <a:pt x="263" y="2"/>
                  <a:pt x="263" y="2"/>
                  <a:pt x="263" y="2"/>
                </a:cubicBezTo>
                <a:cubicBezTo>
                  <a:pt x="272" y="2"/>
                  <a:pt x="272" y="2"/>
                  <a:pt x="272" y="2"/>
                </a:cubicBezTo>
                <a:cubicBezTo>
                  <a:pt x="342" y="4"/>
                  <a:pt x="342" y="4"/>
                  <a:pt x="342" y="4"/>
                </a:cubicBezTo>
                <a:cubicBezTo>
                  <a:pt x="381" y="5"/>
                  <a:pt x="381" y="5"/>
                  <a:pt x="381" y="5"/>
                </a:cubicBezTo>
                <a:cubicBezTo>
                  <a:pt x="381" y="5"/>
                  <a:pt x="381" y="5"/>
                  <a:pt x="381" y="6"/>
                </a:cubicBezTo>
                <a:cubicBezTo>
                  <a:pt x="410" y="52"/>
                  <a:pt x="410" y="52"/>
                  <a:pt x="410" y="52"/>
                </a:cubicBezTo>
                <a:cubicBezTo>
                  <a:pt x="415" y="45"/>
                  <a:pt x="415" y="45"/>
                  <a:pt x="415" y="45"/>
                </a:cubicBezTo>
                <a:cubicBezTo>
                  <a:pt x="415" y="45"/>
                  <a:pt x="416" y="45"/>
                  <a:pt x="416" y="45"/>
                </a:cubicBezTo>
                <a:cubicBezTo>
                  <a:pt x="416" y="45"/>
                  <a:pt x="416" y="45"/>
                  <a:pt x="417" y="45"/>
                </a:cubicBezTo>
                <a:cubicBezTo>
                  <a:pt x="427" y="67"/>
                  <a:pt x="427" y="67"/>
                  <a:pt x="427" y="67"/>
                </a:cubicBezTo>
                <a:cubicBezTo>
                  <a:pt x="430" y="75"/>
                  <a:pt x="430" y="75"/>
                  <a:pt x="430" y="75"/>
                </a:cubicBezTo>
                <a:cubicBezTo>
                  <a:pt x="436" y="78"/>
                  <a:pt x="436" y="78"/>
                  <a:pt x="436" y="78"/>
                </a:cubicBezTo>
                <a:cubicBezTo>
                  <a:pt x="446" y="82"/>
                  <a:pt x="446" y="82"/>
                  <a:pt x="446" y="82"/>
                </a:cubicBezTo>
                <a:cubicBezTo>
                  <a:pt x="446" y="82"/>
                  <a:pt x="446" y="82"/>
                  <a:pt x="446" y="83"/>
                </a:cubicBezTo>
                <a:cubicBezTo>
                  <a:pt x="445" y="87"/>
                  <a:pt x="445" y="87"/>
                  <a:pt x="445" y="87"/>
                </a:cubicBezTo>
                <a:cubicBezTo>
                  <a:pt x="428" y="168"/>
                  <a:pt x="428" y="168"/>
                  <a:pt x="428" y="168"/>
                </a:cubicBezTo>
                <a:cubicBezTo>
                  <a:pt x="429" y="171"/>
                  <a:pt x="429" y="171"/>
                  <a:pt x="429" y="171"/>
                </a:cubicBezTo>
                <a:cubicBezTo>
                  <a:pt x="438" y="193"/>
                  <a:pt x="438" y="193"/>
                  <a:pt x="438" y="193"/>
                </a:cubicBezTo>
                <a:cubicBezTo>
                  <a:pt x="438" y="193"/>
                  <a:pt x="438" y="193"/>
                  <a:pt x="438" y="193"/>
                </a:cubicBezTo>
                <a:cubicBezTo>
                  <a:pt x="428" y="221"/>
                  <a:pt x="428" y="221"/>
                  <a:pt x="428" y="221"/>
                </a:cubicBezTo>
                <a:cubicBezTo>
                  <a:pt x="428" y="222"/>
                  <a:pt x="428" y="222"/>
                  <a:pt x="428" y="222"/>
                </a:cubicBezTo>
                <a:cubicBezTo>
                  <a:pt x="426" y="222"/>
                  <a:pt x="426" y="222"/>
                  <a:pt x="426" y="222"/>
                </a:cubicBezTo>
                <a:cubicBezTo>
                  <a:pt x="414" y="226"/>
                  <a:pt x="414" y="226"/>
                  <a:pt x="414" y="226"/>
                </a:cubicBezTo>
                <a:cubicBezTo>
                  <a:pt x="415" y="237"/>
                  <a:pt x="415" y="237"/>
                  <a:pt x="415" y="237"/>
                </a:cubicBezTo>
                <a:cubicBezTo>
                  <a:pt x="415" y="243"/>
                  <a:pt x="415" y="243"/>
                  <a:pt x="415" y="243"/>
                </a:cubicBezTo>
                <a:cubicBezTo>
                  <a:pt x="440" y="258"/>
                  <a:pt x="440" y="258"/>
                  <a:pt x="440" y="258"/>
                </a:cubicBezTo>
                <a:cubicBezTo>
                  <a:pt x="441" y="258"/>
                  <a:pt x="441" y="258"/>
                  <a:pt x="441" y="258"/>
                </a:cubicBezTo>
                <a:cubicBezTo>
                  <a:pt x="477" y="346"/>
                  <a:pt x="477" y="346"/>
                  <a:pt x="477" y="346"/>
                </a:cubicBezTo>
                <a:cubicBezTo>
                  <a:pt x="550" y="393"/>
                  <a:pt x="550" y="393"/>
                  <a:pt x="550" y="393"/>
                </a:cubicBezTo>
                <a:cubicBezTo>
                  <a:pt x="563" y="403"/>
                  <a:pt x="563" y="403"/>
                  <a:pt x="563" y="403"/>
                </a:cubicBezTo>
                <a:cubicBezTo>
                  <a:pt x="569" y="406"/>
                  <a:pt x="569" y="406"/>
                  <a:pt x="569" y="406"/>
                </a:cubicBezTo>
                <a:cubicBezTo>
                  <a:pt x="570" y="407"/>
                  <a:pt x="570" y="407"/>
                  <a:pt x="570" y="407"/>
                </a:cubicBezTo>
                <a:cubicBezTo>
                  <a:pt x="589" y="461"/>
                  <a:pt x="589" y="461"/>
                  <a:pt x="589" y="461"/>
                </a:cubicBezTo>
                <a:cubicBezTo>
                  <a:pt x="603" y="496"/>
                  <a:pt x="603" y="496"/>
                  <a:pt x="603" y="496"/>
                </a:cubicBezTo>
                <a:cubicBezTo>
                  <a:pt x="616" y="503"/>
                  <a:pt x="616" y="503"/>
                  <a:pt x="616" y="503"/>
                </a:cubicBezTo>
                <a:cubicBezTo>
                  <a:pt x="694" y="540"/>
                  <a:pt x="694" y="540"/>
                  <a:pt x="694" y="540"/>
                </a:cubicBezTo>
                <a:cubicBezTo>
                  <a:pt x="698" y="542"/>
                  <a:pt x="698" y="542"/>
                  <a:pt x="698" y="542"/>
                </a:cubicBezTo>
                <a:cubicBezTo>
                  <a:pt x="699" y="542"/>
                  <a:pt x="699" y="542"/>
                  <a:pt x="699" y="542"/>
                </a:cubicBezTo>
                <a:cubicBezTo>
                  <a:pt x="718" y="583"/>
                  <a:pt x="718" y="583"/>
                  <a:pt x="718" y="583"/>
                </a:cubicBezTo>
                <a:cubicBezTo>
                  <a:pt x="756" y="585"/>
                  <a:pt x="756" y="585"/>
                  <a:pt x="756" y="585"/>
                </a:cubicBezTo>
                <a:cubicBezTo>
                  <a:pt x="813" y="569"/>
                  <a:pt x="813" y="569"/>
                  <a:pt x="813" y="569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34">
            <a:extLst>
              <a:ext uri="{FF2B5EF4-FFF2-40B4-BE49-F238E27FC236}">
                <a16:creationId xmlns:a16="http://schemas.microsoft.com/office/drawing/2014/main" id="{F4AC78DF-3E1F-0C44-2CA0-77DF11883E8B}"/>
              </a:ext>
            </a:extLst>
          </p:cNvPr>
          <p:cNvSpPr>
            <a:spLocks/>
          </p:cNvSpPr>
          <p:nvPr/>
        </p:nvSpPr>
        <p:spPr bwMode="auto">
          <a:xfrm>
            <a:off x="4659350" y="3340101"/>
            <a:ext cx="1585925" cy="2389188"/>
          </a:xfrm>
          <a:custGeom>
            <a:avLst/>
            <a:gdLst>
              <a:gd name="T0" fmla="*/ 448 w 557"/>
              <a:gd name="T1" fmla="*/ 821 h 838"/>
              <a:gd name="T2" fmla="*/ 391 w 557"/>
              <a:gd name="T3" fmla="*/ 838 h 838"/>
              <a:gd name="T4" fmla="*/ 353 w 557"/>
              <a:gd name="T5" fmla="*/ 836 h 838"/>
              <a:gd name="T6" fmla="*/ 332 w 557"/>
              <a:gd name="T7" fmla="*/ 794 h 838"/>
              <a:gd name="T8" fmla="*/ 251 w 557"/>
              <a:gd name="T9" fmla="*/ 756 h 838"/>
              <a:gd name="T10" fmla="*/ 236 w 557"/>
              <a:gd name="T11" fmla="*/ 748 h 838"/>
              <a:gd name="T12" fmla="*/ 203 w 557"/>
              <a:gd name="T13" fmla="*/ 659 h 838"/>
              <a:gd name="T14" fmla="*/ 184 w 557"/>
              <a:gd name="T15" fmla="*/ 645 h 838"/>
              <a:gd name="T16" fmla="*/ 110 w 557"/>
              <a:gd name="T17" fmla="*/ 597 h 838"/>
              <a:gd name="T18" fmla="*/ 49 w 557"/>
              <a:gd name="T19" fmla="*/ 495 h 838"/>
              <a:gd name="T20" fmla="*/ 48 w 557"/>
              <a:gd name="T21" fmla="*/ 488 h 838"/>
              <a:gd name="T22" fmla="*/ 47 w 557"/>
              <a:gd name="T23" fmla="*/ 476 h 838"/>
              <a:gd name="T24" fmla="*/ 61 w 557"/>
              <a:gd name="T25" fmla="*/ 471 h 838"/>
              <a:gd name="T26" fmla="*/ 71 w 557"/>
              <a:gd name="T27" fmla="*/ 444 h 838"/>
              <a:gd name="T28" fmla="*/ 61 w 557"/>
              <a:gd name="T29" fmla="*/ 419 h 838"/>
              <a:gd name="T30" fmla="*/ 80 w 557"/>
              <a:gd name="T31" fmla="*/ 334 h 838"/>
              <a:gd name="T32" fmla="*/ 65 w 557"/>
              <a:gd name="T33" fmla="*/ 327 h 838"/>
              <a:gd name="T34" fmla="*/ 60 w 557"/>
              <a:gd name="T35" fmla="*/ 319 h 838"/>
              <a:gd name="T36" fmla="*/ 50 w 557"/>
              <a:gd name="T37" fmla="*/ 300 h 838"/>
              <a:gd name="T38" fmla="*/ 45 w 557"/>
              <a:gd name="T39" fmla="*/ 305 h 838"/>
              <a:gd name="T40" fmla="*/ 15 w 557"/>
              <a:gd name="T41" fmla="*/ 257 h 838"/>
              <a:gd name="T42" fmla="*/ 11 w 557"/>
              <a:gd name="T43" fmla="*/ 230 h 838"/>
              <a:gd name="T44" fmla="*/ 1 w 557"/>
              <a:gd name="T45" fmla="*/ 147 h 838"/>
              <a:gd name="T46" fmla="*/ 100 w 557"/>
              <a:gd name="T47" fmla="*/ 122 h 838"/>
              <a:gd name="T48" fmla="*/ 214 w 557"/>
              <a:gd name="T49" fmla="*/ 162 h 838"/>
              <a:gd name="T50" fmla="*/ 348 w 557"/>
              <a:gd name="T51" fmla="*/ 140 h 838"/>
              <a:gd name="T52" fmla="*/ 362 w 557"/>
              <a:gd name="T53" fmla="*/ 124 h 838"/>
              <a:gd name="T54" fmla="*/ 410 w 557"/>
              <a:gd name="T55" fmla="*/ 1 h 838"/>
              <a:gd name="T56" fmla="*/ 430 w 557"/>
              <a:gd name="T57" fmla="*/ 8 h 838"/>
              <a:gd name="T58" fmla="*/ 430 w 557"/>
              <a:gd name="T59" fmla="*/ 30 h 838"/>
              <a:gd name="T60" fmla="*/ 447 w 557"/>
              <a:gd name="T61" fmla="*/ 25 h 838"/>
              <a:gd name="T62" fmla="*/ 502 w 557"/>
              <a:gd name="T63" fmla="*/ 28 h 838"/>
              <a:gd name="T64" fmla="*/ 515 w 557"/>
              <a:gd name="T65" fmla="*/ 51 h 838"/>
              <a:gd name="T66" fmla="*/ 553 w 557"/>
              <a:gd name="T67" fmla="*/ 43 h 838"/>
              <a:gd name="T68" fmla="*/ 557 w 557"/>
              <a:gd name="T69" fmla="*/ 43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57" h="838">
                <a:moveTo>
                  <a:pt x="449" y="821"/>
                </a:moveTo>
                <a:cubicBezTo>
                  <a:pt x="448" y="821"/>
                  <a:pt x="448" y="821"/>
                  <a:pt x="448" y="821"/>
                </a:cubicBezTo>
                <a:cubicBezTo>
                  <a:pt x="391" y="838"/>
                  <a:pt x="391" y="838"/>
                  <a:pt x="391" y="838"/>
                </a:cubicBezTo>
                <a:cubicBezTo>
                  <a:pt x="391" y="838"/>
                  <a:pt x="391" y="838"/>
                  <a:pt x="391" y="838"/>
                </a:cubicBezTo>
                <a:cubicBezTo>
                  <a:pt x="391" y="838"/>
                  <a:pt x="391" y="838"/>
                  <a:pt x="391" y="838"/>
                </a:cubicBezTo>
                <a:cubicBezTo>
                  <a:pt x="353" y="836"/>
                  <a:pt x="353" y="836"/>
                  <a:pt x="353" y="836"/>
                </a:cubicBezTo>
                <a:cubicBezTo>
                  <a:pt x="352" y="836"/>
                  <a:pt x="352" y="835"/>
                  <a:pt x="352" y="835"/>
                </a:cubicBezTo>
                <a:cubicBezTo>
                  <a:pt x="332" y="794"/>
                  <a:pt x="332" y="794"/>
                  <a:pt x="332" y="794"/>
                </a:cubicBezTo>
                <a:cubicBezTo>
                  <a:pt x="329" y="793"/>
                  <a:pt x="329" y="793"/>
                  <a:pt x="329" y="793"/>
                </a:cubicBezTo>
                <a:cubicBezTo>
                  <a:pt x="251" y="756"/>
                  <a:pt x="251" y="756"/>
                  <a:pt x="251" y="756"/>
                </a:cubicBezTo>
                <a:cubicBezTo>
                  <a:pt x="237" y="749"/>
                  <a:pt x="237" y="749"/>
                  <a:pt x="237" y="749"/>
                </a:cubicBezTo>
                <a:cubicBezTo>
                  <a:pt x="236" y="749"/>
                  <a:pt x="236" y="748"/>
                  <a:pt x="236" y="748"/>
                </a:cubicBezTo>
                <a:cubicBezTo>
                  <a:pt x="223" y="712"/>
                  <a:pt x="223" y="712"/>
                  <a:pt x="223" y="712"/>
                </a:cubicBezTo>
                <a:cubicBezTo>
                  <a:pt x="203" y="659"/>
                  <a:pt x="203" y="659"/>
                  <a:pt x="203" y="659"/>
                </a:cubicBezTo>
                <a:cubicBezTo>
                  <a:pt x="197" y="655"/>
                  <a:pt x="197" y="655"/>
                  <a:pt x="197" y="655"/>
                </a:cubicBezTo>
                <a:cubicBezTo>
                  <a:pt x="184" y="645"/>
                  <a:pt x="184" y="645"/>
                  <a:pt x="184" y="645"/>
                </a:cubicBezTo>
                <a:cubicBezTo>
                  <a:pt x="111" y="598"/>
                  <a:pt x="111" y="598"/>
                  <a:pt x="111" y="598"/>
                </a:cubicBezTo>
                <a:cubicBezTo>
                  <a:pt x="110" y="598"/>
                  <a:pt x="110" y="598"/>
                  <a:pt x="110" y="597"/>
                </a:cubicBezTo>
                <a:cubicBezTo>
                  <a:pt x="74" y="510"/>
                  <a:pt x="74" y="510"/>
                  <a:pt x="74" y="510"/>
                </a:cubicBezTo>
                <a:cubicBezTo>
                  <a:pt x="49" y="495"/>
                  <a:pt x="49" y="495"/>
                  <a:pt x="49" y="495"/>
                </a:cubicBezTo>
                <a:cubicBezTo>
                  <a:pt x="49" y="495"/>
                  <a:pt x="48" y="495"/>
                  <a:pt x="48" y="495"/>
                </a:cubicBezTo>
                <a:cubicBezTo>
                  <a:pt x="48" y="488"/>
                  <a:pt x="48" y="488"/>
                  <a:pt x="48" y="488"/>
                </a:cubicBezTo>
                <a:cubicBezTo>
                  <a:pt x="47" y="477"/>
                  <a:pt x="47" y="477"/>
                  <a:pt x="47" y="477"/>
                </a:cubicBezTo>
                <a:cubicBezTo>
                  <a:pt x="47" y="476"/>
                  <a:pt x="47" y="476"/>
                  <a:pt x="47" y="476"/>
                </a:cubicBezTo>
                <a:cubicBezTo>
                  <a:pt x="61" y="471"/>
                  <a:pt x="61" y="471"/>
                  <a:pt x="61" y="471"/>
                </a:cubicBezTo>
                <a:cubicBezTo>
                  <a:pt x="61" y="471"/>
                  <a:pt x="61" y="471"/>
                  <a:pt x="61" y="471"/>
                </a:cubicBezTo>
                <a:cubicBezTo>
                  <a:pt x="62" y="471"/>
                  <a:pt x="62" y="471"/>
                  <a:pt x="62" y="471"/>
                </a:cubicBezTo>
                <a:cubicBezTo>
                  <a:pt x="71" y="444"/>
                  <a:pt x="71" y="444"/>
                  <a:pt x="71" y="444"/>
                </a:cubicBezTo>
                <a:cubicBezTo>
                  <a:pt x="61" y="419"/>
                  <a:pt x="61" y="419"/>
                  <a:pt x="61" y="419"/>
                </a:cubicBezTo>
                <a:cubicBezTo>
                  <a:pt x="61" y="419"/>
                  <a:pt x="61" y="419"/>
                  <a:pt x="61" y="419"/>
                </a:cubicBezTo>
                <a:cubicBezTo>
                  <a:pt x="78" y="338"/>
                  <a:pt x="78" y="338"/>
                  <a:pt x="78" y="338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71" y="330"/>
                  <a:pt x="71" y="330"/>
                  <a:pt x="71" y="330"/>
                </a:cubicBezTo>
                <a:cubicBezTo>
                  <a:pt x="65" y="327"/>
                  <a:pt x="65" y="327"/>
                  <a:pt x="65" y="327"/>
                </a:cubicBezTo>
                <a:cubicBezTo>
                  <a:pt x="64" y="327"/>
                  <a:pt x="64" y="327"/>
                  <a:pt x="64" y="327"/>
                </a:cubicBezTo>
                <a:cubicBezTo>
                  <a:pt x="60" y="319"/>
                  <a:pt x="60" y="319"/>
                  <a:pt x="60" y="319"/>
                </a:cubicBezTo>
                <a:cubicBezTo>
                  <a:pt x="51" y="298"/>
                  <a:pt x="51" y="298"/>
                  <a:pt x="51" y="298"/>
                </a:cubicBezTo>
                <a:cubicBezTo>
                  <a:pt x="50" y="300"/>
                  <a:pt x="50" y="300"/>
                  <a:pt x="50" y="300"/>
                </a:cubicBezTo>
                <a:cubicBezTo>
                  <a:pt x="46" y="305"/>
                  <a:pt x="46" y="305"/>
                  <a:pt x="46" y="305"/>
                </a:cubicBezTo>
                <a:cubicBezTo>
                  <a:pt x="46" y="305"/>
                  <a:pt x="46" y="305"/>
                  <a:pt x="45" y="305"/>
                </a:cubicBezTo>
                <a:cubicBezTo>
                  <a:pt x="45" y="305"/>
                  <a:pt x="45" y="305"/>
                  <a:pt x="45" y="305"/>
                </a:cubicBezTo>
                <a:cubicBezTo>
                  <a:pt x="15" y="257"/>
                  <a:pt x="15" y="257"/>
                  <a:pt x="15" y="257"/>
                </a:cubicBezTo>
                <a:cubicBezTo>
                  <a:pt x="15" y="257"/>
                  <a:pt x="15" y="257"/>
                  <a:pt x="15" y="257"/>
                </a:cubicBezTo>
                <a:cubicBezTo>
                  <a:pt x="11" y="230"/>
                  <a:pt x="11" y="230"/>
                  <a:pt x="11" y="230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7"/>
                  <a:pt x="0" y="147"/>
                  <a:pt x="1" y="147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9" y="122"/>
                  <a:pt x="99" y="122"/>
                  <a:pt x="100" y="122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214" y="162"/>
                  <a:pt x="214" y="162"/>
                  <a:pt x="214" y="162"/>
                </a:cubicBezTo>
                <a:cubicBezTo>
                  <a:pt x="293" y="162"/>
                  <a:pt x="293" y="162"/>
                  <a:pt x="293" y="162"/>
                </a:cubicBezTo>
                <a:cubicBezTo>
                  <a:pt x="348" y="140"/>
                  <a:pt x="348" y="140"/>
                  <a:pt x="348" y="140"/>
                </a:cubicBezTo>
                <a:cubicBezTo>
                  <a:pt x="357" y="136"/>
                  <a:pt x="357" y="136"/>
                  <a:pt x="357" y="136"/>
                </a:cubicBezTo>
                <a:cubicBezTo>
                  <a:pt x="362" y="124"/>
                  <a:pt x="362" y="124"/>
                  <a:pt x="362" y="124"/>
                </a:cubicBezTo>
                <a:cubicBezTo>
                  <a:pt x="378" y="81"/>
                  <a:pt x="378" y="81"/>
                  <a:pt x="378" y="81"/>
                </a:cubicBezTo>
                <a:cubicBezTo>
                  <a:pt x="410" y="1"/>
                  <a:pt x="410" y="1"/>
                  <a:pt x="410" y="1"/>
                </a:cubicBezTo>
                <a:cubicBezTo>
                  <a:pt x="410" y="1"/>
                  <a:pt x="410" y="0"/>
                  <a:pt x="411" y="0"/>
                </a:cubicBezTo>
                <a:cubicBezTo>
                  <a:pt x="430" y="8"/>
                  <a:pt x="430" y="8"/>
                  <a:pt x="430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0" y="30"/>
                  <a:pt x="430" y="30"/>
                  <a:pt x="430" y="30"/>
                </a:cubicBezTo>
                <a:cubicBezTo>
                  <a:pt x="446" y="25"/>
                  <a:pt x="446" y="25"/>
                  <a:pt x="446" y="25"/>
                </a:cubicBezTo>
                <a:cubicBezTo>
                  <a:pt x="446" y="25"/>
                  <a:pt x="447" y="25"/>
                  <a:pt x="447" y="25"/>
                </a:cubicBezTo>
                <a:cubicBezTo>
                  <a:pt x="470" y="40"/>
                  <a:pt x="470" y="40"/>
                  <a:pt x="470" y="40"/>
                </a:cubicBezTo>
                <a:cubicBezTo>
                  <a:pt x="502" y="28"/>
                  <a:pt x="502" y="28"/>
                  <a:pt x="502" y="28"/>
                </a:cubicBezTo>
                <a:cubicBezTo>
                  <a:pt x="503" y="28"/>
                  <a:pt x="503" y="28"/>
                  <a:pt x="503" y="28"/>
                </a:cubicBezTo>
                <a:cubicBezTo>
                  <a:pt x="515" y="51"/>
                  <a:pt x="515" y="51"/>
                  <a:pt x="515" y="51"/>
                </a:cubicBezTo>
                <a:cubicBezTo>
                  <a:pt x="533" y="47"/>
                  <a:pt x="533" y="47"/>
                  <a:pt x="533" y="47"/>
                </a:cubicBezTo>
                <a:cubicBezTo>
                  <a:pt x="553" y="43"/>
                  <a:pt x="553" y="43"/>
                  <a:pt x="553" y="43"/>
                </a:cubicBezTo>
                <a:cubicBezTo>
                  <a:pt x="556" y="43"/>
                  <a:pt x="556" y="43"/>
                  <a:pt x="556" y="43"/>
                </a:cubicBezTo>
                <a:cubicBezTo>
                  <a:pt x="557" y="43"/>
                  <a:pt x="557" y="43"/>
                  <a:pt x="557" y="43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35">
            <a:extLst>
              <a:ext uri="{FF2B5EF4-FFF2-40B4-BE49-F238E27FC236}">
                <a16:creationId xmlns:a16="http://schemas.microsoft.com/office/drawing/2014/main" id="{7E45038F-E7C4-87A4-5E38-7FCCBB5D5D0E}"/>
              </a:ext>
            </a:extLst>
          </p:cNvPr>
          <p:cNvSpPr>
            <a:spLocks noEditPoints="1"/>
          </p:cNvSpPr>
          <p:nvPr/>
        </p:nvSpPr>
        <p:spPr bwMode="auto">
          <a:xfrm>
            <a:off x="5145129" y="841376"/>
            <a:ext cx="917582" cy="760413"/>
          </a:xfrm>
          <a:custGeom>
            <a:avLst/>
            <a:gdLst>
              <a:gd name="T0" fmla="*/ 198 w 322"/>
              <a:gd name="T1" fmla="*/ 267 h 267"/>
              <a:gd name="T2" fmla="*/ 223 w 322"/>
              <a:gd name="T3" fmla="*/ 267 h 267"/>
              <a:gd name="T4" fmla="*/ 250 w 322"/>
              <a:gd name="T5" fmla="*/ 245 h 267"/>
              <a:gd name="T6" fmla="*/ 246 w 322"/>
              <a:gd name="T7" fmla="*/ 223 h 267"/>
              <a:gd name="T8" fmla="*/ 246 w 322"/>
              <a:gd name="T9" fmla="*/ 223 h 267"/>
              <a:gd name="T10" fmla="*/ 282 w 322"/>
              <a:gd name="T11" fmla="*/ 123 h 267"/>
              <a:gd name="T12" fmla="*/ 314 w 322"/>
              <a:gd name="T13" fmla="*/ 77 h 267"/>
              <a:gd name="T14" fmla="*/ 322 w 322"/>
              <a:gd name="T15" fmla="*/ 0 h 267"/>
              <a:gd name="T16" fmla="*/ 1 w 322"/>
              <a:gd name="T17" fmla="*/ 142 h 267"/>
              <a:gd name="T18" fmla="*/ 18 w 322"/>
              <a:gd name="T19" fmla="*/ 123 h 267"/>
              <a:gd name="T20" fmla="*/ 21 w 322"/>
              <a:gd name="T21" fmla="*/ 93 h 267"/>
              <a:gd name="T22" fmla="*/ 72 w 322"/>
              <a:gd name="T23" fmla="*/ 253 h 267"/>
              <a:gd name="T24" fmla="*/ 72 w 322"/>
              <a:gd name="T25" fmla="*/ 253 h 267"/>
              <a:gd name="T26" fmla="*/ 63 w 322"/>
              <a:gd name="T27" fmla="*/ 246 h 267"/>
              <a:gd name="T28" fmla="*/ 54 w 322"/>
              <a:gd name="T29" fmla="*/ 240 h 267"/>
              <a:gd name="T30" fmla="*/ 1 w 322"/>
              <a:gd name="T31" fmla="*/ 228 h 267"/>
              <a:gd name="T32" fmla="*/ 0 w 322"/>
              <a:gd name="T33" fmla="*/ 227 h 267"/>
              <a:gd name="T34" fmla="*/ 0 w 322"/>
              <a:gd name="T35" fmla="*/ 227 h 267"/>
              <a:gd name="T36" fmla="*/ 14 w 322"/>
              <a:gd name="T37" fmla="*/ 169 h 267"/>
              <a:gd name="T38" fmla="*/ 5 w 322"/>
              <a:gd name="T39" fmla="*/ 15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22" h="267">
                <a:moveTo>
                  <a:pt x="198" y="267"/>
                </a:moveTo>
                <a:cubicBezTo>
                  <a:pt x="223" y="267"/>
                  <a:pt x="223" y="267"/>
                  <a:pt x="223" y="267"/>
                </a:cubicBezTo>
                <a:cubicBezTo>
                  <a:pt x="250" y="245"/>
                  <a:pt x="250" y="245"/>
                  <a:pt x="250" y="245"/>
                </a:cubicBezTo>
                <a:cubicBezTo>
                  <a:pt x="246" y="223"/>
                  <a:pt x="246" y="223"/>
                  <a:pt x="246" y="223"/>
                </a:cubicBezTo>
                <a:cubicBezTo>
                  <a:pt x="246" y="223"/>
                  <a:pt x="246" y="223"/>
                  <a:pt x="246" y="223"/>
                </a:cubicBezTo>
                <a:cubicBezTo>
                  <a:pt x="282" y="123"/>
                  <a:pt x="282" y="123"/>
                  <a:pt x="282" y="123"/>
                </a:cubicBezTo>
                <a:cubicBezTo>
                  <a:pt x="314" y="77"/>
                  <a:pt x="314" y="77"/>
                  <a:pt x="314" y="77"/>
                </a:cubicBezTo>
                <a:cubicBezTo>
                  <a:pt x="322" y="0"/>
                  <a:pt x="322" y="0"/>
                  <a:pt x="322" y="0"/>
                </a:cubicBezTo>
                <a:moveTo>
                  <a:pt x="1" y="142"/>
                </a:moveTo>
                <a:cubicBezTo>
                  <a:pt x="18" y="123"/>
                  <a:pt x="18" y="123"/>
                  <a:pt x="18" y="123"/>
                </a:cubicBezTo>
                <a:cubicBezTo>
                  <a:pt x="21" y="93"/>
                  <a:pt x="21" y="93"/>
                  <a:pt x="21" y="93"/>
                </a:cubicBezTo>
                <a:moveTo>
                  <a:pt x="72" y="253"/>
                </a:moveTo>
                <a:cubicBezTo>
                  <a:pt x="72" y="253"/>
                  <a:pt x="72" y="253"/>
                  <a:pt x="72" y="253"/>
                </a:cubicBezTo>
                <a:cubicBezTo>
                  <a:pt x="63" y="246"/>
                  <a:pt x="63" y="246"/>
                  <a:pt x="63" y="246"/>
                </a:cubicBezTo>
                <a:cubicBezTo>
                  <a:pt x="54" y="240"/>
                  <a:pt x="54" y="240"/>
                  <a:pt x="54" y="240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8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14" y="169"/>
                  <a:pt x="14" y="169"/>
                  <a:pt x="14" y="169"/>
                </a:cubicBezTo>
                <a:cubicBezTo>
                  <a:pt x="5" y="150"/>
                  <a:pt x="5" y="150"/>
                  <a:pt x="5" y="15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Line 36">
            <a:extLst>
              <a:ext uri="{FF2B5EF4-FFF2-40B4-BE49-F238E27FC236}">
                <a16:creationId xmlns:a16="http://schemas.microsoft.com/office/drawing/2014/main" id="{A4B9CB85-FC39-378D-F49A-861DDDD07C1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921822" y="1254126"/>
            <a:ext cx="376241" cy="501650"/>
          </a:xfrm>
          <a:prstGeom prst="line">
            <a:avLst/>
          </a:pr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37">
            <a:extLst>
              <a:ext uri="{FF2B5EF4-FFF2-40B4-BE49-F238E27FC236}">
                <a16:creationId xmlns:a16="http://schemas.microsoft.com/office/drawing/2014/main" id="{5B5E5DB8-D031-19BF-C399-7BD1AA254988}"/>
              </a:ext>
            </a:extLst>
          </p:cNvPr>
          <p:cNvSpPr>
            <a:spLocks/>
          </p:cNvSpPr>
          <p:nvPr/>
        </p:nvSpPr>
        <p:spPr bwMode="auto">
          <a:xfrm>
            <a:off x="3090887" y="2641601"/>
            <a:ext cx="207964" cy="223838"/>
          </a:xfrm>
          <a:custGeom>
            <a:avLst/>
            <a:gdLst>
              <a:gd name="T0" fmla="*/ 0 w 131"/>
              <a:gd name="T1" fmla="*/ 69 h 141"/>
              <a:gd name="T2" fmla="*/ 20 w 131"/>
              <a:gd name="T3" fmla="*/ 114 h 141"/>
              <a:gd name="T4" fmla="*/ 58 w 131"/>
              <a:gd name="T5" fmla="*/ 132 h 141"/>
              <a:gd name="T6" fmla="*/ 92 w 131"/>
              <a:gd name="T7" fmla="*/ 141 h 141"/>
              <a:gd name="T8" fmla="*/ 131 w 131"/>
              <a:gd name="T9" fmla="*/ 114 h 141"/>
              <a:gd name="T10" fmla="*/ 124 w 131"/>
              <a:gd name="T11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1" h="141">
                <a:moveTo>
                  <a:pt x="0" y="69"/>
                </a:moveTo>
                <a:lnTo>
                  <a:pt x="20" y="114"/>
                </a:lnTo>
                <a:lnTo>
                  <a:pt x="58" y="132"/>
                </a:lnTo>
                <a:lnTo>
                  <a:pt x="92" y="141"/>
                </a:lnTo>
                <a:lnTo>
                  <a:pt x="131" y="114"/>
                </a:lnTo>
                <a:lnTo>
                  <a:pt x="124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38">
            <a:extLst>
              <a:ext uri="{FF2B5EF4-FFF2-40B4-BE49-F238E27FC236}">
                <a16:creationId xmlns:a16="http://schemas.microsoft.com/office/drawing/2014/main" id="{70E41B27-3750-295A-15B0-927F9FA0592B}"/>
              </a:ext>
            </a:extLst>
          </p:cNvPr>
          <p:cNvSpPr>
            <a:spLocks noEditPoints="1"/>
          </p:cNvSpPr>
          <p:nvPr/>
        </p:nvSpPr>
        <p:spPr bwMode="auto">
          <a:xfrm>
            <a:off x="3732243" y="1784351"/>
            <a:ext cx="1219210" cy="1354138"/>
          </a:xfrm>
          <a:custGeom>
            <a:avLst/>
            <a:gdLst>
              <a:gd name="T0" fmla="*/ 340 w 428"/>
              <a:gd name="T1" fmla="*/ 5 h 475"/>
              <a:gd name="T2" fmla="*/ 340 w 428"/>
              <a:gd name="T3" fmla="*/ 4 h 475"/>
              <a:gd name="T4" fmla="*/ 341 w 428"/>
              <a:gd name="T5" fmla="*/ 4 h 475"/>
              <a:gd name="T6" fmla="*/ 350 w 428"/>
              <a:gd name="T7" fmla="*/ 2 h 475"/>
              <a:gd name="T8" fmla="*/ 366 w 428"/>
              <a:gd name="T9" fmla="*/ 0 h 475"/>
              <a:gd name="T10" fmla="*/ 366 w 428"/>
              <a:gd name="T11" fmla="*/ 0 h 475"/>
              <a:gd name="T12" fmla="*/ 428 w 428"/>
              <a:gd name="T13" fmla="*/ 18 h 475"/>
              <a:gd name="T14" fmla="*/ 428 w 428"/>
              <a:gd name="T15" fmla="*/ 18 h 475"/>
              <a:gd name="T16" fmla="*/ 428 w 428"/>
              <a:gd name="T17" fmla="*/ 19 h 475"/>
              <a:gd name="T18" fmla="*/ 407 w 428"/>
              <a:gd name="T19" fmla="*/ 70 h 475"/>
              <a:gd name="T20" fmla="*/ 405 w 428"/>
              <a:gd name="T21" fmla="*/ 73 h 475"/>
              <a:gd name="T22" fmla="*/ 399 w 428"/>
              <a:gd name="T23" fmla="*/ 87 h 475"/>
              <a:gd name="T24" fmla="*/ 372 w 428"/>
              <a:gd name="T25" fmla="*/ 155 h 475"/>
              <a:gd name="T26" fmla="*/ 372 w 428"/>
              <a:gd name="T27" fmla="*/ 157 h 475"/>
              <a:gd name="T28" fmla="*/ 370 w 428"/>
              <a:gd name="T29" fmla="*/ 171 h 475"/>
              <a:gd name="T30" fmla="*/ 377 w 428"/>
              <a:gd name="T31" fmla="*/ 177 h 475"/>
              <a:gd name="T32" fmla="*/ 390 w 428"/>
              <a:gd name="T33" fmla="*/ 189 h 475"/>
              <a:gd name="T34" fmla="*/ 390 w 428"/>
              <a:gd name="T35" fmla="*/ 189 h 475"/>
              <a:gd name="T36" fmla="*/ 384 w 428"/>
              <a:gd name="T37" fmla="*/ 203 h 475"/>
              <a:gd name="T38" fmla="*/ 380 w 428"/>
              <a:gd name="T39" fmla="*/ 214 h 475"/>
              <a:gd name="T40" fmla="*/ 371 w 428"/>
              <a:gd name="T41" fmla="*/ 236 h 475"/>
              <a:gd name="T42" fmla="*/ 371 w 428"/>
              <a:gd name="T43" fmla="*/ 236 h 475"/>
              <a:gd name="T44" fmla="*/ 336 w 428"/>
              <a:gd name="T45" fmla="*/ 262 h 475"/>
              <a:gd name="T46" fmla="*/ 286 w 428"/>
              <a:gd name="T47" fmla="*/ 428 h 475"/>
              <a:gd name="T48" fmla="*/ 285 w 428"/>
              <a:gd name="T49" fmla="*/ 430 h 475"/>
              <a:gd name="T50" fmla="*/ 278 w 428"/>
              <a:gd name="T51" fmla="*/ 453 h 475"/>
              <a:gd name="T52" fmla="*/ 278 w 428"/>
              <a:gd name="T53" fmla="*/ 453 h 475"/>
              <a:gd name="T54" fmla="*/ 269 w 428"/>
              <a:gd name="T55" fmla="*/ 457 h 475"/>
              <a:gd name="T56" fmla="*/ 263 w 428"/>
              <a:gd name="T57" fmla="*/ 459 h 475"/>
              <a:gd name="T58" fmla="*/ 221 w 428"/>
              <a:gd name="T59" fmla="*/ 475 h 475"/>
              <a:gd name="T60" fmla="*/ 221 w 428"/>
              <a:gd name="T61" fmla="*/ 475 h 475"/>
              <a:gd name="T62" fmla="*/ 220 w 428"/>
              <a:gd name="T63" fmla="*/ 475 h 475"/>
              <a:gd name="T64" fmla="*/ 176 w 428"/>
              <a:gd name="T65" fmla="*/ 413 h 475"/>
              <a:gd name="T66" fmla="*/ 154 w 428"/>
              <a:gd name="T67" fmla="*/ 383 h 475"/>
              <a:gd name="T68" fmla="*/ 154 w 428"/>
              <a:gd name="T69" fmla="*/ 383 h 475"/>
              <a:gd name="T70" fmla="*/ 131 w 428"/>
              <a:gd name="T71" fmla="*/ 300 h 475"/>
              <a:gd name="T72" fmla="*/ 77 w 428"/>
              <a:gd name="T73" fmla="*/ 276 h 475"/>
              <a:gd name="T74" fmla="*/ 0 w 428"/>
              <a:gd name="T75" fmla="*/ 240 h 475"/>
              <a:gd name="T76" fmla="*/ 23 w 428"/>
              <a:gd name="T77" fmla="*/ 250 h 475"/>
              <a:gd name="T78" fmla="*/ 42 w 428"/>
              <a:gd name="T79" fmla="*/ 259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28" h="475">
                <a:moveTo>
                  <a:pt x="340" y="5"/>
                </a:moveTo>
                <a:cubicBezTo>
                  <a:pt x="340" y="5"/>
                  <a:pt x="340" y="4"/>
                  <a:pt x="340" y="4"/>
                </a:cubicBezTo>
                <a:cubicBezTo>
                  <a:pt x="340" y="4"/>
                  <a:pt x="340" y="4"/>
                  <a:pt x="341" y="4"/>
                </a:cubicBezTo>
                <a:cubicBezTo>
                  <a:pt x="350" y="2"/>
                  <a:pt x="350" y="2"/>
                  <a:pt x="350" y="2"/>
                </a:cubicBezTo>
                <a:cubicBezTo>
                  <a:pt x="366" y="0"/>
                  <a:pt x="366" y="0"/>
                  <a:pt x="366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428" y="18"/>
                  <a:pt x="428" y="18"/>
                  <a:pt x="428" y="18"/>
                </a:cubicBezTo>
                <a:cubicBezTo>
                  <a:pt x="428" y="18"/>
                  <a:pt x="428" y="18"/>
                  <a:pt x="428" y="18"/>
                </a:cubicBezTo>
                <a:cubicBezTo>
                  <a:pt x="428" y="18"/>
                  <a:pt x="428" y="19"/>
                  <a:pt x="428" y="19"/>
                </a:cubicBezTo>
                <a:cubicBezTo>
                  <a:pt x="407" y="70"/>
                  <a:pt x="407" y="70"/>
                  <a:pt x="407" y="70"/>
                </a:cubicBezTo>
                <a:cubicBezTo>
                  <a:pt x="405" y="73"/>
                  <a:pt x="405" y="73"/>
                  <a:pt x="405" y="73"/>
                </a:cubicBezTo>
                <a:cubicBezTo>
                  <a:pt x="399" y="87"/>
                  <a:pt x="399" y="87"/>
                  <a:pt x="399" y="87"/>
                </a:cubicBezTo>
                <a:cubicBezTo>
                  <a:pt x="372" y="155"/>
                  <a:pt x="372" y="155"/>
                  <a:pt x="372" y="155"/>
                </a:cubicBezTo>
                <a:cubicBezTo>
                  <a:pt x="372" y="157"/>
                  <a:pt x="372" y="157"/>
                  <a:pt x="372" y="157"/>
                </a:cubicBezTo>
                <a:cubicBezTo>
                  <a:pt x="370" y="171"/>
                  <a:pt x="370" y="171"/>
                  <a:pt x="370" y="171"/>
                </a:cubicBezTo>
                <a:cubicBezTo>
                  <a:pt x="377" y="177"/>
                  <a:pt x="377" y="177"/>
                  <a:pt x="377" y="177"/>
                </a:cubicBezTo>
                <a:cubicBezTo>
                  <a:pt x="390" y="189"/>
                  <a:pt x="390" y="189"/>
                  <a:pt x="390" y="189"/>
                </a:cubicBezTo>
                <a:cubicBezTo>
                  <a:pt x="390" y="189"/>
                  <a:pt x="390" y="189"/>
                  <a:pt x="390" y="189"/>
                </a:cubicBezTo>
                <a:cubicBezTo>
                  <a:pt x="384" y="203"/>
                  <a:pt x="384" y="203"/>
                  <a:pt x="384" y="203"/>
                </a:cubicBezTo>
                <a:cubicBezTo>
                  <a:pt x="380" y="214"/>
                  <a:pt x="380" y="214"/>
                  <a:pt x="380" y="214"/>
                </a:cubicBezTo>
                <a:cubicBezTo>
                  <a:pt x="371" y="236"/>
                  <a:pt x="371" y="236"/>
                  <a:pt x="371" y="236"/>
                </a:cubicBezTo>
                <a:cubicBezTo>
                  <a:pt x="371" y="236"/>
                  <a:pt x="371" y="236"/>
                  <a:pt x="371" y="236"/>
                </a:cubicBezTo>
                <a:cubicBezTo>
                  <a:pt x="336" y="262"/>
                  <a:pt x="336" y="262"/>
                  <a:pt x="336" y="262"/>
                </a:cubicBezTo>
                <a:cubicBezTo>
                  <a:pt x="286" y="428"/>
                  <a:pt x="286" y="428"/>
                  <a:pt x="286" y="428"/>
                </a:cubicBezTo>
                <a:cubicBezTo>
                  <a:pt x="285" y="430"/>
                  <a:pt x="285" y="430"/>
                  <a:pt x="285" y="430"/>
                </a:cubicBezTo>
                <a:cubicBezTo>
                  <a:pt x="278" y="453"/>
                  <a:pt x="278" y="453"/>
                  <a:pt x="278" y="453"/>
                </a:cubicBezTo>
                <a:cubicBezTo>
                  <a:pt x="278" y="453"/>
                  <a:pt x="278" y="453"/>
                  <a:pt x="278" y="453"/>
                </a:cubicBezTo>
                <a:cubicBezTo>
                  <a:pt x="269" y="457"/>
                  <a:pt x="269" y="457"/>
                  <a:pt x="269" y="457"/>
                </a:cubicBezTo>
                <a:cubicBezTo>
                  <a:pt x="263" y="459"/>
                  <a:pt x="263" y="459"/>
                  <a:pt x="263" y="459"/>
                </a:cubicBezTo>
                <a:cubicBezTo>
                  <a:pt x="221" y="475"/>
                  <a:pt x="221" y="475"/>
                  <a:pt x="221" y="475"/>
                </a:cubicBezTo>
                <a:cubicBezTo>
                  <a:pt x="221" y="475"/>
                  <a:pt x="221" y="475"/>
                  <a:pt x="221" y="475"/>
                </a:cubicBezTo>
                <a:cubicBezTo>
                  <a:pt x="221" y="475"/>
                  <a:pt x="221" y="475"/>
                  <a:pt x="220" y="475"/>
                </a:cubicBezTo>
                <a:cubicBezTo>
                  <a:pt x="176" y="413"/>
                  <a:pt x="176" y="413"/>
                  <a:pt x="176" y="413"/>
                </a:cubicBezTo>
                <a:cubicBezTo>
                  <a:pt x="154" y="383"/>
                  <a:pt x="154" y="383"/>
                  <a:pt x="154" y="383"/>
                </a:cubicBezTo>
                <a:cubicBezTo>
                  <a:pt x="154" y="383"/>
                  <a:pt x="154" y="383"/>
                  <a:pt x="154" y="383"/>
                </a:cubicBezTo>
                <a:cubicBezTo>
                  <a:pt x="131" y="300"/>
                  <a:pt x="131" y="300"/>
                  <a:pt x="131" y="300"/>
                </a:cubicBezTo>
                <a:cubicBezTo>
                  <a:pt x="77" y="276"/>
                  <a:pt x="77" y="276"/>
                  <a:pt x="77" y="276"/>
                </a:cubicBezTo>
                <a:moveTo>
                  <a:pt x="0" y="240"/>
                </a:moveTo>
                <a:cubicBezTo>
                  <a:pt x="23" y="250"/>
                  <a:pt x="23" y="250"/>
                  <a:pt x="23" y="250"/>
                </a:cubicBezTo>
                <a:cubicBezTo>
                  <a:pt x="42" y="259"/>
                  <a:pt x="42" y="259"/>
                  <a:pt x="42" y="259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39">
            <a:extLst>
              <a:ext uri="{FF2B5EF4-FFF2-40B4-BE49-F238E27FC236}">
                <a16:creationId xmlns:a16="http://schemas.microsoft.com/office/drawing/2014/main" id="{3F8B74F1-D49A-683C-2D08-618B2E5507E4}"/>
              </a:ext>
            </a:extLst>
          </p:cNvPr>
          <p:cNvSpPr>
            <a:spLocks/>
          </p:cNvSpPr>
          <p:nvPr/>
        </p:nvSpPr>
        <p:spPr bwMode="auto">
          <a:xfrm>
            <a:off x="5784897" y="1604964"/>
            <a:ext cx="1096971" cy="1538288"/>
          </a:xfrm>
          <a:custGeom>
            <a:avLst/>
            <a:gdLst>
              <a:gd name="T0" fmla="*/ 0 w 385"/>
              <a:gd name="T1" fmla="*/ 0 h 540"/>
              <a:gd name="T2" fmla="*/ 20 w 385"/>
              <a:gd name="T3" fmla="*/ 67 h 540"/>
              <a:gd name="T4" fmla="*/ 26 w 385"/>
              <a:gd name="T5" fmla="*/ 86 h 540"/>
              <a:gd name="T6" fmla="*/ 26 w 385"/>
              <a:gd name="T7" fmla="*/ 86 h 540"/>
              <a:gd name="T8" fmla="*/ 26 w 385"/>
              <a:gd name="T9" fmla="*/ 159 h 540"/>
              <a:gd name="T10" fmla="*/ 26 w 385"/>
              <a:gd name="T11" fmla="*/ 159 h 540"/>
              <a:gd name="T12" fmla="*/ 11 w 385"/>
              <a:gd name="T13" fmla="*/ 214 h 540"/>
              <a:gd name="T14" fmla="*/ 12 w 385"/>
              <a:gd name="T15" fmla="*/ 225 h 540"/>
              <a:gd name="T16" fmla="*/ 15 w 385"/>
              <a:gd name="T17" fmla="*/ 246 h 540"/>
              <a:gd name="T18" fmla="*/ 19 w 385"/>
              <a:gd name="T19" fmla="*/ 283 h 540"/>
              <a:gd name="T20" fmla="*/ 51 w 385"/>
              <a:gd name="T21" fmla="*/ 349 h 540"/>
              <a:gd name="T22" fmla="*/ 51 w 385"/>
              <a:gd name="T23" fmla="*/ 349 h 540"/>
              <a:gd name="T24" fmla="*/ 34 w 385"/>
              <a:gd name="T25" fmla="*/ 386 h 540"/>
              <a:gd name="T26" fmla="*/ 40 w 385"/>
              <a:gd name="T27" fmla="*/ 403 h 540"/>
              <a:gd name="T28" fmla="*/ 40 w 385"/>
              <a:gd name="T29" fmla="*/ 403 h 540"/>
              <a:gd name="T30" fmla="*/ 30 w 385"/>
              <a:gd name="T31" fmla="*/ 455 h 540"/>
              <a:gd name="T32" fmla="*/ 56 w 385"/>
              <a:gd name="T33" fmla="*/ 540 h 540"/>
              <a:gd name="T34" fmla="*/ 102 w 385"/>
              <a:gd name="T35" fmla="*/ 537 h 540"/>
              <a:gd name="T36" fmla="*/ 136 w 385"/>
              <a:gd name="T37" fmla="*/ 511 h 540"/>
              <a:gd name="T38" fmla="*/ 119 w 385"/>
              <a:gd name="T39" fmla="*/ 449 h 540"/>
              <a:gd name="T40" fmla="*/ 119 w 385"/>
              <a:gd name="T41" fmla="*/ 448 h 540"/>
              <a:gd name="T42" fmla="*/ 243 w 385"/>
              <a:gd name="T43" fmla="*/ 371 h 540"/>
              <a:gd name="T44" fmla="*/ 312 w 385"/>
              <a:gd name="T45" fmla="*/ 347 h 540"/>
              <a:gd name="T46" fmla="*/ 302 w 385"/>
              <a:gd name="T47" fmla="*/ 302 h 540"/>
              <a:gd name="T48" fmla="*/ 303 w 385"/>
              <a:gd name="T49" fmla="*/ 302 h 540"/>
              <a:gd name="T50" fmla="*/ 385 w 385"/>
              <a:gd name="T51" fmla="*/ 221 h 540"/>
              <a:gd name="T52" fmla="*/ 377 w 385"/>
              <a:gd name="T53" fmla="*/ 159 h 540"/>
              <a:gd name="T54" fmla="*/ 377 w 385"/>
              <a:gd name="T55" fmla="*/ 159 h 540"/>
              <a:gd name="T56" fmla="*/ 384 w 385"/>
              <a:gd name="T57" fmla="*/ 133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5" h="540">
                <a:moveTo>
                  <a:pt x="0" y="0"/>
                </a:moveTo>
                <a:cubicBezTo>
                  <a:pt x="20" y="67"/>
                  <a:pt x="20" y="67"/>
                  <a:pt x="20" y="67"/>
                </a:cubicBezTo>
                <a:cubicBezTo>
                  <a:pt x="26" y="86"/>
                  <a:pt x="26" y="86"/>
                  <a:pt x="26" y="86"/>
                </a:cubicBezTo>
                <a:cubicBezTo>
                  <a:pt x="26" y="86"/>
                  <a:pt x="26" y="86"/>
                  <a:pt x="26" y="86"/>
                </a:cubicBezTo>
                <a:cubicBezTo>
                  <a:pt x="26" y="159"/>
                  <a:pt x="26" y="159"/>
                  <a:pt x="26" y="159"/>
                </a:cubicBezTo>
                <a:cubicBezTo>
                  <a:pt x="26" y="159"/>
                  <a:pt x="26" y="159"/>
                  <a:pt x="26" y="159"/>
                </a:cubicBezTo>
                <a:cubicBezTo>
                  <a:pt x="11" y="214"/>
                  <a:pt x="11" y="214"/>
                  <a:pt x="11" y="214"/>
                </a:cubicBezTo>
                <a:cubicBezTo>
                  <a:pt x="12" y="225"/>
                  <a:pt x="12" y="225"/>
                  <a:pt x="12" y="225"/>
                </a:cubicBezTo>
                <a:cubicBezTo>
                  <a:pt x="15" y="246"/>
                  <a:pt x="15" y="246"/>
                  <a:pt x="15" y="246"/>
                </a:cubicBezTo>
                <a:cubicBezTo>
                  <a:pt x="19" y="283"/>
                  <a:pt x="19" y="283"/>
                  <a:pt x="19" y="283"/>
                </a:cubicBezTo>
                <a:cubicBezTo>
                  <a:pt x="51" y="349"/>
                  <a:pt x="51" y="349"/>
                  <a:pt x="51" y="349"/>
                </a:cubicBezTo>
                <a:cubicBezTo>
                  <a:pt x="51" y="349"/>
                  <a:pt x="51" y="349"/>
                  <a:pt x="51" y="349"/>
                </a:cubicBezTo>
                <a:cubicBezTo>
                  <a:pt x="34" y="386"/>
                  <a:pt x="34" y="386"/>
                  <a:pt x="34" y="386"/>
                </a:cubicBezTo>
                <a:cubicBezTo>
                  <a:pt x="40" y="403"/>
                  <a:pt x="40" y="403"/>
                  <a:pt x="40" y="403"/>
                </a:cubicBezTo>
                <a:cubicBezTo>
                  <a:pt x="40" y="403"/>
                  <a:pt x="40" y="403"/>
                  <a:pt x="40" y="403"/>
                </a:cubicBezTo>
                <a:cubicBezTo>
                  <a:pt x="30" y="455"/>
                  <a:pt x="30" y="455"/>
                  <a:pt x="30" y="455"/>
                </a:cubicBezTo>
                <a:cubicBezTo>
                  <a:pt x="56" y="540"/>
                  <a:pt x="56" y="540"/>
                  <a:pt x="56" y="540"/>
                </a:cubicBezTo>
                <a:cubicBezTo>
                  <a:pt x="102" y="537"/>
                  <a:pt x="102" y="537"/>
                  <a:pt x="102" y="537"/>
                </a:cubicBezTo>
                <a:cubicBezTo>
                  <a:pt x="136" y="511"/>
                  <a:pt x="136" y="511"/>
                  <a:pt x="136" y="511"/>
                </a:cubicBezTo>
                <a:cubicBezTo>
                  <a:pt x="119" y="449"/>
                  <a:pt x="119" y="449"/>
                  <a:pt x="119" y="449"/>
                </a:cubicBezTo>
                <a:cubicBezTo>
                  <a:pt x="119" y="448"/>
                  <a:pt x="119" y="448"/>
                  <a:pt x="119" y="448"/>
                </a:cubicBezTo>
                <a:cubicBezTo>
                  <a:pt x="243" y="371"/>
                  <a:pt x="243" y="371"/>
                  <a:pt x="243" y="371"/>
                </a:cubicBezTo>
                <a:cubicBezTo>
                  <a:pt x="312" y="347"/>
                  <a:pt x="312" y="347"/>
                  <a:pt x="312" y="347"/>
                </a:cubicBezTo>
                <a:cubicBezTo>
                  <a:pt x="302" y="302"/>
                  <a:pt x="302" y="302"/>
                  <a:pt x="302" y="302"/>
                </a:cubicBezTo>
                <a:cubicBezTo>
                  <a:pt x="302" y="302"/>
                  <a:pt x="302" y="302"/>
                  <a:pt x="303" y="302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77" y="159"/>
                  <a:pt x="377" y="159"/>
                  <a:pt x="377" y="159"/>
                </a:cubicBezTo>
                <a:cubicBezTo>
                  <a:pt x="377" y="159"/>
                  <a:pt x="377" y="159"/>
                  <a:pt x="377" y="159"/>
                </a:cubicBezTo>
                <a:cubicBezTo>
                  <a:pt x="384" y="133"/>
                  <a:pt x="384" y="133"/>
                  <a:pt x="384" y="133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40">
            <a:extLst>
              <a:ext uri="{FF2B5EF4-FFF2-40B4-BE49-F238E27FC236}">
                <a16:creationId xmlns:a16="http://schemas.microsoft.com/office/drawing/2014/main" id="{70FB3E9C-C343-E62E-5539-7C33EA8A7A23}"/>
              </a:ext>
            </a:extLst>
          </p:cNvPr>
          <p:cNvSpPr>
            <a:spLocks/>
          </p:cNvSpPr>
          <p:nvPr/>
        </p:nvSpPr>
        <p:spPr bwMode="auto">
          <a:xfrm>
            <a:off x="5829347" y="3146426"/>
            <a:ext cx="114301" cy="196850"/>
          </a:xfrm>
          <a:custGeom>
            <a:avLst/>
            <a:gdLst>
              <a:gd name="T0" fmla="*/ 72 w 72"/>
              <a:gd name="T1" fmla="*/ 0 h 124"/>
              <a:gd name="T2" fmla="*/ 59 w 72"/>
              <a:gd name="T3" fmla="*/ 16 h 124"/>
              <a:gd name="T4" fmla="*/ 24 w 72"/>
              <a:gd name="T5" fmla="*/ 54 h 124"/>
              <a:gd name="T6" fmla="*/ 0 w 72"/>
              <a:gd name="T7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124">
                <a:moveTo>
                  <a:pt x="72" y="0"/>
                </a:moveTo>
                <a:lnTo>
                  <a:pt x="59" y="16"/>
                </a:lnTo>
                <a:lnTo>
                  <a:pt x="24" y="54"/>
                </a:lnTo>
                <a:lnTo>
                  <a:pt x="0" y="124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Line 41">
            <a:extLst>
              <a:ext uri="{FF2B5EF4-FFF2-40B4-BE49-F238E27FC236}">
                <a16:creationId xmlns:a16="http://schemas.microsoft.com/office/drawing/2014/main" id="{202AEBFD-7BAB-54B6-477F-AF57470F1ECB}"/>
              </a:ext>
            </a:extLst>
          </p:cNvPr>
          <p:cNvSpPr>
            <a:spLocks noChangeShapeType="1"/>
          </p:cNvSpPr>
          <p:nvPr/>
        </p:nvSpPr>
        <p:spPr bwMode="auto">
          <a:xfrm>
            <a:off x="3051200" y="2747964"/>
            <a:ext cx="38100" cy="6350"/>
          </a:xfrm>
          <a:prstGeom prst="line">
            <a:avLst/>
          </a:pr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42">
            <a:extLst>
              <a:ext uri="{FF2B5EF4-FFF2-40B4-BE49-F238E27FC236}">
                <a16:creationId xmlns:a16="http://schemas.microsoft.com/office/drawing/2014/main" id="{D979B706-5E25-6122-2CCD-FAA05012C17A}"/>
              </a:ext>
            </a:extLst>
          </p:cNvPr>
          <p:cNvSpPr>
            <a:spLocks/>
          </p:cNvSpPr>
          <p:nvPr/>
        </p:nvSpPr>
        <p:spPr bwMode="auto">
          <a:xfrm>
            <a:off x="2487633" y="2693989"/>
            <a:ext cx="157164" cy="287338"/>
          </a:xfrm>
          <a:custGeom>
            <a:avLst/>
            <a:gdLst>
              <a:gd name="T0" fmla="*/ 29 w 55"/>
              <a:gd name="T1" fmla="*/ 101 h 101"/>
              <a:gd name="T2" fmla="*/ 28 w 55"/>
              <a:gd name="T3" fmla="*/ 101 h 101"/>
              <a:gd name="T4" fmla="*/ 25 w 55"/>
              <a:gd name="T5" fmla="*/ 97 h 101"/>
              <a:gd name="T6" fmla="*/ 9 w 55"/>
              <a:gd name="T7" fmla="*/ 83 h 101"/>
              <a:gd name="T8" fmla="*/ 9 w 55"/>
              <a:gd name="T9" fmla="*/ 83 h 101"/>
              <a:gd name="T10" fmla="*/ 12 w 55"/>
              <a:gd name="T11" fmla="*/ 46 h 101"/>
              <a:gd name="T12" fmla="*/ 13 w 55"/>
              <a:gd name="T13" fmla="*/ 40 h 101"/>
              <a:gd name="T14" fmla="*/ 1 w 55"/>
              <a:gd name="T15" fmla="*/ 25 h 101"/>
              <a:gd name="T16" fmla="*/ 1 w 55"/>
              <a:gd name="T17" fmla="*/ 24 h 101"/>
              <a:gd name="T18" fmla="*/ 13 w 55"/>
              <a:gd name="T19" fmla="*/ 0 h 101"/>
              <a:gd name="T20" fmla="*/ 14 w 55"/>
              <a:gd name="T21" fmla="*/ 0 h 101"/>
              <a:gd name="T22" fmla="*/ 14 w 55"/>
              <a:gd name="T23" fmla="*/ 0 h 101"/>
              <a:gd name="T24" fmla="*/ 55 w 55"/>
              <a:gd name="T25" fmla="*/ 37 h 101"/>
              <a:gd name="T26" fmla="*/ 55 w 55"/>
              <a:gd name="T27" fmla="*/ 38 h 101"/>
              <a:gd name="T28" fmla="*/ 29 w 55"/>
              <a:gd name="T29" fmla="*/ 98 h 101"/>
              <a:gd name="T30" fmla="*/ 29 w 55"/>
              <a:gd name="T31" fmla="*/ 100 h 101"/>
              <a:gd name="T32" fmla="*/ 29 w 55"/>
              <a:gd name="T33" fmla="*/ 101 h 101"/>
              <a:gd name="T34" fmla="*/ 29 w 55"/>
              <a:gd name="T35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5" h="101">
                <a:moveTo>
                  <a:pt x="29" y="101"/>
                </a:moveTo>
                <a:cubicBezTo>
                  <a:pt x="28" y="101"/>
                  <a:pt x="28" y="101"/>
                  <a:pt x="28" y="101"/>
                </a:cubicBezTo>
                <a:cubicBezTo>
                  <a:pt x="25" y="97"/>
                  <a:pt x="25" y="97"/>
                  <a:pt x="25" y="97"/>
                </a:cubicBezTo>
                <a:cubicBezTo>
                  <a:pt x="9" y="83"/>
                  <a:pt x="9" y="83"/>
                  <a:pt x="9" y="83"/>
                </a:cubicBezTo>
                <a:cubicBezTo>
                  <a:pt x="9" y="83"/>
                  <a:pt x="9" y="83"/>
                  <a:pt x="9" y="83"/>
                </a:cubicBezTo>
                <a:cubicBezTo>
                  <a:pt x="12" y="46"/>
                  <a:pt x="12" y="46"/>
                  <a:pt x="12" y="46"/>
                </a:cubicBezTo>
                <a:cubicBezTo>
                  <a:pt x="13" y="40"/>
                  <a:pt x="13" y="40"/>
                  <a:pt x="13" y="40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4"/>
                  <a:pt x="0" y="24"/>
                  <a:pt x="1" y="24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8"/>
                </a:cubicBezTo>
                <a:cubicBezTo>
                  <a:pt x="29" y="98"/>
                  <a:pt x="29" y="98"/>
                  <a:pt x="29" y="98"/>
                </a:cubicBezTo>
                <a:cubicBezTo>
                  <a:pt x="29" y="100"/>
                  <a:pt x="29" y="100"/>
                  <a:pt x="29" y="100"/>
                </a:cubicBezTo>
                <a:cubicBezTo>
                  <a:pt x="29" y="100"/>
                  <a:pt x="29" y="101"/>
                  <a:pt x="29" y="101"/>
                </a:cubicBezTo>
                <a:cubicBezTo>
                  <a:pt x="29" y="101"/>
                  <a:pt x="29" y="101"/>
                  <a:pt x="29" y="101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43">
            <a:extLst>
              <a:ext uri="{FF2B5EF4-FFF2-40B4-BE49-F238E27FC236}">
                <a16:creationId xmlns:a16="http://schemas.microsoft.com/office/drawing/2014/main" id="{FAE9B502-E4CD-8512-FE1B-A75A51422E19}"/>
              </a:ext>
            </a:extLst>
          </p:cNvPr>
          <p:cNvSpPr>
            <a:spLocks/>
          </p:cNvSpPr>
          <p:nvPr/>
        </p:nvSpPr>
        <p:spPr bwMode="auto">
          <a:xfrm>
            <a:off x="3043262" y="2628901"/>
            <a:ext cx="512767" cy="290513"/>
          </a:xfrm>
          <a:custGeom>
            <a:avLst/>
            <a:gdLst>
              <a:gd name="T0" fmla="*/ 17 w 180"/>
              <a:gd name="T1" fmla="*/ 43 h 102"/>
              <a:gd name="T2" fmla="*/ 17 w 180"/>
              <a:gd name="T3" fmla="*/ 43 h 102"/>
              <a:gd name="T4" fmla="*/ 23 w 180"/>
              <a:gd name="T5" fmla="*/ 46 h 102"/>
              <a:gd name="T6" fmla="*/ 24 w 180"/>
              <a:gd name="T7" fmla="*/ 45 h 102"/>
              <a:gd name="T8" fmla="*/ 37 w 180"/>
              <a:gd name="T9" fmla="*/ 21 h 102"/>
              <a:gd name="T10" fmla="*/ 86 w 180"/>
              <a:gd name="T11" fmla="*/ 5 h 102"/>
              <a:gd name="T12" fmla="*/ 88 w 180"/>
              <a:gd name="T13" fmla="*/ 5 h 102"/>
              <a:gd name="T14" fmla="*/ 103 w 180"/>
              <a:gd name="T15" fmla="*/ 0 h 102"/>
              <a:gd name="T16" fmla="*/ 121 w 180"/>
              <a:gd name="T17" fmla="*/ 32 h 102"/>
              <a:gd name="T18" fmla="*/ 122 w 180"/>
              <a:gd name="T19" fmla="*/ 32 h 102"/>
              <a:gd name="T20" fmla="*/ 150 w 180"/>
              <a:gd name="T21" fmla="*/ 37 h 102"/>
              <a:gd name="T22" fmla="*/ 151 w 180"/>
              <a:gd name="T23" fmla="*/ 39 h 102"/>
              <a:gd name="T24" fmla="*/ 164 w 180"/>
              <a:gd name="T25" fmla="*/ 64 h 102"/>
              <a:gd name="T26" fmla="*/ 180 w 180"/>
              <a:gd name="T27" fmla="*/ 93 h 102"/>
              <a:gd name="T28" fmla="*/ 105 w 180"/>
              <a:gd name="T29" fmla="*/ 102 h 102"/>
              <a:gd name="T30" fmla="*/ 47 w 180"/>
              <a:gd name="T31" fmla="*/ 85 h 102"/>
              <a:gd name="T32" fmla="*/ 45 w 180"/>
              <a:gd name="T33" fmla="*/ 85 h 102"/>
              <a:gd name="T34" fmla="*/ 36 w 180"/>
              <a:gd name="T35" fmla="*/ 82 h 102"/>
              <a:gd name="T36" fmla="*/ 0 w 180"/>
              <a:gd name="T37" fmla="*/ 53 h 102"/>
              <a:gd name="T38" fmla="*/ 3 w 180"/>
              <a:gd name="T39" fmla="*/ 4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0" h="102">
                <a:moveTo>
                  <a:pt x="17" y="43"/>
                </a:moveTo>
                <a:cubicBezTo>
                  <a:pt x="17" y="43"/>
                  <a:pt x="17" y="43"/>
                  <a:pt x="17" y="43"/>
                </a:cubicBezTo>
                <a:cubicBezTo>
                  <a:pt x="23" y="46"/>
                  <a:pt x="23" y="46"/>
                  <a:pt x="23" y="46"/>
                </a:cubicBezTo>
                <a:cubicBezTo>
                  <a:pt x="24" y="46"/>
                  <a:pt x="24" y="46"/>
                  <a:pt x="24" y="45"/>
                </a:cubicBezTo>
                <a:cubicBezTo>
                  <a:pt x="37" y="21"/>
                  <a:pt x="37" y="21"/>
                  <a:pt x="37" y="21"/>
                </a:cubicBezTo>
                <a:cubicBezTo>
                  <a:pt x="86" y="5"/>
                  <a:pt x="86" y="5"/>
                  <a:pt x="86" y="5"/>
                </a:cubicBezTo>
                <a:cubicBezTo>
                  <a:pt x="88" y="5"/>
                  <a:pt x="88" y="5"/>
                  <a:pt x="88" y="5"/>
                </a:cubicBezTo>
                <a:cubicBezTo>
                  <a:pt x="103" y="0"/>
                  <a:pt x="103" y="0"/>
                  <a:pt x="103" y="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50" y="37"/>
                  <a:pt x="150" y="37"/>
                  <a:pt x="150" y="37"/>
                </a:cubicBezTo>
                <a:cubicBezTo>
                  <a:pt x="151" y="39"/>
                  <a:pt x="151" y="39"/>
                  <a:pt x="151" y="39"/>
                </a:cubicBezTo>
                <a:cubicBezTo>
                  <a:pt x="164" y="64"/>
                  <a:pt x="164" y="64"/>
                  <a:pt x="164" y="64"/>
                </a:cubicBezTo>
                <a:cubicBezTo>
                  <a:pt x="180" y="93"/>
                  <a:pt x="180" y="93"/>
                  <a:pt x="180" y="93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47" y="85"/>
                  <a:pt x="47" y="85"/>
                  <a:pt x="47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36" y="82"/>
                  <a:pt x="36" y="82"/>
                  <a:pt x="36" y="82"/>
                </a:cubicBezTo>
                <a:cubicBezTo>
                  <a:pt x="0" y="53"/>
                  <a:pt x="0" y="53"/>
                  <a:pt x="0" y="53"/>
                </a:cubicBezTo>
                <a:cubicBezTo>
                  <a:pt x="3" y="42"/>
                  <a:pt x="3" y="42"/>
                  <a:pt x="3" y="42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44">
            <a:extLst>
              <a:ext uri="{FF2B5EF4-FFF2-40B4-BE49-F238E27FC236}">
                <a16:creationId xmlns:a16="http://schemas.microsoft.com/office/drawing/2014/main" id="{5A09E024-3A39-8756-0535-5AC2AF0F361A}"/>
              </a:ext>
            </a:extLst>
          </p:cNvPr>
          <p:cNvSpPr>
            <a:spLocks/>
          </p:cNvSpPr>
          <p:nvPr/>
        </p:nvSpPr>
        <p:spPr bwMode="auto">
          <a:xfrm>
            <a:off x="3054375" y="2733676"/>
            <a:ext cx="34925" cy="14288"/>
          </a:xfrm>
          <a:custGeom>
            <a:avLst/>
            <a:gdLst>
              <a:gd name="T0" fmla="*/ 22 w 22"/>
              <a:gd name="T1" fmla="*/ 9 h 9"/>
              <a:gd name="T2" fmla="*/ 2 w 22"/>
              <a:gd name="T3" fmla="*/ 0 h 9"/>
              <a:gd name="T4" fmla="*/ 0 w 22"/>
              <a:gd name="T5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" h="9">
                <a:moveTo>
                  <a:pt x="22" y="9"/>
                </a:moveTo>
                <a:lnTo>
                  <a:pt x="2" y="0"/>
                </a:lnTo>
                <a:lnTo>
                  <a:pt x="0" y="5"/>
                </a:ln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45">
            <a:extLst>
              <a:ext uri="{FF2B5EF4-FFF2-40B4-BE49-F238E27FC236}">
                <a16:creationId xmlns:a16="http://schemas.microsoft.com/office/drawing/2014/main" id="{75B9FC1F-9370-0CBD-70F1-AF66F32910C0}"/>
              </a:ext>
            </a:extLst>
          </p:cNvPr>
          <p:cNvSpPr>
            <a:spLocks/>
          </p:cNvSpPr>
          <p:nvPr/>
        </p:nvSpPr>
        <p:spPr bwMode="auto">
          <a:xfrm>
            <a:off x="3405215" y="2014539"/>
            <a:ext cx="552454" cy="804863"/>
          </a:xfrm>
          <a:custGeom>
            <a:avLst/>
            <a:gdLst>
              <a:gd name="T0" fmla="*/ 186 w 194"/>
              <a:gd name="T1" fmla="*/ 86 h 282"/>
              <a:gd name="T2" fmla="*/ 194 w 194"/>
              <a:gd name="T3" fmla="*/ 131 h 282"/>
              <a:gd name="T4" fmla="*/ 157 w 194"/>
              <a:gd name="T5" fmla="*/ 178 h 282"/>
              <a:gd name="T6" fmla="*/ 156 w 194"/>
              <a:gd name="T7" fmla="*/ 179 h 282"/>
              <a:gd name="T8" fmla="*/ 116 w 194"/>
              <a:gd name="T9" fmla="*/ 226 h 282"/>
              <a:gd name="T10" fmla="*/ 116 w 194"/>
              <a:gd name="T11" fmla="*/ 227 h 282"/>
              <a:gd name="T12" fmla="*/ 130 w 194"/>
              <a:gd name="T13" fmla="*/ 243 h 282"/>
              <a:gd name="T14" fmla="*/ 91 w 194"/>
              <a:gd name="T15" fmla="*/ 282 h 282"/>
              <a:gd name="T16" fmla="*/ 67 w 194"/>
              <a:gd name="T17" fmla="*/ 268 h 282"/>
              <a:gd name="T18" fmla="*/ 76 w 194"/>
              <a:gd name="T19" fmla="*/ 193 h 282"/>
              <a:gd name="T20" fmla="*/ 75 w 194"/>
              <a:gd name="T21" fmla="*/ 192 h 282"/>
              <a:gd name="T22" fmla="*/ 74 w 194"/>
              <a:gd name="T23" fmla="*/ 192 h 282"/>
              <a:gd name="T24" fmla="*/ 53 w 194"/>
              <a:gd name="T25" fmla="*/ 214 h 282"/>
              <a:gd name="T26" fmla="*/ 39 w 194"/>
              <a:gd name="T27" fmla="*/ 228 h 282"/>
              <a:gd name="T28" fmla="*/ 14 w 194"/>
              <a:gd name="T29" fmla="*/ 214 h 282"/>
              <a:gd name="T30" fmla="*/ 14 w 194"/>
              <a:gd name="T31" fmla="*/ 199 h 282"/>
              <a:gd name="T32" fmla="*/ 14 w 194"/>
              <a:gd name="T33" fmla="*/ 197 h 282"/>
              <a:gd name="T34" fmla="*/ 14 w 194"/>
              <a:gd name="T35" fmla="*/ 186 h 282"/>
              <a:gd name="T36" fmla="*/ 14 w 194"/>
              <a:gd name="T37" fmla="*/ 186 h 282"/>
              <a:gd name="T38" fmla="*/ 0 w 194"/>
              <a:gd name="T39" fmla="*/ 160 h 282"/>
              <a:gd name="T40" fmla="*/ 8 w 194"/>
              <a:gd name="T41" fmla="*/ 141 h 282"/>
              <a:gd name="T42" fmla="*/ 45 w 194"/>
              <a:gd name="T43" fmla="*/ 105 h 282"/>
              <a:gd name="T44" fmla="*/ 53 w 194"/>
              <a:gd name="T45" fmla="*/ 110 h 282"/>
              <a:gd name="T46" fmla="*/ 65 w 194"/>
              <a:gd name="T47" fmla="*/ 116 h 282"/>
              <a:gd name="T48" fmla="*/ 66 w 194"/>
              <a:gd name="T49" fmla="*/ 116 h 282"/>
              <a:gd name="T50" fmla="*/ 75 w 194"/>
              <a:gd name="T51" fmla="*/ 101 h 282"/>
              <a:gd name="T52" fmla="*/ 75 w 194"/>
              <a:gd name="T53" fmla="*/ 100 h 282"/>
              <a:gd name="T54" fmla="*/ 58 w 194"/>
              <a:gd name="T55" fmla="*/ 83 h 282"/>
              <a:gd name="T56" fmla="*/ 70 w 194"/>
              <a:gd name="T57" fmla="*/ 67 h 282"/>
              <a:gd name="T58" fmla="*/ 89 w 194"/>
              <a:gd name="T59" fmla="*/ 101 h 282"/>
              <a:gd name="T60" fmla="*/ 90 w 194"/>
              <a:gd name="T61" fmla="*/ 101 h 282"/>
              <a:gd name="T62" fmla="*/ 91 w 194"/>
              <a:gd name="T63" fmla="*/ 100 h 282"/>
              <a:gd name="T64" fmla="*/ 97 w 194"/>
              <a:gd name="T65" fmla="*/ 70 h 282"/>
              <a:gd name="T66" fmla="*/ 144 w 194"/>
              <a:gd name="T67" fmla="*/ 45 h 282"/>
              <a:gd name="T68" fmla="*/ 144 w 194"/>
              <a:gd name="T69" fmla="*/ 44 h 282"/>
              <a:gd name="T70" fmla="*/ 144 w 194"/>
              <a:gd name="T71" fmla="*/ 43 h 282"/>
              <a:gd name="T72" fmla="*/ 111 w 194"/>
              <a:gd name="T73" fmla="*/ 10 h 282"/>
              <a:gd name="T74" fmla="*/ 149 w 194"/>
              <a:gd name="T75" fmla="*/ 0 h 282"/>
              <a:gd name="T76" fmla="*/ 166 w 194"/>
              <a:gd name="T77" fmla="*/ 46 h 282"/>
              <a:gd name="T78" fmla="*/ 164 w 194"/>
              <a:gd name="T79" fmla="*/ 72 h 282"/>
              <a:gd name="T80" fmla="*/ 164 w 194"/>
              <a:gd name="T81" fmla="*/ 73 h 282"/>
              <a:gd name="T82" fmla="*/ 183 w 194"/>
              <a:gd name="T83" fmla="*/ 84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4" h="282">
                <a:moveTo>
                  <a:pt x="186" y="86"/>
                </a:moveTo>
                <a:cubicBezTo>
                  <a:pt x="194" y="131"/>
                  <a:pt x="194" y="131"/>
                  <a:pt x="194" y="131"/>
                </a:cubicBezTo>
                <a:cubicBezTo>
                  <a:pt x="157" y="178"/>
                  <a:pt x="157" y="178"/>
                  <a:pt x="157" y="178"/>
                </a:cubicBezTo>
                <a:cubicBezTo>
                  <a:pt x="156" y="179"/>
                  <a:pt x="156" y="179"/>
                  <a:pt x="156" y="179"/>
                </a:cubicBezTo>
                <a:cubicBezTo>
                  <a:pt x="116" y="226"/>
                  <a:pt x="116" y="226"/>
                  <a:pt x="116" y="226"/>
                </a:cubicBezTo>
                <a:cubicBezTo>
                  <a:pt x="115" y="227"/>
                  <a:pt x="115" y="227"/>
                  <a:pt x="116" y="227"/>
                </a:cubicBezTo>
                <a:cubicBezTo>
                  <a:pt x="130" y="243"/>
                  <a:pt x="130" y="243"/>
                  <a:pt x="130" y="243"/>
                </a:cubicBezTo>
                <a:cubicBezTo>
                  <a:pt x="91" y="282"/>
                  <a:pt x="91" y="282"/>
                  <a:pt x="91" y="282"/>
                </a:cubicBezTo>
                <a:cubicBezTo>
                  <a:pt x="67" y="268"/>
                  <a:pt x="67" y="268"/>
                  <a:pt x="67" y="268"/>
                </a:cubicBezTo>
                <a:cubicBezTo>
                  <a:pt x="76" y="193"/>
                  <a:pt x="76" y="193"/>
                  <a:pt x="76" y="193"/>
                </a:cubicBezTo>
                <a:cubicBezTo>
                  <a:pt x="76" y="192"/>
                  <a:pt x="76" y="192"/>
                  <a:pt x="75" y="192"/>
                </a:cubicBezTo>
                <a:cubicBezTo>
                  <a:pt x="75" y="192"/>
                  <a:pt x="75" y="192"/>
                  <a:pt x="74" y="192"/>
                </a:cubicBezTo>
                <a:cubicBezTo>
                  <a:pt x="53" y="214"/>
                  <a:pt x="53" y="214"/>
                  <a:pt x="53" y="214"/>
                </a:cubicBezTo>
                <a:cubicBezTo>
                  <a:pt x="39" y="228"/>
                  <a:pt x="39" y="228"/>
                  <a:pt x="39" y="228"/>
                </a:cubicBezTo>
                <a:cubicBezTo>
                  <a:pt x="14" y="214"/>
                  <a:pt x="14" y="214"/>
                  <a:pt x="14" y="214"/>
                </a:cubicBezTo>
                <a:cubicBezTo>
                  <a:pt x="14" y="199"/>
                  <a:pt x="14" y="199"/>
                  <a:pt x="14" y="199"/>
                </a:cubicBezTo>
                <a:cubicBezTo>
                  <a:pt x="14" y="197"/>
                  <a:pt x="14" y="197"/>
                  <a:pt x="14" y="197"/>
                </a:cubicBezTo>
                <a:cubicBezTo>
                  <a:pt x="14" y="186"/>
                  <a:pt x="14" y="186"/>
                  <a:pt x="14" y="186"/>
                </a:cubicBezTo>
                <a:cubicBezTo>
                  <a:pt x="14" y="186"/>
                  <a:pt x="14" y="186"/>
                  <a:pt x="14" y="186"/>
                </a:cubicBezTo>
                <a:cubicBezTo>
                  <a:pt x="0" y="160"/>
                  <a:pt x="0" y="160"/>
                  <a:pt x="0" y="160"/>
                </a:cubicBezTo>
                <a:cubicBezTo>
                  <a:pt x="8" y="141"/>
                  <a:pt x="8" y="141"/>
                  <a:pt x="8" y="141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6" y="116"/>
                  <a:pt x="66" y="116"/>
                  <a:pt x="66" y="116"/>
                </a:cubicBezTo>
                <a:cubicBezTo>
                  <a:pt x="75" y="101"/>
                  <a:pt x="75" y="101"/>
                  <a:pt x="75" y="101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58" y="83"/>
                  <a:pt x="58" y="83"/>
                  <a:pt x="58" y="83"/>
                </a:cubicBezTo>
                <a:cubicBezTo>
                  <a:pt x="70" y="67"/>
                  <a:pt x="70" y="67"/>
                  <a:pt x="70" y="67"/>
                </a:cubicBezTo>
                <a:cubicBezTo>
                  <a:pt x="89" y="101"/>
                  <a:pt x="89" y="101"/>
                  <a:pt x="89" y="101"/>
                </a:cubicBezTo>
                <a:cubicBezTo>
                  <a:pt x="89" y="101"/>
                  <a:pt x="90" y="101"/>
                  <a:pt x="90" y="101"/>
                </a:cubicBezTo>
                <a:cubicBezTo>
                  <a:pt x="90" y="101"/>
                  <a:pt x="90" y="101"/>
                  <a:pt x="91" y="100"/>
                </a:cubicBezTo>
                <a:cubicBezTo>
                  <a:pt x="97" y="70"/>
                  <a:pt x="97" y="70"/>
                  <a:pt x="97" y="70"/>
                </a:cubicBezTo>
                <a:cubicBezTo>
                  <a:pt x="144" y="45"/>
                  <a:pt x="144" y="45"/>
                  <a:pt x="144" y="45"/>
                </a:cubicBezTo>
                <a:cubicBezTo>
                  <a:pt x="144" y="45"/>
                  <a:pt x="144" y="44"/>
                  <a:pt x="144" y="44"/>
                </a:cubicBezTo>
                <a:cubicBezTo>
                  <a:pt x="144" y="44"/>
                  <a:pt x="144" y="44"/>
                  <a:pt x="144" y="43"/>
                </a:cubicBezTo>
                <a:cubicBezTo>
                  <a:pt x="111" y="10"/>
                  <a:pt x="111" y="10"/>
                  <a:pt x="111" y="10"/>
                </a:cubicBezTo>
                <a:cubicBezTo>
                  <a:pt x="149" y="0"/>
                  <a:pt x="149" y="0"/>
                  <a:pt x="149" y="0"/>
                </a:cubicBezTo>
                <a:cubicBezTo>
                  <a:pt x="166" y="46"/>
                  <a:pt x="166" y="46"/>
                  <a:pt x="166" y="46"/>
                </a:cubicBezTo>
                <a:cubicBezTo>
                  <a:pt x="164" y="72"/>
                  <a:pt x="164" y="72"/>
                  <a:pt x="164" y="72"/>
                </a:cubicBezTo>
                <a:cubicBezTo>
                  <a:pt x="164" y="72"/>
                  <a:pt x="164" y="73"/>
                  <a:pt x="164" y="73"/>
                </a:cubicBezTo>
                <a:cubicBezTo>
                  <a:pt x="183" y="84"/>
                  <a:pt x="183" y="84"/>
                  <a:pt x="183" y="84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46">
            <a:extLst>
              <a:ext uri="{FF2B5EF4-FFF2-40B4-BE49-F238E27FC236}">
                <a16:creationId xmlns:a16="http://schemas.microsoft.com/office/drawing/2014/main" id="{20CC3C28-8CB6-C5B9-9F2D-4AA22EF76B7B}"/>
              </a:ext>
            </a:extLst>
          </p:cNvPr>
          <p:cNvSpPr>
            <a:spLocks/>
          </p:cNvSpPr>
          <p:nvPr/>
        </p:nvSpPr>
        <p:spPr bwMode="auto">
          <a:xfrm>
            <a:off x="2670197" y="1493839"/>
            <a:ext cx="1101734" cy="974725"/>
          </a:xfrm>
          <a:custGeom>
            <a:avLst/>
            <a:gdLst>
              <a:gd name="T0" fmla="*/ 235 w 387"/>
              <a:gd name="T1" fmla="*/ 118 h 342"/>
              <a:gd name="T2" fmla="*/ 239 w 387"/>
              <a:gd name="T3" fmla="*/ 144 h 342"/>
              <a:gd name="T4" fmla="*/ 258 w 387"/>
              <a:gd name="T5" fmla="*/ 155 h 342"/>
              <a:gd name="T6" fmla="*/ 301 w 387"/>
              <a:gd name="T7" fmla="*/ 106 h 342"/>
              <a:gd name="T8" fmla="*/ 283 w 387"/>
              <a:gd name="T9" fmla="*/ 47 h 342"/>
              <a:gd name="T10" fmla="*/ 300 w 387"/>
              <a:gd name="T11" fmla="*/ 58 h 342"/>
              <a:gd name="T12" fmla="*/ 307 w 387"/>
              <a:gd name="T13" fmla="*/ 39 h 342"/>
              <a:gd name="T14" fmla="*/ 326 w 387"/>
              <a:gd name="T15" fmla="*/ 42 h 342"/>
              <a:gd name="T16" fmla="*/ 340 w 387"/>
              <a:gd name="T17" fmla="*/ 0 h 342"/>
              <a:gd name="T18" fmla="*/ 362 w 387"/>
              <a:gd name="T19" fmla="*/ 65 h 342"/>
              <a:gd name="T20" fmla="*/ 311 w 387"/>
              <a:gd name="T21" fmla="*/ 172 h 342"/>
              <a:gd name="T22" fmla="*/ 251 w 387"/>
              <a:gd name="T23" fmla="*/ 248 h 342"/>
              <a:gd name="T24" fmla="*/ 250 w 387"/>
              <a:gd name="T25" fmla="*/ 249 h 342"/>
              <a:gd name="T26" fmla="*/ 212 w 387"/>
              <a:gd name="T27" fmla="*/ 288 h 342"/>
              <a:gd name="T28" fmla="*/ 206 w 387"/>
              <a:gd name="T29" fmla="*/ 291 h 342"/>
              <a:gd name="T30" fmla="*/ 186 w 387"/>
              <a:gd name="T31" fmla="*/ 274 h 342"/>
              <a:gd name="T32" fmla="*/ 173 w 387"/>
              <a:gd name="T33" fmla="*/ 308 h 342"/>
              <a:gd name="T34" fmla="*/ 96 w 387"/>
              <a:gd name="T35" fmla="*/ 309 h 342"/>
              <a:gd name="T36" fmla="*/ 94 w 387"/>
              <a:gd name="T37" fmla="*/ 309 h 342"/>
              <a:gd name="T38" fmla="*/ 60 w 387"/>
              <a:gd name="T39" fmla="*/ 342 h 342"/>
              <a:gd name="T40" fmla="*/ 87 w 387"/>
              <a:gd name="T41" fmla="*/ 249 h 342"/>
              <a:gd name="T42" fmla="*/ 79 w 387"/>
              <a:gd name="T43" fmla="*/ 237 h 342"/>
              <a:gd name="T44" fmla="*/ 54 w 387"/>
              <a:gd name="T45" fmla="*/ 239 h 342"/>
              <a:gd name="T46" fmla="*/ 48 w 387"/>
              <a:gd name="T47" fmla="*/ 254 h 342"/>
              <a:gd name="T48" fmla="*/ 12 w 387"/>
              <a:gd name="T49" fmla="*/ 232 h 342"/>
              <a:gd name="T50" fmla="*/ 0 w 387"/>
              <a:gd name="T51" fmla="*/ 219 h 342"/>
              <a:gd name="T52" fmla="*/ 50 w 387"/>
              <a:gd name="T53" fmla="*/ 213 h 342"/>
              <a:gd name="T54" fmla="*/ 64 w 387"/>
              <a:gd name="T55" fmla="*/ 207 h 342"/>
              <a:gd name="T56" fmla="*/ 62 w 387"/>
              <a:gd name="T57" fmla="*/ 184 h 342"/>
              <a:gd name="T58" fmla="*/ 95 w 387"/>
              <a:gd name="T59" fmla="*/ 195 h 342"/>
              <a:gd name="T60" fmla="*/ 96 w 387"/>
              <a:gd name="T61" fmla="*/ 195 h 342"/>
              <a:gd name="T62" fmla="*/ 128 w 387"/>
              <a:gd name="T63" fmla="*/ 167 h 342"/>
              <a:gd name="T64" fmla="*/ 129 w 387"/>
              <a:gd name="T65" fmla="*/ 167 h 342"/>
              <a:gd name="T66" fmla="*/ 172 w 387"/>
              <a:gd name="T67" fmla="*/ 161 h 342"/>
              <a:gd name="T68" fmla="*/ 159 w 387"/>
              <a:gd name="T69" fmla="*/ 198 h 342"/>
              <a:gd name="T70" fmla="*/ 192 w 387"/>
              <a:gd name="T71" fmla="*/ 200 h 342"/>
              <a:gd name="T72" fmla="*/ 218 w 387"/>
              <a:gd name="T73" fmla="*/ 185 h 342"/>
              <a:gd name="T74" fmla="*/ 219 w 387"/>
              <a:gd name="T75" fmla="*/ 183 h 342"/>
              <a:gd name="T76" fmla="*/ 202 w 387"/>
              <a:gd name="T77" fmla="*/ 139 h 342"/>
              <a:gd name="T78" fmla="*/ 181 w 387"/>
              <a:gd name="T79" fmla="*/ 113 h 342"/>
              <a:gd name="T80" fmla="*/ 202 w 387"/>
              <a:gd name="T81" fmla="*/ 97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87" h="342">
                <a:moveTo>
                  <a:pt x="203" y="98"/>
                </a:moveTo>
                <a:cubicBezTo>
                  <a:pt x="235" y="118"/>
                  <a:pt x="235" y="118"/>
                  <a:pt x="235" y="118"/>
                </a:cubicBezTo>
                <a:cubicBezTo>
                  <a:pt x="239" y="143"/>
                  <a:pt x="239" y="143"/>
                  <a:pt x="239" y="143"/>
                </a:cubicBezTo>
                <a:cubicBezTo>
                  <a:pt x="239" y="144"/>
                  <a:pt x="239" y="144"/>
                  <a:pt x="239" y="144"/>
                </a:cubicBezTo>
                <a:cubicBezTo>
                  <a:pt x="257" y="155"/>
                  <a:pt x="257" y="155"/>
                  <a:pt x="257" y="155"/>
                </a:cubicBezTo>
                <a:cubicBezTo>
                  <a:pt x="257" y="155"/>
                  <a:pt x="257" y="155"/>
                  <a:pt x="258" y="155"/>
                </a:cubicBezTo>
                <a:cubicBezTo>
                  <a:pt x="301" y="107"/>
                  <a:pt x="301" y="107"/>
                  <a:pt x="301" y="107"/>
                </a:cubicBezTo>
                <a:cubicBezTo>
                  <a:pt x="301" y="107"/>
                  <a:pt x="301" y="106"/>
                  <a:pt x="301" y="106"/>
                </a:cubicBezTo>
                <a:cubicBezTo>
                  <a:pt x="267" y="70"/>
                  <a:pt x="267" y="70"/>
                  <a:pt x="267" y="70"/>
                </a:cubicBezTo>
                <a:cubicBezTo>
                  <a:pt x="283" y="47"/>
                  <a:pt x="283" y="47"/>
                  <a:pt x="283" y="47"/>
                </a:cubicBezTo>
                <a:cubicBezTo>
                  <a:pt x="300" y="58"/>
                  <a:pt x="300" y="58"/>
                  <a:pt x="300" y="58"/>
                </a:cubicBezTo>
                <a:cubicBezTo>
                  <a:pt x="300" y="58"/>
                  <a:pt x="300" y="58"/>
                  <a:pt x="300" y="58"/>
                </a:cubicBezTo>
                <a:cubicBezTo>
                  <a:pt x="301" y="58"/>
                  <a:pt x="301" y="58"/>
                  <a:pt x="301" y="58"/>
                </a:cubicBezTo>
                <a:cubicBezTo>
                  <a:pt x="307" y="39"/>
                  <a:pt x="307" y="39"/>
                  <a:pt x="307" y="39"/>
                </a:cubicBezTo>
                <a:cubicBezTo>
                  <a:pt x="312" y="39"/>
                  <a:pt x="312" y="39"/>
                  <a:pt x="312" y="39"/>
                </a:cubicBezTo>
                <a:cubicBezTo>
                  <a:pt x="326" y="42"/>
                  <a:pt x="326" y="42"/>
                  <a:pt x="326" y="42"/>
                </a:cubicBezTo>
                <a:cubicBezTo>
                  <a:pt x="326" y="43"/>
                  <a:pt x="326" y="42"/>
                  <a:pt x="327" y="42"/>
                </a:cubicBezTo>
                <a:cubicBezTo>
                  <a:pt x="340" y="0"/>
                  <a:pt x="340" y="0"/>
                  <a:pt x="340" y="0"/>
                </a:cubicBezTo>
                <a:cubicBezTo>
                  <a:pt x="387" y="46"/>
                  <a:pt x="387" y="46"/>
                  <a:pt x="387" y="46"/>
                </a:cubicBezTo>
                <a:cubicBezTo>
                  <a:pt x="362" y="65"/>
                  <a:pt x="362" y="65"/>
                  <a:pt x="362" y="65"/>
                </a:cubicBezTo>
                <a:cubicBezTo>
                  <a:pt x="362" y="65"/>
                  <a:pt x="362" y="65"/>
                  <a:pt x="362" y="66"/>
                </a:cubicBezTo>
                <a:cubicBezTo>
                  <a:pt x="311" y="172"/>
                  <a:pt x="311" y="172"/>
                  <a:pt x="311" y="172"/>
                </a:cubicBezTo>
                <a:cubicBezTo>
                  <a:pt x="276" y="243"/>
                  <a:pt x="276" y="243"/>
                  <a:pt x="276" y="243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0" y="248"/>
                  <a:pt x="250" y="248"/>
                  <a:pt x="250" y="249"/>
                </a:cubicBezTo>
                <a:cubicBezTo>
                  <a:pt x="250" y="249"/>
                  <a:pt x="250" y="249"/>
                  <a:pt x="250" y="249"/>
                </a:cubicBezTo>
                <a:cubicBezTo>
                  <a:pt x="261" y="270"/>
                  <a:pt x="261" y="270"/>
                  <a:pt x="261" y="270"/>
                </a:cubicBezTo>
                <a:cubicBezTo>
                  <a:pt x="212" y="288"/>
                  <a:pt x="212" y="288"/>
                  <a:pt x="212" y="288"/>
                </a:cubicBezTo>
                <a:cubicBezTo>
                  <a:pt x="210" y="289"/>
                  <a:pt x="210" y="289"/>
                  <a:pt x="210" y="289"/>
                </a:cubicBezTo>
                <a:cubicBezTo>
                  <a:pt x="206" y="291"/>
                  <a:pt x="206" y="291"/>
                  <a:pt x="206" y="291"/>
                </a:cubicBezTo>
                <a:cubicBezTo>
                  <a:pt x="186" y="274"/>
                  <a:pt x="186" y="274"/>
                  <a:pt x="186" y="274"/>
                </a:cubicBezTo>
                <a:cubicBezTo>
                  <a:pt x="186" y="274"/>
                  <a:pt x="186" y="274"/>
                  <a:pt x="186" y="274"/>
                </a:cubicBezTo>
                <a:cubicBezTo>
                  <a:pt x="185" y="274"/>
                  <a:pt x="185" y="274"/>
                  <a:pt x="185" y="274"/>
                </a:cubicBezTo>
                <a:cubicBezTo>
                  <a:pt x="173" y="308"/>
                  <a:pt x="173" y="308"/>
                  <a:pt x="173" y="308"/>
                </a:cubicBezTo>
                <a:cubicBezTo>
                  <a:pt x="109" y="325"/>
                  <a:pt x="109" y="325"/>
                  <a:pt x="109" y="325"/>
                </a:cubicBezTo>
                <a:cubicBezTo>
                  <a:pt x="96" y="309"/>
                  <a:pt x="96" y="309"/>
                  <a:pt x="96" y="309"/>
                </a:cubicBezTo>
                <a:cubicBezTo>
                  <a:pt x="96" y="308"/>
                  <a:pt x="95" y="308"/>
                  <a:pt x="95" y="308"/>
                </a:cubicBezTo>
                <a:cubicBezTo>
                  <a:pt x="95" y="308"/>
                  <a:pt x="95" y="309"/>
                  <a:pt x="94" y="309"/>
                </a:cubicBezTo>
                <a:cubicBezTo>
                  <a:pt x="88" y="332"/>
                  <a:pt x="88" y="332"/>
                  <a:pt x="88" y="332"/>
                </a:cubicBezTo>
                <a:cubicBezTo>
                  <a:pt x="60" y="342"/>
                  <a:pt x="60" y="342"/>
                  <a:pt x="60" y="342"/>
                </a:cubicBezTo>
                <a:cubicBezTo>
                  <a:pt x="53" y="309"/>
                  <a:pt x="53" y="309"/>
                  <a:pt x="53" y="309"/>
                </a:cubicBezTo>
                <a:cubicBezTo>
                  <a:pt x="87" y="249"/>
                  <a:pt x="87" y="249"/>
                  <a:pt x="87" y="249"/>
                </a:cubicBezTo>
                <a:cubicBezTo>
                  <a:pt x="87" y="249"/>
                  <a:pt x="87" y="249"/>
                  <a:pt x="87" y="248"/>
                </a:cubicBezTo>
                <a:cubicBezTo>
                  <a:pt x="79" y="237"/>
                  <a:pt x="79" y="237"/>
                  <a:pt x="79" y="237"/>
                </a:cubicBezTo>
                <a:cubicBezTo>
                  <a:pt x="78" y="237"/>
                  <a:pt x="78" y="237"/>
                  <a:pt x="78" y="237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54" y="240"/>
                  <a:pt x="54" y="240"/>
                  <a:pt x="54" y="240"/>
                </a:cubicBezTo>
                <a:cubicBezTo>
                  <a:pt x="48" y="254"/>
                  <a:pt x="48" y="254"/>
                  <a:pt x="48" y="254"/>
                </a:cubicBezTo>
                <a:cubicBezTo>
                  <a:pt x="17" y="260"/>
                  <a:pt x="17" y="260"/>
                  <a:pt x="17" y="260"/>
                </a:cubicBezTo>
                <a:cubicBezTo>
                  <a:pt x="12" y="232"/>
                  <a:pt x="12" y="232"/>
                  <a:pt x="12" y="232"/>
                </a:cubicBezTo>
                <a:cubicBezTo>
                  <a:pt x="12" y="232"/>
                  <a:pt x="12" y="232"/>
                  <a:pt x="12" y="232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01"/>
                  <a:pt x="0" y="201"/>
                  <a:pt x="0" y="201"/>
                </a:cubicBezTo>
                <a:cubicBezTo>
                  <a:pt x="50" y="213"/>
                  <a:pt x="50" y="213"/>
                  <a:pt x="50" y="213"/>
                </a:cubicBezTo>
                <a:cubicBezTo>
                  <a:pt x="51" y="213"/>
                  <a:pt x="51" y="213"/>
                  <a:pt x="51" y="213"/>
                </a:cubicBezTo>
                <a:cubicBezTo>
                  <a:pt x="64" y="207"/>
                  <a:pt x="64" y="207"/>
                  <a:pt x="64" y="207"/>
                </a:cubicBezTo>
                <a:cubicBezTo>
                  <a:pt x="64" y="206"/>
                  <a:pt x="64" y="206"/>
                  <a:pt x="64" y="206"/>
                </a:cubicBezTo>
                <a:cubicBezTo>
                  <a:pt x="62" y="184"/>
                  <a:pt x="62" y="184"/>
                  <a:pt x="62" y="184"/>
                </a:cubicBezTo>
                <a:cubicBezTo>
                  <a:pt x="76" y="179"/>
                  <a:pt x="76" y="179"/>
                  <a:pt x="76" y="179"/>
                </a:cubicBezTo>
                <a:cubicBezTo>
                  <a:pt x="95" y="195"/>
                  <a:pt x="95" y="195"/>
                  <a:pt x="95" y="195"/>
                </a:cubicBezTo>
                <a:cubicBezTo>
                  <a:pt x="95" y="196"/>
                  <a:pt x="95" y="196"/>
                  <a:pt x="95" y="196"/>
                </a:cubicBezTo>
                <a:cubicBezTo>
                  <a:pt x="96" y="196"/>
                  <a:pt x="96" y="195"/>
                  <a:pt x="96" y="195"/>
                </a:cubicBezTo>
                <a:cubicBezTo>
                  <a:pt x="105" y="149"/>
                  <a:pt x="105" y="149"/>
                  <a:pt x="105" y="149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128" y="168"/>
                  <a:pt x="129" y="167"/>
                  <a:pt x="129" y="167"/>
                </a:cubicBezTo>
                <a:cubicBezTo>
                  <a:pt x="145" y="142"/>
                  <a:pt x="145" y="142"/>
                  <a:pt x="145" y="142"/>
                </a:cubicBezTo>
                <a:cubicBezTo>
                  <a:pt x="172" y="161"/>
                  <a:pt x="172" y="161"/>
                  <a:pt x="172" y="161"/>
                </a:cubicBezTo>
                <a:cubicBezTo>
                  <a:pt x="159" y="197"/>
                  <a:pt x="159" y="197"/>
                  <a:pt x="159" y="197"/>
                </a:cubicBezTo>
                <a:cubicBezTo>
                  <a:pt x="159" y="197"/>
                  <a:pt x="159" y="197"/>
                  <a:pt x="159" y="198"/>
                </a:cubicBezTo>
                <a:cubicBezTo>
                  <a:pt x="160" y="198"/>
                  <a:pt x="160" y="198"/>
                  <a:pt x="160" y="198"/>
                </a:cubicBezTo>
                <a:cubicBezTo>
                  <a:pt x="192" y="200"/>
                  <a:pt x="192" y="200"/>
                  <a:pt x="192" y="200"/>
                </a:cubicBezTo>
                <a:cubicBezTo>
                  <a:pt x="192" y="200"/>
                  <a:pt x="192" y="200"/>
                  <a:pt x="193" y="200"/>
                </a:cubicBezTo>
                <a:cubicBezTo>
                  <a:pt x="218" y="185"/>
                  <a:pt x="218" y="185"/>
                  <a:pt x="218" y="185"/>
                </a:cubicBezTo>
                <a:cubicBezTo>
                  <a:pt x="219" y="185"/>
                  <a:pt x="219" y="184"/>
                  <a:pt x="219" y="184"/>
                </a:cubicBezTo>
                <a:cubicBezTo>
                  <a:pt x="219" y="184"/>
                  <a:pt x="219" y="184"/>
                  <a:pt x="219" y="183"/>
                </a:cubicBezTo>
                <a:cubicBezTo>
                  <a:pt x="202" y="163"/>
                  <a:pt x="202" y="163"/>
                  <a:pt x="202" y="163"/>
                </a:cubicBezTo>
                <a:cubicBezTo>
                  <a:pt x="202" y="139"/>
                  <a:pt x="202" y="139"/>
                  <a:pt x="202" y="139"/>
                </a:cubicBezTo>
                <a:cubicBezTo>
                  <a:pt x="202" y="138"/>
                  <a:pt x="201" y="138"/>
                  <a:pt x="201" y="138"/>
                </a:cubicBezTo>
                <a:cubicBezTo>
                  <a:pt x="181" y="113"/>
                  <a:pt x="181" y="113"/>
                  <a:pt x="181" y="113"/>
                </a:cubicBezTo>
                <a:cubicBezTo>
                  <a:pt x="201" y="97"/>
                  <a:pt x="201" y="97"/>
                  <a:pt x="201" y="97"/>
                </a:cubicBezTo>
                <a:cubicBezTo>
                  <a:pt x="202" y="97"/>
                  <a:pt x="202" y="97"/>
                  <a:pt x="202" y="97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47">
            <a:extLst>
              <a:ext uri="{FF2B5EF4-FFF2-40B4-BE49-F238E27FC236}">
                <a16:creationId xmlns:a16="http://schemas.microsoft.com/office/drawing/2014/main" id="{D5FD9C12-F4C8-1E81-FDDC-585CAA5106E8}"/>
              </a:ext>
            </a:extLst>
          </p:cNvPr>
          <p:cNvSpPr>
            <a:spLocks/>
          </p:cNvSpPr>
          <p:nvPr/>
        </p:nvSpPr>
        <p:spPr bwMode="auto">
          <a:xfrm>
            <a:off x="3906869" y="1679576"/>
            <a:ext cx="369891" cy="512763"/>
          </a:xfrm>
          <a:custGeom>
            <a:avLst/>
            <a:gdLst>
              <a:gd name="T0" fmla="*/ 25 w 130"/>
              <a:gd name="T1" fmla="*/ 146 h 180"/>
              <a:gd name="T2" fmla="*/ 35 w 130"/>
              <a:gd name="T3" fmla="*/ 169 h 180"/>
              <a:gd name="T4" fmla="*/ 56 w 130"/>
              <a:gd name="T5" fmla="*/ 180 h 180"/>
              <a:gd name="T6" fmla="*/ 70 w 130"/>
              <a:gd name="T7" fmla="*/ 178 h 180"/>
              <a:gd name="T8" fmla="*/ 78 w 130"/>
              <a:gd name="T9" fmla="*/ 176 h 180"/>
              <a:gd name="T10" fmla="*/ 107 w 130"/>
              <a:gd name="T11" fmla="*/ 163 h 180"/>
              <a:gd name="T12" fmla="*/ 130 w 130"/>
              <a:gd name="T13" fmla="*/ 86 h 180"/>
              <a:gd name="T14" fmla="*/ 122 w 130"/>
              <a:gd name="T15" fmla="*/ 70 h 180"/>
              <a:gd name="T16" fmla="*/ 121 w 130"/>
              <a:gd name="T17" fmla="*/ 69 h 180"/>
              <a:gd name="T18" fmla="*/ 107 w 130"/>
              <a:gd name="T19" fmla="*/ 40 h 180"/>
              <a:gd name="T20" fmla="*/ 54 w 130"/>
              <a:gd name="T21" fmla="*/ 20 h 180"/>
              <a:gd name="T22" fmla="*/ 54 w 130"/>
              <a:gd name="T23" fmla="*/ 20 h 180"/>
              <a:gd name="T24" fmla="*/ 44 w 130"/>
              <a:gd name="T25" fmla="*/ 0 h 180"/>
              <a:gd name="T26" fmla="*/ 4 w 130"/>
              <a:gd name="T27" fmla="*/ 12 h 180"/>
              <a:gd name="T28" fmla="*/ 0 w 130"/>
              <a:gd name="T29" fmla="*/ 37 h 180"/>
              <a:gd name="T30" fmla="*/ 3 w 130"/>
              <a:gd name="T31" fmla="*/ 61 h 180"/>
              <a:gd name="T32" fmla="*/ 15 w 130"/>
              <a:gd name="T33" fmla="*/ 75 h 180"/>
              <a:gd name="T34" fmla="*/ 15 w 130"/>
              <a:gd name="T35" fmla="*/ 76 h 180"/>
              <a:gd name="T36" fmla="*/ 5 w 130"/>
              <a:gd name="T37" fmla="*/ 99 h 180"/>
              <a:gd name="T38" fmla="*/ 24 w 130"/>
              <a:gd name="T39" fmla="*/ 14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0" h="180">
                <a:moveTo>
                  <a:pt x="25" y="146"/>
                </a:moveTo>
                <a:cubicBezTo>
                  <a:pt x="35" y="169"/>
                  <a:pt x="35" y="169"/>
                  <a:pt x="35" y="169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70" y="178"/>
                  <a:pt x="70" y="178"/>
                  <a:pt x="70" y="178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107" y="163"/>
                  <a:pt x="107" y="163"/>
                  <a:pt x="107" y="163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22" y="70"/>
                  <a:pt x="122" y="70"/>
                  <a:pt x="122" y="70"/>
                </a:cubicBezTo>
                <a:cubicBezTo>
                  <a:pt x="121" y="69"/>
                  <a:pt x="121" y="69"/>
                  <a:pt x="121" y="69"/>
                </a:cubicBezTo>
                <a:cubicBezTo>
                  <a:pt x="107" y="40"/>
                  <a:pt x="107" y="40"/>
                  <a:pt x="107" y="4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44" y="0"/>
                  <a:pt x="44" y="0"/>
                  <a:pt x="44" y="0"/>
                </a:cubicBezTo>
                <a:cubicBezTo>
                  <a:pt x="4" y="12"/>
                  <a:pt x="4" y="12"/>
                  <a:pt x="4" y="12"/>
                </a:cubicBezTo>
                <a:cubicBezTo>
                  <a:pt x="0" y="37"/>
                  <a:pt x="0" y="37"/>
                  <a:pt x="0" y="37"/>
                </a:cubicBezTo>
                <a:cubicBezTo>
                  <a:pt x="3" y="61"/>
                  <a:pt x="3" y="61"/>
                  <a:pt x="3" y="61"/>
                </a:cubicBezTo>
                <a:cubicBezTo>
                  <a:pt x="15" y="75"/>
                  <a:pt x="15" y="75"/>
                  <a:pt x="15" y="75"/>
                </a:cubicBezTo>
                <a:cubicBezTo>
                  <a:pt x="15" y="75"/>
                  <a:pt x="15" y="75"/>
                  <a:pt x="15" y="76"/>
                </a:cubicBezTo>
                <a:cubicBezTo>
                  <a:pt x="5" y="99"/>
                  <a:pt x="5" y="99"/>
                  <a:pt x="5" y="99"/>
                </a:cubicBezTo>
                <a:cubicBezTo>
                  <a:pt x="24" y="145"/>
                  <a:pt x="24" y="145"/>
                  <a:pt x="24" y="145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48">
            <a:extLst>
              <a:ext uri="{FF2B5EF4-FFF2-40B4-BE49-F238E27FC236}">
                <a16:creationId xmlns:a16="http://schemas.microsoft.com/office/drawing/2014/main" id="{A913AF30-3E15-5CE3-ADEC-56C0F891D00B}"/>
              </a:ext>
            </a:extLst>
          </p:cNvPr>
          <p:cNvSpPr>
            <a:spLocks/>
          </p:cNvSpPr>
          <p:nvPr/>
        </p:nvSpPr>
        <p:spPr bwMode="auto">
          <a:xfrm>
            <a:off x="3986245" y="1049339"/>
            <a:ext cx="250827" cy="250825"/>
          </a:xfrm>
          <a:custGeom>
            <a:avLst/>
            <a:gdLst>
              <a:gd name="T0" fmla="*/ 9 w 88"/>
              <a:gd name="T1" fmla="*/ 64 h 88"/>
              <a:gd name="T2" fmla="*/ 50 w 88"/>
              <a:gd name="T3" fmla="*/ 88 h 88"/>
              <a:gd name="T4" fmla="*/ 61 w 88"/>
              <a:gd name="T5" fmla="*/ 70 h 88"/>
              <a:gd name="T6" fmla="*/ 61 w 88"/>
              <a:gd name="T7" fmla="*/ 69 h 88"/>
              <a:gd name="T8" fmla="*/ 88 w 88"/>
              <a:gd name="T9" fmla="*/ 57 h 88"/>
              <a:gd name="T10" fmla="*/ 80 w 88"/>
              <a:gd name="T11" fmla="*/ 37 h 88"/>
              <a:gd name="T12" fmla="*/ 46 w 88"/>
              <a:gd name="T13" fmla="*/ 47 h 88"/>
              <a:gd name="T14" fmla="*/ 46 w 88"/>
              <a:gd name="T15" fmla="*/ 47 h 88"/>
              <a:gd name="T16" fmla="*/ 45 w 88"/>
              <a:gd name="T17" fmla="*/ 47 h 88"/>
              <a:gd name="T18" fmla="*/ 45 w 88"/>
              <a:gd name="T19" fmla="*/ 30 h 88"/>
              <a:gd name="T20" fmla="*/ 46 w 88"/>
              <a:gd name="T21" fmla="*/ 29 h 88"/>
              <a:gd name="T22" fmla="*/ 69 w 88"/>
              <a:gd name="T23" fmla="*/ 14 h 88"/>
              <a:gd name="T24" fmla="*/ 37 w 88"/>
              <a:gd name="T25" fmla="*/ 0 h 88"/>
              <a:gd name="T26" fmla="*/ 14 w 88"/>
              <a:gd name="T27" fmla="*/ 4 h 88"/>
              <a:gd name="T28" fmla="*/ 0 w 88"/>
              <a:gd name="T29" fmla="*/ 27 h 88"/>
              <a:gd name="T30" fmla="*/ 25 w 88"/>
              <a:gd name="T31" fmla="*/ 44 h 88"/>
              <a:gd name="T32" fmla="*/ 26 w 88"/>
              <a:gd name="T33" fmla="*/ 44 h 88"/>
              <a:gd name="T34" fmla="*/ 25 w 88"/>
              <a:gd name="T35" fmla="*/ 45 h 88"/>
              <a:gd name="T36" fmla="*/ 9 w 88"/>
              <a:gd name="T37" fmla="*/ 64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8" h="88">
                <a:moveTo>
                  <a:pt x="9" y="64"/>
                </a:moveTo>
                <a:cubicBezTo>
                  <a:pt x="50" y="88"/>
                  <a:pt x="50" y="88"/>
                  <a:pt x="50" y="88"/>
                </a:cubicBezTo>
                <a:cubicBezTo>
                  <a:pt x="61" y="70"/>
                  <a:pt x="61" y="70"/>
                  <a:pt x="61" y="70"/>
                </a:cubicBezTo>
                <a:cubicBezTo>
                  <a:pt x="61" y="70"/>
                  <a:pt x="61" y="70"/>
                  <a:pt x="61" y="69"/>
                </a:cubicBezTo>
                <a:cubicBezTo>
                  <a:pt x="88" y="57"/>
                  <a:pt x="88" y="57"/>
                  <a:pt x="88" y="57"/>
                </a:cubicBezTo>
                <a:cubicBezTo>
                  <a:pt x="80" y="37"/>
                  <a:pt x="80" y="37"/>
                  <a:pt x="80" y="37"/>
                </a:cubicBezTo>
                <a:cubicBezTo>
                  <a:pt x="46" y="47"/>
                  <a:pt x="46" y="47"/>
                  <a:pt x="46" y="47"/>
                </a:cubicBezTo>
                <a:cubicBezTo>
                  <a:pt x="46" y="48"/>
                  <a:pt x="46" y="48"/>
                  <a:pt x="46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29"/>
                  <a:pt x="45" y="29"/>
                  <a:pt x="46" y="29"/>
                </a:cubicBezTo>
                <a:cubicBezTo>
                  <a:pt x="69" y="14"/>
                  <a:pt x="69" y="14"/>
                  <a:pt x="69" y="14"/>
                </a:cubicBezTo>
                <a:cubicBezTo>
                  <a:pt x="37" y="0"/>
                  <a:pt x="37" y="0"/>
                  <a:pt x="37" y="0"/>
                </a:cubicBezTo>
                <a:cubicBezTo>
                  <a:pt x="14" y="4"/>
                  <a:pt x="14" y="4"/>
                  <a:pt x="14" y="4"/>
                </a:cubicBezTo>
                <a:cubicBezTo>
                  <a:pt x="0" y="27"/>
                  <a:pt x="0" y="27"/>
                  <a:pt x="0" y="27"/>
                </a:cubicBezTo>
                <a:cubicBezTo>
                  <a:pt x="25" y="44"/>
                  <a:pt x="25" y="44"/>
                  <a:pt x="25" y="44"/>
                </a:cubicBezTo>
                <a:cubicBezTo>
                  <a:pt x="26" y="44"/>
                  <a:pt x="26" y="44"/>
                  <a:pt x="26" y="44"/>
                </a:cubicBezTo>
                <a:cubicBezTo>
                  <a:pt x="26" y="45"/>
                  <a:pt x="26" y="45"/>
                  <a:pt x="25" y="45"/>
                </a:cubicBezTo>
                <a:lnTo>
                  <a:pt x="9" y="64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49">
            <a:extLst>
              <a:ext uri="{FF2B5EF4-FFF2-40B4-BE49-F238E27FC236}">
                <a16:creationId xmlns:a16="http://schemas.microsoft.com/office/drawing/2014/main" id="{69331FE9-79A1-3183-45DF-F2DA8AB5EAF9}"/>
              </a:ext>
            </a:extLst>
          </p:cNvPr>
          <p:cNvSpPr>
            <a:spLocks/>
          </p:cNvSpPr>
          <p:nvPr/>
        </p:nvSpPr>
        <p:spPr bwMode="auto">
          <a:xfrm>
            <a:off x="4519649" y="752476"/>
            <a:ext cx="130176" cy="182563"/>
          </a:xfrm>
          <a:custGeom>
            <a:avLst/>
            <a:gdLst>
              <a:gd name="T0" fmla="*/ 0 w 82"/>
              <a:gd name="T1" fmla="*/ 83 h 115"/>
              <a:gd name="T2" fmla="*/ 73 w 82"/>
              <a:gd name="T3" fmla="*/ 115 h 115"/>
              <a:gd name="T4" fmla="*/ 82 w 82"/>
              <a:gd name="T5" fmla="*/ 18 h 115"/>
              <a:gd name="T6" fmla="*/ 39 w 82"/>
              <a:gd name="T7" fmla="*/ 0 h 115"/>
              <a:gd name="T8" fmla="*/ 0 w 82"/>
              <a:gd name="T9" fmla="*/ 83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115">
                <a:moveTo>
                  <a:pt x="0" y="83"/>
                </a:moveTo>
                <a:lnTo>
                  <a:pt x="73" y="115"/>
                </a:lnTo>
                <a:lnTo>
                  <a:pt x="82" y="18"/>
                </a:lnTo>
                <a:lnTo>
                  <a:pt x="39" y="0"/>
                </a:lnTo>
                <a:lnTo>
                  <a:pt x="0" y="83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50">
            <a:extLst>
              <a:ext uri="{FF2B5EF4-FFF2-40B4-BE49-F238E27FC236}">
                <a16:creationId xmlns:a16="http://schemas.microsoft.com/office/drawing/2014/main" id="{ECA70DE2-AA32-E632-0A1C-1468B11C0E02}"/>
              </a:ext>
            </a:extLst>
          </p:cNvPr>
          <p:cNvSpPr>
            <a:spLocks/>
          </p:cNvSpPr>
          <p:nvPr/>
        </p:nvSpPr>
        <p:spPr bwMode="auto">
          <a:xfrm>
            <a:off x="4972090" y="508001"/>
            <a:ext cx="688981" cy="549275"/>
          </a:xfrm>
          <a:custGeom>
            <a:avLst/>
            <a:gdLst>
              <a:gd name="T0" fmla="*/ 51 w 242"/>
              <a:gd name="T1" fmla="*/ 151 h 193"/>
              <a:gd name="T2" fmla="*/ 96 w 242"/>
              <a:gd name="T3" fmla="*/ 193 h 193"/>
              <a:gd name="T4" fmla="*/ 128 w 242"/>
              <a:gd name="T5" fmla="*/ 173 h 193"/>
              <a:gd name="T6" fmla="*/ 128 w 242"/>
              <a:gd name="T7" fmla="*/ 150 h 193"/>
              <a:gd name="T8" fmla="*/ 128 w 242"/>
              <a:gd name="T9" fmla="*/ 149 h 193"/>
              <a:gd name="T10" fmla="*/ 128 w 242"/>
              <a:gd name="T11" fmla="*/ 149 h 193"/>
              <a:gd name="T12" fmla="*/ 193 w 242"/>
              <a:gd name="T13" fmla="*/ 151 h 193"/>
              <a:gd name="T14" fmla="*/ 242 w 242"/>
              <a:gd name="T15" fmla="*/ 107 h 193"/>
              <a:gd name="T16" fmla="*/ 240 w 242"/>
              <a:gd name="T17" fmla="*/ 69 h 193"/>
              <a:gd name="T18" fmla="*/ 224 w 242"/>
              <a:gd name="T19" fmla="*/ 73 h 193"/>
              <a:gd name="T20" fmla="*/ 214 w 242"/>
              <a:gd name="T21" fmla="*/ 99 h 193"/>
              <a:gd name="T22" fmla="*/ 213 w 242"/>
              <a:gd name="T23" fmla="*/ 99 h 193"/>
              <a:gd name="T24" fmla="*/ 196 w 242"/>
              <a:gd name="T25" fmla="*/ 114 h 193"/>
              <a:gd name="T26" fmla="*/ 195 w 242"/>
              <a:gd name="T27" fmla="*/ 114 h 193"/>
              <a:gd name="T28" fmla="*/ 158 w 242"/>
              <a:gd name="T29" fmla="*/ 75 h 193"/>
              <a:gd name="T30" fmla="*/ 158 w 242"/>
              <a:gd name="T31" fmla="*/ 74 h 193"/>
              <a:gd name="T32" fmla="*/ 190 w 242"/>
              <a:gd name="T33" fmla="*/ 37 h 193"/>
              <a:gd name="T34" fmla="*/ 174 w 242"/>
              <a:gd name="T35" fmla="*/ 26 h 193"/>
              <a:gd name="T36" fmla="*/ 122 w 242"/>
              <a:gd name="T37" fmla="*/ 37 h 193"/>
              <a:gd name="T38" fmla="*/ 122 w 242"/>
              <a:gd name="T39" fmla="*/ 36 h 193"/>
              <a:gd name="T40" fmla="*/ 121 w 242"/>
              <a:gd name="T41" fmla="*/ 36 h 193"/>
              <a:gd name="T42" fmla="*/ 124 w 242"/>
              <a:gd name="T43" fmla="*/ 0 h 193"/>
              <a:gd name="T44" fmla="*/ 69 w 242"/>
              <a:gd name="T45" fmla="*/ 6 h 193"/>
              <a:gd name="T46" fmla="*/ 57 w 242"/>
              <a:gd name="T47" fmla="*/ 20 h 193"/>
              <a:gd name="T48" fmla="*/ 112 w 242"/>
              <a:gd name="T49" fmla="*/ 61 h 193"/>
              <a:gd name="T50" fmla="*/ 112 w 242"/>
              <a:gd name="T51" fmla="*/ 62 h 193"/>
              <a:gd name="T52" fmla="*/ 106 w 242"/>
              <a:gd name="T53" fmla="*/ 81 h 193"/>
              <a:gd name="T54" fmla="*/ 105 w 242"/>
              <a:gd name="T55" fmla="*/ 82 h 193"/>
              <a:gd name="T56" fmla="*/ 105 w 242"/>
              <a:gd name="T57" fmla="*/ 82 h 193"/>
              <a:gd name="T58" fmla="*/ 75 w 242"/>
              <a:gd name="T59" fmla="*/ 65 h 193"/>
              <a:gd name="T60" fmla="*/ 0 w 242"/>
              <a:gd name="T61" fmla="*/ 82 h 193"/>
              <a:gd name="T62" fmla="*/ 9 w 242"/>
              <a:gd name="T63" fmla="*/ 135 h 193"/>
              <a:gd name="T64" fmla="*/ 9 w 242"/>
              <a:gd name="T65" fmla="*/ 139 h 193"/>
              <a:gd name="T66" fmla="*/ 68 w 242"/>
              <a:gd name="T67" fmla="*/ 121 h 193"/>
              <a:gd name="T68" fmla="*/ 69 w 242"/>
              <a:gd name="T69" fmla="*/ 121 h 193"/>
              <a:gd name="T70" fmla="*/ 77 w 242"/>
              <a:gd name="T71" fmla="*/ 130 h 193"/>
              <a:gd name="T72" fmla="*/ 78 w 242"/>
              <a:gd name="T73" fmla="*/ 130 h 193"/>
              <a:gd name="T74" fmla="*/ 77 w 242"/>
              <a:gd name="T75" fmla="*/ 131 h 193"/>
              <a:gd name="T76" fmla="*/ 51 w 242"/>
              <a:gd name="T77" fmla="*/ 151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42" h="193">
                <a:moveTo>
                  <a:pt x="51" y="151"/>
                </a:moveTo>
                <a:cubicBezTo>
                  <a:pt x="96" y="193"/>
                  <a:pt x="96" y="193"/>
                  <a:pt x="96" y="193"/>
                </a:cubicBezTo>
                <a:cubicBezTo>
                  <a:pt x="128" y="173"/>
                  <a:pt x="128" y="173"/>
                  <a:pt x="128" y="173"/>
                </a:cubicBezTo>
                <a:cubicBezTo>
                  <a:pt x="128" y="150"/>
                  <a:pt x="128" y="150"/>
                  <a:pt x="128" y="150"/>
                </a:cubicBezTo>
                <a:cubicBezTo>
                  <a:pt x="128" y="150"/>
                  <a:pt x="128" y="150"/>
                  <a:pt x="128" y="149"/>
                </a:cubicBezTo>
                <a:cubicBezTo>
                  <a:pt x="128" y="149"/>
                  <a:pt x="128" y="149"/>
                  <a:pt x="128" y="149"/>
                </a:cubicBezTo>
                <a:cubicBezTo>
                  <a:pt x="193" y="151"/>
                  <a:pt x="193" y="151"/>
                  <a:pt x="193" y="151"/>
                </a:cubicBezTo>
                <a:cubicBezTo>
                  <a:pt x="242" y="107"/>
                  <a:pt x="242" y="107"/>
                  <a:pt x="242" y="107"/>
                </a:cubicBezTo>
                <a:cubicBezTo>
                  <a:pt x="240" y="69"/>
                  <a:pt x="240" y="69"/>
                  <a:pt x="240" y="69"/>
                </a:cubicBezTo>
                <a:cubicBezTo>
                  <a:pt x="224" y="73"/>
                  <a:pt x="224" y="73"/>
                  <a:pt x="224" y="73"/>
                </a:cubicBezTo>
                <a:cubicBezTo>
                  <a:pt x="214" y="99"/>
                  <a:pt x="214" y="99"/>
                  <a:pt x="214" y="99"/>
                </a:cubicBezTo>
                <a:cubicBezTo>
                  <a:pt x="214" y="99"/>
                  <a:pt x="213" y="99"/>
                  <a:pt x="213" y="99"/>
                </a:cubicBezTo>
                <a:cubicBezTo>
                  <a:pt x="196" y="114"/>
                  <a:pt x="196" y="114"/>
                  <a:pt x="196" y="114"/>
                </a:cubicBezTo>
                <a:cubicBezTo>
                  <a:pt x="196" y="114"/>
                  <a:pt x="195" y="114"/>
                  <a:pt x="195" y="114"/>
                </a:cubicBezTo>
                <a:cubicBezTo>
                  <a:pt x="158" y="75"/>
                  <a:pt x="158" y="75"/>
                  <a:pt x="158" y="75"/>
                </a:cubicBezTo>
                <a:cubicBezTo>
                  <a:pt x="158" y="74"/>
                  <a:pt x="158" y="74"/>
                  <a:pt x="158" y="74"/>
                </a:cubicBezTo>
                <a:cubicBezTo>
                  <a:pt x="190" y="37"/>
                  <a:pt x="190" y="37"/>
                  <a:pt x="190" y="37"/>
                </a:cubicBezTo>
                <a:cubicBezTo>
                  <a:pt x="174" y="26"/>
                  <a:pt x="174" y="26"/>
                  <a:pt x="174" y="26"/>
                </a:cubicBezTo>
                <a:cubicBezTo>
                  <a:pt x="122" y="37"/>
                  <a:pt x="122" y="37"/>
                  <a:pt x="122" y="37"/>
                </a:cubicBezTo>
                <a:cubicBezTo>
                  <a:pt x="122" y="37"/>
                  <a:pt x="122" y="37"/>
                  <a:pt x="122" y="36"/>
                </a:cubicBezTo>
                <a:cubicBezTo>
                  <a:pt x="122" y="36"/>
                  <a:pt x="121" y="36"/>
                  <a:pt x="121" y="36"/>
                </a:cubicBezTo>
                <a:cubicBezTo>
                  <a:pt x="124" y="0"/>
                  <a:pt x="124" y="0"/>
                  <a:pt x="124" y="0"/>
                </a:cubicBezTo>
                <a:cubicBezTo>
                  <a:pt x="69" y="6"/>
                  <a:pt x="69" y="6"/>
                  <a:pt x="69" y="6"/>
                </a:cubicBezTo>
                <a:cubicBezTo>
                  <a:pt x="57" y="20"/>
                  <a:pt x="57" y="20"/>
                  <a:pt x="57" y="20"/>
                </a:cubicBezTo>
                <a:cubicBezTo>
                  <a:pt x="112" y="61"/>
                  <a:pt x="112" y="61"/>
                  <a:pt x="112" y="61"/>
                </a:cubicBezTo>
                <a:cubicBezTo>
                  <a:pt x="112" y="61"/>
                  <a:pt x="112" y="62"/>
                  <a:pt x="112" y="62"/>
                </a:cubicBezTo>
                <a:cubicBezTo>
                  <a:pt x="106" y="81"/>
                  <a:pt x="106" y="81"/>
                  <a:pt x="106" y="81"/>
                </a:cubicBezTo>
                <a:cubicBezTo>
                  <a:pt x="106" y="82"/>
                  <a:pt x="105" y="82"/>
                  <a:pt x="105" y="82"/>
                </a:cubicBezTo>
                <a:cubicBezTo>
                  <a:pt x="105" y="82"/>
                  <a:pt x="105" y="82"/>
                  <a:pt x="105" y="82"/>
                </a:cubicBezTo>
                <a:cubicBezTo>
                  <a:pt x="75" y="65"/>
                  <a:pt x="75" y="65"/>
                  <a:pt x="75" y="65"/>
                </a:cubicBezTo>
                <a:cubicBezTo>
                  <a:pt x="0" y="82"/>
                  <a:pt x="0" y="82"/>
                  <a:pt x="0" y="82"/>
                </a:cubicBezTo>
                <a:cubicBezTo>
                  <a:pt x="9" y="135"/>
                  <a:pt x="9" y="135"/>
                  <a:pt x="9" y="135"/>
                </a:cubicBezTo>
                <a:cubicBezTo>
                  <a:pt x="9" y="139"/>
                  <a:pt x="9" y="139"/>
                  <a:pt x="9" y="139"/>
                </a:cubicBezTo>
                <a:cubicBezTo>
                  <a:pt x="68" y="121"/>
                  <a:pt x="68" y="121"/>
                  <a:pt x="68" y="121"/>
                </a:cubicBezTo>
                <a:cubicBezTo>
                  <a:pt x="68" y="121"/>
                  <a:pt x="69" y="121"/>
                  <a:pt x="69" y="121"/>
                </a:cubicBezTo>
                <a:cubicBezTo>
                  <a:pt x="77" y="130"/>
                  <a:pt x="77" y="130"/>
                  <a:pt x="77" y="130"/>
                </a:cubicBezTo>
                <a:cubicBezTo>
                  <a:pt x="78" y="130"/>
                  <a:pt x="78" y="130"/>
                  <a:pt x="78" y="130"/>
                </a:cubicBezTo>
                <a:cubicBezTo>
                  <a:pt x="78" y="131"/>
                  <a:pt x="77" y="131"/>
                  <a:pt x="77" y="131"/>
                </a:cubicBezTo>
                <a:lnTo>
                  <a:pt x="51" y="151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51">
            <a:extLst>
              <a:ext uri="{FF2B5EF4-FFF2-40B4-BE49-F238E27FC236}">
                <a16:creationId xmlns:a16="http://schemas.microsoft.com/office/drawing/2014/main" id="{A080DFC5-C4EB-99BC-5BBC-9235A90DEE08}"/>
              </a:ext>
            </a:extLst>
          </p:cNvPr>
          <p:cNvSpPr>
            <a:spLocks/>
          </p:cNvSpPr>
          <p:nvPr/>
        </p:nvSpPr>
        <p:spPr bwMode="auto">
          <a:xfrm>
            <a:off x="9579053" y="1325564"/>
            <a:ext cx="74613" cy="76200"/>
          </a:xfrm>
          <a:custGeom>
            <a:avLst/>
            <a:gdLst>
              <a:gd name="T0" fmla="*/ 0 w 26"/>
              <a:gd name="T1" fmla="*/ 2 h 27"/>
              <a:gd name="T2" fmla="*/ 17 w 26"/>
              <a:gd name="T3" fmla="*/ 24 h 27"/>
              <a:gd name="T4" fmla="*/ 19 w 26"/>
              <a:gd name="T5" fmla="*/ 27 h 27"/>
              <a:gd name="T6" fmla="*/ 26 w 26"/>
              <a:gd name="T7" fmla="*/ 23 h 27"/>
              <a:gd name="T8" fmla="*/ 21 w 26"/>
              <a:gd name="T9" fmla="*/ 15 h 27"/>
              <a:gd name="T10" fmla="*/ 18 w 26"/>
              <a:gd name="T11" fmla="*/ 15 h 27"/>
              <a:gd name="T12" fmla="*/ 15 w 26"/>
              <a:gd name="T13" fmla="*/ 15 h 27"/>
              <a:gd name="T14" fmla="*/ 14 w 26"/>
              <a:gd name="T15" fmla="*/ 14 h 27"/>
              <a:gd name="T16" fmla="*/ 4 w 26"/>
              <a:gd name="T17" fmla="*/ 0 h 27"/>
              <a:gd name="T18" fmla="*/ 0 w 26"/>
              <a:gd name="T19" fmla="*/ 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7">
                <a:moveTo>
                  <a:pt x="0" y="2"/>
                </a:moveTo>
                <a:cubicBezTo>
                  <a:pt x="17" y="24"/>
                  <a:pt x="17" y="24"/>
                  <a:pt x="17" y="24"/>
                </a:cubicBezTo>
                <a:cubicBezTo>
                  <a:pt x="19" y="27"/>
                  <a:pt x="19" y="27"/>
                  <a:pt x="19" y="27"/>
                </a:cubicBezTo>
                <a:cubicBezTo>
                  <a:pt x="26" y="23"/>
                  <a:pt x="26" y="23"/>
                  <a:pt x="26" y="23"/>
                </a:cubicBezTo>
                <a:cubicBezTo>
                  <a:pt x="21" y="15"/>
                  <a:pt x="21" y="15"/>
                  <a:pt x="21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4" y="15"/>
                  <a:pt x="14" y="14"/>
                </a:cubicBezTo>
                <a:cubicBezTo>
                  <a:pt x="4" y="0"/>
                  <a:pt x="4" y="0"/>
                  <a:pt x="4" y="0"/>
                </a:cubicBezTo>
                <a:lnTo>
                  <a:pt x="0" y="2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52">
            <a:extLst>
              <a:ext uri="{FF2B5EF4-FFF2-40B4-BE49-F238E27FC236}">
                <a16:creationId xmlns:a16="http://schemas.microsoft.com/office/drawing/2014/main" id="{4ACA69F4-2D68-930F-1468-D7B1F09F01BB}"/>
              </a:ext>
            </a:extLst>
          </p:cNvPr>
          <p:cNvSpPr>
            <a:spLocks/>
          </p:cNvSpPr>
          <p:nvPr/>
        </p:nvSpPr>
        <p:spPr bwMode="auto">
          <a:xfrm>
            <a:off x="2201880" y="311151"/>
            <a:ext cx="7580374" cy="3322638"/>
          </a:xfrm>
          <a:custGeom>
            <a:avLst/>
            <a:gdLst>
              <a:gd name="T0" fmla="*/ 2570 w 2660"/>
              <a:gd name="T1" fmla="*/ 916 h 1166"/>
              <a:gd name="T2" fmla="*/ 2541 w 2660"/>
              <a:gd name="T3" fmla="*/ 881 h 1166"/>
              <a:gd name="T4" fmla="*/ 2485 w 2660"/>
              <a:gd name="T5" fmla="*/ 944 h 1166"/>
              <a:gd name="T6" fmla="*/ 2457 w 2660"/>
              <a:gd name="T7" fmla="*/ 1049 h 1166"/>
              <a:gd name="T8" fmla="*/ 2397 w 2660"/>
              <a:gd name="T9" fmla="*/ 962 h 1166"/>
              <a:gd name="T10" fmla="*/ 2296 w 2660"/>
              <a:gd name="T11" fmla="*/ 1014 h 1166"/>
              <a:gd name="T12" fmla="*/ 2276 w 2660"/>
              <a:gd name="T13" fmla="*/ 890 h 1166"/>
              <a:gd name="T14" fmla="*/ 2215 w 2660"/>
              <a:gd name="T15" fmla="*/ 779 h 1166"/>
              <a:gd name="T16" fmla="*/ 2046 w 2660"/>
              <a:gd name="T17" fmla="*/ 740 h 1166"/>
              <a:gd name="T18" fmla="*/ 1995 w 2660"/>
              <a:gd name="T19" fmla="*/ 691 h 1166"/>
              <a:gd name="T20" fmla="*/ 2325 w 2660"/>
              <a:gd name="T21" fmla="*/ 712 h 1166"/>
              <a:gd name="T22" fmla="*/ 2480 w 2660"/>
              <a:gd name="T23" fmla="*/ 528 h 1166"/>
              <a:gd name="T24" fmla="*/ 2499 w 2660"/>
              <a:gd name="T25" fmla="*/ 359 h 1166"/>
              <a:gd name="T26" fmla="*/ 2297 w 2660"/>
              <a:gd name="T27" fmla="*/ 323 h 1166"/>
              <a:gd name="T28" fmla="*/ 2229 w 2660"/>
              <a:gd name="T29" fmla="*/ 244 h 1166"/>
              <a:gd name="T30" fmla="*/ 2070 w 2660"/>
              <a:gd name="T31" fmla="*/ 277 h 1166"/>
              <a:gd name="T32" fmla="*/ 1914 w 2660"/>
              <a:gd name="T33" fmla="*/ 142 h 1166"/>
              <a:gd name="T34" fmla="*/ 1877 w 2660"/>
              <a:gd name="T35" fmla="*/ 385 h 1166"/>
              <a:gd name="T36" fmla="*/ 1857 w 2660"/>
              <a:gd name="T37" fmla="*/ 540 h 1166"/>
              <a:gd name="T38" fmla="*/ 1841 w 2660"/>
              <a:gd name="T39" fmla="*/ 569 h 1166"/>
              <a:gd name="T40" fmla="*/ 1810 w 2660"/>
              <a:gd name="T41" fmla="*/ 474 h 1166"/>
              <a:gd name="T42" fmla="*/ 1810 w 2660"/>
              <a:gd name="T43" fmla="*/ 296 h 1166"/>
              <a:gd name="T44" fmla="*/ 1754 w 2660"/>
              <a:gd name="T45" fmla="*/ 276 h 1166"/>
              <a:gd name="T46" fmla="*/ 1824 w 2660"/>
              <a:gd name="T47" fmla="*/ 158 h 1166"/>
              <a:gd name="T48" fmla="*/ 1722 w 2660"/>
              <a:gd name="T49" fmla="*/ 0 h 1166"/>
              <a:gd name="T50" fmla="*/ 1583 w 2660"/>
              <a:gd name="T51" fmla="*/ 4 h 1166"/>
              <a:gd name="T52" fmla="*/ 1516 w 2660"/>
              <a:gd name="T53" fmla="*/ 129 h 1166"/>
              <a:gd name="T54" fmla="*/ 1644 w 2660"/>
              <a:gd name="T55" fmla="*/ 260 h 1166"/>
              <a:gd name="T56" fmla="*/ 1523 w 2660"/>
              <a:gd name="T57" fmla="*/ 381 h 1166"/>
              <a:gd name="T58" fmla="*/ 1501 w 2660"/>
              <a:gd name="T59" fmla="*/ 475 h 1166"/>
              <a:gd name="T60" fmla="*/ 1399 w 2660"/>
              <a:gd name="T61" fmla="*/ 667 h 1166"/>
              <a:gd name="T62" fmla="*/ 1314 w 2660"/>
              <a:gd name="T63" fmla="*/ 432 h 1166"/>
              <a:gd name="T64" fmla="*/ 1231 w 2660"/>
              <a:gd name="T65" fmla="*/ 454 h 1166"/>
              <a:gd name="T66" fmla="*/ 1128 w 2660"/>
              <a:gd name="T67" fmla="*/ 827 h 1166"/>
              <a:gd name="T68" fmla="*/ 1032 w 2660"/>
              <a:gd name="T69" fmla="*/ 905 h 1166"/>
              <a:gd name="T70" fmla="*/ 1001 w 2660"/>
              <a:gd name="T71" fmla="*/ 842 h 1166"/>
              <a:gd name="T72" fmla="*/ 1061 w 2660"/>
              <a:gd name="T73" fmla="*/ 697 h 1166"/>
              <a:gd name="T74" fmla="*/ 994 w 2660"/>
              <a:gd name="T75" fmla="*/ 622 h 1166"/>
              <a:gd name="T76" fmla="*/ 1117 w 2660"/>
              <a:gd name="T77" fmla="*/ 428 h 1166"/>
              <a:gd name="T78" fmla="*/ 1131 w 2660"/>
              <a:gd name="T79" fmla="*/ 300 h 1166"/>
              <a:gd name="T80" fmla="*/ 1054 w 2660"/>
              <a:gd name="T81" fmla="*/ 279 h 1166"/>
              <a:gd name="T82" fmla="*/ 1004 w 2660"/>
              <a:gd name="T83" fmla="*/ 379 h 1166"/>
              <a:gd name="T84" fmla="*/ 871 w 2660"/>
              <a:gd name="T85" fmla="*/ 284 h 1166"/>
              <a:gd name="T86" fmla="*/ 859 w 2660"/>
              <a:gd name="T87" fmla="*/ 344 h 1166"/>
              <a:gd name="T88" fmla="*/ 750 w 2660"/>
              <a:gd name="T89" fmla="*/ 385 h 1166"/>
              <a:gd name="T90" fmla="*/ 819 w 2660"/>
              <a:gd name="T91" fmla="*/ 511 h 1166"/>
              <a:gd name="T92" fmla="*/ 808 w 2660"/>
              <a:gd name="T93" fmla="*/ 691 h 1166"/>
              <a:gd name="T94" fmla="*/ 613 w 2660"/>
              <a:gd name="T95" fmla="*/ 792 h 1166"/>
              <a:gd name="T96" fmla="*/ 589 w 2660"/>
              <a:gd name="T97" fmla="*/ 866 h 1166"/>
              <a:gd name="T98" fmla="*/ 563 w 2660"/>
              <a:gd name="T99" fmla="*/ 957 h 1166"/>
              <a:gd name="T100" fmla="*/ 642 w 2660"/>
              <a:gd name="T101" fmla="*/ 1063 h 1166"/>
              <a:gd name="T102" fmla="*/ 536 w 2660"/>
              <a:gd name="T103" fmla="*/ 1122 h 1166"/>
              <a:gd name="T104" fmla="*/ 483 w 2660"/>
              <a:gd name="T105" fmla="*/ 1003 h 1166"/>
              <a:gd name="T106" fmla="*/ 313 w 2660"/>
              <a:gd name="T107" fmla="*/ 1088 h 1166"/>
              <a:gd name="T108" fmla="*/ 399 w 2660"/>
              <a:gd name="T109" fmla="*/ 945 h 1166"/>
              <a:gd name="T110" fmla="*/ 372 w 2660"/>
              <a:gd name="T111" fmla="*/ 1020 h 1166"/>
              <a:gd name="T112" fmla="*/ 283 w 2660"/>
              <a:gd name="T113" fmla="*/ 909 h 1166"/>
              <a:gd name="T114" fmla="*/ 155 w 2660"/>
              <a:gd name="T115" fmla="*/ 955 h 1166"/>
              <a:gd name="T116" fmla="*/ 104 w 2660"/>
              <a:gd name="T117" fmla="*/ 941 h 1166"/>
              <a:gd name="T118" fmla="*/ 0 w 2660"/>
              <a:gd name="T119" fmla="*/ 98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60" h="1166">
                <a:moveTo>
                  <a:pt x="2660" y="854"/>
                </a:moveTo>
                <a:cubicBezTo>
                  <a:pt x="2651" y="855"/>
                  <a:pt x="2651" y="855"/>
                  <a:pt x="2651" y="855"/>
                </a:cubicBezTo>
                <a:cubicBezTo>
                  <a:pt x="2625" y="884"/>
                  <a:pt x="2625" y="884"/>
                  <a:pt x="2625" y="884"/>
                </a:cubicBezTo>
                <a:cubicBezTo>
                  <a:pt x="2625" y="884"/>
                  <a:pt x="2624" y="884"/>
                  <a:pt x="2624" y="884"/>
                </a:cubicBezTo>
                <a:cubicBezTo>
                  <a:pt x="2624" y="884"/>
                  <a:pt x="2623" y="884"/>
                  <a:pt x="2623" y="883"/>
                </a:cubicBezTo>
                <a:cubicBezTo>
                  <a:pt x="2633" y="849"/>
                  <a:pt x="2633" y="849"/>
                  <a:pt x="2633" y="849"/>
                </a:cubicBezTo>
                <a:cubicBezTo>
                  <a:pt x="2627" y="848"/>
                  <a:pt x="2627" y="848"/>
                  <a:pt x="2627" y="848"/>
                </a:cubicBezTo>
                <a:cubicBezTo>
                  <a:pt x="2597" y="848"/>
                  <a:pt x="2597" y="848"/>
                  <a:pt x="2597" y="848"/>
                </a:cubicBezTo>
                <a:cubicBezTo>
                  <a:pt x="2594" y="855"/>
                  <a:pt x="2594" y="855"/>
                  <a:pt x="2594" y="855"/>
                </a:cubicBezTo>
                <a:cubicBezTo>
                  <a:pt x="2594" y="855"/>
                  <a:pt x="2594" y="855"/>
                  <a:pt x="2594" y="855"/>
                </a:cubicBezTo>
                <a:cubicBezTo>
                  <a:pt x="2594" y="855"/>
                  <a:pt x="2594" y="855"/>
                  <a:pt x="2593" y="855"/>
                </a:cubicBezTo>
                <a:cubicBezTo>
                  <a:pt x="2570" y="847"/>
                  <a:pt x="2570" y="847"/>
                  <a:pt x="2570" y="847"/>
                </a:cubicBezTo>
                <a:cubicBezTo>
                  <a:pt x="2549" y="862"/>
                  <a:pt x="2549" y="862"/>
                  <a:pt x="2549" y="862"/>
                </a:cubicBezTo>
                <a:cubicBezTo>
                  <a:pt x="2559" y="891"/>
                  <a:pt x="2559" y="891"/>
                  <a:pt x="2559" y="891"/>
                </a:cubicBezTo>
                <a:cubicBezTo>
                  <a:pt x="2570" y="916"/>
                  <a:pt x="2570" y="916"/>
                  <a:pt x="2570" y="916"/>
                </a:cubicBezTo>
                <a:cubicBezTo>
                  <a:pt x="2570" y="916"/>
                  <a:pt x="2570" y="916"/>
                  <a:pt x="2570" y="916"/>
                </a:cubicBezTo>
                <a:cubicBezTo>
                  <a:pt x="2570" y="919"/>
                  <a:pt x="2570" y="919"/>
                  <a:pt x="2570" y="919"/>
                </a:cubicBezTo>
                <a:cubicBezTo>
                  <a:pt x="2572" y="940"/>
                  <a:pt x="2572" y="940"/>
                  <a:pt x="2572" y="940"/>
                </a:cubicBezTo>
                <a:cubicBezTo>
                  <a:pt x="2583" y="961"/>
                  <a:pt x="2583" y="961"/>
                  <a:pt x="2583" y="961"/>
                </a:cubicBezTo>
                <a:cubicBezTo>
                  <a:pt x="2584" y="962"/>
                  <a:pt x="2584" y="962"/>
                  <a:pt x="2583" y="962"/>
                </a:cubicBezTo>
                <a:cubicBezTo>
                  <a:pt x="2560" y="981"/>
                  <a:pt x="2560" y="981"/>
                  <a:pt x="2560" y="981"/>
                </a:cubicBezTo>
                <a:cubicBezTo>
                  <a:pt x="2560" y="981"/>
                  <a:pt x="2559" y="981"/>
                  <a:pt x="2559" y="981"/>
                </a:cubicBezTo>
                <a:cubicBezTo>
                  <a:pt x="2540" y="978"/>
                  <a:pt x="2540" y="978"/>
                  <a:pt x="2540" y="978"/>
                </a:cubicBezTo>
                <a:cubicBezTo>
                  <a:pt x="2540" y="978"/>
                  <a:pt x="2540" y="978"/>
                  <a:pt x="2540" y="978"/>
                </a:cubicBezTo>
                <a:cubicBezTo>
                  <a:pt x="2540" y="977"/>
                  <a:pt x="2540" y="977"/>
                  <a:pt x="2540" y="977"/>
                </a:cubicBezTo>
                <a:cubicBezTo>
                  <a:pt x="2552" y="964"/>
                  <a:pt x="2552" y="964"/>
                  <a:pt x="2552" y="964"/>
                </a:cubicBezTo>
                <a:cubicBezTo>
                  <a:pt x="2557" y="940"/>
                  <a:pt x="2557" y="940"/>
                  <a:pt x="2557" y="940"/>
                </a:cubicBezTo>
                <a:cubicBezTo>
                  <a:pt x="2555" y="928"/>
                  <a:pt x="2555" y="928"/>
                  <a:pt x="2555" y="928"/>
                </a:cubicBezTo>
                <a:cubicBezTo>
                  <a:pt x="2554" y="912"/>
                  <a:pt x="2554" y="912"/>
                  <a:pt x="2554" y="912"/>
                </a:cubicBezTo>
                <a:cubicBezTo>
                  <a:pt x="2541" y="881"/>
                  <a:pt x="2541" y="881"/>
                  <a:pt x="2541" y="881"/>
                </a:cubicBezTo>
                <a:cubicBezTo>
                  <a:pt x="2522" y="849"/>
                  <a:pt x="2522" y="849"/>
                  <a:pt x="2522" y="849"/>
                </a:cubicBezTo>
                <a:cubicBezTo>
                  <a:pt x="2497" y="853"/>
                  <a:pt x="2497" y="853"/>
                  <a:pt x="2497" y="853"/>
                </a:cubicBezTo>
                <a:cubicBezTo>
                  <a:pt x="2497" y="853"/>
                  <a:pt x="2496" y="853"/>
                  <a:pt x="2496" y="853"/>
                </a:cubicBezTo>
                <a:cubicBezTo>
                  <a:pt x="2496" y="853"/>
                  <a:pt x="2496" y="852"/>
                  <a:pt x="2496" y="852"/>
                </a:cubicBezTo>
                <a:cubicBezTo>
                  <a:pt x="2505" y="825"/>
                  <a:pt x="2505" y="825"/>
                  <a:pt x="2505" y="825"/>
                </a:cubicBezTo>
                <a:cubicBezTo>
                  <a:pt x="2471" y="826"/>
                  <a:pt x="2471" y="826"/>
                  <a:pt x="2471" y="826"/>
                </a:cubicBezTo>
                <a:cubicBezTo>
                  <a:pt x="2462" y="844"/>
                  <a:pt x="2462" y="844"/>
                  <a:pt x="2462" y="844"/>
                </a:cubicBezTo>
                <a:cubicBezTo>
                  <a:pt x="2479" y="873"/>
                  <a:pt x="2479" y="873"/>
                  <a:pt x="2479" y="873"/>
                </a:cubicBezTo>
                <a:cubicBezTo>
                  <a:pt x="2493" y="906"/>
                  <a:pt x="2493" y="906"/>
                  <a:pt x="2493" y="906"/>
                </a:cubicBezTo>
                <a:cubicBezTo>
                  <a:pt x="2493" y="906"/>
                  <a:pt x="2493" y="906"/>
                  <a:pt x="2493" y="906"/>
                </a:cubicBezTo>
                <a:cubicBezTo>
                  <a:pt x="2493" y="909"/>
                  <a:pt x="2493" y="909"/>
                  <a:pt x="2493" y="909"/>
                </a:cubicBezTo>
                <a:cubicBezTo>
                  <a:pt x="2493" y="910"/>
                  <a:pt x="2493" y="910"/>
                  <a:pt x="2492" y="910"/>
                </a:cubicBezTo>
                <a:cubicBezTo>
                  <a:pt x="2478" y="918"/>
                  <a:pt x="2478" y="918"/>
                  <a:pt x="2478" y="918"/>
                </a:cubicBezTo>
                <a:cubicBezTo>
                  <a:pt x="2474" y="921"/>
                  <a:pt x="2474" y="921"/>
                  <a:pt x="2474" y="921"/>
                </a:cubicBezTo>
                <a:cubicBezTo>
                  <a:pt x="2485" y="944"/>
                  <a:pt x="2485" y="944"/>
                  <a:pt x="2485" y="944"/>
                </a:cubicBezTo>
                <a:cubicBezTo>
                  <a:pt x="2492" y="959"/>
                  <a:pt x="2492" y="959"/>
                  <a:pt x="2492" y="959"/>
                </a:cubicBezTo>
                <a:cubicBezTo>
                  <a:pt x="2492" y="959"/>
                  <a:pt x="2492" y="959"/>
                  <a:pt x="2492" y="959"/>
                </a:cubicBezTo>
                <a:cubicBezTo>
                  <a:pt x="2492" y="965"/>
                  <a:pt x="2492" y="965"/>
                  <a:pt x="2492" y="965"/>
                </a:cubicBezTo>
                <a:cubicBezTo>
                  <a:pt x="2491" y="984"/>
                  <a:pt x="2491" y="984"/>
                  <a:pt x="2491" y="984"/>
                </a:cubicBezTo>
                <a:cubicBezTo>
                  <a:pt x="2491" y="993"/>
                  <a:pt x="2491" y="993"/>
                  <a:pt x="2491" y="993"/>
                </a:cubicBezTo>
                <a:cubicBezTo>
                  <a:pt x="2490" y="993"/>
                  <a:pt x="2490" y="994"/>
                  <a:pt x="2490" y="994"/>
                </a:cubicBezTo>
                <a:cubicBezTo>
                  <a:pt x="2490" y="994"/>
                  <a:pt x="2489" y="994"/>
                  <a:pt x="2489" y="993"/>
                </a:cubicBezTo>
                <a:cubicBezTo>
                  <a:pt x="2481" y="981"/>
                  <a:pt x="2481" y="981"/>
                  <a:pt x="2481" y="981"/>
                </a:cubicBezTo>
                <a:cubicBezTo>
                  <a:pt x="2462" y="952"/>
                  <a:pt x="2462" y="952"/>
                  <a:pt x="2462" y="952"/>
                </a:cubicBezTo>
                <a:cubicBezTo>
                  <a:pt x="2448" y="979"/>
                  <a:pt x="2448" y="979"/>
                  <a:pt x="2448" y="979"/>
                </a:cubicBezTo>
                <a:cubicBezTo>
                  <a:pt x="2442" y="990"/>
                  <a:pt x="2442" y="990"/>
                  <a:pt x="2442" y="990"/>
                </a:cubicBezTo>
                <a:cubicBezTo>
                  <a:pt x="2445" y="1003"/>
                  <a:pt x="2445" y="1003"/>
                  <a:pt x="2445" y="1003"/>
                </a:cubicBezTo>
                <a:cubicBezTo>
                  <a:pt x="2448" y="1013"/>
                  <a:pt x="2448" y="1013"/>
                  <a:pt x="2448" y="1013"/>
                </a:cubicBezTo>
                <a:cubicBezTo>
                  <a:pt x="2458" y="1048"/>
                  <a:pt x="2458" y="1048"/>
                  <a:pt x="2458" y="1048"/>
                </a:cubicBezTo>
                <a:cubicBezTo>
                  <a:pt x="2458" y="1049"/>
                  <a:pt x="2458" y="1049"/>
                  <a:pt x="2457" y="1049"/>
                </a:cubicBezTo>
                <a:cubicBezTo>
                  <a:pt x="2447" y="1061"/>
                  <a:pt x="2447" y="1061"/>
                  <a:pt x="2447" y="1061"/>
                </a:cubicBezTo>
                <a:cubicBezTo>
                  <a:pt x="2447" y="1061"/>
                  <a:pt x="2447" y="1061"/>
                  <a:pt x="2447" y="1061"/>
                </a:cubicBezTo>
                <a:cubicBezTo>
                  <a:pt x="2446" y="1061"/>
                  <a:pt x="2446" y="1061"/>
                  <a:pt x="2446" y="1061"/>
                </a:cubicBezTo>
                <a:cubicBezTo>
                  <a:pt x="2433" y="1030"/>
                  <a:pt x="2433" y="1030"/>
                  <a:pt x="2433" y="1030"/>
                </a:cubicBezTo>
                <a:cubicBezTo>
                  <a:pt x="2426" y="1003"/>
                  <a:pt x="2426" y="1003"/>
                  <a:pt x="2426" y="1003"/>
                </a:cubicBezTo>
                <a:cubicBezTo>
                  <a:pt x="2423" y="985"/>
                  <a:pt x="2423" y="985"/>
                  <a:pt x="2423" y="985"/>
                </a:cubicBezTo>
                <a:cubicBezTo>
                  <a:pt x="2422" y="985"/>
                  <a:pt x="2423" y="985"/>
                  <a:pt x="2423" y="985"/>
                </a:cubicBezTo>
                <a:cubicBezTo>
                  <a:pt x="2427" y="978"/>
                  <a:pt x="2427" y="978"/>
                  <a:pt x="2427" y="978"/>
                </a:cubicBezTo>
                <a:cubicBezTo>
                  <a:pt x="2439" y="961"/>
                  <a:pt x="2439" y="961"/>
                  <a:pt x="2439" y="961"/>
                </a:cubicBezTo>
                <a:cubicBezTo>
                  <a:pt x="2445" y="953"/>
                  <a:pt x="2445" y="953"/>
                  <a:pt x="2445" y="953"/>
                </a:cubicBezTo>
                <a:cubicBezTo>
                  <a:pt x="2458" y="918"/>
                  <a:pt x="2458" y="918"/>
                  <a:pt x="2458" y="918"/>
                </a:cubicBezTo>
                <a:cubicBezTo>
                  <a:pt x="2446" y="920"/>
                  <a:pt x="2446" y="920"/>
                  <a:pt x="2446" y="920"/>
                </a:cubicBezTo>
                <a:cubicBezTo>
                  <a:pt x="2414" y="962"/>
                  <a:pt x="2414" y="962"/>
                  <a:pt x="2414" y="962"/>
                </a:cubicBezTo>
                <a:cubicBezTo>
                  <a:pt x="2414" y="962"/>
                  <a:pt x="2413" y="963"/>
                  <a:pt x="2413" y="963"/>
                </a:cubicBezTo>
                <a:cubicBezTo>
                  <a:pt x="2397" y="962"/>
                  <a:pt x="2397" y="962"/>
                  <a:pt x="2397" y="962"/>
                </a:cubicBezTo>
                <a:cubicBezTo>
                  <a:pt x="2376" y="960"/>
                  <a:pt x="2376" y="960"/>
                  <a:pt x="2376" y="960"/>
                </a:cubicBezTo>
                <a:cubicBezTo>
                  <a:pt x="2360" y="983"/>
                  <a:pt x="2360" y="983"/>
                  <a:pt x="2360" y="983"/>
                </a:cubicBezTo>
                <a:cubicBezTo>
                  <a:pt x="2351" y="1004"/>
                  <a:pt x="2351" y="1004"/>
                  <a:pt x="2351" y="1004"/>
                </a:cubicBezTo>
                <a:cubicBezTo>
                  <a:pt x="2343" y="1024"/>
                  <a:pt x="2343" y="1024"/>
                  <a:pt x="2343" y="1024"/>
                </a:cubicBezTo>
                <a:cubicBezTo>
                  <a:pt x="2343" y="1024"/>
                  <a:pt x="2343" y="1024"/>
                  <a:pt x="2343" y="1024"/>
                </a:cubicBezTo>
                <a:cubicBezTo>
                  <a:pt x="2335" y="1036"/>
                  <a:pt x="2335" y="1036"/>
                  <a:pt x="2335" y="1036"/>
                </a:cubicBezTo>
                <a:cubicBezTo>
                  <a:pt x="2325" y="1048"/>
                  <a:pt x="2325" y="1048"/>
                  <a:pt x="2325" y="1048"/>
                </a:cubicBezTo>
                <a:cubicBezTo>
                  <a:pt x="2324" y="1049"/>
                  <a:pt x="2324" y="1049"/>
                  <a:pt x="2324" y="1049"/>
                </a:cubicBezTo>
                <a:cubicBezTo>
                  <a:pt x="2324" y="1049"/>
                  <a:pt x="2323" y="1048"/>
                  <a:pt x="2323" y="1048"/>
                </a:cubicBezTo>
                <a:cubicBezTo>
                  <a:pt x="2322" y="1045"/>
                  <a:pt x="2322" y="1045"/>
                  <a:pt x="2322" y="1045"/>
                </a:cubicBezTo>
                <a:cubicBezTo>
                  <a:pt x="2318" y="1020"/>
                  <a:pt x="2318" y="1020"/>
                  <a:pt x="2318" y="1020"/>
                </a:cubicBezTo>
                <a:cubicBezTo>
                  <a:pt x="2316" y="1020"/>
                  <a:pt x="2316" y="1020"/>
                  <a:pt x="2316" y="1020"/>
                </a:cubicBezTo>
                <a:cubicBezTo>
                  <a:pt x="2316" y="1020"/>
                  <a:pt x="2316" y="1020"/>
                  <a:pt x="2316" y="1019"/>
                </a:cubicBezTo>
                <a:cubicBezTo>
                  <a:pt x="2315" y="1019"/>
                  <a:pt x="2315" y="1019"/>
                  <a:pt x="2315" y="1019"/>
                </a:cubicBezTo>
                <a:cubicBezTo>
                  <a:pt x="2296" y="1014"/>
                  <a:pt x="2296" y="1014"/>
                  <a:pt x="2296" y="1014"/>
                </a:cubicBezTo>
                <a:cubicBezTo>
                  <a:pt x="2295" y="1014"/>
                  <a:pt x="2295" y="1014"/>
                  <a:pt x="2295" y="1014"/>
                </a:cubicBezTo>
                <a:cubicBezTo>
                  <a:pt x="2295" y="1013"/>
                  <a:pt x="2295" y="1013"/>
                  <a:pt x="2295" y="1013"/>
                </a:cubicBezTo>
                <a:cubicBezTo>
                  <a:pt x="2313" y="1003"/>
                  <a:pt x="2313" y="1003"/>
                  <a:pt x="2313" y="1003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6" y="978"/>
                  <a:pt x="2336" y="978"/>
                  <a:pt x="2336" y="978"/>
                </a:cubicBezTo>
                <a:cubicBezTo>
                  <a:pt x="2343" y="949"/>
                  <a:pt x="2343" y="949"/>
                  <a:pt x="2343" y="949"/>
                </a:cubicBezTo>
                <a:cubicBezTo>
                  <a:pt x="2347" y="933"/>
                  <a:pt x="2347" y="933"/>
                  <a:pt x="2347" y="933"/>
                </a:cubicBezTo>
                <a:cubicBezTo>
                  <a:pt x="2350" y="920"/>
                  <a:pt x="2350" y="920"/>
                  <a:pt x="2350" y="920"/>
                </a:cubicBezTo>
                <a:cubicBezTo>
                  <a:pt x="2355" y="908"/>
                  <a:pt x="2355" y="908"/>
                  <a:pt x="2355" y="908"/>
                </a:cubicBezTo>
                <a:cubicBezTo>
                  <a:pt x="2358" y="880"/>
                  <a:pt x="2358" y="880"/>
                  <a:pt x="2358" y="880"/>
                </a:cubicBezTo>
                <a:cubicBezTo>
                  <a:pt x="2349" y="847"/>
                  <a:pt x="2349" y="847"/>
                  <a:pt x="2349" y="847"/>
                </a:cubicBezTo>
                <a:cubicBezTo>
                  <a:pt x="2333" y="834"/>
                  <a:pt x="2333" y="834"/>
                  <a:pt x="2333" y="834"/>
                </a:cubicBezTo>
                <a:cubicBezTo>
                  <a:pt x="2311" y="835"/>
                  <a:pt x="2311" y="835"/>
                  <a:pt x="2311" y="835"/>
                </a:cubicBezTo>
                <a:cubicBezTo>
                  <a:pt x="2289" y="843"/>
                  <a:pt x="2289" y="843"/>
                  <a:pt x="2289" y="843"/>
                </a:cubicBezTo>
                <a:cubicBezTo>
                  <a:pt x="2276" y="890"/>
                  <a:pt x="2276" y="890"/>
                  <a:pt x="2276" y="890"/>
                </a:cubicBezTo>
                <a:cubicBezTo>
                  <a:pt x="2276" y="890"/>
                  <a:pt x="2276" y="890"/>
                  <a:pt x="2276" y="891"/>
                </a:cubicBezTo>
                <a:cubicBezTo>
                  <a:pt x="2272" y="892"/>
                  <a:pt x="2272" y="892"/>
                  <a:pt x="2272" y="892"/>
                </a:cubicBezTo>
                <a:cubicBezTo>
                  <a:pt x="2255" y="898"/>
                  <a:pt x="2255" y="898"/>
                  <a:pt x="2255" y="898"/>
                </a:cubicBezTo>
                <a:cubicBezTo>
                  <a:pt x="2255" y="899"/>
                  <a:pt x="2255" y="898"/>
                  <a:pt x="2255" y="898"/>
                </a:cubicBezTo>
                <a:cubicBezTo>
                  <a:pt x="2255" y="898"/>
                  <a:pt x="2254" y="898"/>
                  <a:pt x="2254" y="898"/>
                </a:cubicBezTo>
                <a:cubicBezTo>
                  <a:pt x="2255" y="875"/>
                  <a:pt x="2255" y="875"/>
                  <a:pt x="2255" y="875"/>
                </a:cubicBezTo>
                <a:cubicBezTo>
                  <a:pt x="2257" y="869"/>
                  <a:pt x="2257" y="869"/>
                  <a:pt x="2257" y="869"/>
                </a:cubicBezTo>
                <a:cubicBezTo>
                  <a:pt x="2261" y="848"/>
                  <a:pt x="2261" y="848"/>
                  <a:pt x="2261" y="848"/>
                </a:cubicBezTo>
                <a:cubicBezTo>
                  <a:pt x="2262" y="848"/>
                  <a:pt x="2262" y="848"/>
                  <a:pt x="2262" y="848"/>
                </a:cubicBezTo>
                <a:cubicBezTo>
                  <a:pt x="2284" y="821"/>
                  <a:pt x="2284" y="821"/>
                  <a:pt x="2284" y="821"/>
                </a:cubicBezTo>
                <a:cubicBezTo>
                  <a:pt x="2304" y="793"/>
                  <a:pt x="2304" y="793"/>
                  <a:pt x="2304" y="793"/>
                </a:cubicBezTo>
                <a:cubicBezTo>
                  <a:pt x="2271" y="783"/>
                  <a:pt x="2271" y="783"/>
                  <a:pt x="2271" y="783"/>
                </a:cubicBezTo>
                <a:cubicBezTo>
                  <a:pt x="2244" y="776"/>
                  <a:pt x="2244" y="776"/>
                  <a:pt x="2244" y="776"/>
                </a:cubicBezTo>
                <a:cubicBezTo>
                  <a:pt x="2217" y="779"/>
                  <a:pt x="2217" y="779"/>
                  <a:pt x="2217" y="779"/>
                </a:cubicBezTo>
                <a:cubicBezTo>
                  <a:pt x="2215" y="779"/>
                  <a:pt x="2215" y="779"/>
                  <a:pt x="2215" y="779"/>
                </a:cubicBezTo>
                <a:cubicBezTo>
                  <a:pt x="2202" y="780"/>
                  <a:pt x="2202" y="780"/>
                  <a:pt x="2202" y="780"/>
                </a:cubicBezTo>
                <a:cubicBezTo>
                  <a:pt x="2169" y="782"/>
                  <a:pt x="2169" y="782"/>
                  <a:pt x="2169" y="782"/>
                </a:cubicBezTo>
                <a:cubicBezTo>
                  <a:pt x="2169" y="782"/>
                  <a:pt x="2169" y="782"/>
                  <a:pt x="2168" y="781"/>
                </a:cubicBezTo>
                <a:cubicBezTo>
                  <a:pt x="2160" y="763"/>
                  <a:pt x="2160" y="763"/>
                  <a:pt x="2160" y="763"/>
                </a:cubicBezTo>
                <a:cubicBezTo>
                  <a:pt x="2139" y="760"/>
                  <a:pt x="2139" y="760"/>
                  <a:pt x="2139" y="760"/>
                </a:cubicBezTo>
                <a:cubicBezTo>
                  <a:pt x="2108" y="757"/>
                  <a:pt x="2108" y="757"/>
                  <a:pt x="2108" y="757"/>
                </a:cubicBezTo>
                <a:cubicBezTo>
                  <a:pt x="2074" y="761"/>
                  <a:pt x="2074" y="761"/>
                  <a:pt x="2074" y="761"/>
                </a:cubicBezTo>
                <a:cubicBezTo>
                  <a:pt x="2057" y="762"/>
                  <a:pt x="2057" y="762"/>
                  <a:pt x="2057" y="762"/>
                </a:cubicBezTo>
                <a:cubicBezTo>
                  <a:pt x="2057" y="762"/>
                  <a:pt x="2057" y="762"/>
                  <a:pt x="2057" y="762"/>
                </a:cubicBezTo>
                <a:cubicBezTo>
                  <a:pt x="2047" y="756"/>
                  <a:pt x="2047" y="756"/>
                  <a:pt x="2047" y="756"/>
                </a:cubicBezTo>
                <a:cubicBezTo>
                  <a:pt x="2047" y="756"/>
                  <a:pt x="2046" y="756"/>
                  <a:pt x="2046" y="755"/>
                </a:cubicBezTo>
                <a:cubicBezTo>
                  <a:pt x="2046" y="755"/>
                  <a:pt x="2047" y="755"/>
                  <a:pt x="2047" y="755"/>
                </a:cubicBezTo>
                <a:cubicBezTo>
                  <a:pt x="2066" y="746"/>
                  <a:pt x="2066" y="746"/>
                  <a:pt x="2066" y="746"/>
                </a:cubicBezTo>
                <a:cubicBezTo>
                  <a:pt x="2063" y="739"/>
                  <a:pt x="2063" y="739"/>
                  <a:pt x="2063" y="739"/>
                </a:cubicBezTo>
                <a:cubicBezTo>
                  <a:pt x="2046" y="740"/>
                  <a:pt x="2046" y="740"/>
                  <a:pt x="2046" y="740"/>
                </a:cubicBezTo>
                <a:cubicBezTo>
                  <a:pt x="2026" y="754"/>
                  <a:pt x="2026" y="754"/>
                  <a:pt x="2026" y="754"/>
                </a:cubicBezTo>
                <a:cubicBezTo>
                  <a:pt x="2026" y="754"/>
                  <a:pt x="2025" y="754"/>
                  <a:pt x="2025" y="754"/>
                </a:cubicBezTo>
                <a:cubicBezTo>
                  <a:pt x="2007" y="751"/>
                  <a:pt x="2007" y="751"/>
                  <a:pt x="2007" y="751"/>
                </a:cubicBezTo>
                <a:cubicBezTo>
                  <a:pt x="2007" y="751"/>
                  <a:pt x="2007" y="750"/>
                  <a:pt x="2007" y="750"/>
                </a:cubicBezTo>
                <a:cubicBezTo>
                  <a:pt x="1999" y="738"/>
                  <a:pt x="1999" y="738"/>
                  <a:pt x="1999" y="738"/>
                </a:cubicBezTo>
                <a:cubicBezTo>
                  <a:pt x="1999" y="737"/>
                  <a:pt x="1999" y="737"/>
                  <a:pt x="1999" y="737"/>
                </a:cubicBezTo>
                <a:cubicBezTo>
                  <a:pt x="2021" y="720"/>
                  <a:pt x="2021" y="720"/>
                  <a:pt x="2021" y="720"/>
                </a:cubicBezTo>
                <a:cubicBezTo>
                  <a:pt x="2031" y="702"/>
                  <a:pt x="2031" y="702"/>
                  <a:pt x="2031" y="702"/>
                </a:cubicBezTo>
                <a:cubicBezTo>
                  <a:pt x="2014" y="705"/>
                  <a:pt x="2014" y="705"/>
                  <a:pt x="2014" y="705"/>
                </a:cubicBezTo>
                <a:cubicBezTo>
                  <a:pt x="1995" y="708"/>
                  <a:pt x="1995" y="708"/>
                  <a:pt x="1995" y="708"/>
                </a:cubicBezTo>
                <a:cubicBezTo>
                  <a:pt x="1986" y="710"/>
                  <a:pt x="1986" y="710"/>
                  <a:pt x="1986" y="710"/>
                </a:cubicBezTo>
                <a:cubicBezTo>
                  <a:pt x="1986" y="710"/>
                  <a:pt x="1986" y="710"/>
                  <a:pt x="1986" y="710"/>
                </a:cubicBezTo>
                <a:cubicBezTo>
                  <a:pt x="1981" y="698"/>
                  <a:pt x="1981" y="698"/>
                  <a:pt x="1981" y="698"/>
                </a:cubicBezTo>
                <a:cubicBezTo>
                  <a:pt x="1981" y="697"/>
                  <a:pt x="1981" y="697"/>
                  <a:pt x="1981" y="697"/>
                </a:cubicBezTo>
                <a:cubicBezTo>
                  <a:pt x="1995" y="691"/>
                  <a:pt x="1995" y="691"/>
                  <a:pt x="1995" y="691"/>
                </a:cubicBezTo>
                <a:cubicBezTo>
                  <a:pt x="1999" y="690"/>
                  <a:pt x="1999" y="690"/>
                  <a:pt x="1999" y="690"/>
                </a:cubicBezTo>
                <a:cubicBezTo>
                  <a:pt x="2020" y="685"/>
                  <a:pt x="2020" y="685"/>
                  <a:pt x="2020" y="685"/>
                </a:cubicBezTo>
                <a:cubicBezTo>
                  <a:pt x="2025" y="683"/>
                  <a:pt x="2025" y="683"/>
                  <a:pt x="2025" y="683"/>
                </a:cubicBezTo>
                <a:cubicBezTo>
                  <a:pt x="2025" y="683"/>
                  <a:pt x="2025" y="683"/>
                  <a:pt x="2026" y="683"/>
                </a:cubicBezTo>
                <a:cubicBezTo>
                  <a:pt x="2032" y="686"/>
                  <a:pt x="2032" y="686"/>
                  <a:pt x="2032" y="686"/>
                </a:cubicBezTo>
                <a:cubicBezTo>
                  <a:pt x="2073" y="700"/>
                  <a:pt x="2073" y="700"/>
                  <a:pt x="2073" y="700"/>
                </a:cubicBezTo>
                <a:cubicBezTo>
                  <a:pt x="2126" y="702"/>
                  <a:pt x="2126" y="702"/>
                  <a:pt x="2126" y="702"/>
                </a:cubicBezTo>
                <a:cubicBezTo>
                  <a:pt x="2155" y="702"/>
                  <a:pt x="2155" y="702"/>
                  <a:pt x="2155" y="702"/>
                </a:cubicBezTo>
                <a:cubicBezTo>
                  <a:pt x="2157" y="702"/>
                  <a:pt x="2157" y="702"/>
                  <a:pt x="2157" y="702"/>
                </a:cubicBezTo>
                <a:cubicBezTo>
                  <a:pt x="2171" y="702"/>
                  <a:pt x="2171" y="702"/>
                  <a:pt x="2171" y="702"/>
                </a:cubicBezTo>
                <a:cubicBezTo>
                  <a:pt x="2208" y="705"/>
                  <a:pt x="2208" y="705"/>
                  <a:pt x="2208" y="705"/>
                </a:cubicBezTo>
                <a:cubicBezTo>
                  <a:pt x="2213" y="706"/>
                  <a:pt x="2213" y="706"/>
                  <a:pt x="2213" y="706"/>
                </a:cubicBezTo>
                <a:cubicBezTo>
                  <a:pt x="2263" y="708"/>
                  <a:pt x="2263" y="708"/>
                  <a:pt x="2263" y="708"/>
                </a:cubicBezTo>
                <a:cubicBezTo>
                  <a:pt x="2312" y="712"/>
                  <a:pt x="2312" y="712"/>
                  <a:pt x="2312" y="712"/>
                </a:cubicBezTo>
                <a:cubicBezTo>
                  <a:pt x="2325" y="712"/>
                  <a:pt x="2325" y="712"/>
                  <a:pt x="2325" y="712"/>
                </a:cubicBezTo>
                <a:cubicBezTo>
                  <a:pt x="2381" y="691"/>
                  <a:pt x="2381" y="691"/>
                  <a:pt x="2381" y="691"/>
                </a:cubicBezTo>
                <a:cubicBezTo>
                  <a:pt x="2419" y="677"/>
                  <a:pt x="2419" y="677"/>
                  <a:pt x="2419" y="677"/>
                </a:cubicBezTo>
                <a:cubicBezTo>
                  <a:pt x="2401" y="666"/>
                  <a:pt x="2401" y="666"/>
                  <a:pt x="2401" y="666"/>
                </a:cubicBezTo>
                <a:cubicBezTo>
                  <a:pt x="2401" y="666"/>
                  <a:pt x="2401" y="666"/>
                  <a:pt x="2401" y="665"/>
                </a:cubicBezTo>
                <a:cubicBezTo>
                  <a:pt x="2401" y="665"/>
                  <a:pt x="2401" y="665"/>
                  <a:pt x="2401" y="665"/>
                </a:cubicBezTo>
                <a:cubicBezTo>
                  <a:pt x="2421" y="648"/>
                  <a:pt x="2421" y="648"/>
                  <a:pt x="2421" y="648"/>
                </a:cubicBezTo>
                <a:cubicBezTo>
                  <a:pt x="2440" y="631"/>
                  <a:pt x="2440" y="631"/>
                  <a:pt x="2440" y="631"/>
                </a:cubicBezTo>
                <a:cubicBezTo>
                  <a:pt x="2455" y="604"/>
                  <a:pt x="2455" y="604"/>
                  <a:pt x="2455" y="604"/>
                </a:cubicBezTo>
                <a:cubicBezTo>
                  <a:pt x="2449" y="576"/>
                  <a:pt x="2449" y="576"/>
                  <a:pt x="2449" y="576"/>
                </a:cubicBezTo>
                <a:cubicBezTo>
                  <a:pt x="2449" y="575"/>
                  <a:pt x="2449" y="575"/>
                  <a:pt x="2450" y="575"/>
                </a:cubicBezTo>
                <a:cubicBezTo>
                  <a:pt x="2477" y="561"/>
                  <a:pt x="2477" y="561"/>
                  <a:pt x="2477" y="561"/>
                </a:cubicBezTo>
                <a:cubicBezTo>
                  <a:pt x="2479" y="560"/>
                  <a:pt x="2479" y="560"/>
                  <a:pt x="2479" y="560"/>
                </a:cubicBezTo>
                <a:cubicBezTo>
                  <a:pt x="2479" y="560"/>
                  <a:pt x="2479" y="560"/>
                  <a:pt x="2479" y="560"/>
                </a:cubicBezTo>
                <a:cubicBezTo>
                  <a:pt x="2480" y="559"/>
                  <a:pt x="2480" y="559"/>
                  <a:pt x="2480" y="559"/>
                </a:cubicBezTo>
                <a:cubicBezTo>
                  <a:pt x="2480" y="528"/>
                  <a:pt x="2480" y="528"/>
                  <a:pt x="2480" y="528"/>
                </a:cubicBezTo>
                <a:cubicBezTo>
                  <a:pt x="2480" y="528"/>
                  <a:pt x="2481" y="527"/>
                  <a:pt x="2481" y="527"/>
                </a:cubicBezTo>
                <a:cubicBezTo>
                  <a:pt x="2530" y="505"/>
                  <a:pt x="2530" y="505"/>
                  <a:pt x="2530" y="505"/>
                </a:cubicBezTo>
                <a:cubicBezTo>
                  <a:pt x="2576" y="482"/>
                  <a:pt x="2576" y="482"/>
                  <a:pt x="2576" y="482"/>
                </a:cubicBezTo>
                <a:cubicBezTo>
                  <a:pt x="2592" y="473"/>
                  <a:pt x="2592" y="473"/>
                  <a:pt x="2592" y="473"/>
                </a:cubicBezTo>
                <a:cubicBezTo>
                  <a:pt x="2610" y="449"/>
                  <a:pt x="2610" y="449"/>
                  <a:pt x="2610" y="449"/>
                </a:cubicBezTo>
                <a:cubicBezTo>
                  <a:pt x="2608" y="440"/>
                  <a:pt x="2608" y="440"/>
                  <a:pt x="2608" y="440"/>
                </a:cubicBezTo>
                <a:cubicBezTo>
                  <a:pt x="2597" y="408"/>
                  <a:pt x="2597" y="408"/>
                  <a:pt x="2597" y="408"/>
                </a:cubicBezTo>
                <a:cubicBezTo>
                  <a:pt x="2591" y="395"/>
                  <a:pt x="2591" y="395"/>
                  <a:pt x="2591" y="395"/>
                </a:cubicBezTo>
                <a:cubicBezTo>
                  <a:pt x="2584" y="378"/>
                  <a:pt x="2584" y="378"/>
                  <a:pt x="2584" y="378"/>
                </a:cubicBezTo>
                <a:cubicBezTo>
                  <a:pt x="2576" y="354"/>
                  <a:pt x="2576" y="354"/>
                  <a:pt x="2576" y="354"/>
                </a:cubicBezTo>
                <a:cubicBezTo>
                  <a:pt x="2553" y="329"/>
                  <a:pt x="2553" y="329"/>
                  <a:pt x="2553" y="329"/>
                </a:cubicBezTo>
                <a:cubicBezTo>
                  <a:pt x="2522" y="354"/>
                  <a:pt x="2522" y="354"/>
                  <a:pt x="2522" y="354"/>
                </a:cubicBezTo>
                <a:cubicBezTo>
                  <a:pt x="2522" y="354"/>
                  <a:pt x="2522" y="354"/>
                  <a:pt x="2522" y="354"/>
                </a:cubicBezTo>
                <a:cubicBezTo>
                  <a:pt x="2500" y="360"/>
                  <a:pt x="2500" y="360"/>
                  <a:pt x="2500" y="360"/>
                </a:cubicBezTo>
                <a:cubicBezTo>
                  <a:pt x="2500" y="360"/>
                  <a:pt x="2499" y="360"/>
                  <a:pt x="2499" y="359"/>
                </a:cubicBezTo>
                <a:cubicBezTo>
                  <a:pt x="2490" y="331"/>
                  <a:pt x="2490" y="331"/>
                  <a:pt x="2490" y="331"/>
                </a:cubicBezTo>
                <a:cubicBezTo>
                  <a:pt x="2490" y="329"/>
                  <a:pt x="2490" y="329"/>
                  <a:pt x="2490" y="329"/>
                </a:cubicBezTo>
                <a:cubicBezTo>
                  <a:pt x="2489" y="328"/>
                  <a:pt x="2489" y="328"/>
                  <a:pt x="2489" y="328"/>
                </a:cubicBezTo>
                <a:cubicBezTo>
                  <a:pt x="2478" y="318"/>
                  <a:pt x="2478" y="318"/>
                  <a:pt x="2478" y="318"/>
                </a:cubicBezTo>
                <a:cubicBezTo>
                  <a:pt x="2452" y="312"/>
                  <a:pt x="2452" y="312"/>
                  <a:pt x="2452" y="312"/>
                </a:cubicBezTo>
                <a:cubicBezTo>
                  <a:pt x="2452" y="312"/>
                  <a:pt x="2451" y="312"/>
                  <a:pt x="2451" y="311"/>
                </a:cubicBezTo>
                <a:cubicBezTo>
                  <a:pt x="2450" y="299"/>
                  <a:pt x="2450" y="299"/>
                  <a:pt x="2450" y="299"/>
                </a:cubicBezTo>
                <a:cubicBezTo>
                  <a:pt x="2439" y="282"/>
                  <a:pt x="2439" y="282"/>
                  <a:pt x="2439" y="282"/>
                </a:cubicBezTo>
                <a:cubicBezTo>
                  <a:pt x="2396" y="303"/>
                  <a:pt x="2396" y="303"/>
                  <a:pt x="2396" y="303"/>
                </a:cubicBezTo>
                <a:cubicBezTo>
                  <a:pt x="2325" y="340"/>
                  <a:pt x="2325" y="340"/>
                  <a:pt x="2325" y="340"/>
                </a:cubicBezTo>
                <a:cubicBezTo>
                  <a:pt x="2325" y="340"/>
                  <a:pt x="2325" y="340"/>
                  <a:pt x="2325" y="340"/>
                </a:cubicBezTo>
                <a:cubicBezTo>
                  <a:pt x="2311" y="335"/>
                  <a:pt x="2311" y="335"/>
                  <a:pt x="2311" y="335"/>
                </a:cubicBezTo>
                <a:cubicBezTo>
                  <a:pt x="2311" y="335"/>
                  <a:pt x="2311" y="335"/>
                  <a:pt x="2311" y="335"/>
                </a:cubicBezTo>
                <a:cubicBezTo>
                  <a:pt x="2297" y="324"/>
                  <a:pt x="2297" y="324"/>
                  <a:pt x="2297" y="324"/>
                </a:cubicBezTo>
                <a:cubicBezTo>
                  <a:pt x="2297" y="323"/>
                  <a:pt x="2297" y="323"/>
                  <a:pt x="2297" y="323"/>
                </a:cubicBezTo>
                <a:cubicBezTo>
                  <a:pt x="2297" y="323"/>
                  <a:pt x="2297" y="322"/>
                  <a:pt x="2297" y="322"/>
                </a:cubicBezTo>
                <a:cubicBezTo>
                  <a:pt x="2320" y="306"/>
                  <a:pt x="2320" y="306"/>
                  <a:pt x="2320" y="306"/>
                </a:cubicBezTo>
                <a:cubicBezTo>
                  <a:pt x="2342" y="283"/>
                  <a:pt x="2342" y="283"/>
                  <a:pt x="2342" y="283"/>
                </a:cubicBezTo>
                <a:cubicBezTo>
                  <a:pt x="2363" y="251"/>
                  <a:pt x="2363" y="251"/>
                  <a:pt x="2363" y="251"/>
                </a:cubicBezTo>
                <a:cubicBezTo>
                  <a:pt x="2348" y="240"/>
                  <a:pt x="2348" y="240"/>
                  <a:pt x="2348" y="240"/>
                </a:cubicBezTo>
                <a:cubicBezTo>
                  <a:pt x="2322" y="228"/>
                  <a:pt x="2322" y="228"/>
                  <a:pt x="2322" y="228"/>
                </a:cubicBezTo>
                <a:cubicBezTo>
                  <a:pt x="2294" y="229"/>
                  <a:pt x="2294" y="229"/>
                  <a:pt x="2294" y="229"/>
                </a:cubicBezTo>
                <a:cubicBezTo>
                  <a:pt x="2294" y="229"/>
                  <a:pt x="2294" y="229"/>
                  <a:pt x="2294" y="229"/>
                </a:cubicBezTo>
                <a:cubicBezTo>
                  <a:pt x="2293" y="228"/>
                  <a:pt x="2294" y="228"/>
                  <a:pt x="2294" y="228"/>
                </a:cubicBezTo>
                <a:cubicBezTo>
                  <a:pt x="2314" y="208"/>
                  <a:pt x="2314" y="208"/>
                  <a:pt x="2314" y="208"/>
                </a:cubicBezTo>
                <a:cubicBezTo>
                  <a:pt x="2291" y="199"/>
                  <a:pt x="2291" y="199"/>
                  <a:pt x="2291" y="199"/>
                </a:cubicBezTo>
                <a:cubicBezTo>
                  <a:pt x="2254" y="190"/>
                  <a:pt x="2254" y="190"/>
                  <a:pt x="2254" y="190"/>
                </a:cubicBezTo>
                <a:cubicBezTo>
                  <a:pt x="2250" y="213"/>
                  <a:pt x="2250" y="213"/>
                  <a:pt x="2250" y="213"/>
                </a:cubicBezTo>
                <a:cubicBezTo>
                  <a:pt x="2250" y="213"/>
                  <a:pt x="2250" y="213"/>
                  <a:pt x="2250" y="213"/>
                </a:cubicBezTo>
                <a:cubicBezTo>
                  <a:pt x="2229" y="244"/>
                  <a:pt x="2229" y="244"/>
                  <a:pt x="2229" y="244"/>
                </a:cubicBezTo>
                <a:cubicBezTo>
                  <a:pt x="2224" y="267"/>
                  <a:pt x="2224" y="267"/>
                  <a:pt x="2224" y="267"/>
                </a:cubicBezTo>
                <a:cubicBezTo>
                  <a:pt x="2224" y="267"/>
                  <a:pt x="2224" y="267"/>
                  <a:pt x="2224" y="267"/>
                </a:cubicBezTo>
                <a:cubicBezTo>
                  <a:pt x="2191" y="288"/>
                  <a:pt x="2191" y="288"/>
                  <a:pt x="2191" y="288"/>
                </a:cubicBezTo>
                <a:cubicBezTo>
                  <a:pt x="2190" y="289"/>
                  <a:pt x="2190" y="289"/>
                  <a:pt x="2190" y="288"/>
                </a:cubicBezTo>
                <a:cubicBezTo>
                  <a:pt x="2190" y="288"/>
                  <a:pt x="2189" y="288"/>
                  <a:pt x="2190" y="288"/>
                </a:cubicBezTo>
                <a:cubicBezTo>
                  <a:pt x="2209" y="224"/>
                  <a:pt x="2209" y="224"/>
                  <a:pt x="2209" y="224"/>
                </a:cubicBezTo>
                <a:cubicBezTo>
                  <a:pt x="2198" y="192"/>
                  <a:pt x="2198" y="192"/>
                  <a:pt x="2198" y="192"/>
                </a:cubicBezTo>
                <a:cubicBezTo>
                  <a:pt x="2189" y="194"/>
                  <a:pt x="2189" y="194"/>
                  <a:pt x="2189" y="194"/>
                </a:cubicBezTo>
                <a:cubicBezTo>
                  <a:pt x="2187" y="194"/>
                  <a:pt x="2187" y="194"/>
                  <a:pt x="2187" y="194"/>
                </a:cubicBezTo>
                <a:cubicBezTo>
                  <a:pt x="2173" y="196"/>
                  <a:pt x="2173" y="196"/>
                  <a:pt x="2173" y="196"/>
                </a:cubicBezTo>
                <a:cubicBezTo>
                  <a:pt x="2138" y="227"/>
                  <a:pt x="2138" y="227"/>
                  <a:pt x="2138" y="227"/>
                </a:cubicBezTo>
                <a:cubicBezTo>
                  <a:pt x="2105" y="247"/>
                  <a:pt x="2105" y="247"/>
                  <a:pt x="2105" y="247"/>
                </a:cubicBezTo>
                <a:cubicBezTo>
                  <a:pt x="2071" y="278"/>
                  <a:pt x="2071" y="278"/>
                  <a:pt x="2071" y="278"/>
                </a:cubicBezTo>
                <a:cubicBezTo>
                  <a:pt x="2071" y="278"/>
                  <a:pt x="2071" y="278"/>
                  <a:pt x="2070" y="278"/>
                </a:cubicBezTo>
                <a:cubicBezTo>
                  <a:pt x="2070" y="278"/>
                  <a:pt x="2070" y="278"/>
                  <a:pt x="2070" y="277"/>
                </a:cubicBezTo>
                <a:cubicBezTo>
                  <a:pt x="2075" y="249"/>
                  <a:pt x="2075" y="249"/>
                  <a:pt x="2075" y="249"/>
                </a:cubicBezTo>
                <a:cubicBezTo>
                  <a:pt x="2075" y="248"/>
                  <a:pt x="2075" y="248"/>
                  <a:pt x="2075" y="248"/>
                </a:cubicBezTo>
                <a:cubicBezTo>
                  <a:pt x="2094" y="211"/>
                  <a:pt x="2094" y="211"/>
                  <a:pt x="2094" y="211"/>
                </a:cubicBezTo>
                <a:cubicBezTo>
                  <a:pt x="2064" y="207"/>
                  <a:pt x="2064" y="207"/>
                  <a:pt x="2064" y="207"/>
                </a:cubicBezTo>
                <a:cubicBezTo>
                  <a:pt x="2063" y="207"/>
                  <a:pt x="2063" y="207"/>
                  <a:pt x="2063" y="207"/>
                </a:cubicBezTo>
                <a:cubicBezTo>
                  <a:pt x="2063" y="207"/>
                  <a:pt x="2063" y="206"/>
                  <a:pt x="2063" y="206"/>
                </a:cubicBezTo>
                <a:cubicBezTo>
                  <a:pt x="2081" y="168"/>
                  <a:pt x="2081" y="168"/>
                  <a:pt x="2081" y="168"/>
                </a:cubicBezTo>
                <a:cubicBezTo>
                  <a:pt x="2049" y="159"/>
                  <a:pt x="2049" y="159"/>
                  <a:pt x="2049" y="159"/>
                </a:cubicBezTo>
                <a:cubicBezTo>
                  <a:pt x="2048" y="159"/>
                  <a:pt x="2048" y="159"/>
                  <a:pt x="2048" y="159"/>
                </a:cubicBezTo>
                <a:cubicBezTo>
                  <a:pt x="2033" y="131"/>
                  <a:pt x="2033" y="131"/>
                  <a:pt x="2033" y="131"/>
                </a:cubicBezTo>
                <a:cubicBezTo>
                  <a:pt x="2028" y="131"/>
                  <a:pt x="2028" y="131"/>
                  <a:pt x="2028" y="131"/>
                </a:cubicBezTo>
                <a:cubicBezTo>
                  <a:pt x="2001" y="130"/>
                  <a:pt x="2001" y="130"/>
                  <a:pt x="2001" y="130"/>
                </a:cubicBezTo>
                <a:cubicBezTo>
                  <a:pt x="2001" y="130"/>
                  <a:pt x="2001" y="130"/>
                  <a:pt x="2001" y="130"/>
                </a:cubicBezTo>
                <a:cubicBezTo>
                  <a:pt x="1971" y="120"/>
                  <a:pt x="1971" y="120"/>
                  <a:pt x="1971" y="120"/>
                </a:cubicBezTo>
                <a:cubicBezTo>
                  <a:pt x="1914" y="142"/>
                  <a:pt x="1914" y="142"/>
                  <a:pt x="1914" y="142"/>
                </a:cubicBezTo>
                <a:cubicBezTo>
                  <a:pt x="1912" y="149"/>
                  <a:pt x="1912" y="149"/>
                  <a:pt x="1912" y="149"/>
                </a:cubicBezTo>
                <a:cubicBezTo>
                  <a:pt x="1893" y="207"/>
                  <a:pt x="1893" y="207"/>
                  <a:pt x="1893" y="207"/>
                </a:cubicBezTo>
                <a:cubicBezTo>
                  <a:pt x="1881" y="247"/>
                  <a:pt x="1881" y="247"/>
                  <a:pt x="1881" y="247"/>
                </a:cubicBezTo>
                <a:cubicBezTo>
                  <a:pt x="1885" y="280"/>
                  <a:pt x="1885" y="280"/>
                  <a:pt x="1885" y="280"/>
                </a:cubicBezTo>
                <a:cubicBezTo>
                  <a:pt x="1900" y="293"/>
                  <a:pt x="1900" y="293"/>
                  <a:pt x="1900" y="293"/>
                </a:cubicBezTo>
                <a:cubicBezTo>
                  <a:pt x="1906" y="299"/>
                  <a:pt x="1906" y="299"/>
                  <a:pt x="1906" y="299"/>
                </a:cubicBezTo>
                <a:cubicBezTo>
                  <a:pt x="1906" y="299"/>
                  <a:pt x="1907" y="299"/>
                  <a:pt x="1906" y="300"/>
                </a:cubicBezTo>
                <a:cubicBezTo>
                  <a:pt x="1906" y="300"/>
                  <a:pt x="1906" y="300"/>
                  <a:pt x="1906" y="300"/>
                </a:cubicBezTo>
                <a:cubicBezTo>
                  <a:pt x="1901" y="302"/>
                  <a:pt x="1901" y="302"/>
                  <a:pt x="1901" y="302"/>
                </a:cubicBezTo>
                <a:cubicBezTo>
                  <a:pt x="1898" y="303"/>
                  <a:pt x="1898" y="303"/>
                  <a:pt x="1898" y="303"/>
                </a:cubicBezTo>
                <a:cubicBezTo>
                  <a:pt x="1878" y="307"/>
                  <a:pt x="1878" y="307"/>
                  <a:pt x="1878" y="307"/>
                </a:cubicBezTo>
                <a:cubicBezTo>
                  <a:pt x="1878" y="311"/>
                  <a:pt x="1878" y="311"/>
                  <a:pt x="1878" y="311"/>
                </a:cubicBezTo>
                <a:cubicBezTo>
                  <a:pt x="1878" y="312"/>
                  <a:pt x="1878" y="312"/>
                  <a:pt x="1878" y="312"/>
                </a:cubicBezTo>
                <a:cubicBezTo>
                  <a:pt x="1881" y="351"/>
                  <a:pt x="1881" y="351"/>
                  <a:pt x="1881" y="351"/>
                </a:cubicBezTo>
                <a:cubicBezTo>
                  <a:pt x="1877" y="385"/>
                  <a:pt x="1877" y="385"/>
                  <a:pt x="1877" y="385"/>
                </a:cubicBezTo>
                <a:cubicBezTo>
                  <a:pt x="1878" y="421"/>
                  <a:pt x="1878" y="421"/>
                  <a:pt x="1878" y="421"/>
                </a:cubicBezTo>
                <a:cubicBezTo>
                  <a:pt x="1911" y="435"/>
                  <a:pt x="1911" y="435"/>
                  <a:pt x="1911" y="435"/>
                </a:cubicBezTo>
                <a:cubicBezTo>
                  <a:pt x="1914" y="436"/>
                  <a:pt x="1914" y="436"/>
                  <a:pt x="1914" y="436"/>
                </a:cubicBezTo>
                <a:cubicBezTo>
                  <a:pt x="1914" y="436"/>
                  <a:pt x="1914" y="436"/>
                  <a:pt x="1914" y="436"/>
                </a:cubicBezTo>
                <a:cubicBezTo>
                  <a:pt x="1912" y="458"/>
                  <a:pt x="1912" y="458"/>
                  <a:pt x="1912" y="458"/>
                </a:cubicBezTo>
                <a:cubicBezTo>
                  <a:pt x="1911" y="462"/>
                  <a:pt x="1911" y="462"/>
                  <a:pt x="1911" y="462"/>
                </a:cubicBezTo>
                <a:cubicBezTo>
                  <a:pt x="1910" y="475"/>
                  <a:pt x="1910" y="475"/>
                  <a:pt x="1910" y="475"/>
                </a:cubicBezTo>
                <a:cubicBezTo>
                  <a:pt x="1909" y="487"/>
                  <a:pt x="1909" y="487"/>
                  <a:pt x="1909" y="487"/>
                </a:cubicBezTo>
                <a:cubicBezTo>
                  <a:pt x="1909" y="488"/>
                  <a:pt x="1909" y="488"/>
                  <a:pt x="1908" y="488"/>
                </a:cubicBezTo>
                <a:cubicBezTo>
                  <a:pt x="1908" y="488"/>
                  <a:pt x="1908" y="488"/>
                  <a:pt x="1907" y="488"/>
                </a:cubicBezTo>
                <a:cubicBezTo>
                  <a:pt x="1886" y="463"/>
                  <a:pt x="1886" y="463"/>
                  <a:pt x="1886" y="463"/>
                </a:cubicBezTo>
                <a:cubicBezTo>
                  <a:pt x="1876" y="483"/>
                  <a:pt x="1876" y="483"/>
                  <a:pt x="1876" y="483"/>
                </a:cubicBezTo>
                <a:cubicBezTo>
                  <a:pt x="1871" y="518"/>
                  <a:pt x="1871" y="518"/>
                  <a:pt x="1871" y="518"/>
                </a:cubicBezTo>
                <a:cubicBezTo>
                  <a:pt x="1871" y="518"/>
                  <a:pt x="1870" y="518"/>
                  <a:pt x="1870" y="518"/>
                </a:cubicBezTo>
                <a:cubicBezTo>
                  <a:pt x="1857" y="540"/>
                  <a:pt x="1857" y="540"/>
                  <a:pt x="1857" y="540"/>
                </a:cubicBezTo>
                <a:cubicBezTo>
                  <a:pt x="1863" y="586"/>
                  <a:pt x="1863" y="586"/>
                  <a:pt x="1863" y="586"/>
                </a:cubicBezTo>
                <a:cubicBezTo>
                  <a:pt x="1864" y="600"/>
                  <a:pt x="1864" y="600"/>
                  <a:pt x="1864" y="600"/>
                </a:cubicBezTo>
                <a:cubicBezTo>
                  <a:pt x="1864" y="634"/>
                  <a:pt x="1864" y="634"/>
                  <a:pt x="1864" y="634"/>
                </a:cubicBezTo>
                <a:cubicBezTo>
                  <a:pt x="1866" y="648"/>
                  <a:pt x="1866" y="648"/>
                  <a:pt x="1866" y="648"/>
                </a:cubicBezTo>
                <a:cubicBezTo>
                  <a:pt x="1871" y="670"/>
                  <a:pt x="1871" y="670"/>
                  <a:pt x="1871" y="670"/>
                </a:cubicBezTo>
                <a:cubicBezTo>
                  <a:pt x="1878" y="700"/>
                  <a:pt x="1878" y="700"/>
                  <a:pt x="1878" y="700"/>
                </a:cubicBezTo>
                <a:cubicBezTo>
                  <a:pt x="1878" y="700"/>
                  <a:pt x="1878" y="701"/>
                  <a:pt x="1878" y="701"/>
                </a:cubicBezTo>
                <a:cubicBezTo>
                  <a:pt x="1878" y="702"/>
                  <a:pt x="1878" y="702"/>
                  <a:pt x="1878" y="702"/>
                </a:cubicBezTo>
                <a:cubicBezTo>
                  <a:pt x="1878" y="702"/>
                  <a:pt x="1878" y="703"/>
                  <a:pt x="1878" y="703"/>
                </a:cubicBezTo>
                <a:cubicBezTo>
                  <a:pt x="1878" y="703"/>
                  <a:pt x="1878" y="703"/>
                  <a:pt x="1877" y="703"/>
                </a:cubicBezTo>
                <a:cubicBezTo>
                  <a:pt x="1859" y="700"/>
                  <a:pt x="1859" y="700"/>
                  <a:pt x="1859" y="700"/>
                </a:cubicBezTo>
                <a:cubicBezTo>
                  <a:pt x="1859" y="700"/>
                  <a:pt x="1859" y="700"/>
                  <a:pt x="1859" y="699"/>
                </a:cubicBezTo>
                <a:cubicBezTo>
                  <a:pt x="1847" y="651"/>
                  <a:pt x="1847" y="651"/>
                  <a:pt x="1847" y="651"/>
                </a:cubicBezTo>
                <a:cubicBezTo>
                  <a:pt x="1843" y="619"/>
                  <a:pt x="1843" y="619"/>
                  <a:pt x="1843" y="619"/>
                </a:cubicBezTo>
                <a:cubicBezTo>
                  <a:pt x="1841" y="569"/>
                  <a:pt x="1841" y="569"/>
                  <a:pt x="1841" y="569"/>
                </a:cubicBezTo>
                <a:cubicBezTo>
                  <a:pt x="1846" y="499"/>
                  <a:pt x="1846" y="499"/>
                  <a:pt x="1846" y="499"/>
                </a:cubicBezTo>
                <a:cubicBezTo>
                  <a:pt x="1846" y="499"/>
                  <a:pt x="1846" y="499"/>
                  <a:pt x="1846" y="499"/>
                </a:cubicBezTo>
                <a:cubicBezTo>
                  <a:pt x="1871" y="444"/>
                  <a:pt x="1871" y="444"/>
                  <a:pt x="1871" y="444"/>
                </a:cubicBezTo>
                <a:cubicBezTo>
                  <a:pt x="1844" y="450"/>
                  <a:pt x="1844" y="450"/>
                  <a:pt x="1844" y="450"/>
                </a:cubicBezTo>
                <a:cubicBezTo>
                  <a:pt x="1824" y="488"/>
                  <a:pt x="1824" y="488"/>
                  <a:pt x="1824" y="488"/>
                </a:cubicBezTo>
                <a:cubicBezTo>
                  <a:pt x="1820" y="494"/>
                  <a:pt x="1820" y="494"/>
                  <a:pt x="1820" y="494"/>
                </a:cubicBezTo>
                <a:cubicBezTo>
                  <a:pt x="1798" y="522"/>
                  <a:pt x="1798" y="522"/>
                  <a:pt x="1798" y="522"/>
                </a:cubicBezTo>
                <a:cubicBezTo>
                  <a:pt x="1798" y="522"/>
                  <a:pt x="1798" y="522"/>
                  <a:pt x="1797" y="522"/>
                </a:cubicBezTo>
                <a:cubicBezTo>
                  <a:pt x="1786" y="515"/>
                  <a:pt x="1786" y="515"/>
                  <a:pt x="1786" y="515"/>
                </a:cubicBezTo>
                <a:cubicBezTo>
                  <a:pt x="1785" y="514"/>
                  <a:pt x="1785" y="514"/>
                  <a:pt x="1785" y="514"/>
                </a:cubicBezTo>
                <a:cubicBezTo>
                  <a:pt x="1785" y="514"/>
                  <a:pt x="1785" y="514"/>
                  <a:pt x="1785" y="514"/>
                </a:cubicBezTo>
                <a:cubicBezTo>
                  <a:pt x="1785" y="514"/>
                  <a:pt x="1785" y="513"/>
                  <a:pt x="1785" y="513"/>
                </a:cubicBezTo>
                <a:cubicBezTo>
                  <a:pt x="1786" y="512"/>
                  <a:pt x="1786" y="512"/>
                  <a:pt x="1786" y="512"/>
                </a:cubicBezTo>
                <a:cubicBezTo>
                  <a:pt x="1803" y="485"/>
                  <a:pt x="1803" y="485"/>
                  <a:pt x="1803" y="485"/>
                </a:cubicBezTo>
                <a:cubicBezTo>
                  <a:pt x="1810" y="474"/>
                  <a:pt x="1810" y="474"/>
                  <a:pt x="1810" y="474"/>
                </a:cubicBezTo>
                <a:cubicBezTo>
                  <a:pt x="1802" y="473"/>
                  <a:pt x="1802" y="473"/>
                  <a:pt x="1802" y="473"/>
                </a:cubicBezTo>
                <a:cubicBezTo>
                  <a:pt x="1796" y="475"/>
                  <a:pt x="1796" y="475"/>
                  <a:pt x="1796" y="475"/>
                </a:cubicBezTo>
                <a:cubicBezTo>
                  <a:pt x="1762" y="485"/>
                  <a:pt x="1762" y="485"/>
                  <a:pt x="1762" y="485"/>
                </a:cubicBezTo>
                <a:cubicBezTo>
                  <a:pt x="1756" y="498"/>
                  <a:pt x="1756" y="498"/>
                  <a:pt x="1756" y="498"/>
                </a:cubicBezTo>
                <a:cubicBezTo>
                  <a:pt x="1744" y="531"/>
                  <a:pt x="1744" y="531"/>
                  <a:pt x="1744" y="531"/>
                </a:cubicBezTo>
                <a:cubicBezTo>
                  <a:pt x="1744" y="532"/>
                  <a:pt x="1743" y="532"/>
                  <a:pt x="1743" y="532"/>
                </a:cubicBezTo>
                <a:cubicBezTo>
                  <a:pt x="1743" y="532"/>
                  <a:pt x="1743" y="532"/>
                  <a:pt x="1742" y="531"/>
                </a:cubicBezTo>
                <a:cubicBezTo>
                  <a:pt x="1730" y="509"/>
                  <a:pt x="1730" y="509"/>
                  <a:pt x="1730" y="509"/>
                </a:cubicBezTo>
                <a:cubicBezTo>
                  <a:pt x="1730" y="509"/>
                  <a:pt x="1730" y="509"/>
                  <a:pt x="1730" y="509"/>
                </a:cubicBezTo>
                <a:cubicBezTo>
                  <a:pt x="1749" y="473"/>
                  <a:pt x="1749" y="473"/>
                  <a:pt x="1749" y="473"/>
                </a:cubicBezTo>
                <a:cubicBezTo>
                  <a:pt x="1775" y="439"/>
                  <a:pt x="1775" y="439"/>
                  <a:pt x="1775" y="439"/>
                </a:cubicBezTo>
                <a:cubicBezTo>
                  <a:pt x="1809" y="390"/>
                  <a:pt x="1809" y="390"/>
                  <a:pt x="1809" y="390"/>
                </a:cubicBezTo>
                <a:cubicBezTo>
                  <a:pt x="1826" y="336"/>
                  <a:pt x="1826" y="336"/>
                  <a:pt x="1826" y="336"/>
                </a:cubicBezTo>
                <a:cubicBezTo>
                  <a:pt x="1812" y="299"/>
                  <a:pt x="1812" y="299"/>
                  <a:pt x="1812" y="299"/>
                </a:cubicBezTo>
                <a:cubicBezTo>
                  <a:pt x="1810" y="296"/>
                  <a:pt x="1810" y="296"/>
                  <a:pt x="1810" y="296"/>
                </a:cubicBezTo>
                <a:cubicBezTo>
                  <a:pt x="1808" y="289"/>
                  <a:pt x="1808" y="289"/>
                  <a:pt x="1808" y="289"/>
                </a:cubicBezTo>
                <a:cubicBezTo>
                  <a:pt x="1785" y="323"/>
                  <a:pt x="1785" y="323"/>
                  <a:pt x="1785" y="323"/>
                </a:cubicBezTo>
                <a:cubicBezTo>
                  <a:pt x="1746" y="362"/>
                  <a:pt x="1746" y="362"/>
                  <a:pt x="1746" y="362"/>
                </a:cubicBezTo>
                <a:cubicBezTo>
                  <a:pt x="1685" y="403"/>
                  <a:pt x="1685" y="403"/>
                  <a:pt x="1685" y="403"/>
                </a:cubicBezTo>
                <a:cubicBezTo>
                  <a:pt x="1685" y="403"/>
                  <a:pt x="1685" y="403"/>
                  <a:pt x="1684" y="403"/>
                </a:cubicBezTo>
                <a:cubicBezTo>
                  <a:pt x="1664" y="403"/>
                  <a:pt x="1664" y="403"/>
                  <a:pt x="1664" y="403"/>
                </a:cubicBezTo>
                <a:cubicBezTo>
                  <a:pt x="1654" y="403"/>
                  <a:pt x="1654" y="403"/>
                  <a:pt x="1654" y="403"/>
                </a:cubicBezTo>
                <a:cubicBezTo>
                  <a:pt x="1654" y="404"/>
                  <a:pt x="1653" y="403"/>
                  <a:pt x="1653" y="403"/>
                </a:cubicBezTo>
                <a:cubicBezTo>
                  <a:pt x="1653" y="403"/>
                  <a:pt x="1653" y="402"/>
                  <a:pt x="1654" y="402"/>
                </a:cubicBezTo>
                <a:cubicBezTo>
                  <a:pt x="1656" y="400"/>
                  <a:pt x="1656" y="400"/>
                  <a:pt x="1656" y="400"/>
                </a:cubicBezTo>
                <a:cubicBezTo>
                  <a:pt x="1686" y="384"/>
                  <a:pt x="1686" y="384"/>
                  <a:pt x="1686" y="384"/>
                </a:cubicBezTo>
                <a:cubicBezTo>
                  <a:pt x="1714" y="354"/>
                  <a:pt x="1714" y="354"/>
                  <a:pt x="1714" y="354"/>
                </a:cubicBezTo>
                <a:cubicBezTo>
                  <a:pt x="1735" y="325"/>
                  <a:pt x="1735" y="325"/>
                  <a:pt x="1735" y="325"/>
                </a:cubicBezTo>
                <a:cubicBezTo>
                  <a:pt x="1760" y="288"/>
                  <a:pt x="1760" y="288"/>
                  <a:pt x="1760" y="288"/>
                </a:cubicBezTo>
                <a:cubicBezTo>
                  <a:pt x="1754" y="276"/>
                  <a:pt x="1754" y="276"/>
                  <a:pt x="1754" y="276"/>
                </a:cubicBezTo>
                <a:cubicBezTo>
                  <a:pt x="1710" y="273"/>
                  <a:pt x="1710" y="273"/>
                  <a:pt x="1710" y="273"/>
                </a:cubicBezTo>
                <a:cubicBezTo>
                  <a:pt x="1671" y="288"/>
                  <a:pt x="1671" y="288"/>
                  <a:pt x="1671" y="288"/>
                </a:cubicBezTo>
                <a:cubicBezTo>
                  <a:pt x="1671" y="288"/>
                  <a:pt x="1671" y="288"/>
                  <a:pt x="1671" y="288"/>
                </a:cubicBezTo>
                <a:cubicBezTo>
                  <a:pt x="1670" y="287"/>
                  <a:pt x="1670" y="287"/>
                  <a:pt x="1670" y="287"/>
                </a:cubicBezTo>
                <a:cubicBezTo>
                  <a:pt x="1679" y="249"/>
                  <a:pt x="1679" y="249"/>
                  <a:pt x="1679" y="249"/>
                </a:cubicBezTo>
                <a:cubicBezTo>
                  <a:pt x="1679" y="249"/>
                  <a:pt x="1679" y="249"/>
                  <a:pt x="1679" y="249"/>
                </a:cubicBezTo>
                <a:cubicBezTo>
                  <a:pt x="1715" y="230"/>
                  <a:pt x="1715" y="230"/>
                  <a:pt x="1715" y="230"/>
                </a:cubicBezTo>
                <a:cubicBezTo>
                  <a:pt x="1715" y="230"/>
                  <a:pt x="1715" y="230"/>
                  <a:pt x="1715" y="230"/>
                </a:cubicBezTo>
                <a:cubicBezTo>
                  <a:pt x="1742" y="241"/>
                  <a:pt x="1742" y="241"/>
                  <a:pt x="1742" y="241"/>
                </a:cubicBezTo>
                <a:cubicBezTo>
                  <a:pt x="1793" y="219"/>
                  <a:pt x="1793" y="219"/>
                  <a:pt x="1793" y="219"/>
                </a:cubicBezTo>
                <a:cubicBezTo>
                  <a:pt x="1780" y="205"/>
                  <a:pt x="1780" y="205"/>
                  <a:pt x="1780" y="205"/>
                </a:cubicBezTo>
                <a:cubicBezTo>
                  <a:pt x="1780" y="204"/>
                  <a:pt x="1780" y="204"/>
                  <a:pt x="1780" y="204"/>
                </a:cubicBezTo>
                <a:cubicBezTo>
                  <a:pt x="1780" y="204"/>
                  <a:pt x="1780" y="203"/>
                  <a:pt x="1780" y="203"/>
                </a:cubicBezTo>
                <a:cubicBezTo>
                  <a:pt x="1815" y="196"/>
                  <a:pt x="1815" y="196"/>
                  <a:pt x="1815" y="196"/>
                </a:cubicBezTo>
                <a:cubicBezTo>
                  <a:pt x="1824" y="158"/>
                  <a:pt x="1824" y="158"/>
                  <a:pt x="1824" y="158"/>
                </a:cubicBezTo>
                <a:cubicBezTo>
                  <a:pt x="1810" y="149"/>
                  <a:pt x="1810" y="149"/>
                  <a:pt x="1810" y="149"/>
                </a:cubicBezTo>
                <a:cubicBezTo>
                  <a:pt x="1810" y="149"/>
                  <a:pt x="1809" y="149"/>
                  <a:pt x="1810" y="148"/>
                </a:cubicBezTo>
                <a:cubicBezTo>
                  <a:pt x="1829" y="101"/>
                  <a:pt x="1829" y="101"/>
                  <a:pt x="1829" y="101"/>
                </a:cubicBezTo>
                <a:cubicBezTo>
                  <a:pt x="1819" y="63"/>
                  <a:pt x="1819" y="63"/>
                  <a:pt x="1819" y="63"/>
                </a:cubicBezTo>
                <a:cubicBezTo>
                  <a:pt x="1766" y="64"/>
                  <a:pt x="1766" y="64"/>
                  <a:pt x="1766" y="64"/>
                </a:cubicBezTo>
                <a:cubicBezTo>
                  <a:pt x="1738" y="90"/>
                  <a:pt x="1738" y="90"/>
                  <a:pt x="1738" y="90"/>
                </a:cubicBezTo>
                <a:cubicBezTo>
                  <a:pt x="1738" y="91"/>
                  <a:pt x="1738" y="91"/>
                  <a:pt x="1737" y="91"/>
                </a:cubicBezTo>
                <a:cubicBezTo>
                  <a:pt x="1737" y="91"/>
                  <a:pt x="1737" y="90"/>
                  <a:pt x="1737" y="90"/>
                </a:cubicBezTo>
                <a:cubicBezTo>
                  <a:pt x="1736" y="45"/>
                  <a:pt x="1736" y="45"/>
                  <a:pt x="1736" y="45"/>
                </a:cubicBezTo>
                <a:cubicBezTo>
                  <a:pt x="1736" y="44"/>
                  <a:pt x="1736" y="44"/>
                  <a:pt x="1736" y="44"/>
                </a:cubicBezTo>
                <a:cubicBezTo>
                  <a:pt x="1745" y="15"/>
                  <a:pt x="1745" y="15"/>
                  <a:pt x="1745" y="15"/>
                </a:cubicBezTo>
                <a:cubicBezTo>
                  <a:pt x="1746" y="15"/>
                  <a:pt x="1746" y="15"/>
                  <a:pt x="1746" y="15"/>
                </a:cubicBezTo>
                <a:cubicBezTo>
                  <a:pt x="1746" y="14"/>
                  <a:pt x="1746" y="14"/>
                  <a:pt x="1746" y="14"/>
                </a:cubicBezTo>
                <a:cubicBezTo>
                  <a:pt x="1748" y="11"/>
                  <a:pt x="1748" y="11"/>
                  <a:pt x="1748" y="11"/>
                </a:cubicBezTo>
                <a:cubicBezTo>
                  <a:pt x="1722" y="0"/>
                  <a:pt x="1722" y="0"/>
                  <a:pt x="1722" y="0"/>
                </a:cubicBezTo>
                <a:cubicBezTo>
                  <a:pt x="1719" y="6"/>
                  <a:pt x="1719" y="6"/>
                  <a:pt x="1719" y="6"/>
                </a:cubicBezTo>
                <a:cubicBezTo>
                  <a:pt x="1698" y="36"/>
                  <a:pt x="1698" y="36"/>
                  <a:pt x="1698" y="36"/>
                </a:cubicBezTo>
                <a:cubicBezTo>
                  <a:pt x="1697" y="37"/>
                  <a:pt x="1697" y="37"/>
                  <a:pt x="1697" y="37"/>
                </a:cubicBezTo>
                <a:cubicBezTo>
                  <a:pt x="1697" y="37"/>
                  <a:pt x="1697" y="37"/>
                  <a:pt x="1696" y="37"/>
                </a:cubicBezTo>
                <a:cubicBezTo>
                  <a:pt x="1681" y="20"/>
                  <a:pt x="1681" y="20"/>
                  <a:pt x="1681" y="20"/>
                </a:cubicBezTo>
                <a:cubicBezTo>
                  <a:pt x="1644" y="61"/>
                  <a:pt x="1644" y="61"/>
                  <a:pt x="1644" y="61"/>
                </a:cubicBezTo>
                <a:cubicBezTo>
                  <a:pt x="1644" y="61"/>
                  <a:pt x="1644" y="61"/>
                  <a:pt x="1644" y="61"/>
                </a:cubicBezTo>
                <a:cubicBezTo>
                  <a:pt x="1644" y="61"/>
                  <a:pt x="1643" y="61"/>
                  <a:pt x="1643" y="61"/>
                </a:cubicBezTo>
                <a:cubicBezTo>
                  <a:pt x="1637" y="53"/>
                  <a:pt x="1637" y="53"/>
                  <a:pt x="1637" y="53"/>
                </a:cubicBezTo>
                <a:cubicBezTo>
                  <a:pt x="1628" y="41"/>
                  <a:pt x="1628" y="41"/>
                  <a:pt x="1628" y="41"/>
                </a:cubicBezTo>
                <a:cubicBezTo>
                  <a:pt x="1604" y="54"/>
                  <a:pt x="1604" y="54"/>
                  <a:pt x="1604" y="54"/>
                </a:cubicBezTo>
                <a:cubicBezTo>
                  <a:pt x="1603" y="54"/>
                  <a:pt x="1603" y="54"/>
                  <a:pt x="1603" y="54"/>
                </a:cubicBezTo>
                <a:cubicBezTo>
                  <a:pt x="1602" y="54"/>
                  <a:pt x="1602" y="53"/>
                  <a:pt x="1602" y="53"/>
                </a:cubicBezTo>
                <a:cubicBezTo>
                  <a:pt x="1612" y="11"/>
                  <a:pt x="1612" y="11"/>
                  <a:pt x="1612" y="11"/>
                </a:cubicBezTo>
                <a:cubicBezTo>
                  <a:pt x="1583" y="4"/>
                  <a:pt x="1583" y="4"/>
                  <a:pt x="1583" y="4"/>
                </a:cubicBezTo>
                <a:cubicBezTo>
                  <a:pt x="1582" y="4"/>
                  <a:pt x="1582" y="4"/>
                  <a:pt x="1582" y="4"/>
                </a:cubicBezTo>
                <a:cubicBezTo>
                  <a:pt x="1579" y="3"/>
                  <a:pt x="1579" y="3"/>
                  <a:pt x="1579" y="3"/>
                </a:cubicBezTo>
                <a:cubicBezTo>
                  <a:pt x="1571" y="19"/>
                  <a:pt x="1571" y="19"/>
                  <a:pt x="1571" y="19"/>
                </a:cubicBezTo>
                <a:cubicBezTo>
                  <a:pt x="1571" y="19"/>
                  <a:pt x="1571" y="19"/>
                  <a:pt x="1571" y="19"/>
                </a:cubicBezTo>
                <a:cubicBezTo>
                  <a:pt x="1558" y="28"/>
                  <a:pt x="1558" y="28"/>
                  <a:pt x="1558" y="28"/>
                </a:cubicBezTo>
                <a:cubicBezTo>
                  <a:pt x="1557" y="62"/>
                  <a:pt x="1557" y="62"/>
                  <a:pt x="1557" y="62"/>
                </a:cubicBezTo>
                <a:cubicBezTo>
                  <a:pt x="1587" y="86"/>
                  <a:pt x="1587" y="86"/>
                  <a:pt x="1587" y="86"/>
                </a:cubicBezTo>
                <a:cubicBezTo>
                  <a:pt x="1587" y="86"/>
                  <a:pt x="1588" y="87"/>
                  <a:pt x="1588" y="87"/>
                </a:cubicBezTo>
                <a:cubicBezTo>
                  <a:pt x="1580" y="146"/>
                  <a:pt x="1580" y="146"/>
                  <a:pt x="1580" y="146"/>
                </a:cubicBezTo>
                <a:cubicBezTo>
                  <a:pt x="1580" y="146"/>
                  <a:pt x="1580" y="146"/>
                  <a:pt x="1580" y="146"/>
                </a:cubicBezTo>
                <a:cubicBezTo>
                  <a:pt x="1580" y="146"/>
                  <a:pt x="1579" y="146"/>
                  <a:pt x="1579" y="146"/>
                </a:cubicBezTo>
                <a:cubicBezTo>
                  <a:pt x="1553" y="99"/>
                  <a:pt x="1553" y="99"/>
                  <a:pt x="1553" y="99"/>
                </a:cubicBezTo>
                <a:cubicBezTo>
                  <a:pt x="1495" y="90"/>
                  <a:pt x="1495" y="90"/>
                  <a:pt x="1495" y="90"/>
                </a:cubicBezTo>
                <a:cubicBezTo>
                  <a:pt x="1491" y="115"/>
                  <a:pt x="1491" y="115"/>
                  <a:pt x="1491" y="115"/>
                </a:cubicBezTo>
                <a:cubicBezTo>
                  <a:pt x="1516" y="129"/>
                  <a:pt x="1516" y="129"/>
                  <a:pt x="1516" y="129"/>
                </a:cubicBezTo>
                <a:cubicBezTo>
                  <a:pt x="1516" y="129"/>
                  <a:pt x="1516" y="129"/>
                  <a:pt x="1516" y="130"/>
                </a:cubicBezTo>
                <a:cubicBezTo>
                  <a:pt x="1527" y="159"/>
                  <a:pt x="1527" y="159"/>
                  <a:pt x="1527" y="159"/>
                </a:cubicBezTo>
                <a:cubicBezTo>
                  <a:pt x="1527" y="160"/>
                  <a:pt x="1527" y="160"/>
                  <a:pt x="1527" y="160"/>
                </a:cubicBezTo>
                <a:cubicBezTo>
                  <a:pt x="1527" y="160"/>
                  <a:pt x="1527" y="160"/>
                  <a:pt x="1526" y="160"/>
                </a:cubicBezTo>
                <a:cubicBezTo>
                  <a:pt x="1480" y="147"/>
                  <a:pt x="1480" y="147"/>
                  <a:pt x="1480" y="147"/>
                </a:cubicBezTo>
                <a:cubicBezTo>
                  <a:pt x="1483" y="179"/>
                  <a:pt x="1483" y="179"/>
                  <a:pt x="1483" y="179"/>
                </a:cubicBezTo>
                <a:cubicBezTo>
                  <a:pt x="1517" y="202"/>
                  <a:pt x="1517" y="202"/>
                  <a:pt x="1517" y="202"/>
                </a:cubicBezTo>
                <a:cubicBezTo>
                  <a:pt x="1553" y="172"/>
                  <a:pt x="1553" y="172"/>
                  <a:pt x="1553" y="172"/>
                </a:cubicBezTo>
                <a:cubicBezTo>
                  <a:pt x="1553" y="172"/>
                  <a:pt x="1553" y="172"/>
                  <a:pt x="1553" y="172"/>
                </a:cubicBezTo>
                <a:cubicBezTo>
                  <a:pt x="1553" y="172"/>
                  <a:pt x="1554" y="172"/>
                  <a:pt x="1554" y="172"/>
                </a:cubicBezTo>
                <a:cubicBezTo>
                  <a:pt x="1576" y="211"/>
                  <a:pt x="1576" y="211"/>
                  <a:pt x="1576" y="211"/>
                </a:cubicBezTo>
                <a:cubicBezTo>
                  <a:pt x="1583" y="232"/>
                  <a:pt x="1583" y="232"/>
                  <a:pt x="1583" y="232"/>
                </a:cubicBezTo>
                <a:cubicBezTo>
                  <a:pt x="1614" y="245"/>
                  <a:pt x="1614" y="245"/>
                  <a:pt x="1614" y="245"/>
                </a:cubicBezTo>
                <a:cubicBezTo>
                  <a:pt x="1643" y="259"/>
                  <a:pt x="1643" y="259"/>
                  <a:pt x="1643" y="259"/>
                </a:cubicBezTo>
                <a:cubicBezTo>
                  <a:pt x="1644" y="259"/>
                  <a:pt x="1644" y="259"/>
                  <a:pt x="1644" y="260"/>
                </a:cubicBezTo>
                <a:cubicBezTo>
                  <a:pt x="1644" y="260"/>
                  <a:pt x="1643" y="260"/>
                  <a:pt x="1643" y="260"/>
                </a:cubicBezTo>
                <a:cubicBezTo>
                  <a:pt x="1587" y="261"/>
                  <a:pt x="1587" y="261"/>
                  <a:pt x="1587" y="261"/>
                </a:cubicBezTo>
                <a:cubicBezTo>
                  <a:pt x="1538" y="260"/>
                  <a:pt x="1538" y="260"/>
                  <a:pt x="1538" y="260"/>
                </a:cubicBezTo>
                <a:cubicBezTo>
                  <a:pt x="1541" y="301"/>
                  <a:pt x="1541" y="301"/>
                  <a:pt x="1541" y="301"/>
                </a:cubicBezTo>
                <a:cubicBezTo>
                  <a:pt x="1563" y="307"/>
                  <a:pt x="1563" y="307"/>
                  <a:pt x="1563" y="307"/>
                </a:cubicBezTo>
                <a:cubicBezTo>
                  <a:pt x="1564" y="307"/>
                  <a:pt x="1564" y="308"/>
                  <a:pt x="1564" y="308"/>
                </a:cubicBezTo>
                <a:cubicBezTo>
                  <a:pt x="1564" y="308"/>
                  <a:pt x="1564" y="308"/>
                  <a:pt x="1564" y="308"/>
                </a:cubicBezTo>
                <a:cubicBezTo>
                  <a:pt x="1555" y="327"/>
                  <a:pt x="1555" y="327"/>
                  <a:pt x="1555" y="327"/>
                </a:cubicBezTo>
                <a:cubicBezTo>
                  <a:pt x="1555" y="327"/>
                  <a:pt x="1555" y="328"/>
                  <a:pt x="1555" y="328"/>
                </a:cubicBezTo>
                <a:cubicBezTo>
                  <a:pt x="1504" y="326"/>
                  <a:pt x="1504" y="326"/>
                  <a:pt x="1504" y="326"/>
                </a:cubicBezTo>
                <a:cubicBezTo>
                  <a:pt x="1496" y="364"/>
                  <a:pt x="1496" y="364"/>
                  <a:pt x="1496" y="364"/>
                </a:cubicBezTo>
                <a:cubicBezTo>
                  <a:pt x="1524" y="375"/>
                  <a:pt x="1524" y="375"/>
                  <a:pt x="1524" y="375"/>
                </a:cubicBezTo>
                <a:cubicBezTo>
                  <a:pt x="1525" y="375"/>
                  <a:pt x="1525" y="375"/>
                  <a:pt x="1525" y="375"/>
                </a:cubicBezTo>
                <a:cubicBezTo>
                  <a:pt x="1525" y="375"/>
                  <a:pt x="1525" y="375"/>
                  <a:pt x="1525" y="376"/>
                </a:cubicBezTo>
                <a:cubicBezTo>
                  <a:pt x="1523" y="381"/>
                  <a:pt x="1523" y="381"/>
                  <a:pt x="1523" y="381"/>
                </a:cubicBezTo>
                <a:cubicBezTo>
                  <a:pt x="1517" y="397"/>
                  <a:pt x="1517" y="397"/>
                  <a:pt x="1517" y="397"/>
                </a:cubicBezTo>
                <a:cubicBezTo>
                  <a:pt x="1512" y="412"/>
                  <a:pt x="1512" y="412"/>
                  <a:pt x="1512" y="412"/>
                </a:cubicBezTo>
                <a:cubicBezTo>
                  <a:pt x="1558" y="430"/>
                  <a:pt x="1558" y="430"/>
                  <a:pt x="1558" y="430"/>
                </a:cubicBezTo>
                <a:cubicBezTo>
                  <a:pt x="1558" y="430"/>
                  <a:pt x="1559" y="430"/>
                  <a:pt x="1559" y="431"/>
                </a:cubicBezTo>
                <a:cubicBezTo>
                  <a:pt x="1560" y="437"/>
                  <a:pt x="1560" y="437"/>
                  <a:pt x="1560" y="437"/>
                </a:cubicBezTo>
                <a:cubicBezTo>
                  <a:pt x="1563" y="448"/>
                  <a:pt x="1563" y="448"/>
                  <a:pt x="1563" y="448"/>
                </a:cubicBezTo>
                <a:cubicBezTo>
                  <a:pt x="1563" y="448"/>
                  <a:pt x="1563" y="448"/>
                  <a:pt x="1563" y="449"/>
                </a:cubicBezTo>
                <a:cubicBezTo>
                  <a:pt x="1563" y="449"/>
                  <a:pt x="1563" y="449"/>
                  <a:pt x="1562" y="449"/>
                </a:cubicBezTo>
                <a:cubicBezTo>
                  <a:pt x="1552" y="446"/>
                  <a:pt x="1552" y="446"/>
                  <a:pt x="1552" y="446"/>
                </a:cubicBezTo>
                <a:cubicBezTo>
                  <a:pt x="1515" y="436"/>
                  <a:pt x="1515" y="436"/>
                  <a:pt x="1515" y="436"/>
                </a:cubicBezTo>
                <a:cubicBezTo>
                  <a:pt x="1508" y="434"/>
                  <a:pt x="1508" y="434"/>
                  <a:pt x="1508" y="434"/>
                </a:cubicBezTo>
                <a:cubicBezTo>
                  <a:pt x="1488" y="472"/>
                  <a:pt x="1488" y="472"/>
                  <a:pt x="1488" y="472"/>
                </a:cubicBezTo>
                <a:cubicBezTo>
                  <a:pt x="1501" y="474"/>
                  <a:pt x="1501" y="474"/>
                  <a:pt x="1501" y="474"/>
                </a:cubicBezTo>
                <a:cubicBezTo>
                  <a:pt x="1501" y="474"/>
                  <a:pt x="1501" y="474"/>
                  <a:pt x="1501" y="474"/>
                </a:cubicBezTo>
                <a:cubicBezTo>
                  <a:pt x="1502" y="475"/>
                  <a:pt x="1502" y="475"/>
                  <a:pt x="1501" y="475"/>
                </a:cubicBezTo>
                <a:cubicBezTo>
                  <a:pt x="1492" y="493"/>
                  <a:pt x="1492" y="493"/>
                  <a:pt x="1492" y="493"/>
                </a:cubicBezTo>
                <a:cubicBezTo>
                  <a:pt x="1531" y="537"/>
                  <a:pt x="1531" y="537"/>
                  <a:pt x="1531" y="537"/>
                </a:cubicBezTo>
                <a:cubicBezTo>
                  <a:pt x="1531" y="537"/>
                  <a:pt x="1531" y="537"/>
                  <a:pt x="1531" y="537"/>
                </a:cubicBezTo>
                <a:cubicBezTo>
                  <a:pt x="1531" y="537"/>
                  <a:pt x="1531" y="538"/>
                  <a:pt x="1531" y="538"/>
                </a:cubicBezTo>
                <a:cubicBezTo>
                  <a:pt x="1507" y="557"/>
                  <a:pt x="1507" y="557"/>
                  <a:pt x="1507" y="557"/>
                </a:cubicBezTo>
                <a:cubicBezTo>
                  <a:pt x="1507" y="557"/>
                  <a:pt x="1507" y="557"/>
                  <a:pt x="1507" y="557"/>
                </a:cubicBezTo>
                <a:cubicBezTo>
                  <a:pt x="1484" y="558"/>
                  <a:pt x="1484" y="558"/>
                  <a:pt x="1484" y="558"/>
                </a:cubicBezTo>
                <a:cubicBezTo>
                  <a:pt x="1462" y="558"/>
                  <a:pt x="1462" y="558"/>
                  <a:pt x="1462" y="558"/>
                </a:cubicBezTo>
                <a:cubicBezTo>
                  <a:pt x="1452" y="606"/>
                  <a:pt x="1452" y="606"/>
                  <a:pt x="1452" y="606"/>
                </a:cubicBezTo>
                <a:cubicBezTo>
                  <a:pt x="1452" y="607"/>
                  <a:pt x="1452" y="607"/>
                  <a:pt x="1452" y="607"/>
                </a:cubicBezTo>
                <a:cubicBezTo>
                  <a:pt x="1432" y="608"/>
                  <a:pt x="1432" y="608"/>
                  <a:pt x="1432" y="608"/>
                </a:cubicBezTo>
                <a:cubicBezTo>
                  <a:pt x="1426" y="609"/>
                  <a:pt x="1426" y="609"/>
                  <a:pt x="1426" y="609"/>
                </a:cubicBezTo>
                <a:cubicBezTo>
                  <a:pt x="1419" y="641"/>
                  <a:pt x="1419" y="641"/>
                  <a:pt x="1419" y="641"/>
                </a:cubicBezTo>
                <a:cubicBezTo>
                  <a:pt x="1419" y="641"/>
                  <a:pt x="1419" y="641"/>
                  <a:pt x="1418" y="641"/>
                </a:cubicBezTo>
                <a:cubicBezTo>
                  <a:pt x="1399" y="667"/>
                  <a:pt x="1399" y="667"/>
                  <a:pt x="1399" y="667"/>
                </a:cubicBezTo>
                <a:cubicBezTo>
                  <a:pt x="1399" y="668"/>
                  <a:pt x="1398" y="668"/>
                  <a:pt x="1398" y="668"/>
                </a:cubicBezTo>
                <a:cubicBezTo>
                  <a:pt x="1398" y="668"/>
                  <a:pt x="1398" y="667"/>
                  <a:pt x="1398" y="667"/>
                </a:cubicBezTo>
                <a:cubicBezTo>
                  <a:pt x="1398" y="644"/>
                  <a:pt x="1398" y="644"/>
                  <a:pt x="1398" y="644"/>
                </a:cubicBezTo>
                <a:cubicBezTo>
                  <a:pt x="1398" y="577"/>
                  <a:pt x="1398" y="577"/>
                  <a:pt x="1398" y="577"/>
                </a:cubicBezTo>
                <a:cubicBezTo>
                  <a:pt x="1398" y="561"/>
                  <a:pt x="1398" y="561"/>
                  <a:pt x="1398" y="561"/>
                </a:cubicBezTo>
                <a:cubicBezTo>
                  <a:pt x="1398" y="519"/>
                  <a:pt x="1398" y="519"/>
                  <a:pt x="1398" y="519"/>
                </a:cubicBezTo>
                <a:cubicBezTo>
                  <a:pt x="1398" y="482"/>
                  <a:pt x="1398" y="482"/>
                  <a:pt x="1398" y="482"/>
                </a:cubicBezTo>
                <a:cubicBezTo>
                  <a:pt x="1395" y="432"/>
                  <a:pt x="1395" y="432"/>
                  <a:pt x="1395" y="432"/>
                </a:cubicBezTo>
                <a:cubicBezTo>
                  <a:pt x="1355" y="429"/>
                  <a:pt x="1355" y="429"/>
                  <a:pt x="1355" y="429"/>
                </a:cubicBezTo>
                <a:cubicBezTo>
                  <a:pt x="1311" y="445"/>
                  <a:pt x="1311" y="445"/>
                  <a:pt x="1311" y="445"/>
                </a:cubicBezTo>
                <a:cubicBezTo>
                  <a:pt x="1310" y="446"/>
                  <a:pt x="1310" y="446"/>
                  <a:pt x="1310" y="446"/>
                </a:cubicBezTo>
                <a:cubicBezTo>
                  <a:pt x="1309" y="446"/>
                  <a:pt x="1309" y="446"/>
                  <a:pt x="1309" y="445"/>
                </a:cubicBezTo>
                <a:cubicBezTo>
                  <a:pt x="1308" y="445"/>
                  <a:pt x="1308" y="445"/>
                  <a:pt x="1308" y="445"/>
                </a:cubicBezTo>
                <a:cubicBezTo>
                  <a:pt x="1314" y="432"/>
                  <a:pt x="1314" y="432"/>
                  <a:pt x="1314" y="432"/>
                </a:cubicBezTo>
                <a:cubicBezTo>
                  <a:pt x="1314" y="432"/>
                  <a:pt x="1314" y="432"/>
                  <a:pt x="1314" y="432"/>
                </a:cubicBezTo>
                <a:cubicBezTo>
                  <a:pt x="1372" y="384"/>
                  <a:pt x="1372" y="384"/>
                  <a:pt x="1372" y="384"/>
                </a:cubicBezTo>
                <a:cubicBezTo>
                  <a:pt x="1391" y="352"/>
                  <a:pt x="1391" y="352"/>
                  <a:pt x="1391" y="352"/>
                </a:cubicBezTo>
                <a:cubicBezTo>
                  <a:pt x="1387" y="277"/>
                  <a:pt x="1387" y="277"/>
                  <a:pt x="1387" y="277"/>
                </a:cubicBezTo>
                <a:cubicBezTo>
                  <a:pt x="1366" y="277"/>
                  <a:pt x="1366" y="277"/>
                  <a:pt x="1366" y="277"/>
                </a:cubicBezTo>
                <a:cubicBezTo>
                  <a:pt x="1366" y="277"/>
                  <a:pt x="1366" y="277"/>
                  <a:pt x="1366" y="277"/>
                </a:cubicBezTo>
                <a:cubicBezTo>
                  <a:pt x="1366" y="276"/>
                  <a:pt x="1365" y="276"/>
                  <a:pt x="1365" y="276"/>
                </a:cubicBezTo>
                <a:cubicBezTo>
                  <a:pt x="1367" y="194"/>
                  <a:pt x="1367" y="194"/>
                  <a:pt x="1367" y="194"/>
                </a:cubicBezTo>
                <a:cubicBezTo>
                  <a:pt x="1357" y="187"/>
                  <a:pt x="1357" y="187"/>
                  <a:pt x="1357" y="187"/>
                </a:cubicBezTo>
                <a:cubicBezTo>
                  <a:pt x="1355" y="186"/>
                  <a:pt x="1355" y="186"/>
                  <a:pt x="1355" y="186"/>
                </a:cubicBezTo>
                <a:cubicBezTo>
                  <a:pt x="1346" y="179"/>
                  <a:pt x="1346" y="179"/>
                  <a:pt x="1346" y="179"/>
                </a:cubicBezTo>
                <a:cubicBezTo>
                  <a:pt x="1303" y="244"/>
                  <a:pt x="1303" y="244"/>
                  <a:pt x="1303" y="244"/>
                </a:cubicBezTo>
                <a:cubicBezTo>
                  <a:pt x="1261" y="337"/>
                  <a:pt x="1261" y="337"/>
                  <a:pt x="1261" y="337"/>
                </a:cubicBezTo>
                <a:cubicBezTo>
                  <a:pt x="1236" y="412"/>
                  <a:pt x="1236" y="412"/>
                  <a:pt x="1236" y="412"/>
                </a:cubicBezTo>
                <a:cubicBezTo>
                  <a:pt x="1231" y="453"/>
                  <a:pt x="1231" y="453"/>
                  <a:pt x="1231" y="453"/>
                </a:cubicBezTo>
                <a:cubicBezTo>
                  <a:pt x="1231" y="454"/>
                  <a:pt x="1231" y="454"/>
                  <a:pt x="1231" y="454"/>
                </a:cubicBezTo>
                <a:cubicBezTo>
                  <a:pt x="1226" y="497"/>
                  <a:pt x="1226" y="497"/>
                  <a:pt x="1226" y="497"/>
                </a:cubicBezTo>
                <a:cubicBezTo>
                  <a:pt x="1226" y="498"/>
                  <a:pt x="1226" y="498"/>
                  <a:pt x="1226" y="498"/>
                </a:cubicBezTo>
                <a:cubicBezTo>
                  <a:pt x="1179" y="588"/>
                  <a:pt x="1179" y="588"/>
                  <a:pt x="1179" y="588"/>
                </a:cubicBezTo>
                <a:cubicBezTo>
                  <a:pt x="1143" y="673"/>
                  <a:pt x="1143" y="673"/>
                  <a:pt x="1143" y="673"/>
                </a:cubicBezTo>
                <a:cubicBezTo>
                  <a:pt x="1128" y="702"/>
                  <a:pt x="1128" y="702"/>
                  <a:pt x="1128" y="702"/>
                </a:cubicBezTo>
                <a:cubicBezTo>
                  <a:pt x="1111" y="736"/>
                  <a:pt x="1111" y="736"/>
                  <a:pt x="1111" y="736"/>
                </a:cubicBezTo>
                <a:cubicBezTo>
                  <a:pt x="1124" y="751"/>
                  <a:pt x="1124" y="751"/>
                  <a:pt x="1124" y="751"/>
                </a:cubicBezTo>
                <a:cubicBezTo>
                  <a:pt x="1159" y="750"/>
                  <a:pt x="1159" y="750"/>
                  <a:pt x="1159" y="750"/>
                </a:cubicBezTo>
                <a:cubicBezTo>
                  <a:pt x="1159" y="750"/>
                  <a:pt x="1160" y="750"/>
                  <a:pt x="1160" y="750"/>
                </a:cubicBezTo>
                <a:cubicBezTo>
                  <a:pt x="1160" y="750"/>
                  <a:pt x="1160" y="751"/>
                  <a:pt x="1160" y="751"/>
                </a:cubicBezTo>
                <a:cubicBezTo>
                  <a:pt x="1155" y="761"/>
                  <a:pt x="1155" y="761"/>
                  <a:pt x="1155" y="761"/>
                </a:cubicBezTo>
                <a:cubicBezTo>
                  <a:pt x="1147" y="781"/>
                  <a:pt x="1147" y="781"/>
                  <a:pt x="1147" y="781"/>
                </a:cubicBezTo>
                <a:cubicBezTo>
                  <a:pt x="1131" y="819"/>
                  <a:pt x="1131" y="819"/>
                  <a:pt x="1131" y="819"/>
                </a:cubicBezTo>
                <a:cubicBezTo>
                  <a:pt x="1128" y="827"/>
                  <a:pt x="1128" y="827"/>
                  <a:pt x="1128" y="827"/>
                </a:cubicBezTo>
                <a:cubicBezTo>
                  <a:pt x="1128" y="827"/>
                  <a:pt x="1128" y="827"/>
                  <a:pt x="1128" y="827"/>
                </a:cubicBezTo>
                <a:cubicBezTo>
                  <a:pt x="1105" y="857"/>
                  <a:pt x="1105" y="857"/>
                  <a:pt x="1105" y="857"/>
                </a:cubicBezTo>
                <a:cubicBezTo>
                  <a:pt x="1097" y="912"/>
                  <a:pt x="1097" y="912"/>
                  <a:pt x="1097" y="912"/>
                </a:cubicBezTo>
                <a:cubicBezTo>
                  <a:pt x="1097" y="912"/>
                  <a:pt x="1096" y="912"/>
                  <a:pt x="1096" y="912"/>
                </a:cubicBezTo>
                <a:cubicBezTo>
                  <a:pt x="1096" y="914"/>
                  <a:pt x="1096" y="914"/>
                  <a:pt x="1096" y="914"/>
                </a:cubicBezTo>
                <a:cubicBezTo>
                  <a:pt x="1085" y="953"/>
                  <a:pt x="1085" y="953"/>
                  <a:pt x="1085" y="953"/>
                </a:cubicBezTo>
                <a:cubicBezTo>
                  <a:pt x="1085" y="954"/>
                  <a:pt x="1084" y="954"/>
                  <a:pt x="1084" y="954"/>
                </a:cubicBezTo>
                <a:cubicBezTo>
                  <a:pt x="1078" y="953"/>
                  <a:pt x="1078" y="953"/>
                  <a:pt x="1078" y="953"/>
                </a:cubicBezTo>
                <a:cubicBezTo>
                  <a:pt x="1075" y="952"/>
                  <a:pt x="1075" y="952"/>
                  <a:pt x="1075" y="952"/>
                </a:cubicBezTo>
                <a:cubicBezTo>
                  <a:pt x="1050" y="948"/>
                  <a:pt x="1050" y="948"/>
                  <a:pt x="1050" y="948"/>
                </a:cubicBezTo>
                <a:cubicBezTo>
                  <a:pt x="1050" y="948"/>
                  <a:pt x="1050" y="948"/>
                  <a:pt x="1050" y="948"/>
                </a:cubicBezTo>
                <a:cubicBezTo>
                  <a:pt x="1050" y="948"/>
                  <a:pt x="1050" y="948"/>
                  <a:pt x="1050" y="947"/>
                </a:cubicBezTo>
                <a:cubicBezTo>
                  <a:pt x="1052" y="943"/>
                  <a:pt x="1052" y="943"/>
                  <a:pt x="1052" y="943"/>
                </a:cubicBezTo>
                <a:cubicBezTo>
                  <a:pt x="1066" y="910"/>
                  <a:pt x="1066" y="910"/>
                  <a:pt x="1066" y="910"/>
                </a:cubicBezTo>
                <a:cubicBezTo>
                  <a:pt x="1050" y="904"/>
                  <a:pt x="1050" y="904"/>
                  <a:pt x="1050" y="904"/>
                </a:cubicBezTo>
                <a:cubicBezTo>
                  <a:pt x="1032" y="905"/>
                  <a:pt x="1032" y="905"/>
                  <a:pt x="1032" y="905"/>
                </a:cubicBezTo>
                <a:cubicBezTo>
                  <a:pt x="1032" y="938"/>
                  <a:pt x="1032" y="938"/>
                  <a:pt x="1032" y="938"/>
                </a:cubicBezTo>
                <a:cubicBezTo>
                  <a:pt x="1046" y="957"/>
                  <a:pt x="1046" y="957"/>
                  <a:pt x="1046" y="957"/>
                </a:cubicBezTo>
                <a:cubicBezTo>
                  <a:pt x="1046" y="957"/>
                  <a:pt x="1046" y="957"/>
                  <a:pt x="1047" y="957"/>
                </a:cubicBezTo>
                <a:cubicBezTo>
                  <a:pt x="1048" y="973"/>
                  <a:pt x="1048" y="973"/>
                  <a:pt x="1048" y="973"/>
                </a:cubicBezTo>
                <a:cubicBezTo>
                  <a:pt x="1048" y="973"/>
                  <a:pt x="1048" y="973"/>
                  <a:pt x="1048" y="973"/>
                </a:cubicBezTo>
                <a:cubicBezTo>
                  <a:pt x="1048" y="973"/>
                  <a:pt x="1048" y="974"/>
                  <a:pt x="1047" y="974"/>
                </a:cubicBezTo>
                <a:cubicBezTo>
                  <a:pt x="1031" y="974"/>
                  <a:pt x="1031" y="974"/>
                  <a:pt x="1031" y="974"/>
                </a:cubicBezTo>
                <a:cubicBezTo>
                  <a:pt x="1031" y="974"/>
                  <a:pt x="1030" y="974"/>
                  <a:pt x="1030" y="974"/>
                </a:cubicBezTo>
                <a:cubicBezTo>
                  <a:pt x="1018" y="954"/>
                  <a:pt x="1018" y="954"/>
                  <a:pt x="1018" y="954"/>
                </a:cubicBezTo>
                <a:cubicBezTo>
                  <a:pt x="1007" y="919"/>
                  <a:pt x="1007" y="919"/>
                  <a:pt x="1007" y="919"/>
                </a:cubicBezTo>
                <a:cubicBezTo>
                  <a:pt x="1007" y="919"/>
                  <a:pt x="1007" y="919"/>
                  <a:pt x="1007" y="919"/>
                </a:cubicBezTo>
                <a:cubicBezTo>
                  <a:pt x="1007" y="900"/>
                  <a:pt x="1007" y="900"/>
                  <a:pt x="1007" y="900"/>
                </a:cubicBezTo>
                <a:cubicBezTo>
                  <a:pt x="1005" y="884"/>
                  <a:pt x="1005" y="884"/>
                  <a:pt x="1005" y="884"/>
                </a:cubicBezTo>
                <a:cubicBezTo>
                  <a:pt x="1001" y="843"/>
                  <a:pt x="1001" y="843"/>
                  <a:pt x="1001" y="843"/>
                </a:cubicBezTo>
                <a:cubicBezTo>
                  <a:pt x="1001" y="843"/>
                  <a:pt x="1001" y="843"/>
                  <a:pt x="1001" y="842"/>
                </a:cubicBezTo>
                <a:cubicBezTo>
                  <a:pt x="1030" y="815"/>
                  <a:pt x="1030" y="815"/>
                  <a:pt x="1030" y="815"/>
                </a:cubicBezTo>
                <a:cubicBezTo>
                  <a:pt x="1030" y="815"/>
                  <a:pt x="1030" y="815"/>
                  <a:pt x="1030" y="815"/>
                </a:cubicBezTo>
                <a:cubicBezTo>
                  <a:pt x="1030" y="815"/>
                  <a:pt x="1030" y="814"/>
                  <a:pt x="1030" y="814"/>
                </a:cubicBezTo>
                <a:cubicBezTo>
                  <a:pt x="1048" y="792"/>
                  <a:pt x="1048" y="792"/>
                  <a:pt x="1048" y="792"/>
                </a:cubicBezTo>
                <a:cubicBezTo>
                  <a:pt x="1056" y="756"/>
                  <a:pt x="1056" y="756"/>
                  <a:pt x="1056" y="756"/>
                </a:cubicBezTo>
                <a:cubicBezTo>
                  <a:pt x="1024" y="765"/>
                  <a:pt x="1024" y="765"/>
                  <a:pt x="1024" y="765"/>
                </a:cubicBezTo>
                <a:cubicBezTo>
                  <a:pt x="1024" y="765"/>
                  <a:pt x="1024" y="765"/>
                  <a:pt x="1024" y="765"/>
                </a:cubicBezTo>
                <a:cubicBezTo>
                  <a:pt x="1021" y="765"/>
                  <a:pt x="1021" y="765"/>
                  <a:pt x="1021" y="765"/>
                </a:cubicBezTo>
                <a:cubicBezTo>
                  <a:pt x="1021" y="765"/>
                  <a:pt x="1021" y="764"/>
                  <a:pt x="1021" y="764"/>
                </a:cubicBezTo>
                <a:cubicBezTo>
                  <a:pt x="1020" y="737"/>
                  <a:pt x="1020" y="737"/>
                  <a:pt x="1020" y="737"/>
                </a:cubicBezTo>
                <a:cubicBezTo>
                  <a:pt x="1020" y="737"/>
                  <a:pt x="1020" y="737"/>
                  <a:pt x="1020" y="737"/>
                </a:cubicBezTo>
                <a:cubicBezTo>
                  <a:pt x="1035" y="705"/>
                  <a:pt x="1035" y="705"/>
                  <a:pt x="1035" y="705"/>
                </a:cubicBezTo>
                <a:cubicBezTo>
                  <a:pt x="1035" y="705"/>
                  <a:pt x="1035" y="705"/>
                  <a:pt x="1036" y="705"/>
                </a:cubicBezTo>
                <a:cubicBezTo>
                  <a:pt x="1037" y="705"/>
                  <a:pt x="1037" y="705"/>
                  <a:pt x="1037" y="705"/>
                </a:cubicBezTo>
                <a:cubicBezTo>
                  <a:pt x="1061" y="697"/>
                  <a:pt x="1061" y="697"/>
                  <a:pt x="1061" y="697"/>
                </a:cubicBezTo>
                <a:cubicBezTo>
                  <a:pt x="1048" y="685"/>
                  <a:pt x="1048" y="685"/>
                  <a:pt x="1048" y="685"/>
                </a:cubicBezTo>
                <a:cubicBezTo>
                  <a:pt x="1047" y="685"/>
                  <a:pt x="1047" y="684"/>
                  <a:pt x="1047" y="684"/>
                </a:cubicBezTo>
                <a:cubicBezTo>
                  <a:pt x="1052" y="662"/>
                  <a:pt x="1052" y="662"/>
                  <a:pt x="1052" y="662"/>
                </a:cubicBezTo>
                <a:cubicBezTo>
                  <a:pt x="1049" y="654"/>
                  <a:pt x="1049" y="654"/>
                  <a:pt x="1049" y="654"/>
                </a:cubicBezTo>
                <a:cubicBezTo>
                  <a:pt x="1046" y="645"/>
                  <a:pt x="1046" y="645"/>
                  <a:pt x="1046" y="645"/>
                </a:cubicBezTo>
                <a:cubicBezTo>
                  <a:pt x="1043" y="639"/>
                  <a:pt x="1043" y="639"/>
                  <a:pt x="1043" y="639"/>
                </a:cubicBezTo>
                <a:cubicBezTo>
                  <a:pt x="1041" y="640"/>
                  <a:pt x="1041" y="640"/>
                  <a:pt x="1041" y="640"/>
                </a:cubicBezTo>
                <a:cubicBezTo>
                  <a:pt x="1013" y="647"/>
                  <a:pt x="1013" y="647"/>
                  <a:pt x="1013" y="647"/>
                </a:cubicBezTo>
                <a:cubicBezTo>
                  <a:pt x="1013" y="647"/>
                  <a:pt x="1012" y="647"/>
                  <a:pt x="1012" y="646"/>
                </a:cubicBezTo>
                <a:cubicBezTo>
                  <a:pt x="1007" y="634"/>
                  <a:pt x="1007" y="634"/>
                  <a:pt x="1007" y="634"/>
                </a:cubicBezTo>
                <a:cubicBezTo>
                  <a:pt x="1006" y="630"/>
                  <a:pt x="1006" y="630"/>
                  <a:pt x="1006" y="630"/>
                </a:cubicBezTo>
                <a:cubicBezTo>
                  <a:pt x="1006" y="630"/>
                  <a:pt x="1006" y="630"/>
                  <a:pt x="1006" y="629"/>
                </a:cubicBezTo>
                <a:cubicBezTo>
                  <a:pt x="1039" y="622"/>
                  <a:pt x="1039" y="622"/>
                  <a:pt x="1039" y="622"/>
                </a:cubicBezTo>
                <a:cubicBezTo>
                  <a:pt x="1039" y="600"/>
                  <a:pt x="1039" y="600"/>
                  <a:pt x="1039" y="600"/>
                </a:cubicBezTo>
                <a:cubicBezTo>
                  <a:pt x="994" y="622"/>
                  <a:pt x="994" y="622"/>
                  <a:pt x="994" y="622"/>
                </a:cubicBezTo>
                <a:cubicBezTo>
                  <a:pt x="994" y="622"/>
                  <a:pt x="994" y="622"/>
                  <a:pt x="994" y="622"/>
                </a:cubicBezTo>
                <a:cubicBezTo>
                  <a:pt x="992" y="622"/>
                  <a:pt x="992" y="622"/>
                  <a:pt x="992" y="622"/>
                </a:cubicBezTo>
                <a:cubicBezTo>
                  <a:pt x="991" y="622"/>
                  <a:pt x="991" y="622"/>
                  <a:pt x="991" y="622"/>
                </a:cubicBezTo>
                <a:cubicBezTo>
                  <a:pt x="991" y="619"/>
                  <a:pt x="991" y="619"/>
                  <a:pt x="991" y="619"/>
                </a:cubicBezTo>
                <a:cubicBezTo>
                  <a:pt x="991" y="619"/>
                  <a:pt x="991" y="619"/>
                  <a:pt x="991" y="619"/>
                </a:cubicBezTo>
                <a:cubicBezTo>
                  <a:pt x="1012" y="591"/>
                  <a:pt x="1012" y="591"/>
                  <a:pt x="1012" y="591"/>
                </a:cubicBezTo>
                <a:cubicBezTo>
                  <a:pt x="1039" y="554"/>
                  <a:pt x="1039" y="554"/>
                  <a:pt x="1039" y="554"/>
                </a:cubicBezTo>
                <a:cubicBezTo>
                  <a:pt x="1057" y="522"/>
                  <a:pt x="1057" y="522"/>
                  <a:pt x="1057" y="522"/>
                </a:cubicBezTo>
                <a:cubicBezTo>
                  <a:pt x="1075" y="468"/>
                  <a:pt x="1075" y="468"/>
                  <a:pt x="1075" y="468"/>
                </a:cubicBezTo>
                <a:cubicBezTo>
                  <a:pt x="1075" y="468"/>
                  <a:pt x="1075" y="468"/>
                  <a:pt x="1075" y="468"/>
                </a:cubicBezTo>
                <a:cubicBezTo>
                  <a:pt x="1104" y="439"/>
                  <a:pt x="1104" y="439"/>
                  <a:pt x="1104" y="439"/>
                </a:cubicBezTo>
                <a:cubicBezTo>
                  <a:pt x="1105" y="439"/>
                  <a:pt x="1105" y="439"/>
                  <a:pt x="1105" y="439"/>
                </a:cubicBezTo>
                <a:cubicBezTo>
                  <a:pt x="1105" y="439"/>
                  <a:pt x="1106" y="439"/>
                  <a:pt x="1106" y="439"/>
                </a:cubicBezTo>
                <a:cubicBezTo>
                  <a:pt x="1117" y="428"/>
                  <a:pt x="1117" y="428"/>
                  <a:pt x="1117" y="428"/>
                </a:cubicBezTo>
                <a:cubicBezTo>
                  <a:pt x="1117" y="428"/>
                  <a:pt x="1117" y="428"/>
                  <a:pt x="1117" y="428"/>
                </a:cubicBezTo>
                <a:cubicBezTo>
                  <a:pt x="1129" y="399"/>
                  <a:pt x="1129" y="399"/>
                  <a:pt x="1129" y="399"/>
                </a:cubicBezTo>
                <a:cubicBezTo>
                  <a:pt x="1129" y="399"/>
                  <a:pt x="1129" y="399"/>
                  <a:pt x="1129" y="398"/>
                </a:cubicBezTo>
                <a:cubicBezTo>
                  <a:pt x="1129" y="398"/>
                  <a:pt x="1129" y="398"/>
                  <a:pt x="1128" y="398"/>
                </a:cubicBezTo>
                <a:cubicBezTo>
                  <a:pt x="1116" y="401"/>
                  <a:pt x="1116" y="401"/>
                  <a:pt x="1116" y="401"/>
                </a:cubicBezTo>
                <a:cubicBezTo>
                  <a:pt x="1110" y="381"/>
                  <a:pt x="1110" y="381"/>
                  <a:pt x="1110" y="381"/>
                </a:cubicBezTo>
                <a:cubicBezTo>
                  <a:pt x="1143" y="363"/>
                  <a:pt x="1143" y="363"/>
                  <a:pt x="1143" y="363"/>
                </a:cubicBezTo>
                <a:cubicBezTo>
                  <a:pt x="1143" y="363"/>
                  <a:pt x="1143" y="362"/>
                  <a:pt x="1143" y="362"/>
                </a:cubicBezTo>
                <a:cubicBezTo>
                  <a:pt x="1149" y="340"/>
                  <a:pt x="1149" y="340"/>
                  <a:pt x="1149" y="340"/>
                </a:cubicBezTo>
                <a:cubicBezTo>
                  <a:pt x="1165" y="304"/>
                  <a:pt x="1165" y="304"/>
                  <a:pt x="1165" y="304"/>
                </a:cubicBezTo>
                <a:cubicBezTo>
                  <a:pt x="1165" y="304"/>
                  <a:pt x="1165" y="303"/>
                  <a:pt x="1165" y="303"/>
                </a:cubicBezTo>
                <a:cubicBezTo>
                  <a:pt x="1163" y="283"/>
                  <a:pt x="1163" y="283"/>
                  <a:pt x="1163" y="283"/>
                </a:cubicBezTo>
                <a:cubicBezTo>
                  <a:pt x="1163" y="283"/>
                  <a:pt x="1163" y="282"/>
                  <a:pt x="1162" y="282"/>
                </a:cubicBezTo>
                <a:cubicBezTo>
                  <a:pt x="1145" y="277"/>
                  <a:pt x="1145" y="277"/>
                  <a:pt x="1145" y="277"/>
                </a:cubicBezTo>
                <a:cubicBezTo>
                  <a:pt x="1145" y="277"/>
                  <a:pt x="1145" y="277"/>
                  <a:pt x="1144" y="277"/>
                </a:cubicBezTo>
                <a:cubicBezTo>
                  <a:pt x="1131" y="300"/>
                  <a:pt x="1131" y="300"/>
                  <a:pt x="1131" y="300"/>
                </a:cubicBezTo>
                <a:cubicBezTo>
                  <a:pt x="1120" y="301"/>
                  <a:pt x="1120" y="301"/>
                  <a:pt x="1120" y="301"/>
                </a:cubicBezTo>
                <a:cubicBezTo>
                  <a:pt x="1110" y="283"/>
                  <a:pt x="1110" y="283"/>
                  <a:pt x="1110" y="283"/>
                </a:cubicBezTo>
                <a:cubicBezTo>
                  <a:pt x="1106" y="276"/>
                  <a:pt x="1106" y="276"/>
                  <a:pt x="1106" y="276"/>
                </a:cubicBezTo>
                <a:cubicBezTo>
                  <a:pt x="1106" y="276"/>
                  <a:pt x="1106" y="276"/>
                  <a:pt x="1105" y="276"/>
                </a:cubicBezTo>
                <a:cubicBezTo>
                  <a:pt x="1105" y="276"/>
                  <a:pt x="1105" y="276"/>
                  <a:pt x="1105" y="276"/>
                </a:cubicBezTo>
                <a:cubicBezTo>
                  <a:pt x="1083" y="289"/>
                  <a:pt x="1083" y="289"/>
                  <a:pt x="1083" y="289"/>
                </a:cubicBezTo>
                <a:cubicBezTo>
                  <a:pt x="1083" y="290"/>
                  <a:pt x="1083" y="290"/>
                  <a:pt x="1083" y="290"/>
                </a:cubicBezTo>
                <a:cubicBezTo>
                  <a:pt x="1068" y="318"/>
                  <a:pt x="1068" y="318"/>
                  <a:pt x="1068" y="318"/>
                </a:cubicBezTo>
                <a:cubicBezTo>
                  <a:pt x="1057" y="319"/>
                  <a:pt x="1057" y="319"/>
                  <a:pt x="1057" y="319"/>
                </a:cubicBezTo>
                <a:cubicBezTo>
                  <a:pt x="1066" y="290"/>
                  <a:pt x="1066" y="290"/>
                  <a:pt x="1066" y="290"/>
                </a:cubicBezTo>
                <a:cubicBezTo>
                  <a:pt x="1066" y="289"/>
                  <a:pt x="1066" y="289"/>
                  <a:pt x="1066" y="289"/>
                </a:cubicBezTo>
                <a:cubicBezTo>
                  <a:pt x="1056" y="276"/>
                  <a:pt x="1056" y="276"/>
                  <a:pt x="1056" y="276"/>
                </a:cubicBezTo>
                <a:cubicBezTo>
                  <a:pt x="1056" y="275"/>
                  <a:pt x="1055" y="275"/>
                  <a:pt x="1055" y="275"/>
                </a:cubicBezTo>
                <a:cubicBezTo>
                  <a:pt x="1055" y="275"/>
                  <a:pt x="1054" y="276"/>
                  <a:pt x="1054" y="276"/>
                </a:cubicBezTo>
                <a:cubicBezTo>
                  <a:pt x="1054" y="279"/>
                  <a:pt x="1054" y="279"/>
                  <a:pt x="1054" y="279"/>
                </a:cubicBezTo>
                <a:cubicBezTo>
                  <a:pt x="1054" y="276"/>
                  <a:pt x="1054" y="276"/>
                  <a:pt x="1054" y="276"/>
                </a:cubicBezTo>
                <a:cubicBezTo>
                  <a:pt x="1046" y="266"/>
                  <a:pt x="1046" y="266"/>
                  <a:pt x="1046" y="266"/>
                </a:cubicBezTo>
                <a:cubicBezTo>
                  <a:pt x="1023" y="247"/>
                  <a:pt x="1023" y="247"/>
                  <a:pt x="1023" y="247"/>
                </a:cubicBezTo>
                <a:cubicBezTo>
                  <a:pt x="1005" y="241"/>
                  <a:pt x="1005" y="241"/>
                  <a:pt x="1005" y="241"/>
                </a:cubicBezTo>
                <a:cubicBezTo>
                  <a:pt x="1012" y="265"/>
                  <a:pt x="1012" y="265"/>
                  <a:pt x="1012" y="265"/>
                </a:cubicBezTo>
                <a:cubicBezTo>
                  <a:pt x="1027" y="308"/>
                  <a:pt x="1027" y="308"/>
                  <a:pt x="1027" y="308"/>
                </a:cubicBezTo>
                <a:cubicBezTo>
                  <a:pt x="1035" y="327"/>
                  <a:pt x="1035" y="327"/>
                  <a:pt x="1035" y="327"/>
                </a:cubicBezTo>
                <a:cubicBezTo>
                  <a:pt x="1036" y="329"/>
                  <a:pt x="1036" y="329"/>
                  <a:pt x="1036" y="329"/>
                </a:cubicBezTo>
                <a:cubicBezTo>
                  <a:pt x="1038" y="333"/>
                  <a:pt x="1038" y="333"/>
                  <a:pt x="1038" y="333"/>
                </a:cubicBezTo>
                <a:cubicBezTo>
                  <a:pt x="1038" y="336"/>
                  <a:pt x="1038" y="336"/>
                  <a:pt x="1038" y="336"/>
                </a:cubicBezTo>
                <a:cubicBezTo>
                  <a:pt x="1024" y="362"/>
                  <a:pt x="1024" y="362"/>
                  <a:pt x="1024" y="362"/>
                </a:cubicBezTo>
                <a:cubicBezTo>
                  <a:pt x="1024" y="362"/>
                  <a:pt x="1024" y="362"/>
                  <a:pt x="1024" y="362"/>
                </a:cubicBezTo>
                <a:cubicBezTo>
                  <a:pt x="1005" y="379"/>
                  <a:pt x="1005" y="379"/>
                  <a:pt x="1005" y="379"/>
                </a:cubicBezTo>
                <a:cubicBezTo>
                  <a:pt x="1005" y="379"/>
                  <a:pt x="1004" y="379"/>
                  <a:pt x="1004" y="379"/>
                </a:cubicBezTo>
                <a:cubicBezTo>
                  <a:pt x="1004" y="379"/>
                  <a:pt x="1004" y="379"/>
                  <a:pt x="1004" y="379"/>
                </a:cubicBezTo>
                <a:cubicBezTo>
                  <a:pt x="992" y="339"/>
                  <a:pt x="992" y="339"/>
                  <a:pt x="992" y="339"/>
                </a:cubicBezTo>
                <a:cubicBezTo>
                  <a:pt x="970" y="300"/>
                  <a:pt x="970" y="300"/>
                  <a:pt x="970" y="300"/>
                </a:cubicBezTo>
                <a:cubicBezTo>
                  <a:pt x="948" y="291"/>
                  <a:pt x="948" y="291"/>
                  <a:pt x="948" y="291"/>
                </a:cubicBezTo>
                <a:cubicBezTo>
                  <a:pt x="937" y="338"/>
                  <a:pt x="937" y="338"/>
                  <a:pt x="937" y="338"/>
                </a:cubicBezTo>
                <a:cubicBezTo>
                  <a:pt x="937" y="338"/>
                  <a:pt x="937" y="338"/>
                  <a:pt x="937" y="338"/>
                </a:cubicBezTo>
                <a:cubicBezTo>
                  <a:pt x="936" y="339"/>
                  <a:pt x="936" y="339"/>
                  <a:pt x="936" y="339"/>
                </a:cubicBezTo>
                <a:cubicBezTo>
                  <a:pt x="916" y="332"/>
                  <a:pt x="916" y="332"/>
                  <a:pt x="916" y="332"/>
                </a:cubicBezTo>
                <a:cubicBezTo>
                  <a:pt x="916" y="331"/>
                  <a:pt x="916" y="331"/>
                  <a:pt x="916" y="331"/>
                </a:cubicBezTo>
                <a:cubicBezTo>
                  <a:pt x="931" y="279"/>
                  <a:pt x="931" y="279"/>
                  <a:pt x="931" y="279"/>
                </a:cubicBezTo>
                <a:cubicBezTo>
                  <a:pt x="919" y="262"/>
                  <a:pt x="919" y="262"/>
                  <a:pt x="919" y="262"/>
                </a:cubicBezTo>
                <a:cubicBezTo>
                  <a:pt x="912" y="302"/>
                  <a:pt x="912" y="302"/>
                  <a:pt x="912" y="302"/>
                </a:cubicBezTo>
                <a:cubicBezTo>
                  <a:pt x="912" y="302"/>
                  <a:pt x="912" y="302"/>
                  <a:pt x="911" y="303"/>
                </a:cubicBezTo>
                <a:cubicBezTo>
                  <a:pt x="888" y="310"/>
                  <a:pt x="888" y="310"/>
                  <a:pt x="888" y="310"/>
                </a:cubicBezTo>
                <a:cubicBezTo>
                  <a:pt x="888" y="311"/>
                  <a:pt x="887" y="310"/>
                  <a:pt x="887" y="310"/>
                </a:cubicBezTo>
                <a:cubicBezTo>
                  <a:pt x="871" y="284"/>
                  <a:pt x="871" y="284"/>
                  <a:pt x="871" y="284"/>
                </a:cubicBezTo>
                <a:cubicBezTo>
                  <a:pt x="861" y="257"/>
                  <a:pt x="861" y="257"/>
                  <a:pt x="861" y="257"/>
                </a:cubicBezTo>
                <a:cubicBezTo>
                  <a:pt x="838" y="257"/>
                  <a:pt x="838" y="257"/>
                  <a:pt x="838" y="257"/>
                </a:cubicBezTo>
                <a:cubicBezTo>
                  <a:pt x="838" y="257"/>
                  <a:pt x="837" y="257"/>
                  <a:pt x="837" y="257"/>
                </a:cubicBezTo>
                <a:cubicBezTo>
                  <a:pt x="837" y="257"/>
                  <a:pt x="837" y="257"/>
                  <a:pt x="837" y="256"/>
                </a:cubicBezTo>
                <a:cubicBezTo>
                  <a:pt x="838" y="252"/>
                  <a:pt x="838" y="252"/>
                  <a:pt x="838" y="252"/>
                </a:cubicBezTo>
                <a:cubicBezTo>
                  <a:pt x="838" y="250"/>
                  <a:pt x="838" y="250"/>
                  <a:pt x="838" y="250"/>
                </a:cubicBezTo>
                <a:cubicBezTo>
                  <a:pt x="831" y="236"/>
                  <a:pt x="831" y="236"/>
                  <a:pt x="831" y="236"/>
                </a:cubicBezTo>
                <a:cubicBezTo>
                  <a:pt x="817" y="234"/>
                  <a:pt x="817" y="234"/>
                  <a:pt x="817" y="234"/>
                </a:cubicBezTo>
                <a:cubicBezTo>
                  <a:pt x="810" y="245"/>
                  <a:pt x="810" y="245"/>
                  <a:pt x="810" y="245"/>
                </a:cubicBezTo>
                <a:cubicBezTo>
                  <a:pt x="823" y="263"/>
                  <a:pt x="823" y="263"/>
                  <a:pt x="823" y="263"/>
                </a:cubicBezTo>
                <a:cubicBezTo>
                  <a:pt x="823" y="263"/>
                  <a:pt x="823" y="264"/>
                  <a:pt x="823" y="264"/>
                </a:cubicBezTo>
                <a:cubicBezTo>
                  <a:pt x="816" y="282"/>
                  <a:pt x="816" y="282"/>
                  <a:pt x="816" y="282"/>
                </a:cubicBezTo>
                <a:cubicBezTo>
                  <a:pt x="819" y="328"/>
                  <a:pt x="819" y="328"/>
                  <a:pt x="819" y="328"/>
                </a:cubicBezTo>
                <a:cubicBezTo>
                  <a:pt x="858" y="343"/>
                  <a:pt x="858" y="343"/>
                  <a:pt x="858" y="343"/>
                </a:cubicBezTo>
                <a:cubicBezTo>
                  <a:pt x="859" y="343"/>
                  <a:pt x="859" y="343"/>
                  <a:pt x="859" y="344"/>
                </a:cubicBezTo>
                <a:cubicBezTo>
                  <a:pt x="855" y="356"/>
                  <a:pt x="855" y="356"/>
                  <a:pt x="855" y="356"/>
                </a:cubicBezTo>
                <a:cubicBezTo>
                  <a:pt x="855" y="356"/>
                  <a:pt x="854" y="357"/>
                  <a:pt x="854" y="357"/>
                </a:cubicBezTo>
                <a:cubicBezTo>
                  <a:pt x="825" y="355"/>
                  <a:pt x="825" y="355"/>
                  <a:pt x="825" y="355"/>
                </a:cubicBezTo>
                <a:cubicBezTo>
                  <a:pt x="826" y="375"/>
                  <a:pt x="826" y="375"/>
                  <a:pt x="826" y="375"/>
                </a:cubicBezTo>
                <a:cubicBezTo>
                  <a:pt x="852" y="393"/>
                  <a:pt x="852" y="393"/>
                  <a:pt x="852" y="393"/>
                </a:cubicBezTo>
                <a:cubicBezTo>
                  <a:pt x="852" y="394"/>
                  <a:pt x="852" y="394"/>
                  <a:pt x="852" y="394"/>
                </a:cubicBezTo>
                <a:cubicBezTo>
                  <a:pt x="847" y="422"/>
                  <a:pt x="847" y="422"/>
                  <a:pt x="847" y="422"/>
                </a:cubicBezTo>
                <a:cubicBezTo>
                  <a:pt x="847" y="425"/>
                  <a:pt x="847" y="425"/>
                  <a:pt x="847" y="425"/>
                </a:cubicBezTo>
                <a:cubicBezTo>
                  <a:pt x="847" y="425"/>
                  <a:pt x="847" y="425"/>
                  <a:pt x="847" y="425"/>
                </a:cubicBezTo>
                <a:cubicBezTo>
                  <a:pt x="847" y="425"/>
                  <a:pt x="846" y="425"/>
                  <a:pt x="846" y="425"/>
                </a:cubicBezTo>
                <a:cubicBezTo>
                  <a:pt x="844" y="425"/>
                  <a:pt x="844" y="425"/>
                  <a:pt x="844" y="425"/>
                </a:cubicBezTo>
                <a:cubicBezTo>
                  <a:pt x="815" y="405"/>
                  <a:pt x="815" y="405"/>
                  <a:pt x="815" y="405"/>
                </a:cubicBezTo>
                <a:cubicBezTo>
                  <a:pt x="794" y="386"/>
                  <a:pt x="794" y="386"/>
                  <a:pt x="794" y="386"/>
                </a:cubicBezTo>
                <a:cubicBezTo>
                  <a:pt x="772" y="365"/>
                  <a:pt x="772" y="365"/>
                  <a:pt x="772" y="365"/>
                </a:cubicBezTo>
                <a:cubicBezTo>
                  <a:pt x="750" y="385"/>
                  <a:pt x="750" y="385"/>
                  <a:pt x="750" y="385"/>
                </a:cubicBezTo>
                <a:cubicBezTo>
                  <a:pt x="754" y="403"/>
                  <a:pt x="754" y="403"/>
                  <a:pt x="754" y="403"/>
                </a:cubicBezTo>
                <a:cubicBezTo>
                  <a:pt x="760" y="440"/>
                  <a:pt x="760" y="440"/>
                  <a:pt x="760" y="440"/>
                </a:cubicBezTo>
                <a:cubicBezTo>
                  <a:pt x="786" y="450"/>
                  <a:pt x="786" y="450"/>
                  <a:pt x="786" y="450"/>
                </a:cubicBezTo>
                <a:cubicBezTo>
                  <a:pt x="818" y="448"/>
                  <a:pt x="818" y="448"/>
                  <a:pt x="818" y="448"/>
                </a:cubicBezTo>
                <a:cubicBezTo>
                  <a:pt x="818" y="448"/>
                  <a:pt x="819" y="448"/>
                  <a:pt x="819" y="448"/>
                </a:cubicBezTo>
                <a:cubicBezTo>
                  <a:pt x="831" y="462"/>
                  <a:pt x="831" y="462"/>
                  <a:pt x="831" y="462"/>
                </a:cubicBezTo>
                <a:cubicBezTo>
                  <a:pt x="860" y="485"/>
                  <a:pt x="860" y="485"/>
                  <a:pt x="860" y="485"/>
                </a:cubicBezTo>
                <a:cubicBezTo>
                  <a:pt x="860" y="485"/>
                  <a:pt x="860" y="485"/>
                  <a:pt x="860" y="485"/>
                </a:cubicBezTo>
                <a:cubicBezTo>
                  <a:pt x="865" y="500"/>
                  <a:pt x="865" y="500"/>
                  <a:pt x="865" y="500"/>
                </a:cubicBezTo>
                <a:cubicBezTo>
                  <a:pt x="878" y="521"/>
                  <a:pt x="878" y="521"/>
                  <a:pt x="878" y="521"/>
                </a:cubicBezTo>
                <a:cubicBezTo>
                  <a:pt x="877" y="522"/>
                  <a:pt x="877" y="522"/>
                  <a:pt x="877" y="522"/>
                </a:cubicBezTo>
                <a:cubicBezTo>
                  <a:pt x="888" y="541"/>
                  <a:pt x="888" y="541"/>
                  <a:pt x="888" y="541"/>
                </a:cubicBezTo>
                <a:cubicBezTo>
                  <a:pt x="874" y="554"/>
                  <a:pt x="874" y="554"/>
                  <a:pt x="874" y="554"/>
                </a:cubicBezTo>
                <a:cubicBezTo>
                  <a:pt x="852" y="536"/>
                  <a:pt x="852" y="536"/>
                  <a:pt x="852" y="536"/>
                </a:cubicBezTo>
                <a:cubicBezTo>
                  <a:pt x="819" y="511"/>
                  <a:pt x="819" y="511"/>
                  <a:pt x="819" y="511"/>
                </a:cubicBezTo>
                <a:cubicBezTo>
                  <a:pt x="819" y="511"/>
                  <a:pt x="818" y="511"/>
                  <a:pt x="818" y="511"/>
                </a:cubicBezTo>
                <a:cubicBezTo>
                  <a:pt x="786" y="504"/>
                  <a:pt x="786" y="504"/>
                  <a:pt x="786" y="504"/>
                </a:cubicBezTo>
                <a:cubicBezTo>
                  <a:pt x="785" y="504"/>
                  <a:pt x="785" y="505"/>
                  <a:pt x="785" y="505"/>
                </a:cubicBezTo>
                <a:cubicBezTo>
                  <a:pt x="773" y="535"/>
                  <a:pt x="773" y="535"/>
                  <a:pt x="773" y="535"/>
                </a:cubicBezTo>
                <a:cubicBezTo>
                  <a:pt x="763" y="581"/>
                  <a:pt x="763" y="581"/>
                  <a:pt x="763" y="581"/>
                </a:cubicBezTo>
                <a:cubicBezTo>
                  <a:pt x="749" y="608"/>
                  <a:pt x="749" y="608"/>
                  <a:pt x="749" y="608"/>
                </a:cubicBezTo>
                <a:cubicBezTo>
                  <a:pt x="749" y="608"/>
                  <a:pt x="749" y="608"/>
                  <a:pt x="749" y="608"/>
                </a:cubicBezTo>
                <a:cubicBezTo>
                  <a:pt x="750" y="638"/>
                  <a:pt x="750" y="638"/>
                  <a:pt x="750" y="638"/>
                </a:cubicBezTo>
                <a:cubicBezTo>
                  <a:pt x="750" y="638"/>
                  <a:pt x="750" y="639"/>
                  <a:pt x="751" y="639"/>
                </a:cubicBezTo>
                <a:cubicBezTo>
                  <a:pt x="771" y="643"/>
                  <a:pt x="771" y="643"/>
                  <a:pt x="771" y="643"/>
                </a:cubicBezTo>
                <a:cubicBezTo>
                  <a:pt x="793" y="654"/>
                  <a:pt x="793" y="654"/>
                  <a:pt x="793" y="654"/>
                </a:cubicBezTo>
                <a:cubicBezTo>
                  <a:pt x="810" y="674"/>
                  <a:pt x="810" y="674"/>
                  <a:pt x="810" y="674"/>
                </a:cubicBezTo>
                <a:cubicBezTo>
                  <a:pt x="812" y="684"/>
                  <a:pt x="812" y="684"/>
                  <a:pt x="812" y="684"/>
                </a:cubicBezTo>
                <a:cubicBezTo>
                  <a:pt x="814" y="695"/>
                  <a:pt x="814" y="695"/>
                  <a:pt x="814" y="695"/>
                </a:cubicBezTo>
                <a:cubicBezTo>
                  <a:pt x="808" y="691"/>
                  <a:pt x="808" y="691"/>
                  <a:pt x="808" y="691"/>
                </a:cubicBezTo>
                <a:cubicBezTo>
                  <a:pt x="797" y="685"/>
                  <a:pt x="797" y="685"/>
                  <a:pt x="797" y="685"/>
                </a:cubicBezTo>
                <a:cubicBezTo>
                  <a:pt x="774" y="673"/>
                  <a:pt x="774" y="673"/>
                  <a:pt x="774" y="673"/>
                </a:cubicBezTo>
                <a:cubicBezTo>
                  <a:pt x="772" y="672"/>
                  <a:pt x="772" y="672"/>
                  <a:pt x="772" y="672"/>
                </a:cubicBezTo>
                <a:cubicBezTo>
                  <a:pt x="772" y="672"/>
                  <a:pt x="772" y="672"/>
                  <a:pt x="772" y="672"/>
                </a:cubicBezTo>
                <a:cubicBezTo>
                  <a:pt x="770" y="672"/>
                  <a:pt x="770" y="672"/>
                  <a:pt x="770" y="672"/>
                </a:cubicBezTo>
                <a:cubicBezTo>
                  <a:pt x="728" y="661"/>
                  <a:pt x="728" y="661"/>
                  <a:pt x="728" y="661"/>
                </a:cubicBezTo>
                <a:cubicBezTo>
                  <a:pt x="728" y="661"/>
                  <a:pt x="727" y="661"/>
                  <a:pt x="727" y="661"/>
                </a:cubicBezTo>
                <a:cubicBezTo>
                  <a:pt x="708" y="671"/>
                  <a:pt x="708" y="671"/>
                  <a:pt x="708" y="671"/>
                </a:cubicBezTo>
                <a:cubicBezTo>
                  <a:pt x="699" y="676"/>
                  <a:pt x="699" y="676"/>
                  <a:pt x="699" y="676"/>
                </a:cubicBezTo>
                <a:cubicBezTo>
                  <a:pt x="699" y="676"/>
                  <a:pt x="699" y="676"/>
                  <a:pt x="699" y="676"/>
                </a:cubicBezTo>
                <a:cubicBezTo>
                  <a:pt x="671" y="705"/>
                  <a:pt x="671" y="705"/>
                  <a:pt x="671" y="705"/>
                </a:cubicBezTo>
                <a:cubicBezTo>
                  <a:pt x="671" y="705"/>
                  <a:pt x="671" y="705"/>
                  <a:pt x="671" y="705"/>
                </a:cubicBezTo>
                <a:cubicBezTo>
                  <a:pt x="642" y="755"/>
                  <a:pt x="642" y="755"/>
                  <a:pt x="642" y="755"/>
                </a:cubicBezTo>
                <a:cubicBezTo>
                  <a:pt x="614" y="792"/>
                  <a:pt x="614" y="792"/>
                  <a:pt x="614" y="792"/>
                </a:cubicBezTo>
                <a:cubicBezTo>
                  <a:pt x="613" y="792"/>
                  <a:pt x="613" y="792"/>
                  <a:pt x="613" y="792"/>
                </a:cubicBezTo>
                <a:cubicBezTo>
                  <a:pt x="613" y="793"/>
                  <a:pt x="614" y="793"/>
                  <a:pt x="614" y="793"/>
                </a:cubicBezTo>
                <a:cubicBezTo>
                  <a:pt x="614" y="793"/>
                  <a:pt x="614" y="793"/>
                  <a:pt x="614" y="793"/>
                </a:cubicBezTo>
                <a:cubicBezTo>
                  <a:pt x="609" y="799"/>
                  <a:pt x="609" y="799"/>
                  <a:pt x="609" y="799"/>
                </a:cubicBezTo>
                <a:cubicBezTo>
                  <a:pt x="599" y="817"/>
                  <a:pt x="599" y="817"/>
                  <a:pt x="599" y="817"/>
                </a:cubicBezTo>
                <a:cubicBezTo>
                  <a:pt x="594" y="826"/>
                  <a:pt x="594" y="826"/>
                  <a:pt x="594" y="826"/>
                </a:cubicBezTo>
                <a:cubicBezTo>
                  <a:pt x="607" y="838"/>
                  <a:pt x="607" y="838"/>
                  <a:pt x="607" y="838"/>
                </a:cubicBezTo>
                <a:cubicBezTo>
                  <a:pt x="609" y="838"/>
                  <a:pt x="609" y="838"/>
                  <a:pt x="609" y="838"/>
                </a:cubicBezTo>
                <a:cubicBezTo>
                  <a:pt x="609" y="838"/>
                  <a:pt x="609" y="838"/>
                  <a:pt x="609" y="838"/>
                </a:cubicBezTo>
                <a:cubicBezTo>
                  <a:pt x="632" y="845"/>
                  <a:pt x="632" y="845"/>
                  <a:pt x="632" y="845"/>
                </a:cubicBezTo>
                <a:cubicBezTo>
                  <a:pt x="633" y="845"/>
                  <a:pt x="633" y="845"/>
                  <a:pt x="633" y="845"/>
                </a:cubicBezTo>
                <a:cubicBezTo>
                  <a:pt x="633" y="845"/>
                  <a:pt x="634" y="846"/>
                  <a:pt x="634" y="846"/>
                </a:cubicBezTo>
                <a:cubicBezTo>
                  <a:pt x="634" y="846"/>
                  <a:pt x="634" y="846"/>
                  <a:pt x="633" y="847"/>
                </a:cubicBezTo>
                <a:cubicBezTo>
                  <a:pt x="620" y="861"/>
                  <a:pt x="620" y="861"/>
                  <a:pt x="620" y="861"/>
                </a:cubicBezTo>
                <a:cubicBezTo>
                  <a:pt x="620" y="861"/>
                  <a:pt x="620" y="861"/>
                  <a:pt x="620" y="861"/>
                </a:cubicBezTo>
                <a:cubicBezTo>
                  <a:pt x="589" y="866"/>
                  <a:pt x="589" y="866"/>
                  <a:pt x="589" y="866"/>
                </a:cubicBezTo>
                <a:cubicBezTo>
                  <a:pt x="549" y="897"/>
                  <a:pt x="549" y="897"/>
                  <a:pt x="549" y="897"/>
                </a:cubicBezTo>
                <a:cubicBezTo>
                  <a:pt x="561" y="898"/>
                  <a:pt x="561" y="898"/>
                  <a:pt x="561" y="898"/>
                </a:cubicBezTo>
                <a:cubicBezTo>
                  <a:pt x="599" y="891"/>
                  <a:pt x="599" y="891"/>
                  <a:pt x="599" y="891"/>
                </a:cubicBezTo>
                <a:cubicBezTo>
                  <a:pt x="600" y="891"/>
                  <a:pt x="600" y="892"/>
                  <a:pt x="600" y="892"/>
                </a:cubicBezTo>
                <a:cubicBezTo>
                  <a:pt x="602" y="897"/>
                  <a:pt x="602" y="897"/>
                  <a:pt x="602" y="897"/>
                </a:cubicBezTo>
                <a:cubicBezTo>
                  <a:pt x="603" y="898"/>
                  <a:pt x="602" y="898"/>
                  <a:pt x="602" y="898"/>
                </a:cubicBezTo>
                <a:cubicBezTo>
                  <a:pt x="587" y="906"/>
                  <a:pt x="587" y="906"/>
                  <a:pt x="587" y="906"/>
                </a:cubicBezTo>
                <a:cubicBezTo>
                  <a:pt x="581" y="909"/>
                  <a:pt x="581" y="909"/>
                  <a:pt x="581" y="909"/>
                </a:cubicBezTo>
                <a:cubicBezTo>
                  <a:pt x="557" y="919"/>
                  <a:pt x="557" y="919"/>
                  <a:pt x="557" y="919"/>
                </a:cubicBezTo>
                <a:cubicBezTo>
                  <a:pt x="539" y="930"/>
                  <a:pt x="539" y="930"/>
                  <a:pt x="539" y="930"/>
                </a:cubicBezTo>
                <a:cubicBezTo>
                  <a:pt x="549" y="942"/>
                  <a:pt x="549" y="942"/>
                  <a:pt x="549" y="942"/>
                </a:cubicBezTo>
                <a:cubicBezTo>
                  <a:pt x="574" y="947"/>
                  <a:pt x="574" y="947"/>
                  <a:pt x="574" y="947"/>
                </a:cubicBezTo>
                <a:cubicBezTo>
                  <a:pt x="574" y="947"/>
                  <a:pt x="574" y="947"/>
                  <a:pt x="574" y="948"/>
                </a:cubicBezTo>
                <a:cubicBezTo>
                  <a:pt x="574" y="948"/>
                  <a:pt x="574" y="948"/>
                  <a:pt x="574" y="948"/>
                </a:cubicBezTo>
                <a:cubicBezTo>
                  <a:pt x="563" y="957"/>
                  <a:pt x="563" y="957"/>
                  <a:pt x="563" y="957"/>
                </a:cubicBezTo>
                <a:cubicBezTo>
                  <a:pt x="566" y="969"/>
                  <a:pt x="566" y="969"/>
                  <a:pt x="566" y="969"/>
                </a:cubicBezTo>
                <a:cubicBezTo>
                  <a:pt x="572" y="974"/>
                  <a:pt x="572" y="974"/>
                  <a:pt x="572" y="974"/>
                </a:cubicBezTo>
                <a:cubicBezTo>
                  <a:pt x="600" y="994"/>
                  <a:pt x="600" y="994"/>
                  <a:pt x="600" y="994"/>
                </a:cubicBezTo>
                <a:cubicBezTo>
                  <a:pt x="600" y="994"/>
                  <a:pt x="600" y="995"/>
                  <a:pt x="600" y="995"/>
                </a:cubicBezTo>
                <a:cubicBezTo>
                  <a:pt x="593" y="1011"/>
                  <a:pt x="593" y="1011"/>
                  <a:pt x="593" y="1011"/>
                </a:cubicBezTo>
                <a:cubicBezTo>
                  <a:pt x="593" y="1011"/>
                  <a:pt x="593" y="1011"/>
                  <a:pt x="592" y="1011"/>
                </a:cubicBezTo>
                <a:cubicBezTo>
                  <a:pt x="568" y="1016"/>
                  <a:pt x="568" y="1016"/>
                  <a:pt x="568" y="1016"/>
                </a:cubicBezTo>
                <a:cubicBezTo>
                  <a:pt x="541" y="1031"/>
                  <a:pt x="541" y="1031"/>
                  <a:pt x="541" y="1031"/>
                </a:cubicBezTo>
                <a:cubicBezTo>
                  <a:pt x="549" y="1042"/>
                  <a:pt x="549" y="1042"/>
                  <a:pt x="549" y="1042"/>
                </a:cubicBezTo>
                <a:cubicBezTo>
                  <a:pt x="558" y="1056"/>
                  <a:pt x="558" y="1056"/>
                  <a:pt x="558" y="1056"/>
                </a:cubicBezTo>
                <a:cubicBezTo>
                  <a:pt x="597" y="1071"/>
                  <a:pt x="597" y="1071"/>
                  <a:pt x="597" y="1071"/>
                </a:cubicBezTo>
                <a:cubicBezTo>
                  <a:pt x="602" y="1074"/>
                  <a:pt x="602" y="1074"/>
                  <a:pt x="602" y="1074"/>
                </a:cubicBezTo>
                <a:cubicBezTo>
                  <a:pt x="641" y="1063"/>
                  <a:pt x="641" y="1063"/>
                  <a:pt x="641" y="1063"/>
                </a:cubicBezTo>
                <a:cubicBezTo>
                  <a:pt x="642" y="1063"/>
                  <a:pt x="642" y="1063"/>
                  <a:pt x="642" y="1063"/>
                </a:cubicBezTo>
                <a:cubicBezTo>
                  <a:pt x="642" y="1063"/>
                  <a:pt x="642" y="1063"/>
                  <a:pt x="642" y="1063"/>
                </a:cubicBezTo>
                <a:cubicBezTo>
                  <a:pt x="645" y="1080"/>
                  <a:pt x="645" y="1080"/>
                  <a:pt x="645" y="1080"/>
                </a:cubicBezTo>
                <a:cubicBezTo>
                  <a:pt x="645" y="1080"/>
                  <a:pt x="645" y="1080"/>
                  <a:pt x="645" y="1080"/>
                </a:cubicBezTo>
                <a:cubicBezTo>
                  <a:pt x="630" y="1108"/>
                  <a:pt x="630" y="1108"/>
                  <a:pt x="630" y="1108"/>
                </a:cubicBezTo>
                <a:cubicBezTo>
                  <a:pt x="630" y="1109"/>
                  <a:pt x="629" y="1109"/>
                  <a:pt x="629" y="1109"/>
                </a:cubicBezTo>
                <a:cubicBezTo>
                  <a:pt x="613" y="1109"/>
                  <a:pt x="613" y="1109"/>
                  <a:pt x="613" y="1109"/>
                </a:cubicBezTo>
                <a:cubicBezTo>
                  <a:pt x="589" y="1103"/>
                  <a:pt x="589" y="1103"/>
                  <a:pt x="589" y="1103"/>
                </a:cubicBezTo>
                <a:cubicBezTo>
                  <a:pt x="569" y="1127"/>
                  <a:pt x="569" y="1127"/>
                  <a:pt x="569" y="1127"/>
                </a:cubicBezTo>
                <a:cubicBezTo>
                  <a:pt x="542" y="1152"/>
                  <a:pt x="542" y="1152"/>
                  <a:pt x="542" y="1152"/>
                </a:cubicBezTo>
                <a:cubicBezTo>
                  <a:pt x="516" y="1166"/>
                  <a:pt x="516" y="1166"/>
                  <a:pt x="516" y="1166"/>
                </a:cubicBezTo>
                <a:cubicBezTo>
                  <a:pt x="516" y="1166"/>
                  <a:pt x="515" y="1166"/>
                  <a:pt x="515" y="1166"/>
                </a:cubicBezTo>
                <a:cubicBezTo>
                  <a:pt x="515" y="1166"/>
                  <a:pt x="515" y="1165"/>
                  <a:pt x="515" y="1165"/>
                </a:cubicBezTo>
                <a:cubicBezTo>
                  <a:pt x="522" y="1142"/>
                  <a:pt x="522" y="1142"/>
                  <a:pt x="522" y="1142"/>
                </a:cubicBezTo>
                <a:cubicBezTo>
                  <a:pt x="522" y="1142"/>
                  <a:pt x="522" y="1142"/>
                  <a:pt x="522" y="1142"/>
                </a:cubicBezTo>
                <a:cubicBezTo>
                  <a:pt x="525" y="1138"/>
                  <a:pt x="525" y="1138"/>
                  <a:pt x="525" y="1138"/>
                </a:cubicBezTo>
                <a:cubicBezTo>
                  <a:pt x="536" y="1122"/>
                  <a:pt x="536" y="1122"/>
                  <a:pt x="536" y="1122"/>
                </a:cubicBezTo>
                <a:cubicBezTo>
                  <a:pt x="536" y="1122"/>
                  <a:pt x="537" y="1122"/>
                  <a:pt x="537" y="1122"/>
                </a:cubicBezTo>
                <a:cubicBezTo>
                  <a:pt x="537" y="1122"/>
                  <a:pt x="537" y="1122"/>
                  <a:pt x="537" y="1122"/>
                </a:cubicBezTo>
                <a:cubicBezTo>
                  <a:pt x="538" y="1103"/>
                  <a:pt x="538" y="1103"/>
                  <a:pt x="538" y="1103"/>
                </a:cubicBezTo>
                <a:cubicBezTo>
                  <a:pt x="527" y="1078"/>
                  <a:pt x="527" y="1078"/>
                  <a:pt x="527" y="1078"/>
                </a:cubicBezTo>
                <a:cubicBezTo>
                  <a:pt x="516" y="1091"/>
                  <a:pt x="516" y="1091"/>
                  <a:pt x="516" y="1091"/>
                </a:cubicBezTo>
                <a:cubicBezTo>
                  <a:pt x="516" y="1091"/>
                  <a:pt x="516" y="1092"/>
                  <a:pt x="516" y="1092"/>
                </a:cubicBezTo>
                <a:cubicBezTo>
                  <a:pt x="516" y="1092"/>
                  <a:pt x="515" y="1092"/>
                  <a:pt x="515" y="1091"/>
                </a:cubicBezTo>
                <a:cubicBezTo>
                  <a:pt x="495" y="1074"/>
                  <a:pt x="495" y="1074"/>
                  <a:pt x="495" y="1074"/>
                </a:cubicBezTo>
                <a:cubicBezTo>
                  <a:pt x="495" y="1074"/>
                  <a:pt x="495" y="1074"/>
                  <a:pt x="495" y="1074"/>
                </a:cubicBezTo>
                <a:cubicBezTo>
                  <a:pt x="497" y="1055"/>
                  <a:pt x="497" y="1055"/>
                  <a:pt x="497" y="1055"/>
                </a:cubicBezTo>
                <a:cubicBezTo>
                  <a:pt x="498" y="1031"/>
                  <a:pt x="498" y="1031"/>
                  <a:pt x="498" y="1031"/>
                </a:cubicBezTo>
                <a:cubicBezTo>
                  <a:pt x="500" y="1009"/>
                  <a:pt x="500" y="1009"/>
                  <a:pt x="500" y="1009"/>
                </a:cubicBezTo>
                <a:cubicBezTo>
                  <a:pt x="487" y="1004"/>
                  <a:pt x="487" y="1004"/>
                  <a:pt x="487" y="1004"/>
                </a:cubicBezTo>
                <a:cubicBezTo>
                  <a:pt x="483" y="1002"/>
                  <a:pt x="483" y="1002"/>
                  <a:pt x="483" y="1002"/>
                </a:cubicBezTo>
                <a:cubicBezTo>
                  <a:pt x="483" y="1003"/>
                  <a:pt x="483" y="1003"/>
                  <a:pt x="483" y="1003"/>
                </a:cubicBezTo>
                <a:cubicBezTo>
                  <a:pt x="479" y="1013"/>
                  <a:pt x="479" y="1013"/>
                  <a:pt x="479" y="1013"/>
                </a:cubicBezTo>
                <a:cubicBezTo>
                  <a:pt x="477" y="1017"/>
                  <a:pt x="477" y="1017"/>
                  <a:pt x="477" y="1017"/>
                </a:cubicBezTo>
                <a:cubicBezTo>
                  <a:pt x="477" y="1018"/>
                  <a:pt x="477" y="1018"/>
                  <a:pt x="477" y="1018"/>
                </a:cubicBezTo>
                <a:cubicBezTo>
                  <a:pt x="477" y="1018"/>
                  <a:pt x="476" y="1019"/>
                  <a:pt x="476" y="1019"/>
                </a:cubicBezTo>
                <a:cubicBezTo>
                  <a:pt x="449" y="1038"/>
                  <a:pt x="449" y="1038"/>
                  <a:pt x="449" y="1038"/>
                </a:cubicBezTo>
                <a:cubicBezTo>
                  <a:pt x="449" y="1038"/>
                  <a:pt x="449" y="1038"/>
                  <a:pt x="449" y="1038"/>
                </a:cubicBezTo>
                <a:cubicBezTo>
                  <a:pt x="434" y="1042"/>
                  <a:pt x="434" y="1042"/>
                  <a:pt x="434" y="1042"/>
                </a:cubicBezTo>
                <a:cubicBezTo>
                  <a:pt x="410" y="1058"/>
                  <a:pt x="410" y="1058"/>
                  <a:pt x="410" y="1058"/>
                </a:cubicBezTo>
                <a:cubicBezTo>
                  <a:pt x="374" y="1073"/>
                  <a:pt x="374" y="1073"/>
                  <a:pt x="374" y="1073"/>
                </a:cubicBezTo>
                <a:cubicBezTo>
                  <a:pt x="347" y="1079"/>
                  <a:pt x="347" y="1079"/>
                  <a:pt x="347" y="1079"/>
                </a:cubicBezTo>
                <a:cubicBezTo>
                  <a:pt x="313" y="1108"/>
                  <a:pt x="313" y="1108"/>
                  <a:pt x="313" y="1108"/>
                </a:cubicBezTo>
                <a:cubicBezTo>
                  <a:pt x="313" y="1108"/>
                  <a:pt x="312" y="1108"/>
                  <a:pt x="312" y="1108"/>
                </a:cubicBezTo>
                <a:cubicBezTo>
                  <a:pt x="312" y="1108"/>
                  <a:pt x="312" y="1108"/>
                  <a:pt x="312" y="1107"/>
                </a:cubicBezTo>
                <a:cubicBezTo>
                  <a:pt x="312" y="1088"/>
                  <a:pt x="312" y="1088"/>
                  <a:pt x="312" y="1088"/>
                </a:cubicBezTo>
                <a:cubicBezTo>
                  <a:pt x="312" y="1088"/>
                  <a:pt x="313" y="1088"/>
                  <a:pt x="313" y="1088"/>
                </a:cubicBezTo>
                <a:cubicBezTo>
                  <a:pt x="336" y="1073"/>
                  <a:pt x="336" y="1073"/>
                  <a:pt x="336" y="1073"/>
                </a:cubicBezTo>
                <a:cubicBezTo>
                  <a:pt x="341" y="1069"/>
                  <a:pt x="341" y="1069"/>
                  <a:pt x="341" y="1069"/>
                </a:cubicBezTo>
                <a:cubicBezTo>
                  <a:pt x="370" y="1054"/>
                  <a:pt x="370" y="1054"/>
                  <a:pt x="370" y="1054"/>
                </a:cubicBezTo>
                <a:cubicBezTo>
                  <a:pt x="375" y="1052"/>
                  <a:pt x="375" y="1052"/>
                  <a:pt x="375" y="1052"/>
                </a:cubicBezTo>
                <a:cubicBezTo>
                  <a:pt x="393" y="1044"/>
                  <a:pt x="393" y="1044"/>
                  <a:pt x="393" y="1044"/>
                </a:cubicBezTo>
                <a:cubicBezTo>
                  <a:pt x="404" y="1039"/>
                  <a:pt x="404" y="1039"/>
                  <a:pt x="404" y="1039"/>
                </a:cubicBezTo>
                <a:cubicBezTo>
                  <a:pt x="417" y="1033"/>
                  <a:pt x="417" y="1033"/>
                  <a:pt x="417" y="1033"/>
                </a:cubicBezTo>
                <a:cubicBezTo>
                  <a:pt x="435" y="1018"/>
                  <a:pt x="435" y="1018"/>
                  <a:pt x="435" y="1018"/>
                </a:cubicBezTo>
                <a:cubicBezTo>
                  <a:pt x="444" y="1011"/>
                  <a:pt x="444" y="1011"/>
                  <a:pt x="444" y="1011"/>
                </a:cubicBezTo>
                <a:cubicBezTo>
                  <a:pt x="450" y="1003"/>
                  <a:pt x="450" y="1003"/>
                  <a:pt x="450" y="1003"/>
                </a:cubicBezTo>
                <a:cubicBezTo>
                  <a:pt x="465" y="982"/>
                  <a:pt x="465" y="982"/>
                  <a:pt x="465" y="982"/>
                </a:cubicBezTo>
                <a:cubicBezTo>
                  <a:pt x="466" y="976"/>
                  <a:pt x="466" y="976"/>
                  <a:pt x="466" y="976"/>
                </a:cubicBezTo>
                <a:cubicBezTo>
                  <a:pt x="472" y="949"/>
                  <a:pt x="472" y="949"/>
                  <a:pt x="472" y="949"/>
                </a:cubicBezTo>
                <a:cubicBezTo>
                  <a:pt x="434" y="949"/>
                  <a:pt x="434" y="949"/>
                  <a:pt x="434" y="949"/>
                </a:cubicBezTo>
                <a:cubicBezTo>
                  <a:pt x="399" y="945"/>
                  <a:pt x="399" y="945"/>
                  <a:pt x="399" y="945"/>
                </a:cubicBezTo>
                <a:cubicBezTo>
                  <a:pt x="377" y="945"/>
                  <a:pt x="377" y="945"/>
                  <a:pt x="377" y="945"/>
                </a:cubicBezTo>
                <a:cubicBezTo>
                  <a:pt x="377" y="945"/>
                  <a:pt x="377" y="945"/>
                  <a:pt x="377" y="945"/>
                </a:cubicBezTo>
                <a:cubicBezTo>
                  <a:pt x="334" y="922"/>
                  <a:pt x="334" y="922"/>
                  <a:pt x="334" y="922"/>
                </a:cubicBezTo>
                <a:cubicBezTo>
                  <a:pt x="331" y="921"/>
                  <a:pt x="331" y="921"/>
                  <a:pt x="331" y="921"/>
                </a:cubicBezTo>
                <a:cubicBezTo>
                  <a:pt x="329" y="921"/>
                  <a:pt x="329" y="921"/>
                  <a:pt x="329" y="921"/>
                </a:cubicBezTo>
                <a:cubicBezTo>
                  <a:pt x="307" y="920"/>
                  <a:pt x="307" y="920"/>
                  <a:pt x="307" y="920"/>
                </a:cubicBezTo>
                <a:cubicBezTo>
                  <a:pt x="305" y="934"/>
                  <a:pt x="305" y="934"/>
                  <a:pt x="305" y="934"/>
                </a:cubicBezTo>
                <a:cubicBezTo>
                  <a:pt x="305" y="937"/>
                  <a:pt x="305" y="937"/>
                  <a:pt x="305" y="937"/>
                </a:cubicBezTo>
                <a:cubicBezTo>
                  <a:pt x="307" y="968"/>
                  <a:pt x="307" y="968"/>
                  <a:pt x="307" y="968"/>
                </a:cubicBezTo>
                <a:cubicBezTo>
                  <a:pt x="304" y="999"/>
                  <a:pt x="304" y="999"/>
                  <a:pt x="304" y="999"/>
                </a:cubicBezTo>
                <a:cubicBezTo>
                  <a:pt x="327" y="1002"/>
                  <a:pt x="327" y="1002"/>
                  <a:pt x="327" y="1002"/>
                </a:cubicBezTo>
                <a:cubicBezTo>
                  <a:pt x="338" y="1005"/>
                  <a:pt x="338" y="1005"/>
                  <a:pt x="338" y="1005"/>
                </a:cubicBezTo>
                <a:cubicBezTo>
                  <a:pt x="372" y="1019"/>
                  <a:pt x="372" y="1019"/>
                  <a:pt x="372" y="1019"/>
                </a:cubicBezTo>
                <a:cubicBezTo>
                  <a:pt x="372" y="1019"/>
                  <a:pt x="373" y="1019"/>
                  <a:pt x="373" y="1020"/>
                </a:cubicBezTo>
                <a:cubicBezTo>
                  <a:pt x="373" y="1020"/>
                  <a:pt x="372" y="1020"/>
                  <a:pt x="372" y="1020"/>
                </a:cubicBezTo>
                <a:cubicBezTo>
                  <a:pt x="370" y="1022"/>
                  <a:pt x="370" y="1022"/>
                  <a:pt x="370" y="1022"/>
                </a:cubicBezTo>
                <a:cubicBezTo>
                  <a:pt x="360" y="1027"/>
                  <a:pt x="360" y="1027"/>
                  <a:pt x="360" y="1027"/>
                </a:cubicBezTo>
                <a:cubicBezTo>
                  <a:pt x="360" y="1027"/>
                  <a:pt x="360" y="1027"/>
                  <a:pt x="360" y="1027"/>
                </a:cubicBezTo>
                <a:cubicBezTo>
                  <a:pt x="352" y="1025"/>
                  <a:pt x="352" y="1025"/>
                  <a:pt x="352" y="1025"/>
                </a:cubicBezTo>
                <a:cubicBezTo>
                  <a:pt x="317" y="1019"/>
                  <a:pt x="317" y="1019"/>
                  <a:pt x="317" y="1019"/>
                </a:cubicBezTo>
                <a:cubicBezTo>
                  <a:pt x="284" y="1032"/>
                  <a:pt x="284" y="1032"/>
                  <a:pt x="284" y="1032"/>
                </a:cubicBezTo>
                <a:cubicBezTo>
                  <a:pt x="284" y="1032"/>
                  <a:pt x="283" y="1032"/>
                  <a:pt x="283" y="1032"/>
                </a:cubicBezTo>
                <a:cubicBezTo>
                  <a:pt x="270" y="1024"/>
                  <a:pt x="270" y="1024"/>
                  <a:pt x="270" y="1024"/>
                </a:cubicBezTo>
                <a:cubicBezTo>
                  <a:pt x="270" y="1024"/>
                  <a:pt x="269" y="1024"/>
                  <a:pt x="269" y="1024"/>
                </a:cubicBezTo>
                <a:cubicBezTo>
                  <a:pt x="269" y="1023"/>
                  <a:pt x="270" y="1023"/>
                  <a:pt x="270" y="1023"/>
                </a:cubicBezTo>
                <a:cubicBezTo>
                  <a:pt x="287" y="1012"/>
                  <a:pt x="287" y="1012"/>
                  <a:pt x="287" y="1012"/>
                </a:cubicBezTo>
                <a:cubicBezTo>
                  <a:pt x="283" y="994"/>
                  <a:pt x="283" y="994"/>
                  <a:pt x="283" y="994"/>
                </a:cubicBezTo>
                <a:cubicBezTo>
                  <a:pt x="281" y="962"/>
                  <a:pt x="281" y="962"/>
                  <a:pt x="281" y="962"/>
                </a:cubicBezTo>
                <a:cubicBezTo>
                  <a:pt x="283" y="937"/>
                  <a:pt x="283" y="937"/>
                  <a:pt x="283" y="937"/>
                </a:cubicBezTo>
                <a:cubicBezTo>
                  <a:pt x="283" y="909"/>
                  <a:pt x="283" y="909"/>
                  <a:pt x="283" y="909"/>
                </a:cubicBezTo>
                <a:cubicBezTo>
                  <a:pt x="249" y="910"/>
                  <a:pt x="249" y="910"/>
                  <a:pt x="249" y="910"/>
                </a:cubicBezTo>
                <a:cubicBezTo>
                  <a:pt x="243" y="940"/>
                  <a:pt x="243" y="940"/>
                  <a:pt x="243" y="940"/>
                </a:cubicBezTo>
                <a:cubicBezTo>
                  <a:pt x="243" y="940"/>
                  <a:pt x="243" y="940"/>
                  <a:pt x="242" y="941"/>
                </a:cubicBezTo>
                <a:cubicBezTo>
                  <a:pt x="235" y="945"/>
                  <a:pt x="235" y="945"/>
                  <a:pt x="235" y="945"/>
                </a:cubicBezTo>
                <a:cubicBezTo>
                  <a:pt x="234" y="945"/>
                  <a:pt x="234" y="945"/>
                  <a:pt x="234" y="945"/>
                </a:cubicBezTo>
                <a:cubicBezTo>
                  <a:pt x="234" y="945"/>
                  <a:pt x="233" y="945"/>
                  <a:pt x="233" y="945"/>
                </a:cubicBezTo>
                <a:cubicBezTo>
                  <a:pt x="230" y="918"/>
                  <a:pt x="230" y="918"/>
                  <a:pt x="230" y="918"/>
                </a:cubicBezTo>
                <a:cubicBezTo>
                  <a:pt x="225" y="890"/>
                  <a:pt x="225" y="890"/>
                  <a:pt x="225" y="890"/>
                </a:cubicBezTo>
                <a:cubicBezTo>
                  <a:pt x="206" y="901"/>
                  <a:pt x="206" y="901"/>
                  <a:pt x="206" y="901"/>
                </a:cubicBezTo>
                <a:cubicBezTo>
                  <a:pt x="206" y="902"/>
                  <a:pt x="206" y="902"/>
                  <a:pt x="206" y="902"/>
                </a:cubicBezTo>
                <a:cubicBezTo>
                  <a:pt x="205" y="901"/>
                  <a:pt x="205" y="901"/>
                  <a:pt x="205" y="901"/>
                </a:cubicBezTo>
                <a:cubicBezTo>
                  <a:pt x="204" y="885"/>
                  <a:pt x="204" y="885"/>
                  <a:pt x="204" y="885"/>
                </a:cubicBezTo>
                <a:cubicBezTo>
                  <a:pt x="176" y="903"/>
                  <a:pt x="176" y="903"/>
                  <a:pt x="176" y="903"/>
                </a:cubicBezTo>
                <a:cubicBezTo>
                  <a:pt x="161" y="931"/>
                  <a:pt x="161" y="931"/>
                  <a:pt x="161" y="931"/>
                </a:cubicBezTo>
                <a:cubicBezTo>
                  <a:pt x="155" y="955"/>
                  <a:pt x="155" y="955"/>
                  <a:pt x="155" y="955"/>
                </a:cubicBezTo>
                <a:cubicBezTo>
                  <a:pt x="172" y="973"/>
                  <a:pt x="172" y="973"/>
                  <a:pt x="172" y="973"/>
                </a:cubicBezTo>
                <a:cubicBezTo>
                  <a:pt x="172" y="973"/>
                  <a:pt x="172" y="973"/>
                  <a:pt x="172" y="973"/>
                </a:cubicBezTo>
                <a:cubicBezTo>
                  <a:pt x="174" y="990"/>
                  <a:pt x="174" y="990"/>
                  <a:pt x="174" y="990"/>
                </a:cubicBezTo>
                <a:cubicBezTo>
                  <a:pt x="182" y="1003"/>
                  <a:pt x="182" y="1003"/>
                  <a:pt x="182" y="1003"/>
                </a:cubicBezTo>
                <a:cubicBezTo>
                  <a:pt x="189" y="1015"/>
                  <a:pt x="189" y="1015"/>
                  <a:pt x="189" y="1015"/>
                </a:cubicBezTo>
                <a:cubicBezTo>
                  <a:pt x="189" y="1016"/>
                  <a:pt x="189" y="1016"/>
                  <a:pt x="189" y="1016"/>
                </a:cubicBezTo>
                <a:cubicBezTo>
                  <a:pt x="183" y="1035"/>
                  <a:pt x="183" y="1035"/>
                  <a:pt x="183" y="1035"/>
                </a:cubicBezTo>
                <a:cubicBezTo>
                  <a:pt x="183" y="1035"/>
                  <a:pt x="183" y="1035"/>
                  <a:pt x="183" y="1035"/>
                </a:cubicBezTo>
                <a:cubicBezTo>
                  <a:pt x="182" y="1035"/>
                  <a:pt x="182" y="1035"/>
                  <a:pt x="182" y="1035"/>
                </a:cubicBezTo>
                <a:cubicBezTo>
                  <a:pt x="169" y="1014"/>
                  <a:pt x="169" y="1014"/>
                  <a:pt x="169" y="1014"/>
                </a:cubicBezTo>
                <a:cubicBezTo>
                  <a:pt x="165" y="1004"/>
                  <a:pt x="165" y="1004"/>
                  <a:pt x="165" y="1004"/>
                </a:cubicBezTo>
                <a:cubicBezTo>
                  <a:pt x="157" y="988"/>
                  <a:pt x="157" y="988"/>
                  <a:pt x="157" y="988"/>
                </a:cubicBezTo>
                <a:cubicBezTo>
                  <a:pt x="141" y="972"/>
                  <a:pt x="141" y="972"/>
                  <a:pt x="141" y="972"/>
                </a:cubicBezTo>
                <a:cubicBezTo>
                  <a:pt x="105" y="942"/>
                  <a:pt x="105" y="942"/>
                  <a:pt x="105" y="942"/>
                </a:cubicBezTo>
                <a:cubicBezTo>
                  <a:pt x="104" y="941"/>
                  <a:pt x="104" y="941"/>
                  <a:pt x="104" y="941"/>
                </a:cubicBezTo>
                <a:cubicBezTo>
                  <a:pt x="104" y="941"/>
                  <a:pt x="104" y="941"/>
                  <a:pt x="104" y="941"/>
                </a:cubicBezTo>
                <a:cubicBezTo>
                  <a:pt x="89" y="905"/>
                  <a:pt x="89" y="905"/>
                  <a:pt x="89" y="905"/>
                </a:cubicBezTo>
                <a:cubicBezTo>
                  <a:pt x="75" y="900"/>
                  <a:pt x="75" y="900"/>
                  <a:pt x="75" y="900"/>
                </a:cubicBezTo>
                <a:cubicBezTo>
                  <a:pt x="71" y="922"/>
                  <a:pt x="71" y="922"/>
                  <a:pt x="71" y="922"/>
                </a:cubicBezTo>
                <a:cubicBezTo>
                  <a:pt x="76" y="958"/>
                  <a:pt x="76" y="958"/>
                  <a:pt x="76" y="958"/>
                </a:cubicBezTo>
                <a:cubicBezTo>
                  <a:pt x="77" y="965"/>
                  <a:pt x="77" y="965"/>
                  <a:pt x="77" y="965"/>
                </a:cubicBezTo>
                <a:cubicBezTo>
                  <a:pt x="82" y="1000"/>
                  <a:pt x="82" y="1000"/>
                  <a:pt x="82" y="1000"/>
                </a:cubicBezTo>
                <a:cubicBezTo>
                  <a:pt x="82" y="1000"/>
                  <a:pt x="82" y="1001"/>
                  <a:pt x="81" y="1001"/>
                </a:cubicBezTo>
                <a:cubicBezTo>
                  <a:pt x="81" y="1001"/>
                  <a:pt x="81" y="1001"/>
                  <a:pt x="80" y="1001"/>
                </a:cubicBezTo>
                <a:cubicBezTo>
                  <a:pt x="56" y="981"/>
                  <a:pt x="56" y="981"/>
                  <a:pt x="56" y="981"/>
                </a:cubicBezTo>
                <a:cubicBezTo>
                  <a:pt x="56" y="981"/>
                  <a:pt x="56" y="981"/>
                  <a:pt x="56" y="981"/>
                </a:cubicBezTo>
                <a:cubicBezTo>
                  <a:pt x="50" y="940"/>
                  <a:pt x="50" y="940"/>
                  <a:pt x="50" y="940"/>
                </a:cubicBezTo>
                <a:cubicBezTo>
                  <a:pt x="39" y="948"/>
                  <a:pt x="39" y="948"/>
                  <a:pt x="39" y="948"/>
                </a:cubicBezTo>
                <a:cubicBezTo>
                  <a:pt x="13" y="967"/>
                  <a:pt x="13" y="967"/>
                  <a:pt x="13" y="967"/>
                </a:cubicBezTo>
                <a:cubicBezTo>
                  <a:pt x="0" y="983"/>
                  <a:pt x="0" y="983"/>
                  <a:pt x="0" y="983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53">
            <a:extLst>
              <a:ext uri="{FF2B5EF4-FFF2-40B4-BE49-F238E27FC236}">
                <a16:creationId xmlns:a16="http://schemas.microsoft.com/office/drawing/2014/main" id="{DFD1C582-34A1-F74C-69FD-B5E9547BC1D2}"/>
              </a:ext>
            </a:extLst>
          </p:cNvPr>
          <p:cNvSpPr>
            <a:spLocks/>
          </p:cNvSpPr>
          <p:nvPr/>
        </p:nvSpPr>
        <p:spPr bwMode="auto">
          <a:xfrm>
            <a:off x="8936110" y="2651126"/>
            <a:ext cx="238127" cy="347663"/>
          </a:xfrm>
          <a:custGeom>
            <a:avLst/>
            <a:gdLst>
              <a:gd name="T0" fmla="*/ 1 w 84"/>
              <a:gd name="T1" fmla="*/ 122 h 122"/>
              <a:gd name="T2" fmla="*/ 0 w 84"/>
              <a:gd name="T3" fmla="*/ 122 h 122"/>
              <a:gd name="T4" fmla="*/ 0 w 84"/>
              <a:gd name="T5" fmla="*/ 121 h 122"/>
              <a:gd name="T6" fmla="*/ 17 w 84"/>
              <a:gd name="T7" fmla="*/ 72 h 122"/>
              <a:gd name="T8" fmla="*/ 2 w 84"/>
              <a:gd name="T9" fmla="*/ 7 h 122"/>
              <a:gd name="T10" fmla="*/ 3 w 84"/>
              <a:gd name="T11" fmla="*/ 7 h 122"/>
              <a:gd name="T12" fmla="*/ 3 w 84"/>
              <a:gd name="T13" fmla="*/ 6 h 122"/>
              <a:gd name="T14" fmla="*/ 46 w 84"/>
              <a:gd name="T15" fmla="*/ 0 h 122"/>
              <a:gd name="T16" fmla="*/ 47 w 84"/>
              <a:gd name="T17" fmla="*/ 1 h 122"/>
              <a:gd name="T18" fmla="*/ 60 w 84"/>
              <a:gd name="T19" fmla="*/ 33 h 122"/>
              <a:gd name="T20" fmla="*/ 60 w 84"/>
              <a:gd name="T21" fmla="*/ 33 h 122"/>
              <a:gd name="T22" fmla="*/ 54 w 84"/>
              <a:gd name="T23" fmla="*/ 47 h 122"/>
              <a:gd name="T24" fmla="*/ 74 w 84"/>
              <a:gd name="T25" fmla="*/ 45 h 122"/>
              <a:gd name="T26" fmla="*/ 75 w 84"/>
              <a:gd name="T27" fmla="*/ 46 h 122"/>
              <a:gd name="T28" fmla="*/ 84 w 84"/>
              <a:gd name="T29" fmla="*/ 63 h 122"/>
              <a:gd name="T30" fmla="*/ 84 w 84"/>
              <a:gd name="T31" fmla="*/ 64 h 122"/>
              <a:gd name="T32" fmla="*/ 30 w 84"/>
              <a:gd name="T33" fmla="*/ 117 h 122"/>
              <a:gd name="T34" fmla="*/ 32 w 84"/>
              <a:gd name="T35" fmla="*/ 118 h 122"/>
              <a:gd name="T36" fmla="*/ 32 w 84"/>
              <a:gd name="T37" fmla="*/ 119 h 122"/>
              <a:gd name="T38" fmla="*/ 31 w 84"/>
              <a:gd name="T39" fmla="*/ 120 h 122"/>
              <a:gd name="T40" fmla="*/ 1 w 84"/>
              <a:gd name="T41" fmla="*/ 122 h 122"/>
              <a:gd name="T42" fmla="*/ 1 w 84"/>
              <a:gd name="T43" fmla="*/ 1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4" h="122">
                <a:moveTo>
                  <a:pt x="1" y="122"/>
                </a:moveTo>
                <a:cubicBezTo>
                  <a:pt x="1" y="122"/>
                  <a:pt x="0" y="122"/>
                  <a:pt x="0" y="122"/>
                </a:cubicBezTo>
                <a:cubicBezTo>
                  <a:pt x="0" y="122"/>
                  <a:pt x="0" y="121"/>
                  <a:pt x="0" y="121"/>
                </a:cubicBezTo>
                <a:cubicBezTo>
                  <a:pt x="17" y="72"/>
                  <a:pt x="17" y="72"/>
                  <a:pt x="17" y="72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3" y="7"/>
                </a:cubicBezTo>
                <a:cubicBezTo>
                  <a:pt x="3" y="6"/>
                  <a:pt x="3" y="6"/>
                  <a:pt x="3" y="6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7" y="0"/>
                  <a:pt x="47" y="1"/>
                </a:cubicBezTo>
                <a:cubicBezTo>
                  <a:pt x="60" y="33"/>
                  <a:pt x="60" y="33"/>
                  <a:pt x="60" y="33"/>
                </a:cubicBezTo>
                <a:cubicBezTo>
                  <a:pt x="60" y="33"/>
                  <a:pt x="60" y="33"/>
                  <a:pt x="60" y="33"/>
                </a:cubicBezTo>
                <a:cubicBezTo>
                  <a:pt x="54" y="47"/>
                  <a:pt x="54" y="47"/>
                  <a:pt x="54" y="47"/>
                </a:cubicBezTo>
                <a:cubicBezTo>
                  <a:pt x="74" y="45"/>
                  <a:pt x="74" y="45"/>
                  <a:pt x="74" y="45"/>
                </a:cubicBezTo>
                <a:cubicBezTo>
                  <a:pt x="75" y="45"/>
                  <a:pt x="75" y="46"/>
                  <a:pt x="75" y="46"/>
                </a:cubicBezTo>
                <a:cubicBezTo>
                  <a:pt x="84" y="63"/>
                  <a:pt x="84" y="63"/>
                  <a:pt x="84" y="63"/>
                </a:cubicBezTo>
                <a:cubicBezTo>
                  <a:pt x="84" y="63"/>
                  <a:pt x="84" y="64"/>
                  <a:pt x="84" y="64"/>
                </a:cubicBezTo>
                <a:cubicBezTo>
                  <a:pt x="30" y="117"/>
                  <a:pt x="30" y="117"/>
                  <a:pt x="30" y="117"/>
                </a:cubicBezTo>
                <a:cubicBezTo>
                  <a:pt x="32" y="118"/>
                  <a:pt x="32" y="118"/>
                  <a:pt x="32" y="118"/>
                </a:cubicBezTo>
                <a:cubicBezTo>
                  <a:pt x="32" y="118"/>
                  <a:pt x="32" y="119"/>
                  <a:pt x="32" y="119"/>
                </a:cubicBezTo>
                <a:cubicBezTo>
                  <a:pt x="32" y="119"/>
                  <a:pt x="32" y="120"/>
                  <a:pt x="31" y="120"/>
                </a:cubicBezTo>
                <a:cubicBezTo>
                  <a:pt x="1" y="122"/>
                  <a:pt x="1" y="122"/>
                  <a:pt x="1" y="122"/>
                </a:cubicBezTo>
                <a:cubicBezTo>
                  <a:pt x="1" y="122"/>
                  <a:pt x="1" y="122"/>
                  <a:pt x="1" y="122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54">
            <a:extLst>
              <a:ext uri="{FF2B5EF4-FFF2-40B4-BE49-F238E27FC236}">
                <a16:creationId xmlns:a16="http://schemas.microsoft.com/office/drawing/2014/main" id="{5AD95491-193E-BE38-DED0-28DD7635F3D7}"/>
              </a:ext>
            </a:extLst>
          </p:cNvPr>
          <p:cNvSpPr>
            <a:spLocks/>
          </p:cNvSpPr>
          <p:nvPr/>
        </p:nvSpPr>
        <p:spPr bwMode="auto">
          <a:xfrm>
            <a:off x="2201880" y="3113089"/>
            <a:ext cx="1473212" cy="2547938"/>
          </a:xfrm>
          <a:custGeom>
            <a:avLst/>
            <a:gdLst>
              <a:gd name="T0" fmla="*/ 16 w 517"/>
              <a:gd name="T1" fmla="*/ 2 h 894"/>
              <a:gd name="T2" fmla="*/ 52 w 517"/>
              <a:gd name="T3" fmla="*/ 20 h 894"/>
              <a:gd name="T4" fmla="*/ 82 w 517"/>
              <a:gd name="T5" fmla="*/ 22 h 894"/>
              <a:gd name="T6" fmla="*/ 118 w 517"/>
              <a:gd name="T7" fmla="*/ 15 h 894"/>
              <a:gd name="T8" fmla="*/ 119 w 517"/>
              <a:gd name="T9" fmla="*/ 15 h 894"/>
              <a:gd name="T10" fmla="*/ 121 w 517"/>
              <a:gd name="T11" fmla="*/ 34 h 894"/>
              <a:gd name="T12" fmla="*/ 149 w 517"/>
              <a:gd name="T13" fmla="*/ 51 h 894"/>
              <a:gd name="T14" fmla="*/ 161 w 517"/>
              <a:gd name="T15" fmla="*/ 70 h 894"/>
              <a:gd name="T16" fmla="*/ 192 w 517"/>
              <a:gd name="T17" fmla="*/ 70 h 894"/>
              <a:gd name="T18" fmla="*/ 198 w 517"/>
              <a:gd name="T19" fmla="*/ 31 h 894"/>
              <a:gd name="T20" fmla="*/ 213 w 517"/>
              <a:gd name="T21" fmla="*/ 37 h 894"/>
              <a:gd name="T22" fmla="*/ 253 w 517"/>
              <a:gd name="T23" fmla="*/ 15 h 894"/>
              <a:gd name="T24" fmla="*/ 254 w 517"/>
              <a:gd name="T25" fmla="*/ 16 h 894"/>
              <a:gd name="T26" fmla="*/ 255 w 517"/>
              <a:gd name="T27" fmla="*/ 51 h 894"/>
              <a:gd name="T28" fmla="*/ 292 w 517"/>
              <a:gd name="T29" fmla="*/ 115 h 894"/>
              <a:gd name="T30" fmla="*/ 292 w 517"/>
              <a:gd name="T31" fmla="*/ 119 h 894"/>
              <a:gd name="T32" fmla="*/ 307 w 517"/>
              <a:gd name="T33" fmla="*/ 178 h 894"/>
              <a:gd name="T34" fmla="*/ 380 w 517"/>
              <a:gd name="T35" fmla="*/ 203 h 894"/>
              <a:gd name="T36" fmla="*/ 390 w 517"/>
              <a:gd name="T37" fmla="*/ 216 h 894"/>
              <a:gd name="T38" fmla="*/ 372 w 517"/>
              <a:gd name="T39" fmla="*/ 241 h 894"/>
              <a:gd name="T40" fmla="*/ 401 w 517"/>
              <a:gd name="T41" fmla="*/ 260 h 894"/>
              <a:gd name="T42" fmla="*/ 406 w 517"/>
              <a:gd name="T43" fmla="*/ 321 h 894"/>
              <a:gd name="T44" fmla="*/ 422 w 517"/>
              <a:gd name="T45" fmla="*/ 377 h 894"/>
              <a:gd name="T46" fmla="*/ 497 w 517"/>
              <a:gd name="T47" fmla="*/ 391 h 894"/>
              <a:gd name="T48" fmla="*/ 517 w 517"/>
              <a:gd name="T49" fmla="*/ 405 h 894"/>
              <a:gd name="T50" fmla="*/ 517 w 517"/>
              <a:gd name="T51" fmla="*/ 406 h 894"/>
              <a:gd name="T52" fmla="*/ 485 w 517"/>
              <a:gd name="T53" fmla="*/ 489 h 894"/>
              <a:gd name="T54" fmla="*/ 476 w 517"/>
              <a:gd name="T55" fmla="*/ 496 h 894"/>
              <a:gd name="T56" fmla="*/ 477 w 517"/>
              <a:gd name="T57" fmla="*/ 500 h 894"/>
              <a:gd name="T58" fmla="*/ 483 w 517"/>
              <a:gd name="T59" fmla="*/ 523 h 894"/>
              <a:gd name="T60" fmla="*/ 476 w 517"/>
              <a:gd name="T61" fmla="*/ 523 h 894"/>
              <a:gd name="T62" fmla="*/ 363 w 517"/>
              <a:gd name="T63" fmla="*/ 559 h 894"/>
              <a:gd name="T64" fmla="*/ 398 w 517"/>
              <a:gd name="T65" fmla="*/ 650 h 894"/>
              <a:gd name="T66" fmla="*/ 456 w 517"/>
              <a:gd name="T67" fmla="*/ 743 h 894"/>
              <a:gd name="T68" fmla="*/ 458 w 517"/>
              <a:gd name="T69" fmla="*/ 758 h 894"/>
              <a:gd name="T70" fmla="*/ 464 w 517"/>
              <a:gd name="T71" fmla="*/ 804 h 894"/>
              <a:gd name="T72" fmla="*/ 462 w 517"/>
              <a:gd name="T73" fmla="*/ 811 h 894"/>
              <a:gd name="T74" fmla="*/ 454 w 517"/>
              <a:gd name="T75" fmla="*/ 848 h 894"/>
              <a:gd name="T76" fmla="*/ 412 w 517"/>
              <a:gd name="T77" fmla="*/ 878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17" h="894">
                <a:moveTo>
                  <a:pt x="0" y="0"/>
                </a:move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52" y="20"/>
                  <a:pt x="52" y="20"/>
                  <a:pt x="52" y="20"/>
                </a:cubicBezTo>
                <a:cubicBezTo>
                  <a:pt x="65" y="26"/>
                  <a:pt x="65" y="26"/>
                  <a:pt x="65" y="26"/>
                </a:cubicBezTo>
                <a:cubicBezTo>
                  <a:pt x="82" y="22"/>
                  <a:pt x="82" y="22"/>
                  <a:pt x="82" y="22"/>
                </a:cubicBezTo>
                <a:cubicBezTo>
                  <a:pt x="93" y="19"/>
                  <a:pt x="93" y="19"/>
                  <a:pt x="93" y="19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9" y="15"/>
                  <a:pt x="119" y="15"/>
                  <a:pt x="119" y="15"/>
                </a:cubicBezTo>
                <a:cubicBezTo>
                  <a:pt x="119" y="15"/>
                  <a:pt x="119" y="15"/>
                  <a:pt x="119" y="15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1" y="34"/>
                  <a:pt x="121" y="34"/>
                  <a:pt x="121" y="34"/>
                </a:cubicBezTo>
                <a:cubicBezTo>
                  <a:pt x="149" y="51"/>
                  <a:pt x="149" y="51"/>
                  <a:pt x="149" y="51"/>
                </a:cubicBezTo>
                <a:cubicBezTo>
                  <a:pt x="149" y="51"/>
                  <a:pt x="149" y="51"/>
                  <a:pt x="149" y="51"/>
                </a:cubicBezTo>
                <a:cubicBezTo>
                  <a:pt x="150" y="65"/>
                  <a:pt x="150" y="65"/>
                  <a:pt x="150" y="65"/>
                </a:cubicBezTo>
                <a:cubicBezTo>
                  <a:pt x="161" y="70"/>
                  <a:pt x="161" y="70"/>
                  <a:pt x="161" y="70"/>
                </a:cubicBezTo>
                <a:cubicBezTo>
                  <a:pt x="181" y="80"/>
                  <a:pt x="181" y="80"/>
                  <a:pt x="181" y="80"/>
                </a:cubicBezTo>
                <a:cubicBezTo>
                  <a:pt x="192" y="70"/>
                  <a:pt x="192" y="70"/>
                  <a:pt x="192" y="70"/>
                </a:cubicBezTo>
                <a:cubicBezTo>
                  <a:pt x="197" y="32"/>
                  <a:pt x="197" y="32"/>
                  <a:pt x="197" y="32"/>
                </a:cubicBezTo>
                <a:cubicBezTo>
                  <a:pt x="197" y="32"/>
                  <a:pt x="198" y="31"/>
                  <a:pt x="198" y="31"/>
                </a:cubicBezTo>
                <a:cubicBezTo>
                  <a:pt x="198" y="31"/>
                  <a:pt x="198" y="31"/>
                  <a:pt x="199" y="31"/>
                </a:cubicBezTo>
                <a:cubicBezTo>
                  <a:pt x="213" y="37"/>
                  <a:pt x="213" y="37"/>
                  <a:pt x="213" y="37"/>
                </a:cubicBezTo>
                <a:cubicBezTo>
                  <a:pt x="214" y="36"/>
                  <a:pt x="214" y="36"/>
                  <a:pt x="214" y="36"/>
                </a:cubicBezTo>
                <a:cubicBezTo>
                  <a:pt x="253" y="15"/>
                  <a:pt x="253" y="15"/>
                  <a:pt x="253" y="15"/>
                </a:cubicBezTo>
                <a:cubicBezTo>
                  <a:pt x="253" y="15"/>
                  <a:pt x="253" y="15"/>
                  <a:pt x="253" y="15"/>
                </a:cubicBezTo>
                <a:cubicBezTo>
                  <a:pt x="254" y="15"/>
                  <a:pt x="254" y="15"/>
                  <a:pt x="254" y="16"/>
                </a:cubicBezTo>
                <a:cubicBezTo>
                  <a:pt x="254" y="40"/>
                  <a:pt x="254" y="40"/>
                  <a:pt x="254" y="40"/>
                </a:cubicBezTo>
                <a:cubicBezTo>
                  <a:pt x="255" y="51"/>
                  <a:pt x="255" y="51"/>
                  <a:pt x="255" y="51"/>
                </a:cubicBezTo>
                <a:cubicBezTo>
                  <a:pt x="285" y="104"/>
                  <a:pt x="285" y="104"/>
                  <a:pt x="285" y="104"/>
                </a:cubicBezTo>
                <a:cubicBezTo>
                  <a:pt x="292" y="115"/>
                  <a:pt x="292" y="115"/>
                  <a:pt x="292" y="115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2" y="119"/>
                  <a:pt x="292" y="119"/>
                  <a:pt x="292" y="119"/>
                </a:cubicBezTo>
                <a:cubicBezTo>
                  <a:pt x="287" y="141"/>
                  <a:pt x="287" y="141"/>
                  <a:pt x="287" y="141"/>
                </a:cubicBezTo>
                <a:cubicBezTo>
                  <a:pt x="307" y="178"/>
                  <a:pt x="307" y="178"/>
                  <a:pt x="307" y="178"/>
                </a:cubicBezTo>
                <a:cubicBezTo>
                  <a:pt x="353" y="202"/>
                  <a:pt x="353" y="202"/>
                  <a:pt x="353" y="202"/>
                </a:cubicBezTo>
                <a:cubicBezTo>
                  <a:pt x="380" y="203"/>
                  <a:pt x="380" y="203"/>
                  <a:pt x="380" y="203"/>
                </a:cubicBezTo>
                <a:cubicBezTo>
                  <a:pt x="380" y="203"/>
                  <a:pt x="380" y="203"/>
                  <a:pt x="380" y="204"/>
                </a:cubicBezTo>
                <a:cubicBezTo>
                  <a:pt x="390" y="216"/>
                  <a:pt x="390" y="216"/>
                  <a:pt x="390" y="216"/>
                </a:cubicBezTo>
                <a:cubicBezTo>
                  <a:pt x="391" y="216"/>
                  <a:pt x="391" y="217"/>
                  <a:pt x="390" y="217"/>
                </a:cubicBezTo>
                <a:cubicBezTo>
                  <a:pt x="372" y="241"/>
                  <a:pt x="372" y="241"/>
                  <a:pt x="372" y="241"/>
                </a:cubicBezTo>
                <a:cubicBezTo>
                  <a:pt x="401" y="259"/>
                  <a:pt x="401" y="259"/>
                  <a:pt x="401" y="259"/>
                </a:cubicBezTo>
                <a:cubicBezTo>
                  <a:pt x="401" y="259"/>
                  <a:pt x="402" y="259"/>
                  <a:pt x="401" y="260"/>
                </a:cubicBezTo>
                <a:cubicBezTo>
                  <a:pt x="381" y="307"/>
                  <a:pt x="381" y="307"/>
                  <a:pt x="381" y="307"/>
                </a:cubicBezTo>
                <a:cubicBezTo>
                  <a:pt x="406" y="321"/>
                  <a:pt x="406" y="321"/>
                  <a:pt x="406" y="321"/>
                </a:cubicBezTo>
                <a:cubicBezTo>
                  <a:pt x="406" y="321"/>
                  <a:pt x="406" y="321"/>
                  <a:pt x="406" y="321"/>
                </a:cubicBezTo>
                <a:cubicBezTo>
                  <a:pt x="422" y="377"/>
                  <a:pt x="422" y="377"/>
                  <a:pt x="422" y="377"/>
                </a:cubicBezTo>
                <a:cubicBezTo>
                  <a:pt x="478" y="411"/>
                  <a:pt x="478" y="411"/>
                  <a:pt x="478" y="411"/>
                </a:cubicBezTo>
                <a:cubicBezTo>
                  <a:pt x="497" y="391"/>
                  <a:pt x="497" y="391"/>
                  <a:pt x="497" y="391"/>
                </a:cubicBezTo>
                <a:cubicBezTo>
                  <a:pt x="499" y="391"/>
                  <a:pt x="499" y="391"/>
                  <a:pt x="499" y="391"/>
                </a:cubicBezTo>
                <a:cubicBezTo>
                  <a:pt x="517" y="405"/>
                  <a:pt x="517" y="405"/>
                  <a:pt x="517" y="405"/>
                </a:cubicBezTo>
                <a:cubicBezTo>
                  <a:pt x="517" y="405"/>
                  <a:pt x="517" y="405"/>
                  <a:pt x="517" y="406"/>
                </a:cubicBezTo>
                <a:cubicBezTo>
                  <a:pt x="517" y="406"/>
                  <a:pt x="517" y="406"/>
                  <a:pt x="517" y="406"/>
                </a:cubicBezTo>
                <a:cubicBezTo>
                  <a:pt x="489" y="442"/>
                  <a:pt x="489" y="442"/>
                  <a:pt x="489" y="442"/>
                </a:cubicBezTo>
                <a:cubicBezTo>
                  <a:pt x="485" y="489"/>
                  <a:pt x="485" y="489"/>
                  <a:pt x="485" y="489"/>
                </a:cubicBezTo>
                <a:cubicBezTo>
                  <a:pt x="485" y="489"/>
                  <a:pt x="485" y="489"/>
                  <a:pt x="485" y="489"/>
                </a:cubicBezTo>
                <a:cubicBezTo>
                  <a:pt x="476" y="496"/>
                  <a:pt x="476" y="496"/>
                  <a:pt x="476" y="496"/>
                </a:cubicBezTo>
                <a:cubicBezTo>
                  <a:pt x="475" y="496"/>
                  <a:pt x="475" y="496"/>
                  <a:pt x="475" y="496"/>
                </a:cubicBezTo>
                <a:cubicBezTo>
                  <a:pt x="477" y="500"/>
                  <a:pt x="477" y="500"/>
                  <a:pt x="477" y="500"/>
                </a:cubicBezTo>
                <a:cubicBezTo>
                  <a:pt x="484" y="522"/>
                  <a:pt x="484" y="522"/>
                  <a:pt x="484" y="522"/>
                </a:cubicBezTo>
                <a:cubicBezTo>
                  <a:pt x="484" y="522"/>
                  <a:pt x="484" y="523"/>
                  <a:pt x="483" y="523"/>
                </a:cubicBezTo>
                <a:cubicBezTo>
                  <a:pt x="483" y="523"/>
                  <a:pt x="483" y="523"/>
                  <a:pt x="483" y="523"/>
                </a:cubicBezTo>
                <a:cubicBezTo>
                  <a:pt x="476" y="523"/>
                  <a:pt x="476" y="523"/>
                  <a:pt x="476" y="523"/>
                </a:cubicBezTo>
                <a:cubicBezTo>
                  <a:pt x="424" y="526"/>
                  <a:pt x="424" y="526"/>
                  <a:pt x="424" y="526"/>
                </a:cubicBezTo>
                <a:cubicBezTo>
                  <a:pt x="363" y="559"/>
                  <a:pt x="363" y="559"/>
                  <a:pt x="363" y="559"/>
                </a:cubicBezTo>
                <a:cubicBezTo>
                  <a:pt x="387" y="647"/>
                  <a:pt x="387" y="647"/>
                  <a:pt x="387" y="647"/>
                </a:cubicBezTo>
                <a:cubicBezTo>
                  <a:pt x="398" y="650"/>
                  <a:pt x="398" y="650"/>
                  <a:pt x="398" y="650"/>
                </a:cubicBezTo>
                <a:cubicBezTo>
                  <a:pt x="398" y="650"/>
                  <a:pt x="398" y="650"/>
                  <a:pt x="398" y="650"/>
                </a:cubicBezTo>
                <a:cubicBezTo>
                  <a:pt x="456" y="743"/>
                  <a:pt x="456" y="743"/>
                  <a:pt x="456" y="743"/>
                </a:cubicBezTo>
                <a:cubicBezTo>
                  <a:pt x="456" y="743"/>
                  <a:pt x="456" y="743"/>
                  <a:pt x="456" y="743"/>
                </a:cubicBezTo>
                <a:cubicBezTo>
                  <a:pt x="458" y="758"/>
                  <a:pt x="458" y="758"/>
                  <a:pt x="458" y="758"/>
                </a:cubicBezTo>
                <a:cubicBezTo>
                  <a:pt x="461" y="784"/>
                  <a:pt x="461" y="784"/>
                  <a:pt x="461" y="784"/>
                </a:cubicBezTo>
                <a:cubicBezTo>
                  <a:pt x="464" y="804"/>
                  <a:pt x="464" y="804"/>
                  <a:pt x="464" y="804"/>
                </a:cubicBezTo>
                <a:cubicBezTo>
                  <a:pt x="464" y="805"/>
                  <a:pt x="464" y="805"/>
                  <a:pt x="464" y="805"/>
                </a:cubicBezTo>
                <a:cubicBezTo>
                  <a:pt x="462" y="811"/>
                  <a:pt x="462" y="811"/>
                  <a:pt x="462" y="811"/>
                </a:cubicBezTo>
                <a:cubicBezTo>
                  <a:pt x="455" y="848"/>
                  <a:pt x="455" y="848"/>
                  <a:pt x="455" y="848"/>
                </a:cubicBezTo>
                <a:cubicBezTo>
                  <a:pt x="455" y="848"/>
                  <a:pt x="454" y="848"/>
                  <a:pt x="454" y="848"/>
                </a:cubicBezTo>
                <a:cubicBezTo>
                  <a:pt x="412" y="878"/>
                  <a:pt x="412" y="878"/>
                  <a:pt x="412" y="878"/>
                </a:cubicBezTo>
                <a:cubicBezTo>
                  <a:pt x="412" y="878"/>
                  <a:pt x="412" y="878"/>
                  <a:pt x="412" y="878"/>
                </a:cubicBezTo>
                <a:cubicBezTo>
                  <a:pt x="318" y="894"/>
                  <a:pt x="318" y="894"/>
                  <a:pt x="318" y="894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55">
            <a:extLst>
              <a:ext uri="{FF2B5EF4-FFF2-40B4-BE49-F238E27FC236}">
                <a16:creationId xmlns:a16="http://schemas.microsoft.com/office/drawing/2014/main" id="{52A9BC78-77CA-6015-A10E-97F0D83FA70C}"/>
              </a:ext>
            </a:extLst>
          </p:cNvPr>
          <p:cNvSpPr>
            <a:spLocks/>
          </p:cNvSpPr>
          <p:nvPr/>
        </p:nvSpPr>
        <p:spPr bwMode="auto">
          <a:xfrm>
            <a:off x="3108350" y="2587626"/>
            <a:ext cx="6886631" cy="3956050"/>
          </a:xfrm>
          <a:custGeom>
            <a:avLst/>
            <a:gdLst>
              <a:gd name="T0" fmla="*/ 2369 w 2417"/>
              <a:gd name="T1" fmla="*/ 106 h 1388"/>
              <a:gd name="T2" fmla="*/ 2413 w 2417"/>
              <a:gd name="T3" fmla="*/ 188 h 1388"/>
              <a:gd name="T4" fmla="*/ 2337 w 2417"/>
              <a:gd name="T5" fmla="*/ 260 h 1388"/>
              <a:gd name="T6" fmla="*/ 2168 w 2417"/>
              <a:gd name="T7" fmla="*/ 204 h 1388"/>
              <a:gd name="T8" fmla="*/ 2214 w 2417"/>
              <a:gd name="T9" fmla="*/ 279 h 1388"/>
              <a:gd name="T10" fmla="*/ 2213 w 2417"/>
              <a:gd name="T11" fmla="*/ 350 h 1388"/>
              <a:gd name="T12" fmla="*/ 2151 w 2417"/>
              <a:gd name="T13" fmla="*/ 403 h 1388"/>
              <a:gd name="T14" fmla="*/ 2119 w 2417"/>
              <a:gd name="T15" fmla="*/ 453 h 1388"/>
              <a:gd name="T16" fmla="*/ 2043 w 2417"/>
              <a:gd name="T17" fmla="*/ 512 h 1388"/>
              <a:gd name="T18" fmla="*/ 2038 w 2417"/>
              <a:gd name="T19" fmla="*/ 593 h 1388"/>
              <a:gd name="T20" fmla="*/ 2032 w 2417"/>
              <a:gd name="T21" fmla="*/ 650 h 1388"/>
              <a:gd name="T22" fmla="*/ 1999 w 2417"/>
              <a:gd name="T23" fmla="*/ 774 h 1388"/>
              <a:gd name="T24" fmla="*/ 1939 w 2417"/>
              <a:gd name="T25" fmla="*/ 741 h 1388"/>
              <a:gd name="T26" fmla="*/ 1982 w 2417"/>
              <a:gd name="T27" fmla="*/ 466 h 1388"/>
              <a:gd name="T28" fmla="*/ 1967 w 2417"/>
              <a:gd name="T29" fmla="*/ 346 h 1388"/>
              <a:gd name="T30" fmla="*/ 1911 w 2417"/>
              <a:gd name="T31" fmla="*/ 253 h 1388"/>
              <a:gd name="T32" fmla="*/ 1859 w 2417"/>
              <a:gd name="T33" fmla="*/ 230 h 1388"/>
              <a:gd name="T34" fmla="*/ 1750 w 2417"/>
              <a:gd name="T35" fmla="*/ 203 h 1388"/>
              <a:gd name="T36" fmla="*/ 1657 w 2417"/>
              <a:gd name="T37" fmla="*/ 155 h 1388"/>
              <a:gd name="T38" fmla="*/ 1548 w 2417"/>
              <a:gd name="T39" fmla="*/ 72 h 1388"/>
              <a:gd name="T40" fmla="*/ 1520 w 2417"/>
              <a:gd name="T41" fmla="*/ 8 h 1388"/>
              <a:gd name="T42" fmla="*/ 1475 w 2417"/>
              <a:gd name="T43" fmla="*/ 21 h 1388"/>
              <a:gd name="T44" fmla="*/ 1417 w 2417"/>
              <a:gd name="T45" fmla="*/ 44 h 1388"/>
              <a:gd name="T46" fmla="*/ 1397 w 2417"/>
              <a:gd name="T47" fmla="*/ 83 h 1388"/>
              <a:gd name="T48" fmla="*/ 1358 w 2417"/>
              <a:gd name="T49" fmla="*/ 116 h 1388"/>
              <a:gd name="T50" fmla="*/ 1345 w 2417"/>
              <a:gd name="T51" fmla="*/ 154 h 1388"/>
              <a:gd name="T52" fmla="*/ 1298 w 2417"/>
              <a:gd name="T53" fmla="*/ 194 h 1388"/>
              <a:gd name="T54" fmla="*/ 1256 w 2417"/>
              <a:gd name="T55" fmla="*/ 184 h 1388"/>
              <a:gd name="T56" fmla="*/ 1206 w 2417"/>
              <a:gd name="T57" fmla="*/ 183 h 1388"/>
              <a:gd name="T58" fmla="*/ 1138 w 2417"/>
              <a:gd name="T59" fmla="*/ 201 h 1388"/>
              <a:gd name="T60" fmla="*/ 1100 w 2417"/>
              <a:gd name="T61" fmla="*/ 307 h 1388"/>
              <a:gd name="T62" fmla="*/ 1078 w 2417"/>
              <a:gd name="T63" fmla="*/ 372 h 1388"/>
              <a:gd name="T64" fmla="*/ 1033 w 2417"/>
              <a:gd name="T65" fmla="*/ 418 h 1388"/>
              <a:gd name="T66" fmla="*/ 1041 w 2417"/>
              <a:gd name="T67" fmla="*/ 460 h 1388"/>
              <a:gd name="T68" fmla="*/ 1025 w 2417"/>
              <a:gd name="T69" fmla="*/ 547 h 1388"/>
              <a:gd name="T70" fmla="*/ 1036 w 2417"/>
              <a:gd name="T71" fmla="*/ 590 h 1388"/>
              <a:gd name="T72" fmla="*/ 1030 w 2417"/>
              <a:gd name="T73" fmla="*/ 644 h 1388"/>
              <a:gd name="T74" fmla="*/ 1044 w 2417"/>
              <a:gd name="T75" fmla="*/ 667 h 1388"/>
              <a:gd name="T76" fmla="*/ 1036 w 2417"/>
              <a:gd name="T77" fmla="*/ 696 h 1388"/>
              <a:gd name="T78" fmla="*/ 1029 w 2417"/>
              <a:gd name="T79" fmla="*/ 736 h 1388"/>
              <a:gd name="T80" fmla="*/ 1032 w 2417"/>
              <a:gd name="T81" fmla="*/ 821 h 1388"/>
              <a:gd name="T82" fmla="*/ 1058 w 2417"/>
              <a:gd name="T83" fmla="*/ 918 h 1388"/>
              <a:gd name="T84" fmla="*/ 1081 w 2417"/>
              <a:gd name="T85" fmla="*/ 964 h 1388"/>
              <a:gd name="T86" fmla="*/ 1062 w 2417"/>
              <a:gd name="T87" fmla="*/ 1053 h 1388"/>
              <a:gd name="T88" fmla="*/ 1013 w 2417"/>
              <a:gd name="T89" fmla="*/ 1068 h 1388"/>
              <a:gd name="T90" fmla="*/ 951 w 2417"/>
              <a:gd name="T91" fmla="*/ 1138 h 1388"/>
              <a:gd name="T92" fmla="*/ 934 w 2417"/>
              <a:gd name="T93" fmla="*/ 1226 h 1388"/>
              <a:gd name="T94" fmla="*/ 938 w 2417"/>
              <a:gd name="T95" fmla="*/ 1272 h 1388"/>
              <a:gd name="T96" fmla="*/ 902 w 2417"/>
              <a:gd name="T97" fmla="*/ 1320 h 1388"/>
              <a:gd name="T98" fmla="*/ 868 w 2417"/>
              <a:gd name="T99" fmla="*/ 1347 h 1388"/>
              <a:gd name="T100" fmla="*/ 793 w 2417"/>
              <a:gd name="T101" fmla="*/ 1285 h 1388"/>
              <a:gd name="T102" fmla="*/ 670 w 2417"/>
              <a:gd name="T103" fmla="*/ 1253 h 1388"/>
              <a:gd name="T104" fmla="*/ 596 w 2417"/>
              <a:gd name="T105" fmla="*/ 1197 h 1388"/>
              <a:gd name="T106" fmla="*/ 531 w 2417"/>
              <a:gd name="T107" fmla="*/ 1269 h 1388"/>
              <a:gd name="T108" fmla="*/ 433 w 2417"/>
              <a:gd name="T109" fmla="*/ 1344 h 1388"/>
              <a:gd name="T110" fmla="*/ 372 w 2417"/>
              <a:gd name="T111" fmla="*/ 1377 h 1388"/>
              <a:gd name="T112" fmla="*/ 330 w 2417"/>
              <a:gd name="T113" fmla="*/ 1346 h 1388"/>
              <a:gd name="T114" fmla="*/ 226 w 2417"/>
              <a:gd name="T115" fmla="*/ 1338 h 1388"/>
              <a:gd name="T116" fmla="*/ 157 w 2417"/>
              <a:gd name="T117" fmla="*/ 1339 h 1388"/>
              <a:gd name="T118" fmla="*/ 71 w 2417"/>
              <a:gd name="T119" fmla="*/ 1185 h 1388"/>
              <a:gd name="T120" fmla="*/ 0 w 2417"/>
              <a:gd name="T121" fmla="*/ 1078 h 1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417" h="1388">
                <a:moveTo>
                  <a:pt x="2342" y="55"/>
                </a:moveTo>
                <a:cubicBezTo>
                  <a:pt x="2344" y="57"/>
                  <a:pt x="2344" y="57"/>
                  <a:pt x="2344" y="57"/>
                </a:cubicBezTo>
                <a:cubicBezTo>
                  <a:pt x="2352" y="65"/>
                  <a:pt x="2352" y="65"/>
                  <a:pt x="2352" y="65"/>
                </a:cubicBezTo>
                <a:cubicBezTo>
                  <a:pt x="2356" y="70"/>
                  <a:pt x="2356" y="70"/>
                  <a:pt x="2356" y="70"/>
                </a:cubicBezTo>
                <a:cubicBezTo>
                  <a:pt x="2358" y="72"/>
                  <a:pt x="2358" y="72"/>
                  <a:pt x="2358" y="72"/>
                </a:cubicBezTo>
                <a:cubicBezTo>
                  <a:pt x="2360" y="76"/>
                  <a:pt x="2360" y="76"/>
                  <a:pt x="2360" y="76"/>
                </a:cubicBezTo>
                <a:cubicBezTo>
                  <a:pt x="2369" y="88"/>
                  <a:pt x="2369" y="88"/>
                  <a:pt x="2369" y="88"/>
                </a:cubicBezTo>
                <a:cubicBezTo>
                  <a:pt x="2369" y="105"/>
                  <a:pt x="2369" y="105"/>
                  <a:pt x="2369" y="105"/>
                </a:cubicBezTo>
                <a:cubicBezTo>
                  <a:pt x="2369" y="106"/>
                  <a:pt x="2369" y="106"/>
                  <a:pt x="2369" y="106"/>
                </a:cubicBezTo>
                <a:cubicBezTo>
                  <a:pt x="2377" y="113"/>
                  <a:pt x="2377" y="113"/>
                  <a:pt x="2377" y="113"/>
                </a:cubicBezTo>
                <a:cubicBezTo>
                  <a:pt x="2381" y="117"/>
                  <a:pt x="2381" y="117"/>
                  <a:pt x="2381" y="117"/>
                </a:cubicBezTo>
                <a:cubicBezTo>
                  <a:pt x="2390" y="126"/>
                  <a:pt x="2390" y="126"/>
                  <a:pt x="2390" y="126"/>
                </a:cubicBezTo>
                <a:cubicBezTo>
                  <a:pt x="2390" y="126"/>
                  <a:pt x="2393" y="131"/>
                  <a:pt x="2393" y="131"/>
                </a:cubicBezTo>
                <a:cubicBezTo>
                  <a:pt x="2391" y="138"/>
                  <a:pt x="2391" y="138"/>
                  <a:pt x="2391" y="138"/>
                </a:cubicBezTo>
                <a:cubicBezTo>
                  <a:pt x="2391" y="138"/>
                  <a:pt x="2391" y="138"/>
                  <a:pt x="2392" y="138"/>
                </a:cubicBezTo>
                <a:cubicBezTo>
                  <a:pt x="2401" y="153"/>
                  <a:pt x="2401" y="153"/>
                  <a:pt x="2401" y="153"/>
                </a:cubicBezTo>
                <a:cubicBezTo>
                  <a:pt x="2408" y="164"/>
                  <a:pt x="2408" y="164"/>
                  <a:pt x="2408" y="164"/>
                </a:cubicBezTo>
                <a:cubicBezTo>
                  <a:pt x="2413" y="188"/>
                  <a:pt x="2413" y="188"/>
                  <a:pt x="2413" y="188"/>
                </a:cubicBezTo>
                <a:cubicBezTo>
                  <a:pt x="2411" y="193"/>
                  <a:pt x="2411" y="193"/>
                  <a:pt x="2411" y="193"/>
                </a:cubicBezTo>
                <a:cubicBezTo>
                  <a:pt x="2411" y="193"/>
                  <a:pt x="2411" y="193"/>
                  <a:pt x="2411" y="194"/>
                </a:cubicBezTo>
                <a:cubicBezTo>
                  <a:pt x="2416" y="205"/>
                  <a:pt x="2416" y="205"/>
                  <a:pt x="2416" y="205"/>
                </a:cubicBezTo>
                <a:cubicBezTo>
                  <a:pt x="2417" y="208"/>
                  <a:pt x="2417" y="208"/>
                  <a:pt x="2417" y="208"/>
                </a:cubicBezTo>
                <a:cubicBezTo>
                  <a:pt x="2416" y="222"/>
                  <a:pt x="2416" y="222"/>
                  <a:pt x="2416" y="222"/>
                </a:cubicBezTo>
                <a:cubicBezTo>
                  <a:pt x="2393" y="254"/>
                  <a:pt x="2393" y="254"/>
                  <a:pt x="2393" y="254"/>
                </a:cubicBezTo>
                <a:cubicBezTo>
                  <a:pt x="2373" y="255"/>
                  <a:pt x="2373" y="255"/>
                  <a:pt x="2373" y="255"/>
                </a:cubicBezTo>
                <a:cubicBezTo>
                  <a:pt x="2357" y="255"/>
                  <a:pt x="2357" y="255"/>
                  <a:pt x="2357" y="255"/>
                </a:cubicBezTo>
                <a:cubicBezTo>
                  <a:pt x="2337" y="260"/>
                  <a:pt x="2337" y="260"/>
                  <a:pt x="2337" y="260"/>
                </a:cubicBezTo>
                <a:cubicBezTo>
                  <a:pt x="2309" y="266"/>
                  <a:pt x="2309" y="266"/>
                  <a:pt x="2309" y="266"/>
                </a:cubicBezTo>
                <a:cubicBezTo>
                  <a:pt x="2272" y="235"/>
                  <a:pt x="2272" y="235"/>
                  <a:pt x="2272" y="235"/>
                </a:cubicBezTo>
                <a:cubicBezTo>
                  <a:pt x="2254" y="225"/>
                  <a:pt x="2254" y="225"/>
                  <a:pt x="2254" y="225"/>
                </a:cubicBezTo>
                <a:cubicBezTo>
                  <a:pt x="2216" y="204"/>
                  <a:pt x="2216" y="204"/>
                  <a:pt x="2216" y="204"/>
                </a:cubicBezTo>
                <a:cubicBezTo>
                  <a:pt x="2210" y="200"/>
                  <a:pt x="2210" y="200"/>
                  <a:pt x="2210" y="200"/>
                </a:cubicBezTo>
                <a:cubicBezTo>
                  <a:pt x="2184" y="191"/>
                  <a:pt x="2184" y="191"/>
                  <a:pt x="2184" y="191"/>
                </a:cubicBezTo>
                <a:cubicBezTo>
                  <a:pt x="2183" y="191"/>
                  <a:pt x="2183" y="191"/>
                  <a:pt x="2183" y="191"/>
                </a:cubicBezTo>
                <a:cubicBezTo>
                  <a:pt x="2174" y="198"/>
                  <a:pt x="2174" y="198"/>
                  <a:pt x="2174" y="198"/>
                </a:cubicBezTo>
                <a:cubicBezTo>
                  <a:pt x="2168" y="204"/>
                  <a:pt x="2168" y="204"/>
                  <a:pt x="2168" y="204"/>
                </a:cubicBezTo>
                <a:cubicBezTo>
                  <a:pt x="2167" y="204"/>
                  <a:pt x="2167" y="204"/>
                  <a:pt x="2167" y="204"/>
                </a:cubicBezTo>
                <a:cubicBezTo>
                  <a:pt x="2167" y="205"/>
                  <a:pt x="2167" y="205"/>
                  <a:pt x="2167" y="205"/>
                </a:cubicBezTo>
                <a:cubicBezTo>
                  <a:pt x="2172" y="217"/>
                  <a:pt x="2172" y="217"/>
                  <a:pt x="2172" y="217"/>
                </a:cubicBezTo>
                <a:cubicBezTo>
                  <a:pt x="2172" y="217"/>
                  <a:pt x="2172" y="218"/>
                  <a:pt x="2173" y="217"/>
                </a:cubicBezTo>
                <a:cubicBezTo>
                  <a:pt x="2184" y="214"/>
                  <a:pt x="2184" y="214"/>
                  <a:pt x="2184" y="214"/>
                </a:cubicBezTo>
                <a:cubicBezTo>
                  <a:pt x="2184" y="214"/>
                  <a:pt x="2184" y="214"/>
                  <a:pt x="2184" y="214"/>
                </a:cubicBezTo>
                <a:cubicBezTo>
                  <a:pt x="2195" y="239"/>
                  <a:pt x="2195" y="239"/>
                  <a:pt x="2195" y="239"/>
                </a:cubicBezTo>
                <a:cubicBezTo>
                  <a:pt x="2212" y="269"/>
                  <a:pt x="2212" y="269"/>
                  <a:pt x="2212" y="269"/>
                </a:cubicBezTo>
                <a:cubicBezTo>
                  <a:pt x="2214" y="279"/>
                  <a:pt x="2214" y="279"/>
                  <a:pt x="2214" y="279"/>
                </a:cubicBezTo>
                <a:cubicBezTo>
                  <a:pt x="2215" y="284"/>
                  <a:pt x="2215" y="284"/>
                  <a:pt x="2215" y="284"/>
                </a:cubicBezTo>
                <a:cubicBezTo>
                  <a:pt x="2216" y="293"/>
                  <a:pt x="2216" y="293"/>
                  <a:pt x="2216" y="293"/>
                </a:cubicBezTo>
                <a:cubicBezTo>
                  <a:pt x="2207" y="309"/>
                  <a:pt x="2207" y="309"/>
                  <a:pt x="2207" y="309"/>
                </a:cubicBezTo>
                <a:cubicBezTo>
                  <a:pt x="2205" y="312"/>
                  <a:pt x="2205" y="312"/>
                  <a:pt x="2205" y="312"/>
                </a:cubicBezTo>
                <a:cubicBezTo>
                  <a:pt x="2205" y="312"/>
                  <a:pt x="2205" y="312"/>
                  <a:pt x="2205" y="312"/>
                </a:cubicBezTo>
                <a:cubicBezTo>
                  <a:pt x="2205" y="314"/>
                  <a:pt x="2205" y="314"/>
                  <a:pt x="2205" y="314"/>
                </a:cubicBezTo>
                <a:cubicBezTo>
                  <a:pt x="2207" y="325"/>
                  <a:pt x="2207" y="325"/>
                  <a:pt x="2207" y="325"/>
                </a:cubicBezTo>
                <a:cubicBezTo>
                  <a:pt x="2210" y="341"/>
                  <a:pt x="2210" y="341"/>
                  <a:pt x="2210" y="341"/>
                </a:cubicBezTo>
                <a:cubicBezTo>
                  <a:pt x="2213" y="350"/>
                  <a:pt x="2213" y="350"/>
                  <a:pt x="2213" y="350"/>
                </a:cubicBezTo>
                <a:cubicBezTo>
                  <a:pt x="2202" y="381"/>
                  <a:pt x="2202" y="381"/>
                  <a:pt x="2202" y="381"/>
                </a:cubicBezTo>
                <a:cubicBezTo>
                  <a:pt x="2195" y="396"/>
                  <a:pt x="2195" y="396"/>
                  <a:pt x="2195" y="396"/>
                </a:cubicBezTo>
                <a:cubicBezTo>
                  <a:pt x="2194" y="398"/>
                  <a:pt x="2194" y="398"/>
                  <a:pt x="2194" y="398"/>
                </a:cubicBezTo>
                <a:cubicBezTo>
                  <a:pt x="2180" y="411"/>
                  <a:pt x="2180" y="411"/>
                  <a:pt x="2180" y="411"/>
                </a:cubicBezTo>
                <a:cubicBezTo>
                  <a:pt x="2177" y="411"/>
                  <a:pt x="2177" y="411"/>
                  <a:pt x="2177" y="411"/>
                </a:cubicBezTo>
                <a:cubicBezTo>
                  <a:pt x="2169" y="403"/>
                  <a:pt x="2169" y="403"/>
                  <a:pt x="2169" y="403"/>
                </a:cubicBezTo>
                <a:cubicBezTo>
                  <a:pt x="2169" y="403"/>
                  <a:pt x="2169" y="403"/>
                  <a:pt x="2169" y="403"/>
                </a:cubicBezTo>
                <a:cubicBezTo>
                  <a:pt x="2151" y="403"/>
                  <a:pt x="2151" y="403"/>
                  <a:pt x="2151" y="403"/>
                </a:cubicBezTo>
                <a:cubicBezTo>
                  <a:pt x="2151" y="403"/>
                  <a:pt x="2151" y="403"/>
                  <a:pt x="2151" y="403"/>
                </a:cubicBezTo>
                <a:cubicBezTo>
                  <a:pt x="2149" y="406"/>
                  <a:pt x="2149" y="406"/>
                  <a:pt x="2149" y="406"/>
                </a:cubicBezTo>
                <a:cubicBezTo>
                  <a:pt x="2138" y="420"/>
                  <a:pt x="2138" y="420"/>
                  <a:pt x="2138" y="420"/>
                </a:cubicBezTo>
                <a:cubicBezTo>
                  <a:pt x="2137" y="420"/>
                  <a:pt x="2137" y="421"/>
                  <a:pt x="2137" y="421"/>
                </a:cubicBezTo>
                <a:cubicBezTo>
                  <a:pt x="2137" y="428"/>
                  <a:pt x="2137" y="428"/>
                  <a:pt x="2137" y="428"/>
                </a:cubicBezTo>
                <a:cubicBezTo>
                  <a:pt x="2121" y="438"/>
                  <a:pt x="2121" y="438"/>
                  <a:pt x="2121" y="438"/>
                </a:cubicBezTo>
                <a:cubicBezTo>
                  <a:pt x="2121" y="438"/>
                  <a:pt x="2121" y="439"/>
                  <a:pt x="2121" y="439"/>
                </a:cubicBezTo>
                <a:cubicBezTo>
                  <a:pt x="2121" y="439"/>
                  <a:pt x="2121" y="439"/>
                  <a:pt x="2121" y="439"/>
                </a:cubicBezTo>
                <a:cubicBezTo>
                  <a:pt x="2119" y="447"/>
                  <a:pt x="2119" y="447"/>
                  <a:pt x="2119" y="447"/>
                </a:cubicBezTo>
                <a:cubicBezTo>
                  <a:pt x="2119" y="453"/>
                  <a:pt x="2119" y="453"/>
                  <a:pt x="2119" y="453"/>
                </a:cubicBezTo>
                <a:cubicBezTo>
                  <a:pt x="2118" y="461"/>
                  <a:pt x="2118" y="461"/>
                  <a:pt x="2118" y="461"/>
                </a:cubicBezTo>
                <a:cubicBezTo>
                  <a:pt x="2092" y="505"/>
                  <a:pt x="2092" y="505"/>
                  <a:pt x="2092" y="505"/>
                </a:cubicBezTo>
                <a:cubicBezTo>
                  <a:pt x="2080" y="502"/>
                  <a:pt x="2080" y="502"/>
                  <a:pt x="2080" y="502"/>
                </a:cubicBezTo>
                <a:cubicBezTo>
                  <a:pt x="2078" y="499"/>
                  <a:pt x="2078" y="499"/>
                  <a:pt x="2078" y="499"/>
                </a:cubicBezTo>
                <a:cubicBezTo>
                  <a:pt x="2078" y="499"/>
                  <a:pt x="2077" y="499"/>
                  <a:pt x="2077" y="499"/>
                </a:cubicBezTo>
                <a:cubicBezTo>
                  <a:pt x="2077" y="499"/>
                  <a:pt x="2077" y="499"/>
                  <a:pt x="2077" y="499"/>
                </a:cubicBezTo>
                <a:cubicBezTo>
                  <a:pt x="2068" y="507"/>
                  <a:pt x="2068" y="507"/>
                  <a:pt x="2068" y="507"/>
                </a:cubicBezTo>
                <a:cubicBezTo>
                  <a:pt x="2050" y="515"/>
                  <a:pt x="2050" y="515"/>
                  <a:pt x="2050" y="515"/>
                </a:cubicBezTo>
                <a:cubicBezTo>
                  <a:pt x="2050" y="515"/>
                  <a:pt x="2043" y="512"/>
                  <a:pt x="2043" y="512"/>
                </a:cubicBezTo>
                <a:cubicBezTo>
                  <a:pt x="2030" y="527"/>
                  <a:pt x="2030" y="527"/>
                  <a:pt x="2030" y="527"/>
                </a:cubicBezTo>
                <a:cubicBezTo>
                  <a:pt x="2019" y="541"/>
                  <a:pt x="2019" y="541"/>
                  <a:pt x="2019" y="541"/>
                </a:cubicBezTo>
                <a:cubicBezTo>
                  <a:pt x="2019" y="541"/>
                  <a:pt x="2018" y="541"/>
                  <a:pt x="2019" y="541"/>
                </a:cubicBezTo>
                <a:cubicBezTo>
                  <a:pt x="2022" y="571"/>
                  <a:pt x="2022" y="571"/>
                  <a:pt x="2022" y="571"/>
                </a:cubicBezTo>
                <a:cubicBezTo>
                  <a:pt x="2022" y="571"/>
                  <a:pt x="2022" y="571"/>
                  <a:pt x="2022" y="571"/>
                </a:cubicBezTo>
                <a:cubicBezTo>
                  <a:pt x="2027" y="581"/>
                  <a:pt x="2027" y="581"/>
                  <a:pt x="2027" y="581"/>
                </a:cubicBezTo>
                <a:cubicBezTo>
                  <a:pt x="2027" y="581"/>
                  <a:pt x="2027" y="581"/>
                  <a:pt x="2027" y="581"/>
                </a:cubicBezTo>
                <a:cubicBezTo>
                  <a:pt x="2036" y="586"/>
                  <a:pt x="2036" y="586"/>
                  <a:pt x="2036" y="586"/>
                </a:cubicBezTo>
                <a:cubicBezTo>
                  <a:pt x="2038" y="593"/>
                  <a:pt x="2038" y="593"/>
                  <a:pt x="2038" y="593"/>
                </a:cubicBezTo>
                <a:cubicBezTo>
                  <a:pt x="2039" y="608"/>
                  <a:pt x="2039" y="608"/>
                  <a:pt x="2039" y="608"/>
                </a:cubicBezTo>
                <a:cubicBezTo>
                  <a:pt x="2038" y="621"/>
                  <a:pt x="2038" y="621"/>
                  <a:pt x="2038" y="621"/>
                </a:cubicBezTo>
                <a:cubicBezTo>
                  <a:pt x="2038" y="624"/>
                  <a:pt x="2038" y="624"/>
                  <a:pt x="2038" y="624"/>
                </a:cubicBezTo>
                <a:cubicBezTo>
                  <a:pt x="2040" y="636"/>
                  <a:pt x="2040" y="636"/>
                  <a:pt x="2040" y="636"/>
                </a:cubicBezTo>
                <a:cubicBezTo>
                  <a:pt x="2040" y="636"/>
                  <a:pt x="2040" y="636"/>
                  <a:pt x="2040" y="636"/>
                </a:cubicBezTo>
                <a:cubicBezTo>
                  <a:pt x="2038" y="643"/>
                  <a:pt x="2038" y="643"/>
                  <a:pt x="2038" y="643"/>
                </a:cubicBezTo>
                <a:cubicBezTo>
                  <a:pt x="2037" y="644"/>
                  <a:pt x="2037" y="644"/>
                  <a:pt x="2037" y="644"/>
                </a:cubicBezTo>
                <a:cubicBezTo>
                  <a:pt x="2032" y="649"/>
                  <a:pt x="2032" y="649"/>
                  <a:pt x="2032" y="649"/>
                </a:cubicBezTo>
                <a:cubicBezTo>
                  <a:pt x="2032" y="649"/>
                  <a:pt x="2032" y="649"/>
                  <a:pt x="2032" y="650"/>
                </a:cubicBezTo>
                <a:cubicBezTo>
                  <a:pt x="2034" y="669"/>
                  <a:pt x="2034" y="669"/>
                  <a:pt x="2034" y="669"/>
                </a:cubicBezTo>
                <a:cubicBezTo>
                  <a:pt x="2034" y="669"/>
                  <a:pt x="2034" y="669"/>
                  <a:pt x="2034" y="669"/>
                </a:cubicBezTo>
                <a:cubicBezTo>
                  <a:pt x="2039" y="688"/>
                  <a:pt x="2039" y="688"/>
                  <a:pt x="2039" y="688"/>
                </a:cubicBezTo>
                <a:cubicBezTo>
                  <a:pt x="2025" y="728"/>
                  <a:pt x="2025" y="728"/>
                  <a:pt x="2025" y="728"/>
                </a:cubicBezTo>
                <a:cubicBezTo>
                  <a:pt x="2011" y="755"/>
                  <a:pt x="2011" y="755"/>
                  <a:pt x="2011" y="755"/>
                </a:cubicBezTo>
                <a:cubicBezTo>
                  <a:pt x="2011" y="755"/>
                  <a:pt x="2005" y="776"/>
                  <a:pt x="2005" y="776"/>
                </a:cubicBezTo>
                <a:cubicBezTo>
                  <a:pt x="2003" y="779"/>
                  <a:pt x="2003" y="779"/>
                  <a:pt x="2003" y="779"/>
                </a:cubicBezTo>
                <a:cubicBezTo>
                  <a:pt x="1999" y="775"/>
                  <a:pt x="1999" y="775"/>
                  <a:pt x="1999" y="775"/>
                </a:cubicBezTo>
                <a:cubicBezTo>
                  <a:pt x="1999" y="774"/>
                  <a:pt x="1999" y="774"/>
                  <a:pt x="1999" y="774"/>
                </a:cubicBezTo>
                <a:cubicBezTo>
                  <a:pt x="1995" y="771"/>
                  <a:pt x="1995" y="771"/>
                  <a:pt x="1995" y="771"/>
                </a:cubicBezTo>
                <a:cubicBezTo>
                  <a:pt x="1994" y="770"/>
                  <a:pt x="1994" y="770"/>
                  <a:pt x="1994" y="770"/>
                </a:cubicBezTo>
                <a:cubicBezTo>
                  <a:pt x="1994" y="770"/>
                  <a:pt x="1994" y="770"/>
                  <a:pt x="1994" y="770"/>
                </a:cubicBezTo>
                <a:cubicBezTo>
                  <a:pt x="1984" y="765"/>
                  <a:pt x="1984" y="765"/>
                  <a:pt x="1984" y="765"/>
                </a:cubicBezTo>
                <a:cubicBezTo>
                  <a:pt x="1979" y="763"/>
                  <a:pt x="1979" y="763"/>
                  <a:pt x="1979" y="763"/>
                </a:cubicBezTo>
                <a:cubicBezTo>
                  <a:pt x="1970" y="758"/>
                  <a:pt x="1970" y="758"/>
                  <a:pt x="1970" y="758"/>
                </a:cubicBezTo>
                <a:cubicBezTo>
                  <a:pt x="1964" y="755"/>
                  <a:pt x="1964" y="755"/>
                  <a:pt x="1964" y="755"/>
                </a:cubicBezTo>
                <a:cubicBezTo>
                  <a:pt x="1947" y="745"/>
                  <a:pt x="1947" y="745"/>
                  <a:pt x="1947" y="745"/>
                </a:cubicBezTo>
                <a:cubicBezTo>
                  <a:pt x="1939" y="741"/>
                  <a:pt x="1939" y="741"/>
                  <a:pt x="1939" y="741"/>
                </a:cubicBezTo>
                <a:cubicBezTo>
                  <a:pt x="1919" y="717"/>
                  <a:pt x="1919" y="717"/>
                  <a:pt x="1919" y="717"/>
                </a:cubicBezTo>
                <a:cubicBezTo>
                  <a:pt x="1915" y="668"/>
                  <a:pt x="1915" y="668"/>
                  <a:pt x="1915" y="668"/>
                </a:cubicBezTo>
                <a:cubicBezTo>
                  <a:pt x="1915" y="668"/>
                  <a:pt x="1907" y="628"/>
                  <a:pt x="1907" y="628"/>
                </a:cubicBezTo>
                <a:cubicBezTo>
                  <a:pt x="1918" y="603"/>
                  <a:pt x="1918" y="603"/>
                  <a:pt x="1918" y="603"/>
                </a:cubicBezTo>
                <a:cubicBezTo>
                  <a:pt x="1926" y="587"/>
                  <a:pt x="1926" y="587"/>
                  <a:pt x="1926" y="587"/>
                </a:cubicBezTo>
                <a:cubicBezTo>
                  <a:pt x="1950" y="534"/>
                  <a:pt x="1950" y="534"/>
                  <a:pt x="1950" y="534"/>
                </a:cubicBezTo>
                <a:cubicBezTo>
                  <a:pt x="1961" y="513"/>
                  <a:pt x="1961" y="513"/>
                  <a:pt x="1961" y="513"/>
                </a:cubicBezTo>
                <a:cubicBezTo>
                  <a:pt x="1962" y="510"/>
                  <a:pt x="1962" y="510"/>
                  <a:pt x="1962" y="510"/>
                </a:cubicBezTo>
                <a:cubicBezTo>
                  <a:pt x="1982" y="466"/>
                  <a:pt x="1982" y="466"/>
                  <a:pt x="1982" y="466"/>
                </a:cubicBezTo>
                <a:cubicBezTo>
                  <a:pt x="1989" y="438"/>
                  <a:pt x="1989" y="438"/>
                  <a:pt x="1989" y="438"/>
                </a:cubicBezTo>
                <a:cubicBezTo>
                  <a:pt x="1993" y="421"/>
                  <a:pt x="1993" y="421"/>
                  <a:pt x="1993" y="421"/>
                </a:cubicBezTo>
                <a:cubicBezTo>
                  <a:pt x="1999" y="396"/>
                  <a:pt x="1999" y="396"/>
                  <a:pt x="1999" y="396"/>
                </a:cubicBezTo>
                <a:cubicBezTo>
                  <a:pt x="1999" y="396"/>
                  <a:pt x="1999" y="396"/>
                  <a:pt x="1999" y="395"/>
                </a:cubicBezTo>
                <a:cubicBezTo>
                  <a:pt x="1989" y="381"/>
                  <a:pt x="1989" y="381"/>
                  <a:pt x="1989" y="381"/>
                </a:cubicBezTo>
                <a:cubicBezTo>
                  <a:pt x="1978" y="362"/>
                  <a:pt x="1978" y="362"/>
                  <a:pt x="1978" y="362"/>
                </a:cubicBezTo>
                <a:cubicBezTo>
                  <a:pt x="1976" y="361"/>
                  <a:pt x="1976" y="361"/>
                  <a:pt x="1976" y="361"/>
                </a:cubicBezTo>
                <a:cubicBezTo>
                  <a:pt x="1972" y="354"/>
                  <a:pt x="1972" y="354"/>
                  <a:pt x="1972" y="354"/>
                </a:cubicBezTo>
                <a:cubicBezTo>
                  <a:pt x="1967" y="346"/>
                  <a:pt x="1967" y="346"/>
                  <a:pt x="1967" y="346"/>
                </a:cubicBezTo>
                <a:cubicBezTo>
                  <a:pt x="1962" y="338"/>
                  <a:pt x="1962" y="338"/>
                  <a:pt x="1962" y="338"/>
                </a:cubicBezTo>
                <a:cubicBezTo>
                  <a:pt x="1937" y="301"/>
                  <a:pt x="1937" y="301"/>
                  <a:pt x="1937" y="301"/>
                </a:cubicBezTo>
                <a:cubicBezTo>
                  <a:pt x="1935" y="298"/>
                  <a:pt x="1935" y="298"/>
                  <a:pt x="1935" y="298"/>
                </a:cubicBezTo>
                <a:cubicBezTo>
                  <a:pt x="1934" y="296"/>
                  <a:pt x="1934" y="296"/>
                  <a:pt x="1934" y="296"/>
                </a:cubicBezTo>
                <a:cubicBezTo>
                  <a:pt x="1928" y="288"/>
                  <a:pt x="1928" y="288"/>
                  <a:pt x="1928" y="288"/>
                </a:cubicBezTo>
                <a:cubicBezTo>
                  <a:pt x="1924" y="281"/>
                  <a:pt x="1924" y="281"/>
                  <a:pt x="1924" y="281"/>
                </a:cubicBezTo>
                <a:cubicBezTo>
                  <a:pt x="1917" y="266"/>
                  <a:pt x="1917" y="266"/>
                  <a:pt x="1917" y="266"/>
                </a:cubicBezTo>
                <a:cubicBezTo>
                  <a:pt x="1913" y="258"/>
                  <a:pt x="1913" y="258"/>
                  <a:pt x="1913" y="258"/>
                </a:cubicBezTo>
                <a:cubicBezTo>
                  <a:pt x="1911" y="253"/>
                  <a:pt x="1911" y="253"/>
                  <a:pt x="1911" y="253"/>
                </a:cubicBezTo>
                <a:cubicBezTo>
                  <a:pt x="1910" y="253"/>
                  <a:pt x="1910" y="253"/>
                  <a:pt x="1910" y="253"/>
                </a:cubicBezTo>
                <a:cubicBezTo>
                  <a:pt x="1910" y="252"/>
                  <a:pt x="1910" y="252"/>
                  <a:pt x="1910" y="252"/>
                </a:cubicBezTo>
                <a:cubicBezTo>
                  <a:pt x="1904" y="239"/>
                  <a:pt x="1904" y="239"/>
                  <a:pt x="1904" y="239"/>
                </a:cubicBezTo>
                <a:cubicBezTo>
                  <a:pt x="1903" y="239"/>
                  <a:pt x="1903" y="239"/>
                  <a:pt x="1903" y="239"/>
                </a:cubicBezTo>
                <a:cubicBezTo>
                  <a:pt x="1902" y="239"/>
                  <a:pt x="1902" y="239"/>
                  <a:pt x="1902" y="239"/>
                </a:cubicBezTo>
                <a:cubicBezTo>
                  <a:pt x="1900" y="238"/>
                  <a:pt x="1900" y="238"/>
                  <a:pt x="1900" y="238"/>
                </a:cubicBezTo>
                <a:cubicBezTo>
                  <a:pt x="1895" y="237"/>
                  <a:pt x="1895" y="237"/>
                  <a:pt x="1895" y="237"/>
                </a:cubicBezTo>
                <a:cubicBezTo>
                  <a:pt x="1872" y="232"/>
                  <a:pt x="1872" y="232"/>
                  <a:pt x="1872" y="232"/>
                </a:cubicBezTo>
                <a:cubicBezTo>
                  <a:pt x="1859" y="230"/>
                  <a:pt x="1859" y="230"/>
                  <a:pt x="1859" y="230"/>
                </a:cubicBezTo>
                <a:cubicBezTo>
                  <a:pt x="1837" y="225"/>
                  <a:pt x="1837" y="225"/>
                  <a:pt x="1837" y="225"/>
                </a:cubicBezTo>
                <a:cubicBezTo>
                  <a:pt x="1831" y="224"/>
                  <a:pt x="1831" y="224"/>
                  <a:pt x="1831" y="224"/>
                </a:cubicBezTo>
                <a:cubicBezTo>
                  <a:pt x="1811" y="218"/>
                  <a:pt x="1811" y="218"/>
                  <a:pt x="1811" y="218"/>
                </a:cubicBezTo>
                <a:cubicBezTo>
                  <a:pt x="1803" y="217"/>
                  <a:pt x="1803" y="217"/>
                  <a:pt x="1803" y="217"/>
                </a:cubicBezTo>
                <a:cubicBezTo>
                  <a:pt x="1802" y="217"/>
                  <a:pt x="1802" y="217"/>
                  <a:pt x="1802" y="217"/>
                </a:cubicBezTo>
                <a:cubicBezTo>
                  <a:pt x="1792" y="214"/>
                  <a:pt x="1792" y="214"/>
                  <a:pt x="1792" y="214"/>
                </a:cubicBezTo>
                <a:cubicBezTo>
                  <a:pt x="1769" y="207"/>
                  <a:pt x="1769" y="207"/>
                  <a:pt x="1769" y="207"/>
                </a:cubicBezTo>
                <a:cubicBezTo>
                  <a:pt x="1755" y="204"/>
                  <a:pt x="1755" y="204"/>
                  <a:pt x="1755" y="204"/>
                </a:cubicBezTo>
                <a:cubicBezTo>
                  <a:pt x="1750" y="203"/>
                  <a:pt x="1750" y="203"/>
                  <a:pt x="1750" y="203"/>
                </a:cubicBezTo>
                <a:cubicBezTo>
                  <a:pt x="1743" y="202"/>
                  <a:pt x="1743" y="202"/>
                  <a:pt x="1743" y="202"/>
                </a:cubicBezTo>
                <a:cubicBezTo>
                  <a:pt x="1716" y="196"/>
                  <a:pt x="1716" y="196"/>
                  <a:pt x="1716" y="196"/>
                </a:cubicBezTo>
                <a:cubicBezTo>
                  <a:pt x="1708" y="193"/>
                  <a:pt x="1708" y="193"/>
                  <a:pt x="1708" y="193"/>
                </a:cubicBezTo>
                <a:cubicBezTo>
                  <a:pt x="1695" y="190"/>
                  <a:pt x="1695" y="190"/>
                  <a:pt x="1695" y="190"/>
                </a:cubicBezTo>
                <a:cubicBezTo>
                  <a:pt x="1683" y="188"/>
                  <a:pt x="1683" y="188"/>
                  <a:pt x="1683" y="188"/>
                </a:cubicBezTo>
                <a:cubicBezTo>
                  <a:pt x="1677" y="183"/>
                  <a:pt x="1677" y="183"/>
                  <a:pt x="1677" y="183"/>
                </a:cubicBezTo>
                <a:cubicBezTo>
                  <a:pt x="1659" y="169"/>
                  <a:pt x="1659" y="169"/>
                  <a:pt x="1659" y="169"/>
                </a:cubicBezTo>
                <a:cubicBezTo>
                  <a:pt x="1658" y="167"/>
                  <a:pt x="1658" y="167"/>
                  <a:pt x="1658" y="167"/>
                </a:cubicBezTo>
                <a:cubicBezTo>
                  <a:pt x="1657" y="155"/>
                  <a:pt x="1657" y="155"/>
                  <a:pt x="1657" y="155"/>
                </a:cubicBezTo>
                <a:cubicBezTo>
                  <a:pt x="1657" y="152"/>
                  <a:pt x="1657" y="152"/>
                  <a:pt x="1657" y="152"/>
                </a:cubicBezTo>
                <a:cubicBezTo>
                  <a:pt x="1657" y="143"/>
                  <a:pt x="1657" y="143"/>
                  <a:pt x="1657" y="143"/>
                </a:cubicBezTo>
                <a:cubicBezTo>
                  <a:pt x="1655" y="142"/>
                  <a:pt x="1655" y="142"/>
                  <a:pt x="1655" y="142"/>
                </a:cubicBezTo>
                <a:cubicBezTo>
                  <a:pt x="1611" y="126"/>
                  <a:pt x="1611" y="126"/>
                  <a:pt x="1611" y="126"/>
                </a:cubicBezTo>
                <a:cubicBezTo>
                  <a:pt x="1600" y="122"/>
                  <a:pt x="1600" y="122"/>
                  <a:pt x="1600" y="122"/>
                </a:cubicBezTo>
                <a:cubicBezTo>
                  <a:pt x="1594" y="116"/>
                  <a:pt x="1594" y="116"/>
                  <a:pt x="1594" y="116"/>
                </a:cubicBezTo>
                <a:cubicBezTo>
                  <a:pt x="1562" y="85"/>
                  <a:pt x="1562" y="85"/>
                  <a:pt x="1562" y="85"/>
                </a:cubicBezTo>
                <a:cubicBezTo>
                  <a:pt x="1554" y="77"/>
                  <a:pt x="1554" y="77"/>
                  <a:pt x="1554" y="77"/>
                </a:cubicBezTo>
                <a:cubicBezTo>
                  <a:pt x="1548" y="72"/>
                  <a:pt x="1548" y="72"/>
                  <a:pt x="1548" y="72"/>
                </a:cubicBezTo>
                <a:cubicBezTo>
                  <a:pt x="1547" y="70"/>
                  <a:pt x="1547" y="70"/>
                  <a:pt x="1547" y="70"/>
                </a:cubicBezTo>
                <a:cubicBezTo>
                  <a:pt x="1546" y="69"/>
                  <a:pt x="1546" y="69"/>
                  <a:pt x="1546" y="69"/>
                </a:cubicBezTo>
                <a:cubicBezTo>
                  <a:pt x="1546" y="69"/>
                  <a:pt x="1546" y="69"/>
                  <a:pt x="1546" y="69"/>
                </a:cubicBezTo>
                <a:cubicBezTo>
                  <a:pt x="1545" y="69"/>
                  <a:pt x="1545" y="69"/>
                  <a:pt x="1545" y="69"/>
                </a:cubicBezTo>
                <a:cubicBezTo>
                  <a:pt x="1537" y="60"/>
                  <a:pt x="1537" y="60"/>
                  <a:pt x="1537" y="60"/>
                </a:cubicBezTo>
                <a:cubicBezTo>
                  <a:pt x="1534" y="48"/>
                  <a:pt x="1534" y="48"/>
                  <a:pt x="1534" y="48"/>
                </a:cubicBezTo>
                <a:cubicBezTo>
                  <a:pt x="1527" y="29"/>
                  <a:pt x="1527" y="29"/>
                  <a:pt x="1527" y="29"/>
                </a:cubicBezTo>
                <a:cubicBezTo>
                  <a:pt x="1526" y="24"/>
                  <a:pt x="1526" y="24"/>
                  <a:pt x="1526" y="24"/>
                </a:cubicBezTo>
                <a:cubicBezTo>
                  <a:pt x="1520" y="8"/>
                  <a:pt x="1520" y="8"/>
                  <a:pt x="1520" y="8"/>
                </a:cubicBezTo>
                <a:cubicBezTo>
                  <a:pt x="1517" y="2"/>
                  <a:pt x="1517" y="2"/>
                  <a:pt x="1517" y="2"/>
                </a:cubicBezTo>
                <a:cubicBezTo>
                  <a:pt x="1517" y="2"/>
                  <a:pt x="1517" y="2"/>
                  <a:pt x="1517" y="2"/>
                </a:cubicBezTo>
                <a:cubicBezTo>
                  <a:pt x="1517" y="1"/>
                  <a:pt x="1517" y="1"/>
                  <a:pt x="1517" y="1"/>
                </a:cubicBezTo>
                <a:cubicBezTo>
                  <a:pt x="1514" y="0"/>
                  <a:pt x="1514" y="0"/>
                  <a:pt x="1514" y="0"/>
                </a:cubicBezTo>
                <a:cubicBezTo>
                  <a:pt x="1514" y="0"/>
                  <a:pt x="1514" y="0"/>
                  <a:pt x="1514" y="0"/>
                </a:cubicBezTo>
                <a:cubicBezTo>
                  <a:pt x="1513" y="0"/>
                  <a:pt x="1513" y="0"/>
                  <a:pt x="1513" y="0"/>
                </a:cubicBezTo>
                <a:cubicBezTo>
                  <a:pt x="1513" y="0"/>
                  <a:pt x="1512" y="0"/>
                  <a:pt x="1512" y="0"/>
                </a:cubicBezTo>
                <a:cubicBezTo>
                  <a:pt x="1475" y="21"/>
                  <a:pt x="1475" y="21"/>
                  <a:pt x="1475" y="21"/>
                </a:cubicBezTo>
                <a:cubicBezTo>
                  <a:pt x="1475" y="21"/>
                  <a:pt x="1475" y="21"/>
                  <a:pt x="1475" y="21"/>
                </a:cubicBezTo>
                <a:cubicBezTo>
                  <a:pt x="1462" y="34"/>
                  <a:pt x="1462" y="34"/>
                  <a:pt x="1462" y="34"/>
                </a:cubicBezTo>
                <a:cubicBezTo>
                  <a:pt x="1450" y="28"/>
                  <a:pt x="1450" y="28"/>
                  <a:pt x="1450" y="28"/>
                </a:cubicBezTo>
                <a:cubicBezTo>
                  <a:pt x="1450" y="28"/>
                  <a:pt x="1449" y="28"/>
                  <a:pt x="1449" y="28"/>
                </a:cubicBezTo>
                <a:cubicBezTo>
                  <a:pt x="1440" y="28"/>
                  <a:pt x="1440" y="28"/>
                  <a:pt x="1440" y="28"/>
                </a:cubicBezTo>
                <a:cubicBezTo>
                  <a:pt x="1440" y="28"/>
                  <a:pt x="1440" y="28"/>
                  <a:pt x="1440" y="28"/>
                </a:cubicBezTo>
                <a:cubicBezTo>
                  <a:pt x="1426" y="33"/>
                  <a:pt x="1426" y="33"/>
                  <a:pt x="1426" y="33"/>
                </a:cubicBezTo>
                <a:cubicBezTo>
                  <a:pt x="1425" y="33"/>
                  <a:pt x="1425" y="33"/>
                  <a:pt x="1425" y="33"/>
                </a:cubicBezTo>
                <a:cubicBezTo>
                  <a:pt x="1417" y="44"/>
                  <a:pt x="1417" y="44"/>
                  <a:pt x="1417" y="44"/>
                </a:cubicBezTo>
                <a:cubicBezTo>
                  <a:pt x="1417" y="44"/>
                  <a:pt x="1417" y="44"/>
                  <a:pt x="1417" y="44"/>
                </a:cubicBezTo>
                <a:cubicBezTo>
                  <a:pt x="1416" y="44"/>
                  <a:pt x="1416" y="44"/>
                  <a:pt x="1416" y="44"/>
                </a:cubicBezTo>
                <a:cubicBezTo>
                  <a:pt x="1414" y="47"/>
                  <a:pt x="1414" y="47"/>
                  <a:pt x="1414" y="47"/>
                </a:cubicBezTo>
                <a:cubicBezTo>
                  <a:pt x="1413" y="47"/>
                  <a:pt x="1413" y="48"/>
                  <a:pt x="1413" y="48"/>
                </a:cubicBezTo>
                <a:cubicBezTo>
                  <a:pt x="1411" y="74"/>
                  <a:pt x="1411" y="74"/>
                  <a:pt x="1411" y="74"/>
                </a:cubicBezTo>
                <a:cubicBezTo>
                  <a:pt x="1411" y="76"/>
                  <a:pt x="1411" y="76"/>
                  <a:pt x="1411" y="76"/>
                </a:cubicBezTo>
                <a:cubicBezTo>
                  <a:pt x="1410" y="78"/>
                  <a:pt x="1410" y="78"/>
                  <a:pt x="1410" y="78"/>
                </a:cubicBezTo>
                <a:cubicBezTo>
                  <a:pt x="1410" y="78"/>
                  <a:pt x="1410" y="78"/>
                  <a:pt x="1410" y="78"/>
                </a:cubicBezTo>
                <a:cubicBezTo>
                  <a:pt x="1410" y="79"/>
                  <a:pt x="1410" y="79"/>
                  <a:pt x="1410" y="79"/>
                </a:cubicBezTo>
                <a:cubicBezTo>
                  <a:pt x="1397" y="83"/>
                  <a:pt x="1397" y="83"/>
                  <a:pt x="1397" y="83"/>
                </a:cubicBezTo>
                <a:cubicBezTo>
                  <a:pt x="1396" y="83"/>
                  <a:pt x="1396" y="83"/>
                  <a:pt x="1396" y="83"/>
                </a:cubicBezTo>
                <a:cubicBezTo>
                  <a:pt x="1396" y="83"/>
                  <a:pt x="1396" y="83"/>
                  <a:pt x="1396" y="83"/>
                </a:cubicBezTo>
                <a:cubicBezTo>
                  <a:pt x="1386" y="87"/>
                  <a:pt x="1386" y="87"/>
                  <a:pt x="1386" y="87"/>
                </a:cubicBezTo>
                <a:cubicBezTo>
                  <a:pt x="1385" y="87"/>
                  <a:pt x="1385" y="87"/>
                  <a:pt x="1385" y="87"/>
                </a:cubicBezTo>
                <a:cubicBezTo>
                  <a:pt x="1385" y="87"/>
                  <a:pt x="1384" y="87"/>
                  <a:pt x="1384" y="88"/>
                </a:cubicBezTo>
                <a:cubicBezTo>
                  <a:pt x="1384" y="88"/>
                  <a:pt x="1384" y="88"/>
                  <a:pt x="1384" y="88"/>
                </a:cubicBezTo>
                <a:cubicBezTo>
                  <a:pt x="1371" y="113"/>
                  <a:pt x="1371" y="113"/>
                  <a:pt x="1371" y="113"/>
                </a:cubicBezTo>
                <a:cubicBezTo>
                  <a:pt x="1359" y="116"/>
                  <a:pt x="1359" y="116"/>
                  <a:pt x="1359" y="116"/>
                </a:cubicBezTo>
                <a:cubicBezTo>
                  <a:pt x="1358" y="116"/>
                  <a:pt x="1358" y="116"/>
                  <a:pt x="1358" y="116"/>
                </a:cubicBezTo>
                <a:cubicBezTo>
                  <a:pt x="1353" y="122"/>
                  <a:pt x="1353" y="122"/>
                  <a:pt x="1353" y="122"/>
                </a:cubicBezTo>
                <a:cubicBezTo>
                  <a:pt x="1353" y="122"/>
                  <a:pt x="1352" y="124"/>
                  <a:pt x="1352" y="124"/>
                </a:cubicBezTo>
                <a:cubicBezTo>
                  <a:pt x="1356" y="136"/>
                  <a:pt x="1356" y="136"/>
                  <a:pt x="1356" y="136"/>
                </a:cubicBezTo>
                <a:cubicBezTo>
                  <a:pt x="1356" y="136"/>
                  <a:pt x="1356" y="136"/>
                  <a:pt x="1356" y="136"/>
                </a:cubicBezTo>
                <a:cubicBezTo>
                  <a:pt x="1357" y="136"/>
                  <a:pt x="1357" y="136"/>
                  <a:pt x="1357" y="136"/>
                </a:cubicBezTo>
                <a:cubicBezTo>
                  <a:pt x="1361" y="140"/>
                  <a:pt x="1361" y="140"/>
                  <a:pt x="1361" y="140"/>
                </a:cubicBezTo>
                <a:cubicBezTo>
                  <a:pt x="1359" y="147"/>
                  <a:pt x="1359" y="147"/>
                  <a:pt x="1359" y="147"/>
                </a:cubicBezTo>
                <a:cubicBezTo>
                  <a:pt x="1345" y="153"/>
                  <a:pt x="1345" y="153"/>
                  <a:pt x="1345" y="153"/>
                </a:cubicBezTo>
                <a:cubicBezTo>
                  <a:pt x="1345" y="154"/>
                  <a:pt x="1345" y="154"/>
                  <a:pt x="1345" y="154"/>
                </a:cubicBezTo>
                <a:cubicBezTo>
                  <a:pt x="1329" y="168"/>
                  <a:pt x="1329" y="168"/>
                  <a:pt x="1329" y="168"/>
                </a:cubicBezTo>
                <a:cubicBezTo>
                  <a:pt x="1319" y="171"/>
                  <a:pt x="1319" y="171"/>
                  <a:pt x="1319" y="171"/>
                </a:cubicBezTo>
                <a:cubicBezTo>
                  <a:pt x="1319" y="172"/>
                  <a:pt x="1319" y="172"/>
                  <a:pt x="1319" y="172"/>
                </a:cubicBezTo>
                <a:cubicBezTo>
                  <a:pt x="1315" y="180"/>
                  <a:pt x="1315" y="180"/>
                  <a:pt x="1315" y="180"/>
                </a:cubicBezTo>
                <a:cubicBezTo>
                  <a:pt x="1313" y="185"/>
                  <a:pt x="1313" y="185"/>
                  <a:pt x="1313" y="185"/>
                </a:cubicBezTo>
                <a:cubicBezTo>
                  <a:pt x="1308" y="186"/>
                  <a:pt x="1308" y="186"/>
                  <a:pt x="1308" y="186"/>
                </a:cubicBezTo>
                <a:cubicBezTo>
                  <a:pt x="1303" y="187"/>
                  <a:pt x="1303" y="187"/>
                  <a:pt x="1303" y="187"/>
                </a:cubicBezTo>
                <a:cubicBezTo>
                  <a:pt x="1303" y="187"/>
                  <a:pt x="1303" y="187"/>
                  <a:pt x="1303" y="187"/>
                </a:cubicBezTo>
                <a:cubicBezTo>
                  <a:pt x="1298" y="194"/>
                  <a:pt x="1298" y="194"/>
                  <a:pt x="1298" y="194"/>
                </a:cubicBezTo>
                <a:cubicBezTo>
                  <a:pt x="1298" y="194"/>
                  <a:pt x="1298" y="194"/>
                  <a:pt x="1298" y="194"/>
                </a:cubicBezTo>
                <a:cubicBezTo>
                  <a:pt x="1293" y="189"/>
                  <a:pt x="1293" y="189"/>
                  <a:pt x="1293" y="189"/>
                </a:cubicBezTo>
                <a:cubicBezTo>
                  <a:pt x="1293" y="189"/>
                  <a:pt x="1293" y="189"/>
                  <a:pt x="1293" y="189"/>
                </a:cubicBezTo>
                <a:cubicBezTo>
                  <a:pt x="1280" y="177"/>
                  <a:pt x="1280" y="177"/>
                  <a:pt x="1280" y="177"/>
                </a:cubicBezTo>
                <a:cubicBezTo>
                  <a:pt x="1280" y="177"/>
                  <a:pt x="1280" y="177"/>
                  <a:pt x="1280" y="177"/>
                </a:cubicBezTo>
                <a:cubicBezTo>
                  <a:pt x="1267" y="176"/>
                  <a:pt x="1267" y="176"/>
                  <a:pt x="1267" y="176"/>
                </a:cubicBezTo>
                <a:cubicBezTo>
                  <a:pt x="1267" y="176"/>
                  <a:pt x="1267" y="176"/>
                  <a:pt x="1267" y="176"/>
                </a:cubicBezTo>
                <a:cubicBezTo>
                  <a:pt x="1267" y="176"/>
                  <a:pt x="1262" y="179"/>
                  <a:pt x="1262" y="179"/>
                </a:cubicBezTo>
                <a:cubicBezTo>
                  <a:pt x="1256" y="184"/>
                  <a:pt x="1256" y="184"/>
                  <a:pt x="1256" y="184"/>
                </a:cubicBezTo>
                <a:cubicBezTo>
                  <a:pt x="1256" y="184"/>
                  <a:pt x="1251" y="183"/>
                  <a:pt x="1250" y="183"/>
                </a:cubicBezTo>
                <a:cubicBezTo>
                  <a:pt x="1245" y="180"/>
                  <a:pt x="1245" y="180"/>
                  <a:pt x="1245" y="180"/>
                </a:cubicBezTo>
                <a:cubicBezTo>
                  <a:pt x="1241" y="166"/>
                  <a:pt x="1241" y="166"/>
                  <a:pt x="1241" y="166"/>
                </a:cubicBezTo>
                <a:cubicBezTo>
                  <a:pt x="1241" y="165"/>
                  <a:pt x="1241" y="165"/>
                  <a:pt x="1241" y="165"/>
                </a:cubicBezTo>
                <a:cubicBezTo>
                  <a:pt x="1241" y="165"/>
                  <a:pt x="1240" y="165"/>
                  <a:pt x="1240" y="165"/>
                </a:cubicBezTo>
                <a:cubicBezTo>
                  <a:pt x="1240" y="164"/>
                  <a:pt x="1240" y="164"/>
                  <a:pt x="1240" y="164"/>
                </a:cubicBezTo>
                <a:cubicBezTo>
                  <a:pt x="1222" y="169"/>
                  <a:pt x="1222" y="169"/>
                  <a:pt x="1222" y="169"/>
                </a:cubicBezTo>
                <a:cubicBezTo>
                  <a:pt x="1222" y="169"/>
                  <a:pt x="1221" y="169"/>
                  <a:pt x="1221" y="169"/>
                </a:cubicBezTo>
                <a:cubicBezTo>
                  <a:pt x="1206" y="183"/>
                  <a:pt x="1206" y="183"/>
                  <a:pt x="1206" y="183"/>
                </a:cubicBezTo>
                <a:cubicBezTo>
                  <a:pt x="1206" y="184"/>
                  <a:pt x="1206" y="184"/>
                  <a:pt x="1206" y="184"/>
                </a:cubicBezTo>
                <a:cubicBezTo>
                  <a:pt x="1193" y="170"/>
                  <a:pt x="1193" y="170"/>
                  <a:pt x="1193" y="170"/>
                </a:cubicBezTo>
                <a:cubicBezTo>
                  <a:pt x="1192" y="170"/>
                  <a:pt x="1192" y="170"/>
                  <a:pt x="1192" y="170"/>
                </a:cubicBezTo>
                <a:cubicBezTo>
                  <a:pt x="1191" y="171"/>
                  <a:pt x="1191" y="171"/>
                  <a:pt x="1191" y="171"/>
                </a:cubicBezTo>
                <a:cubicBezTo>
                  <a:pt x="1160" y="190"/>
                  <a:pt x="1160" y="190"/>
                  <a:pt x="1160" y="190"/>
                </a:cubicBezTo>
                <a:cubicBezTo>
                  <a:pt x="1152" y="193"/>
                  <a:pt x="1152" y="193"/>
                  <a:pt x="1152" y="193"/>
                </a:cubicBezTo>
                <a:cubicBezTo>
                  <a:pt x="1144" y="196"/>
                  <a:pt x="1144" y="196"/>
                  <a:pt x="1144" y="196"/>
                </a:cubicBezTo>
                <a:cubicBezTo>
                  <a:pt x="1144" y="196"/>
                  <a:pt x="1144" y="196"/>
                  <a:pt x="1144" y="196"/>
                </a:cubicBezTo>
                <a:cubicBezTo>
                  <a:pt x="1138" y="201"/>
                  <a:pt x="1138" y="201"/>
                  <a:pt x="1138" y="201"/>
                </a:cubicBezTo>
                <a:cubicBezTo>
                  <a:pt x="1137" y="201"/>
                  <a:pt x="1137" y="202"/>
                  <a:pt x="1137" y="202"/>
                </a:cubicBezTo>
                <a:cubicBezTo>
                  <a:pt x="1138" y="219"/>
                  <a:pt x="1138" y="219"/>
                  <a:pt x="1138" y="219"/>
                </a:cubicBezTo>
                <a:cubicBezTo>
                  <a:pt x="1134" y="224"/>
                  <a:pt x="1134" y="224"/>
                  <a:pt x="1134" y="224"/>
                </a:cubicBezTo>
                <a:cubicBezTo>
                  <a:pt x="1128" y="234"/>
                  <a:pt x="1128" y="234"/>
                  <a:pt x="1128" y="234"/>
                </a:cubicBezTo>
                <a:cubicBezTo>
                  <a:pt x="1128" y="235"/>
                  <a:pt x="1128" y="235"/>
                  <a:pt x="1128" y="235"/>
                </a:cubicBezTo>
                <a:cubicBezTo>
                  <a:pt x="1133" y="244"/>
                  <a:pt x="1133" y="244"/>
                  <a:pt x="1133" y="244"/>
                </a:cubicBezTo>
                <a:cubicBezTo>
                  <a:pt x="1131" y="253"/>
                  <a:pt x="1131" y="253"/>
                  <a:pt x="1131" y="253"/>
                </a:cubicBezTo>
                <a:cubicBezTo>
                  <a:pt x="1129" y="272"/>
                  <a:pt x="1129" y="272"/>
                  <a:pt x="1129" y="272"/>
                </a:cubicBezTo>
                <a:cubicBezTo>
                  <a:pt x="1100" y="307"/>
                  <a:pt x="1100" y="307"/>
                  <a:pt x="1100" y="307"/>
                </a:cubicBezTo>
                <a:cubicBezTo>
                  <a:pt x="1098" y="309"/>
                  <a:pt x="1098" y="309"/>
                  <a:pt x="1098" y="309"/>
                </a:cubicBezTo>
                <a:cubicBezTo>
                  <a:pt x="1095" y="312"/>
                  <a:pt x="1095" y="312"/>
                  <a:pt x="1095" y="312"/>
                </a:cubicBezTo>
                <a:cubicBezTo>
                  <a:pt x="1095" y="312"/>
                  <a:pt x="1095" y="312"/>
                  <a:pt x="1095" y="312"/>
                </a:cubicBezTo>
                <a:cubicBezTo>
                  <a:pt x="1096" y="316"/>
                  <a:pt x="1096" y="316"/>
                  <a:pt x="1096" y="316"/>
                </a:cubicBezTo>
                <a:cubicBezTo>
                  <a:pt x="1096" y="329"/>
                  <a:pt x="1096" y="329"/>
                  <a:pt x="1096" y="329"/>
                </a:cubicBezTo>
                <a:cubicBezTo>
                  <a:pt x="1096" y="329"/>
                  <a:pt x="1087" y="357"/>
                  <a:pt x="1087" y="357"/>
                </a:cubicBezTo>
                <a:cubicBezTo>
                  <a:pt x="1080" y="362"/>
                  <a:pt x="1080" y="362"/>
                  <a:pt x="1080" y="362"/>
                </a:cubicBezTo>
                <a:cubicBezTo>
                  <a:pt x="1080" y="362"/>
                  <a:pt x="1080" y="363"/>
                  <a:pt x="1080" y="363"/>
                </a:cubicBezTo>
                <a:cubicBezTo>
                  <a:pt x="1078" y="372"/>
                  <a:pt x="1078" y="372"/>
                  <a:pt x="1078" y="372"/>
                </a:cubicBezTo>
                <a:cubicBezTo>
                  <a:pt x="1076" y="378"/>
                  <a:pt x="1076" y="378"/>
                  <a:pt x="1076" y="378"/>
                </a:cubicBezTo>
                <a:cubicBezTo>
                  <a:pt x="1070" y="384"/>
                  <a:pt x="1070" y="384"/>
                  <a:pt x="1070" y="384"/>
                </a:cubicBezTo>
                <a:cubicBezTo>
                  <a:pt x="1058" y="395"/>
                  <a:pt x="1058" y="395"/>
                  <a:pt x="1058" y="395"/>
                </a:cubicBezTo>
                <a:cubicBezTo>
                  <a:pt x="1048" y="394"/>
                  <a:pt x="1048" y="394"/>
                  <a:pt x="1048" y="394"/>
                </a:cubicBezTo>
                <a:cubicBezTo>
                  <a:pt x="1047" y="394"/>
                  <a:pt x="1047" y="394"/>
                  <a:pt x="1047" y="394"/>
                </a:cubicBezTo>
                <a:cubicBezTo>
                  <a:pt x="1047" y="394"/>
                  <a:pt x="1047" y="394"/>
                  <a:pt x="1047" y="394"/>
                </a:cubicBezTo>
                <a:cubicBezTo>
                  <a:pt x="1034" y="417"/>
                  <a:pt x="1034" y="417"/>
                  <a:pt x="1034" y="417"/>
                </a:cubicBezTo>
                <a:cubicBezTo>
                  <a:pt x="1034" y="418"/>
                  <a:pt x="1034" y="418"/>
                  <a:pt x="1034" y="418"/>
                </a:cubicBezTo>
                <a:cubicBezTo>
                  <a:pt x="1033" y="418"/>
                  <a:pt x="1033" y="418"/>
                  <a:pt x="1033" y="418"/>
                </a:cubicBezTo>
                <a:cubicBezTo>
                  <a:pt x="1033" y="420"/>
                  <a:pt x="1033" y="420"/>
                  <a:pt x="1033" y="420"/>
                </a:cubicBezTo>
                <a:cubicBezTo>
                  <a:pt x="1033" y="429"/>
                  <a:pt x="1033" y="429"/>
                  <a:pt x="1033" y="429"/>
                </a:cubicBezTo>
                <a:cubicBezTo>
                  <a:pt x="1023" y="445"/>
                  <a:pt x="1023" y="445"/>
                  <a:pt x="1023" y="445"/>
                </a:cubicBezTo>
                <a:cubicBezTo>
                  <a:pt x="1021" y="447"/>
                  <a:pt x="1021" y="447"/>
                  <a:pt x="1021" y="447"/>
                </a:cubicBezTo>
                <a:cubicBezTo>
                  <a:pt x="1021" y="447"/>
                  <a:pt x="1021" y="448"/>
                  <a:pt x="1021" y="448"/>
                </a:cubicBezTo>
                <a:cubicBezTo>
                  <a:pt x="1025" y="453"/>
                  <a:pt x="1025" y="453"/>
                  <a:pt x="1025" y="453"/>
                </a:cubicBezTo>
                <a:cubicBezTo>
                  <a:pt x="1025" y="454"/>
                  <a:pt x="1025" y="454"/>
                  <a:pt x="1026" y="454"/>
                </a:cubicBezTo>
                <a:cubicBezTo>
                  <a:pt x="1034" y="454"/>
                  <a:pt x="1034" y="454"/>
                  <a:pt x="1034" y="454"/>
                </a:cubicBezTo>
                <a:cubicBezTo>
                  <a:pt x="1041" y="460"/>
                  <a:pt x="1041" y="460"/>
                  <a:pt x="1041" y="460"/>
                </a:cubicBezTo>
                <a:cubicBezTo>
                  <a:pt x="1052" y="486"/>
                  <a:pt x="1052" y="486"/>
                  <a:pt x="1052" y="486"/>
                </a:cubicBezTo>
                <a:cubicBezTo>
                  <a:pt x="1048" y="517"/>
                  <a:pt x="1048" y="517"/>
                  <a:pt x="1048" y="517"/>
                </a:cubicBezTo>
                <a:cubicBezTo>
                  <a:pt x="1033" y="536"/>
                  <a:pt x="1033" y="536"/>
                  <a:pt x="1033" y="536"/>
                </a:cubicBezTo>
                <a:cubicBezTo>
                  <a:pt x="1025" y="539"/>
                  <a:pt x="1025" y="539"/>
                  <a:pt x="1025" y="539"/>
                </a:cubicBezTo>
                <a:cubicBezTo>
                  <a:pt x="1025" y="539"/>
                  <a:pt x="1025" y="539"/>
                  <a:pt x="1025" y="539"/>
                </a:cubicBezTo>
                <a:cubicBezTo>
                  <a:pt x="1025" y="539"/>
                  <a:pt x="1024" y="539"/>
                  <a:pt x="1024" y="539"/>
                </a:cubicBezTo>
                <a:cubicBezTo>
                  <a:pt x="1024" y="539"/>
                  <a:pt x="1024" y="540"/>
                  <a:pt x="1024" y="540"/>
                </a:cubicBezTo>
                <a:cubicBezTo>
                  <a:pt x="1025" y="546"/>
                  <a:pt x="1025" y="546"/>
                  <a:pt x="1025" y="546"/>
                </a:cubicBezTo>
                <a:cubicBezTo>
                  <a:pt x="1025" y="546"/>
                  <a:pt x="1025" y="546"/>
                  <a:pt x="1025" y="547"/>
                </a:cubicBezTo>
                <a:cubicBezTo>
                  <a:pt x="1031" y="551"/>
                  <a:pt x="1031" y="551"/>
                  <a:pt x="1031" y="551"/>
                </a:cubicBezTo>
                <a:cubicBezTo>
                  <a:pt x="1031" y="551"/>
                  <a:pt x="1031" y="551"/>
                  <a:pt x="1031" y="551"/>
                </a:cubicBezTo>
                <a:cubicBezTo>
                  <a:pt x="1032" y="551"/>
                  <a:pt x="1032" y="551"/>
                  <a:pt x="1032" y="551"/>
                </a:cubicBezTo>
                <a:cubicBezTo>
                  <a:pt x="1035" y="554"/>
                  <a:pt x="1035" y="554"/>
                  <a:pt x="1035" y="554"/>
                </a:cubicBezTo>
                <a:cubicBezTo>
                  <a:pt x="1037" y="561"/>
                  <a:pt x="1037" y="561"/>
                  <a:pt x="1037" y="561"/>
                </a:cubicBezTo>
                <a:cubicBezTo>
                  <a:pt x="1037" y="565"/>
                  <a:pt x="1037" y="565"/>
                  <a:pt x="1037" y="565"/>
                </a:cubicBezTo>
                <a:cubicBezTo>
                  <a:pt x="1033" y="586"/>
                  <a:pt x="1033" y="586"/>
                  <a:pt x="1033" y="586"/>
                </a:cubicBezTo>
                <a:cubicBezTo>
                  <a:pt x="1033" y="586"/>
                  <a:pt x="1033" y="586"/>
                  <a:pt x="1034" y="586"/>
                </a:cubicBezTo>
                <a:cubicBezTo>
                  <a:pt x="1034" y="586"/>
                  <a:pt x="1036" y="590"/>
                  <a:pt x="1036" y="590"/>
                </a:cubicBezTo>
                <a:cubicBezTo>
                  <a:pt x="1041" y="598"/>
                  <a:pt x="1041" y="598"/>
                  <a:pt x="1041" y="598"/>
                </a:cubicBezTo>
                <a:cubicBezTo>
                  <a:pt x="1035" y="604"/>
                  <a:pt x="1035" y="604"/>
                  <a:pt x="1035" y="604"/>
                </a:cubicBezTo>
                <a:cubicBezTo>
                  <a:pt x="1035" y="604"/>
                  <a:pt x="1035" y="604"/>
                  <a:pt x="1035" y="604"/>
                </a:cubicBezTo>
                <a:cubicBezTo>
                  <a:pt x="1035" y="604"/>
                  <a:pt x="1035" y="604"/>
                  <a:pt x="1034" y="604"/>
                </a:cubicBezTo>
                <a:cubicBezTo>
                  <a:pt x="1034" y="605"/>
                  <a:pt x="1034" y="605"/>
                  <a:pt x="1034" y="605"/>
                </a:cubicBezTo>
                <a:cubicBezTo>
                  <a:pt x="1033" y="605"/>
                  <a:pt x="1033" y="605"/>
                  <a:pt x="1033" y="605"/>
                </a:cubicBezTo>
                <a:cubicBezTo>
                  <a:pt x="1034" y="616"/>
                  <a:pt x="1034" y="616"/>
                  <a:pt x="1034" y="616"/>
                </a:cubicBezTo>
                <a:cubicBezTo>
                  <a:pt x="1033" y="625"/>
                  <a:pt x="1033" y="625"/>
                  <a:pt x="1033" y="625"/>
                </a:cubicBezTo>
                <a:cubicBezTo>
                  <a:pt x="1030" y="644"/>
                  <a:pt x="1030" y="644"/>
                  <a:pt x="1030" y="644"/>
                </a:cubicBezTo>
                <a:cubicBezTo>
                  <a:pt x="1030" y="644"/>
                  <a:pt x="1030" y="644"/>
                  <a:pt x="1030" y="644"/>
                </a:cubicBezTo>
                <a:cubicBezTo>
                  <a:pt x="1029" y="644"/>
                  <a:pt x="1029" y="644"/>
                  <a:pt x="1029" y="644"/>
                </a:cubicBezTo>
                <a:cubicBezTo>
                  <a:pt x="1029" y="645"/>
                  <a:pt x="1029" y="645"/>
                  <a:pt x="1029" y="645"/>
                </a:cubicBezTo>
                <a:cubicBezTo>
                  <a:pt x="1029" y="646"/>
                  <a:pt x="1029" y="646"/>
                  <a:pt x="1030" y="646"/>
                </a:cubicBezTo>
                <a:cubicBezTo>
                  <a:pt x="1030" y="646"/>
                  <a:pt x="1030" y="646"/>
                  <a:pt x="1030" y="646"/>
                </a:cubicBezTo>
                <a:cubicBezTo>
                  <a:pt x="1042" y="656"/>
                  <a:pt x="1042" y="656"/>
                  <a:pt x="1042" y="656"/>
                </a:cubicBezTo>
                <a:cubicBezTo>
                  <a:pt x="1046" y="661"/>
                  <a:pt x="1046" y="661"/>
                  <a:pt x="1046" y="661"/>
                </a:cubicBezTo>
                <a:cubicBezTo>
                  <a:pt x="1045" y="667"/>
                  <a:pt x="1045" y="667"/>
                  <a:pt x="1045" y="667"/>
                </a:cubicBezTo>
                <a:cubicBezTo>
                  <a:pt x="1044" y="667"/>
                  <a:pt x="1044" y="667"/>
                  <a:pt x="1044" y="667"/>
                </a:cubicBezTo>
                <a:cubicBezTo>
                  <a:pt x="1040" y="680"/>
                  <a:pt x="1040" y="680"/>
                  <a:pt x="1040" y="680"/>
                </a:cubicBezTo>
                <a:cubicBezTo>
                  <a:pt x="1040" y="681"/>
                  <a:pt x="1040" y="681"/>
                  <a:pt x="1041" y="681"/>
                </a:cubicBezTo>
                <a:cubicBezTo>
                  <a:pt x="1041" y="682"/>
                  <a:pt x="1041" y="682"/>
                  <a:pt x="1041" y="682"/>
                </a:cubicBezTo>
                <a:cubicBezTo>
                  <a:pt x="1041" y="682"/>
                  <a:pt x="1041" y="682"/>
                  <a:pt x="1041" y="682"/>
                </a:cubicBezTo>
                <a:cubicBezTo>
                  <a:pt x="1041" y="682"/>
                  <a:pt x="1041" y="682"/>
                  <a:pt x="1041" y="682"/>
                </a:cubicBezTo>
                <a:cubicBezTo>
                  <a:pt x="1044" y="691"/>
                  <a:pt x="1044" y="691"/>
                  <a:pt x="1044" y="691"/>
                </a:cubicBezTo>
                <a:cubicBezTo>
                  <a:pt x="1039" y="695"/>
                  <a:pt x="1039" y="695"/>
                  <a:pt x="1039" y="695"/>
                </a:cubicBezTo>
                <a:cubicBezTo>
                  <a:pt x="1036" y="696"/>
                  <a:pt x="1036" y="696"/>
                  <a:pt x="1036" y="696"/>
                </a:cubicBezTo>
                <a:cubicBezTo>
                  <a:pt x="1036" y="696"/>
                  <a:pt x="1036" y="696"/>
                  <a:pt x="1036" y="696"/>
                </a:cubicBezTo>
                <a:cubicBezTo>
                  <a:pt x="1035" y="697"/>
                  <a:pt x="1035" y="697"/>
                  <a:pt x="1035" y="697"/>
                </a:cubicBezTo>
                <a:cubicBezTo>
                  <a:pt x="1035" y="697"/>
                  <a:pt x="1035" y="697"/>
                  <a:pt x="1035" y="698"/>
                </a:cubicBezTo>
                <a:cubicBezTo>
                  <a:pt x="1031" y="710"/>
                  <a:pt x="1031" y="710"/>
                  <a:pt x="1031" y="710"/>
                </a:cubicBezTo>
                <a:cubicBezTo>
                  <a:pt x="1031" y="710"/>
                  <a:pt x="1031" y="710"/>
                  <a:pt x="1031" y="710"/>
                </a:cubicBezTo>
                <a:cubicBezTo>
                  <a:pt x="1031" y="711"/>
                  <a:pt x="1031" y="711"/>
                  <a:pt x="1031" y="711"/>
                </a:cubicBezTo>
                <a:cubicBezTo>
                  <a:pt x="1033" y="720"/>
                  <a:pt x="1033" y="720"/>
                  <a:pt x="1033" y="720"/>
                </a:cubicBezTo>
                <a:cubicBezTo>
                  <a:pt x="1030" y="732"/>
                  <a:pt x="1030" y="732"/>
                  <a:pt x="1030" y="732"/>
                </a:cubicBezTo>
                <a:cubicBezTo>
                  <a:pt x="1029" y="735"/>
                  <a:pt x="1029" y="735"/>
                  <a:pt x="1029" y="735"/>
                </a:cubicBezTo>
                <a:cubicBezTo>
                  <a:pt x="1029" y="735"/>
                  <a:pt x="1029" y="736"/>
                  <a:pt x="1029" y="736"/>
                </a:cubicBezTo>
                <a:cubicBezTo>
                  <a:pt x="1030" y="746"/>
                  <a:pt x="1030" y="746"/>
                  <a:pt x="1030" y="746"/>
                </a:cubicBezTo>
                <a:cubicBezTo>
                  <a:pt x="1030" y="746"/>
                  <a:pt x="1030" y="746"/>
                  <a:pt x="1030" y="747"/>
                </a:cubicBezTo>
                <a:cubicBezTo>
                  <a:pt x="1035" y="753"/>
                  <a:pt x="1035" y="753"/>
                  <a:pt x="1035" y="753"/>
                </a:cubicBezTo>
                <a:cubicBezTo>
                  <a:pt x="1032" y="765"/>
                  <a:pt x="1032" y="765"/>
                  <a:pt x="1032" y="765"/>
                </a:cubicBezTo>
                <a:cubicBezTo>
                  <a:pt x="1032" y="765"/>
                  <a:pt x="1032" y="766"/>
                  <a:pt x="1032" y="766"/>
                </a:cubicBezTo>
                <a:cubicBezTo>
                  <a:pt x="1027" y="781"/>
                  <a:pt x="1027" y="781"/>
                  <a:pt x="1027" y="781"/>
                </a:cubicBezTo>
                <a:cubicBezTo>
                  <a:pt x="1027" y="781"/>
                  <a:pt x="1027" y="781"/>
                  <a:pt x="1027" y="782"/>
                </a:cubicBezTo>
                <a:cubicBezTo>
                  <a:pt x="1036" y="814"/>
                  <a:pt x="1036" y="814"/>
                  <a:pt x="1036" y="814"/>
                </a:cubicBezTo>
                <a:cubicBezTo>
                  <a:pt x="1032" y="821"/>
                  <a:pt x="1032" y="821"/>
                  <a:pt x="1032" y="821"/>
                </a:cubicBezTo>
                <a:cubicBezTo>
                  <a:pt x="1032" y="821"/>
                  <a:pt x="1032" y="821"/>
                  <a:pt x="1032" y="821"/>
                </a:cubicBezTo>
                <a:cubicBezTo>
                  <a:pt x="1032" y="827"/>
                  <a:pt x="1032" y="827"/>
                  <a:pt x="1032" y="827"/>
                </a:cubicBezTo>
                <a:cubicBezTo>
                  <a:pt x="1032" y="828"/>
                  <a:pt x="1032" y="828"/>
                  <a:pt x="1032" y="828"/>
                </a:cubicBezTo>
                <a:cubicBezTo>
                  <a:pt x="1047" y="853"/>
                  <a:pt x="1047" y="853"/>
                  <a:pt x="1047" y="853"/>
                </a:cubicBezTo>
                <a:cubicBezTo>
                  <a:pt x="1048" y="855"/>
                  <a:pt x="1048" y="855"/>
                  <a:pt x="1048" y="855"/>
                </a:cubicBezTo>
                <a:cubicBezTo>
                  <a:pt x="1055" y="871"/>
                  <a:pt x="1055" y="871"/>
                  <a:pt x="1055" y="871"/>
                </a:cubicBezTo>
                <a:cubicBezTo>
                  <a:pt x="1056" y="899"/>
                  <a:pt x="1056" y="899"/>
                  <a:pt x="1056" y="899"/>
                </a:cubicBezTo>
                <a:cubicBezTo>
                  <a:pt x="1058" y="917"/>
                  <a:pt x="1058" y="917"/>
                  <a:pt x="1058" y="917"/>
                </a:cubicBezTo>
                <a:cubicBezTo>
                  <a:pt x="1058" y="918"/>
                  <a:pt x="1058" y="918"/>
                  <a:pt x="1058" y="918"/>
                </a:cubicBezTo>
                <a:cubicBezTo>
                  <a:pt x="1058" y="918"/>
                  <a:pt x="1058" y="918"/>
                  <a:pt x="1058" y="919"/>
                </a:cubicBezTo>
                <a:cubicBezTo>
                  <a:pt x="1069" y="934"/>
                  <a:pt x="1069" y="934"/>
                  <a:pt x="1069" y="934"/>
                </a:cubicBezTo>
                <a:cubicBezTo>
                  <a:pt x="1069" y="941"/>
                  <a:pt x="1069" y="941"/>
                  <a:pt x="1069" y="941"/>
                </a:cubicBezTo>
                <a:cubicBezTo>
                  <a:pt x="1069" y="942"/>
                  <a:pt x="1069" y="942"/>
                  <a:pt x="1069" y="942"/>
                </a:cubicBezTo>
                <a:cubicBezTo>
                  <a:pt x="1071" y="954"/>
                  <a:pt x="1071" y="954"/>
                  <a:pt x="1071" y="954"/>
                </a:cubicBezTo>
                <a:cubicBezTo>
                  <a:pt x="1071" y="955"/>
                  <a:pt x="1071" y="955"/>
                  <a:pt x="1072" y="955"/>
                </a:cubicBezTo>
                <a:cubicBezTo>
                  <a:pt x="1077" y="956"/>
                  <a:pt x="1077" y="956"/>
                  <a:pt x="1077" y="956"/>
                </a:cubicBezTo>
                <a:cubicBezTo>
                  <a:pt x="1077" y="956"/>
                  <a:pt x="1080" y="960"/>
                  <a:pt x="1080" y="960"/>
                </a:cubicBezTo>
                <a:cubicBezTo>
                  <a:pt x="1081" y="964"/>
                  <a:pt x="1081" y="964"/>
                  <a:pt x="1081" y="964"/>
                </a:cubicBezTo>
                <a:cubicBezTo>
                  <a:pt x="1080" y="972"/>
                  <a:pt x="1080" y="972"/>
                  <a:pt x="1080" y="972"/>
                </a:cubicBezTo>
                <a:cubicBezTo>
                  <a:pt x="1079" y="976"/>
                  <a:pt x="1079" y="976"/>
                  <a:pt x="1079" y="976"/>
                </a:cubicBezTo>
                <a:cubicBezTo>
                  <a:pt x="1075" y="979"/>
                  <a:pt x="1075" y="979"/>
                  <a:pt x="1075" y="979"/>
                </a:cubicBezTo>
                <a:cubicBezTo>
                  <a:pt x="1075" y="979"/>
                  <a:pt x="1075" y="980"/>
                  <a:pt x="1075" y="980"/>
                </a:cubicBezTo>
                <a:cubicBezTo>
                  <a:pt x="1068" y="997"/>
                  <a:pt x="1068" y="997"/>
                  <a:pt x="1068" y="997"/>
                </a:cubicBezTo>
                <a:cubicBezTo>
                  <a:pt x="1068" y="997"/>
                  <a:pt x="1068" y="997"/>
                  <a:pt x="1068" y="997"/>
                </a:cubicBezTo>
                <a:cubicBezTo>
                  <a:pt x="1070" y="1007"/>
                  <a:pt x="1070" y="1007"/>
                  <a:pt x="1070" y="1007"/>
                </a:cubicBezTo>
                <a:cubicBezTo>
                  <a:pt x="1066" y="1020"/>
                  <a:pt x="1066" y="1020"/>
                  <a:pt x="1066" y="1020"/>
                </a:cubicBezTo>
                <a:cubicBezTo>
                  <a:pt x="1062" y="1053"/>
                  <a:pt x="1062" y="1053"/>
                  <a:pt x="1062" y="1053"/>
                </a:cubicBezTo>
                <a:cubicBezTo>
                  <a:pt x="1062" y="1057"/>
                  <a:pt x="1062" y="1057"/>
                  <a:pt x="1062" y="1057"/>
                </a:cubicBezTo>
                <a:cubicBezTo>
                  <a:pt x="1062" y="1058"/>
                  <a:pt x="1062" y="1058"/>
                  <a:pt x="1062" y="1058"/>
                </a:cubicBezTo>
                <a:cubicBezTo>
                  <a:pt x="1056" y="1070"/>
                  <a:pt x="1056" y="1070"/>
                  <a:pt x="1056" y="1070"/>
                </a:cubicBezTo>
                <a:cubicBezTo>
                  <a:pt x="1049" y="1078"/>
                  <a:pt x="1049" y="1078"/>
                  <a:pt x="1049" y="1078"/>
                </a:cubicBezTo>
                <a:cubicBezTo>
                  <a:pt x="1044" y="1078"/>
                  <a:pt x="1044" y="1078"/>
                  <a:pt x="1044" y="1078"/>
                </a:cubicBezTo>
                <a:cubicBezTo>
                  <a:pt x="1031" y="1078"/>
                  <a:pt x="1031" y="1078"/>
                  <a:pt x="1031" y="1078"/>
                </a:cubicBezTo>
                <a:cubicBezTo>
                  <a:pt x="1014" y="1068"/>
                  <a:pt x="1014" y="1068"/>
                  <a:pt x="1014" y="1068"/>
                </a:cubicBezTo>
                <a:cubicBezTo>
                  <a:pt x="1014" y="1068"/>
                  <a:pt x="1014" y="1068"/>
                  <a:pt x="1014" y="1068"/>
                </a:cubicBezTo>
                <a:cubicBezTo>
                  <a:pt x="1013" y="1068"/>
                  <a:pt x="1013" y="1068"/>
                  <a:pt x="1013" y="1068"/>
                </a:cubicBezTo>
                <a:cubicBezTo>
                  <a:pt x="1013" y="1068"/>
                  <a:pt x="1013" y="1068"/>
                  <a:pt x="1013" y="1068"/>
                </a:cubicBezTo>
                <a:cubicBezTo>
                  <a:pt x="995" y="1081"/>
                  <a:pt x="995" y="1081"/>
                  <a:pt x="995" y="1081"/>
                </a:cubicBezTo>
                <a:cubicBezTo>
                  <a:pt x="991" y="1086"/>
                  <a:pt x="991" y="1086"/>
                  <a:pt x="991" y="1086"/>
                </a:cubicBezTo>
                <a:cubicBezTo>
                  <a:pt x="982" y="1097"/>
                  <a:pt x="982" y="1097"/>
                  <a:pt x="982" y="1097"/>
                </a:cubicBezTo>
                <a:cubicBezTo>
                  <a:pt x="962" y="1117"/>
                  <a:pt x="962" y="1117"/>
                  <a:pt x="962" y="1117"/>
                </a:cubicBezTo>
                <a:cubicBezTo>
                  <a:pt x="959" y="1121"/>
                  <a:pt x="959" y="1121"/>
                  <a:pt x="959" y="1121"/>
                </a:cubicBezTo>
                <a:cubicBezTo>
                  <a:pt x="952" y="1131"/>
                  <a:pt x="952" y="1131"/>
                  <a:pt x="952" y="1131"/>
                </a:cubicBezTo>
                <a:cubicBezTo>
                  <a:pt x="952" y="1131"/>
                  <a:pt x="952" y="1131"/>
                  <a:pt x="952" y="1132"/>
                </a:cubicBezTo>
                <a:cubicBezTo>
                  <a:pt x="951" y="1138"/>
                  <a:pt x="951" y="1138"/>
                  <a:pt x="951" y="1138"/>
                </a:cubicBezTo>
                <a:cubicBezTo>
                  <a:pt x="949" y="1147"/>
                  <a:pt x="949" y="1147"/>
                  <a:pt x="949" y="1147"/>
                </a:cubicBezTo>
                <a:cubicBezTo>
                  <a:pt x="944" y="1157"/>
                  <a:pt x="944" y="1157"/>
                  <a:pt x="944" y="1157"/>
                </a:cubicBezTo>
                <a:cubicBezTo>
                  <a:pt x="935" y="1165"/>
                  <a:pt x="935" y="1165"/>
                  <a:pt x="935" y="1165"/>
                </a:cubicBezTo>
                <a:cubicBezTo>
                  <a:pt x="934" y="1166"/>
                  <a:pt x="934" y="1166"/>
                  <a:pt x="934" y="1166"/>
                </a:cubicBezTo>
                <a:cubicBezTo>
                  <a:pt x="934" y="1166"/>
                  <a:pt x="934" y="1167"/>
                  <a:pt x="934" y="1167"/>
                </a:cubicBezTo>
                <a:cubicBezTo>
                  <a:pt x="931" y="1208"/>
                  <a:pt x="931" y="1208"/>
                  <a:pt x="931" y="1208"/>
                </a:cubicBezTo>
                <a:cubicBezTo>
                  <a:pt x="933" y="1223"/>
                  <a:pt x="933" y="1223"/>
                  <a:pt x="933" y="1223"/>
                </a:cubicBezTo>
                <a:cubicBezTo>
                  <a:pt x="934" y="1226"/>
                  <a:pt x="934" y="1226"/>
                  <a:pt x="934" y="1226"/>
                </a:cubicBezTo>
                <a:cubicBezTo>
                  <a:pt x="934" y="1226"/>
                  <a:pt x="934" y="1226"/>
                  <a:pt x="934" y="1226"/>
                </a:cubicBezTo>
                <a:cubicBezTo>
                  <a:pt x="934" y="1226"/>
                  <a:pt x="934" y="1226"/>
                  <a:pt x="934" y="1227"/>
                </a:cubicBezTo>
                <a:cubicBezTo>
                  <a:pt x="938" y="1236"/>
                  <a:pt x="938" y="1236"/>
                  <a:pt x="938" y="1236"/>
                </a:cubicBezTo>
                <a:cubicBezTo>
                  <a:pt x="934" y="1244"/>
                  <a:pt x="934" y="1244"/>
                  <a:pt x="934" y="1244"/>
                </a:cubicBezTo>
                <a:cubicBezTo>
                  <a:pt x="934" y="1244"/>
                  <a:pt x="934" y="1244"/>
                  <a:pt x="934" y="1244"/>
                </a:cubicBezTo>
                <a:cubicBezTo>
                  <a:pt x="934" y="1246"/>
                  <a:pt x="934" y="1246"/>
                  <a:pt x="934" y="1246"/>
                </a:cubicBezTo>
                <a:cubicBezTo>
                  <a:pt x="936" y="1257"/>
                  <a:pt x="936" y="1257"/>
                  <a:pt x="936" y="1257"/>
                </a:cubicBezTo>
                <a:cubicBezTo>
                  <a:pt x="936" y="1257"/>
                  <a:pt x="937" y="1267"/>
                  <a:pt x="937" y="1267"/>
                </a:cubicBezTo>
                <a:cubicBezTo>
                  <a:pt x="937" y="1269"/>
                  <a:pt x="937" y="1269"/>
                  <a:pt x="937" y="1269"/>
                </a:cubicBezTo>
                <a:cubicBezTo>
                  <a:pt x="938" y="1272"/>
                  <a:pt x="938" y="1272"/>
                  <a:pt x="938" y="1272"/>
                </a:cubicBezTo>
                <a:cubicBezTo>
                  <a:pt x="938" y="1272"/>
                  <a:pt x="940" y="1277"/>
                  <a:pt x="940" y="1277"/>
                </a:cubicBezTo>
                <a:cubicBezTo>
                  <a:pt x="940" y="1277"/>
                  <a:pt x="940" y="1277"/>
                  <a:pt x="940" y="1277"/>
                </a:cubicBezTo>
                <a:cubicBezTo>
                  <a:pt x="944" y="1293"/>
                  <a:pt x="944" y="1293"/>
                  <a:pt x="944" y="1293"/>
                </a:cubicBezTo>
                <a:cubicBezTo>
                  <a:pt x="943" y="1295"/>
                  <a:pt x="943" y="1295"/>
                  <a:pt x="943" y="1295"/>
                </a:cubicBezTo>
                <a:cubicBezTo>
                  <a:pt x="937" y="1303"/>
                  <a:pt x="937" y="1303"/>
                  <a:pt x="937" y="1303"/>
                </a:cubicBezTo>
                <a:cubicBezTo>
                  <a:pt x="937" y="1303"/>
                  <a:pt x="936" y="1303"/>
                  <a:pt x="936" y="1304"/>
                </a:cubicBezTo>
                <a:cubicBezTo>
                  <a:pt x="930" y="1311"/>
                  <a:pt x="930" y="1311"/>
                  <a:pt x="930" y="1311"/>
                </a:cubicBezTo>
                <a:cubicBezTo>
                  <a:pt x="914" y="1322"/>
                  <a:pt x="914" y="1322"/>
                  <a:pt x="914" y="1322"/>
                </a:cubicBezTo>
                <a:cubicBezTo>
                  <a:pt x="902" y="1320"/>
                  <a:pt x="902" y="1320"/>
                  <a:pt x="902" y="1320"/>
                </a:cubicBezTo>
                <a:cubicBezTo>
                  <a:pt x="901" y="1320"/>
                  <a:pt x="901" y="1320"/>
                  <a:pt x="901" y="1320"/>
                </a:cubicBezTo>
                <a:cubicBezTo>
                  <a:pt x="901" y="1320"/>
                  <a:pt x="901" y="1320"/>
                  <a:pt x="901" y="1321"/>
                </a:cubicBezTo>
                <a:cubicBezTo>
                  <a:pt x="895" y="1326"/>
                  <a:pt x="895" y="1326"/>
                  <a:pt x="895" y="1326"/>
                </a:cubicBezTo>
                <a:cubicBezTo>
                  <a:pt x="895" y="1326"/>
                  <a:pt x="891" y="1332"/>
                  <a:pt x="891" y="1332"/>
                </a:cubicBezTo>
                <a:cubicBezTo>
                  <a:pt x="890" y="1332"/>
                  <a:pt x="890" y="1332"/>
                  <a:pt x="890" y="1333"/>
                </a:cubicBezTo>
                <a:cubicBezTo>
                  <a:pt x="892" y="1361"/>
                  <a:pt x="892" y="1361"/>
                  <a:pt x="892" y="1361"/>
                </a:cubicBezTo>
                <a:cubicBezTo>
                  <a:pt x="893" y="1372"/>
                  <a:pt x="893" y="1372"/>
                  <a:pt x="893" y="1372"/>
                </a:cubicBezTo>
                <a:cubicBezTo>
                  <a:pt x="880" y="1369"/>
                  <a:pt x="880" y="1369"/>
                  <a:pt x="880" y="1369"/>
                </a:cubicBezTo>
                <a:cubicBezTo>
                  <a:pt x="868" y="1347"/>
                  <a:pt x="868" y="1347"/>
                  <a:pt x="868" y="1347"/>
                </a:cubicBezTo>
                <a:cubicBezTo>
                  <a:pt x="861" y="1335"/>
                  <a:pt x="861" y="1335"/>
                  <a:pt x="861" y="1335"/>
                </a:cubicBezTo>
                <a:cubicBezTo>
                  <a:pt x="857" y="1327"/>
                  <a:pt x="857" y="1327"/>
                  <a:pt x="857" y="1327"/>
                </a:cubicBezTo>
                <a:cubicBezTo>
                  <a:pt x="853" y="1320"/>
                  <a:pt x="853" y="1320"/>
                  <a:pt x="853" y="1320"/>
                </a:cubicBezTo>
                <a:cubicBezTo>
                  <a:pt x="850" y="1314"/>
                  <a:pt x="850" y="1314"/>
                  <a:pt x="850" y="1314"/>
                </a:cubicBezTo>
                <a:cubicBezTo>
                  <a:pt x="850" y="1313"/>
                  <a:pt x="849" y="1313"/>
                  <a:pt x="849" y="1313"/>
                </a:cubicBezTo>
                <a:cubicBezTo>
                  <a:pt x="827" y="1303"/>
                  <a:pt x="827" y="1303"/>
                  <a:pt x="827" y="1303"/>
                </a:cubicBezTo>
                <a:cubicBezTo>
                  <a:pt x="823" y="1300"/>
                  <a:pt x="823" y="1300"/>
                  <a:pt x="823" y="1300"/>
                </a:cubicBezTo>
                <a:cubicBezTo>
                  <a:pt x="793" y="1285"/>
                  <a:pt x="793" y="1285"/>
                  <a:pt x="793" y="1285"/>
                </a:cubicBezTo>
                <a:cubicBezTo>
                  <a:pt x="793" y="1285"/>
                  <a:pt x="793" y="1285"/>
                  <a:pt x="793" y="1285"/>
                </a:cubicBezTo>
                <a:cubicBezTo>
                  <a:pt x="783" y="1283"/>
                  <a:pt x="783" y="1283"/>
                  <a:pt x="783" y="1283"/>
                </a:cubicBezTo>
                <a:cubicBezTo>
                  <a:pt x="762" y="1279"/>
                  <a:pt x="762" y="1279"/>
                  <a:pt x="762" y="1279"/>
                </a:cubicBezTo>
                <a:cubicBezTo>
                  <a:pt x="758" y="1279"/>
                  <a:pt x="758" y="1279"/>
                  <a:pt x="758" y="1279"/>
                </a:cubicBezTo>
                <a:cubicBezTo>
                  <a:pt x="750" y="1278"/>
                  <a:pt x="750" y="1278"/>
                  <a:pt x="750" y="1278"/>
                </a:cubicBezTo>
                <a:cubicBezTo>
                  <a:pt x="740" y="1276"/>
                  <a:pt x="740" y="1276"/>
                  <a:pt x="740" y="1276"/>
                </a:cubicBezTo>
                <a:cubicBezTo>
                  <a:pt x="730" y="1275"/>
                  <a:pt x="730" y="1275"/>
                  <a:pt x="730" y="1275"/>
                </a:cubicBezTo>
                <a:cubicBezTo>
                  <a:pt x="700" y="1271"/>
                  <a:pt x="700" y="1271"/>
                  <a:pt x="700" y="1271"/>
                </a:cubicBezTo>
                <a:cubicBezTo>
                  <a:pt x="684" y="1265"/>
                  <a:pt x="684" y="1265"/>
                  <a:pt x="684" y="1265"/>
                </a:cubicBezTo>
                <a:cubicBezTo>
                  <a:pt x="670" y="1253"/>
                  <a:pt x="670" y="1253"/>
                  <a:pt x="670" y="1253"/>
                </a:cubicBezTo>
                <a:cubicBezTo>
                  <a:pt x="670" y="1253"/>
                  <a:pt x="670" y="1253"/>
                  <a:pt x="670" y="1253"/>
                </a:cubicBezTo>
                <a:cubicBezTo>
                  <a:pt x="653" y="1248"/>
                  <a:pt x="653" y="1248"/>
                  <a:pt x="653" y="1248"/>
                </a:cubicBezTo>
                <a:cubicBezTo>
                  <a:pt x="651" y="1221"/>
                  <a:pt x="651" y="1221"/>
                  <a:pt x="651" y="1221"/>
                </a:cubicBezTo>
                <a:cubicBezTo>
                  <a:pt x="651" y="1220"/>
                  <a:pt x="651" y="1220"/>
                  <a:pt x="651" y="1220"/>
                </a:cubicBezTo>
                <a:cubicBezTo>
                  <a:pt x="650" y="1220"/>
                  <a:pt x="650" y="1220"/>
                  <a:pt x="650" y="1220"/>
                </a:cubicBezTo>
                <a:cubicBezTo>
                  <a:pt x="628" y="1231"/>
                  <a:pt x="628" y="1231"/>
                  <a:pt x="628" y="1231"/>
                </a:cubicBezTo>
                <a:cubicBezTo>
                  <a:pt x="607" y="1209"/>
                  <a:pt x="607" y="1209"/>
                  <a:pt x="607" y="1209"/>
                </a:cubicBezTo>
                <a:cubicBezTo>
                  <a:pt x="596" y="1198"/>
                  <a:pt x="596" y="1198"/>
                  <a:pt x="596" y="1198"/>
                </a:cubicBezTo>
                <a:cubicBezTo>
                  <a:pt x="596" y="1197"/>
                  <a:pt x="596" y="1197"/>
                  <a:pt x="596" y="1197"/>
                </a:cubicBezTo>
                <a:cubicBezTo>
                  <a:pt x="585" y="1197"/>
                  <a:pt x="585" y="1197"/>
                  <a:pt x="585" y="1197"/>
                </a:cubicBezTo>
                <a:cubicBezTo>
                  <a:pt x="562" y="1195"/>
                  <a:pt x="562" y="1195"/>
                  <a:pt x="562" y="1195"/>
                </a:cubicBezTo>
                <a:cubicBezTo>
                  <a:pt x="562" y="1195"/>
                  <a:pt x="562" y="1195"/>
                  <a:pt x="562" y="1195"/>
                </a:cubicBezTo>
                <a:cubicBezTo>
                  <a:pt x="547" y="1205"/>
                  <a:pt x="547" y="1205"/>
                  <a:pt x="547" y="1205"/>
                </a:cubicBezTo>
                <a:cubicBezTo>
                  <a:pt x="536" y="1213"/>
                  <a:pt x="536" y="1213"/>
                  <a:pt x="536" y="1213"/>
                </a:cubicBezTo>
                <a:cubicBezTo>
                  <a:pt x="536" y="1213"/>
                  <a:pt x="536" y="1213"/>
                  <a:pt x="536" y="1214"/>
                </a:cubicBezTo>
                <a:cubicBezTo>
                  <a:pt x="533" y="1240"/>
                  <a:pt x="533" y="1240"/>
                  <a:pt x="533" y="1240"/>
                </a:cubicBezTo>
                <a:cubicBezTo>
                  <a:pt x="532" y="1254"/>
                  <a:pt x="532" y="1254"/>
                  <a:pt x="532" y="1254"/>
                </a:cubicBezTo>
                <a:cubicBezTo>
                  <a:pt x="531" y="1269"/>
                  <a:pt x="531" y="1269"/>
                  <a:pt x="531" y="1269"/>
                </a:cubicBezTo>
                <a:cubicBezTo>
                  <a:pt x="520" y="1307"/>
                  <a:pt x="520" y="1307"/>
                  <a:pt x="520" y="1307"/>
                </a:cubicBezTo>
                <a:cubicBezTo>
                  <a:pt x="509" y="1310"/>
                  <a:pt x="509" y="1310"/>
                  <a:pt x="509" y="1310"/>
                </a:cubicBezTo>
                <a:cubicBezTo>
                  <a:pt x="484" y="1318"/>
                  <a:pt x="484" y="1318"/>
                  <a:pt x="484" y="1318"/>
                </a:cubicBezTo>
                <a:cubicBezTo>
                  <a:pt x="475" y="1320"/>
                  <a:pt x="475" y="1320"/>
                  <a:pt x="475" y="1320"/>
                </a:cubicBezTo>
                <a:cubicBezTo>
                  <a:pt x="473" y="1321"/>
                  <a:pt x="473" y="1321"/>
                  <a:pt x="473" y="1321"/>
                </a:cubicBezTo>
                <a:cubicBezTo>
                  <a:pt x="454" y="1327"/>
                  <a:pt x="454" y="1327"/>
                  <a:pt x="454" y="1327"/>
                </a:cubicBezTo>
                <a:cubicBezTo>
                  <a:pt x="454" y="1327"/>
                  <a:pt x="454" y="1327"/>
                  <a:pt x="454" y="1327"/>
                </a:cubicBezTo>
                <a:cubicBezTo>
                  <a:pt x="440" y="1338"/>
                  <a:pt x="440" y="1338"/>
                  <a:pt x="440" y="1338"/>
                </a:cubicBezTo>
                <a:cubicBezTo>
                  <a:pt x="433" y="1344"/>
                  <a:pt x="433" y="1344"/>
                  <a:pt x="433" y="1344"/>
                </a:cubicBezTo>
                <a:cubicBezTo>
                  <a:pt x="427" y="1349"/>
                  <a:pt x="427" y="1349"/>
                  <a:pt x="427" y="1349"/>
                </a:cubicBezTo>
                <a:cubicBezTo>
                  <a:pt x="422" y="1353"/>
                  <a:pt x="422" y="1353"/>
                  <a:pt x="422" y="1353"/>
                </a:cubicBezTo>
                <a:cubicBezTo>
                  <a:pt x="420" y="1355"/>
                  <a:pt x="420" y="1355"/>
                  <a:pt x="420" y="1355"/>
                </a:cubicBezTo>
                <a:cubicBezTo>
                  <a:pt x="416" y="1359"/>
                  <a:pt x="416" y="1359"/>
                  <a:pt x="416" y="1359"/>
                </a:cubicBezTo>
                <a:cubicBezTo>
                  <a:pt x="400" y="1373"/>
                  <a:pt x="400" y="1373"/>
                  <a:pt x="400" y="1373"/>
                </a:cubicBezTo>
                <a:cubicBezTo>
                  <a:pt x="396" y="1377"/>
                  <a:pt x="396" y="1377"/>
                  <a:pt x="396" y="1377"/>
                </a:cubicBezTo>
                <a:cubicBezTo>
                  <a:pt x="393" y="1379"/>
                  <a:pt x="393" y="1379"/>
                  <a:pt x="393" y="1379"/>
                </a:cubicBezTo>
                <a:cubicBezTo>
                  <a:pt x="382" y="1388"/>
                  <a:pt x="382" y="1388"/>
                  <a:pt x="382" y="1388"/>
                </a:cubicBezTo>
                <a:cubicBezTo>
                  <a:pt x="372" y="1377"/>
                  <a:pt x="372" y="1377"/>
                  <a:pt x="372" y="1377"/>
                </a:cubicBezTo>
                <a:cubicBezTo>
                  <a:pt x="360" y="1365"/>
                  <a:pt x="360" y="1365"/>
                  <a:pt x="360" y="1365"/>
                </a:cubicBezTo>
                <a:cubicBezTo>
                  <a:pt x="348" y="1352"/>
                  <a:pt x="348" y="1352"/>
                  <a:pt x="348" y="1352"/>
                </a:cubicBezTo>
                <a:cubicBezTo>
                  <a:pt x="346" y="1350"/>
                  <a:pt x="346" y="1350"/>
                  <a:pt x="346" y="1350"/>
                </a:cubicBezTo>
                <a:cubicBezTo>
                  <a:pt x="344" y="1348"/>
                  <a:pt x="344" y="1348"/>
                  <a:pt x="344" y="1348"/>
                </a:cubicBezTo>
                <a:cubicBezTo>
                  <a:pt x="341" y="1345"/>
                  <a:pt x="341" y="1345"/>
                  <a:pt x="341" y="1345"/>
                </a:cubicBezTo>
                <a:cubicBezTo>
                  <a:pt x="341" y="1344"/>
                  <a:pt x="341" y="1344"/>
                  <a:pt x="341" y="1344"/>
                </a:cubicBezTo>
                <a:cubicBezTo>
                  <a:pt x="341" y="1344"/>
                  <a:pt x="341" y="1344"/>
                  <a:pt x="340" y="1344"/>
                </a:cubicBezTo>
                <a:cubicBezTo>
                  <a:pt x="338" y="1345"/>
                  <a:pt x="338" y="1345"/>
                  <a:pt x="338" y="1345"/>
                </a:cubicBezTo>
                <a:cubicBezTo>
                  <a:pt x="330" y="1346"/>
                  <a:pt x="330" y="1346"/>
                  <a:pt x="330" y="1346"/>
                </a:cubicBezTo>
                <a:cubicBezTo>
                  <a:pt x="314" y="1348"/>
                  <a:pt x="314" y="1348"/>
                  <a:pt x="314" y="1348"/>
                </a:cubicBezTo>
                <a:cubicBezTo>
                  <a:pt x="291" y="1352"/>
                  <a:pt x="291" y="1352"/>
                  <a:pt x="291" y="1352"/>
                </a:cubicBezTo>
                <a:cubicBezTo>
                  <a:pt x="270" y="1355"/>
                  <a:pt x="270" y="1355"/>
                  <a:pt x="270" y="1355"/>
                </a:cubicBezTo>
                <a:cubicBezTo>
                  <a:pt x="253" y="1348"/>
                  <a:pt x="253" y="1348"/>
                  <a:pt x="253" y="1348"/>
                </a:cubicBezTo>
                <a:cubicBezTo>
                  <a:pt x="248" y="1347"/>
                  <a:pt x="248" y="1347"/>
                  <a:pt x="248" y="1347"/>
                </a:cubicBezTo>
                <a:cubicBezTo>
                  <a:pt x="244" y="1345"/>
                  <a:pt x="244" y="1345"/>
                  <a:pt x="244" y="1345"/>
                </a:cubicBezTo>
                <a:cubicBezTo>
                  <a:pt x="239" y="1343"/>
                  <a:pt x="239" y="1343"/>
                  <a:pt x="239" y="1343"/>
                </a:cubicBezTo>
                <a:cubicBezTo>
                  <a:pt x="235" y="1341"/>
                  <a:pt x="235" y="1341"/>
                  <a:pt x="235" y="1341"/>
                </a:cubicBezTo>
                <a:cubicBezTo>
                  <a:pt x="226" y="1338"/>
                  <a:pt x="226" y="1338"/>
                  <a:pt x="226" y="1338"/>
                </a:cubicBezTo>
                <a:cubicBezTo>
                  <a:pt x="225" y="1337"/>
                  <a:pt x="225" y="1337"/>
                  <a:pt x="225" y="1337"/>
                </a:cubicBezTo>
                <a:cubicBezTo>
                  <a:pt x="219" y="1335"/>
                  <a:pt x="219" y="1335"/>
                  <a:pt x="219" y="1335"/>
                </a:cubicBezTo>
                <a:cubicBezTo>
                  <a:pt x="211" y="1332"/>
                  <a:pt x="211" y="1332"/>
                  <a:pt x="211" y="1332"/>
                </a:cubicBezTo>
                <a:cubicBezTo>
                  <a:pt x="207" y="1330"/>
                  <a:pt x="207" y="1330"/>
                  <a:pt x="207" y="1330"/>
                </a:cubicBezTo>
                <a:cubicBezTo>
                  <a:pt x="188" y="1319"/>
                  <a:pt x="188" y="1319"/>
                  <a:pt x="188" y="1319"/>
                </a:cubicBezTo>
                <a:cubicBezTo>
                  <a:pt x="188" y="1319"/>
                  <a:pt x="187" y="1319"/>
                  <a:pt x="187" y="1319"/>
                </a:cubicBezTo>
                <a:cubicBezTo>
                  <a:pt x="175" y="1327"/>
                  <a:pt x="175" y="1327"/>
                  <a:pt x="175" y="1327"/>
                </a:cubicBezTo>
                <a:cubicBezTo>
                  <a:pt x="160" y="1337"/>
                  <a:pt x="160" y="1337"/>
                  <a:pt x="160" y="1337"/>
                </a:cubicBezTo>
                <a:cubicBezTo>
                  <a:pt x="157" y="1339"/>
                  <a:pt x="157" y="1339"/>
                  <a:pt x="157" y="1339"/>
                </a:cubicBezTo>
                <a:cubicBezTo>
                  <a:pt x="152" y="1342"/>
                  <a:pt x="152" y="1342"/>
                  <a:pt x="152" y="1342"/>
                </a:cubicBezTo>
                <a:cubicBezTo>
                  <a:pt x="144" y="1347"/>
                  <a:pt x="144" y="1347"/>
                  <a:pt x="144" y="1347"/>
                </a:cubicBezTo>
                <a:cubicBezTo>
                  <a:pt x="129" y="1278"/>
                  <a:pt x="129" y="1278"/>
                  <a:pt x="129" y="1278"/>
                </a:cubicBezTo>
                <a:cubicBezTo>
                  <a:pt x="125" y="1264"/>
                  <a:pt x="125" y="1264"/>
                  <a:pt x="125" y="1264"/>
                </a:cubicBezTo>
                <a:cubicBezTo>
                  <a:pt x="124" y="1261"/>
                  <a:pt x="124" y="1261"/>
                  <a:pt x="124" y="1261"/>
                </a:cubicBezTo>
                <a:cubicBezTo>
                  <a:pt x="124" y="1261"/>
                  <a:pt x="124" y="1261"/>
                  <a:pt x="124" y="1261"/>
                </a:cubicBezTo>
                <a:cubicBezTo>
                  <a:pt x="98" y="1227"/>
                  <a:pt x="98" y="1227"/>
                  <a:pt x="98" y="1227"/>
                </a:cubicBezTo>
                <a:cubicBezTo>
                  <a:pt x="73" y="1193"/>
                  <a:pt x="73" y="1193"/>
                  <a:pt x="73" y="1193"/>
                </a:cubicBezTo>
                <a:cubicBezTo>
                  <a:pt x="71" y="1185"/>
                  <a:pt x="71" y="1185"/>
                  <a:pt x="71" y="1185"/>
                </a:cubicBezTo>
                <a:cubicBezTo>
                  <a:pt x="69" y="1181"/>
                  <a:pt x="69" y="1181"/>
                  <a:pt x="69" y="1181"/>
                </a:cubicBezTo>
                <a:cubicBezTo>
                  <a:pt x="65" y="1164"/>
                  <a:pt x="65" y="1164"/>
                  <a:pt x="65" y="1164"/>
                </a:cubicBezTo>
                <a:cubicBezTo>
                  <a:pt x="65" y="1164"/>
                  <a:pt x="65" y="1164"/>
                  <a:pt x="65" y="1164"/>
                </a:cubicBezTo>
                <a:cubicBezTo>
                  <a:pt x="36" y="1126"/>
                  <a:pt x="36" y="1126"/>
                  <a:pt x="36" y="1126"/>
                </a:cubicBezTo>
                <a:cubicBezTo>
                  <a:pt x="31" y="1119"/>
                  <a:pt x="31" y="1119"/>
                  <a:pt x="31" y="1119"/>
                </a:cubicBezTo>
                <a:cubicBezTo>
                  <a:pt x="23" y="1108"/>
                  <a:pt x="23" y="1108"/>
                  <a:pt x="23" y="1108"/>
                </a:cubicBezTo>
                <a:cubicBezTo>
                  <a:pt x="13" y="1096"/>
                  <a:pt x="13" y="1096"/>
                  <a:pt x="13" y="1096"/>
                </a:cubicBezTo>
                <a:cubicBezTo>
                  <a:pt x="8" y="1088"/>
                  <a:pt x="8" y="1088"/>
                  <a:pt x="8" y="1088"/>
                </a:cubicBezTo>
                <a:cubicBezTo>
                  <a:pt x="0" y="1078"/>
                  <a:pt x="0" y="1078"/>
                  <a:pt x="0" y="1078"/>
                </a:cubicBezTo>
              </a:path>
            </a:pathLst>
          </a:custGeom>
          <a:noFill/>
          <a:ln w="46038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Rectangle 56">
            <a:extLst>
              <a:ext uri="{FF2B5EF4-FFF2-40B4-BE49-F238E27FC236}">
                <a16:creationId xmlns:a16="http://schemas.microsoft.com/office/drawing/2014/main" id="{C41F9752-8749-CEE7-F70F-DAAD63DDD2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8497" y="5314951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5612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57">
            <a:extLst>
              <a:ext uri="{FF2B5EF4-FFF2-40B4-BE49-F238E27FC236}">
                <a16:creationId xmlns:a16="http://schemas.microsoft.com/office/drawing/2014/main" id="{445819D3-E2DC-A25B-739E-858314D3ED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5793" y="4594226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5610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58">
            <a:extLst>
              <a:ext uri="{FF2B5EF4-FFF2-40B4-BE49-F238E27FC236}">
                <a16:creationId xmlns:a16="http://schemas.microsoft.com/office/drawing/2014/main" id="{A5488CDB-3760-B4A0-6AB1-D24CE05E8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1154" y="3448051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5622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59">
            <a:extLst>
              <a:ext uri="{FF2B5EF4-FFF2-40B4-BE49-F238E27FC236}">
                <a16:creationId xmlns:a16="http://schemas.microsoft.com/office/drawing/2014/main" id="{80C43E12-5340-479F-E88A-DC0505CC85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8769" y="3694114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5601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60">
            <a:extLst>
              <a:ext uri="{FF2B5EF4-FFF2-40B4-BE49-F238E27FC236}">
                <a16:creationId xmlns:a16="http://schemas.microsoft.com/office/drawing/2014/main" id="{2A30DB90-4B0F-5B98-40F7-D5B83BFB9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2518" y="2724151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5614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61">
            <a:extLst>
              <a:ext uri="{FF2B5EF4-FFF2-40B4-BE49-F238E27FC236}">
                <a16:creationId xmlns:a16="http://schemas.microsoft.com/office/drawing/2014/main" id="{C6A73399-8ECF-721C-1024-B0322F1A7E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8649" y="2182814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5616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62">
            <a:extLst>
              <a:ext uri="{FF2B5EF4-FFF2-40B4-BE49-F238E27FC236}">
                <a16:creationId xmlns:a16="http://schemas.microsoft.com/office/drawing/2014/main" id="{6D3CA45F-609E-9917-E787-20619713C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3707" y="2003426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5603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63">
            <a:extLst>
              <a:ext uri="{FF2B5EF4-FFF2-40B4-BE49-F238E27FC236}">
                <a16:creationId xmlns:a16="http://schemas.microsoft.com/office/drawing/2014/main" id="{3922DFFC-2965-FD75-5487-1066F65A9D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1263" y="1479551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5618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64">
            <a:extLst>
              <a:ext uri="{FF2B5EF4-FFF2-40B4-BE49-F238E27FC236}">
                <a16:creationId xmlns:a16="http://schemas.microsoft.com/office/drawing/2014/main" id="{3216A58A-506F-0ECB-74BE-436B10182D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6295" y="1060451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5620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65">
            <a:extLst>
              <a:ext uri="{FF2B5EF4-FFF2-40B4-BE49-F238E27FC236}">
                <a16:creationId xmlns:a16="http://schemas.microsoft.com/office/drawing/2014/main" id="{614723AB-8747-52F5-BA6C-FBDA64F63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0988" y="2362201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5624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66">
            <a:extLst>
              <a:ext uri="{FF2B5EF4-FFF2-40B4-BE49-F238E27FC236}">
                <a16:creationId xmlns:a16="http://schemas.microsoft.com/office/drawing/2014/main" id="{A37A1F40-CC4A-9FAC-6D92-4236F8E20A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5233" y="2287589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5628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67">
            <a:extLst>
              <a:ext uri="{FF2B5EF4-FFF2-40B4-BE49-F238E27FC236}">
                <a16:creationId xmlns:a16="http://schemas.microsoft.com/office/drawing/2014/main" id="{08047680-4925-969B-3540-86AE78D015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8869" y="769939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5626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68">
            <a:extLst>
              <a:ext uri="{FF2B5EF4-FFF2-40B4-BE49-F238E27FC236}">
                <a16:creationId xmlns:a16="http://schemas.microsoft.com/office/drawing/2014/main" id="{83CD1F3B-C211-48C2-5876-DDB2B3813D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3589" y="1250951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5630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69">
            <a:extLst>
              <a:ext uri="{FF2B5EF4-FFF2-40B4-BE49-F238E27FC236}">
                <a16:creationId xmlns:a16="http://schemas.microsoft.com/office/drawing/2014/main" id="{08D8E934-49FE-CB1D-13A8-D56EB89880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6382" y="1455739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5632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70">
            <a:extLst>
              <a:ext uri="{FF2B5EF4-FFF2-40B4-BE49-F238E27FC236}">
                <a16:creationId xmlns:a16="http://schemas.microsoft.com/office/drawing/2014/main" id="{341A15D8-DAF8-F707-61D2-DBDE4EE0A7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71075" y="1576389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5634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71">
            <a:extLst>
              <a:ext uri="{FF2B5EF4-FFF2-40B4-BE49-F238E27FC236}">
                <a16:creationId xmlns:a16="http://schemas.microsoft.com/office/drawing/2014/main" id="{EC63B632-4023-98F2-78B3-495695520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1782" y="2006601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5607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72">
            <a:extLst>
              <a:ext uri="{FF2B5EF4-FFF2-40B4-BE49-F238E27FC236}">
                <a16:creationId xmlns:a16="http://schemas.microsoft.com/office/drawing/2014/main" id="{A4C37B29-5364-5A39-6D62-EF257E9744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7535" y="3462339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5605</a:t>
            </a:r>
            <a:endParaRPr kumimoji="0" lang="nb-NO" altLang="nb-N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73">
            <a:extLst>
              <a:ext uri="{FF2B5EF4-FFF2-40B4-BE49-F238E27FC236}">
                <a16:creationId xmlns:a16="http://schemas.microsoft.com/office/drawing/2014/main" id="{1E06AD0A-E607-4D93-5F7C-E672947C34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4240" y="2300289"/>
            <a:ext cx="26511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5636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74">
            <a:extLst>
              <a:ext uri="{FF2B5EF4-FFF2-40B4-BE49-F238E27FC236}">
                <a16:creationId xmlns:a16="http://schemas.microsoft.com/office/drawing/2014/main" id="{AC447DBD-04F1-1FE1-6781-3F2CA113E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8769" y="3562351"/>
            <a:ext cx="150814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75">
            <a:extLst>
              <a:ext uri="{FF2B5EF4-FFF2-40B4-BE49-F238E27FC236}">
                <a16:creationId xmlns:a16="http://schemas.microsoft.com/office/drawing/2014/main" id="{992FF12B-F9A0-FD37-E47A-36AC591D16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4020" y="3562351"/>
            <a:ext cx="96838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76">
            <a:extLst>
              <a:ext uri="{FF2B5EF4-FFF2-40B4-BE49-F238E27FC236}">
                <a16:creationId xmlns:a16="http://schemas.microsoft.com/office/drawing/2014/main" id="{D38A427A-F16D-636E-7F94-86A02CD52A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532" y="3562351"/>
            <a:ext cx="11430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77">
            <a:extLst>
              <a:ext uri="{FF2B5EF4-FFF2-40B4-BE49-F238E27FC236}">
                <a16:creationId xmlns:a16="http://schemas.microsoft.com/office/drawing/2014/main" id="{ED77DE99-1110-2021-DF86-11D938FD91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305" y="2592389"/>
            <a:ext cx="34290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Loppa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78">
            <a:extLst>
              <a:ext uri="{FF2B5EF4-FFF2-40B4-BE49-F238E27FC236}">
                <a16:creationId xmlns:a16="http://schemas.microsoft.com/office/drawing/2014/main" id="{2C113246-20EA-DC31-2734-689B370CBD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1498" y="2054226"/>
            <a:ext cx="185739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79">
            <a:extLst>
              <a:ext uri="{FF2B5EF4-FFF2-40B4-BE49-F238E27FC236}">
                <a16:creationId xmlns:a16="http://schemas.microsoft.com/office/drawing/2014/main" id="{BD27BEE4-1971-EFE5-3F38-A0F10BDE8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6912" y="2054226"/>
            <a:ext cx="10636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80">
            <a:extLst>
              <a:ext uri="{FF2B5EF4-FFF2-40B4-BE49-F238E27FC236}">
                <a16:creationId xmlns:a16="http://schemas.microsoft.com/office/drawing/2014/main" id="{4860F3DA-D3E7-E7C2-AC60-A05E7E00FF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2950" y="2054226"/>
            <a:ext cx="188914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81">
            <a:extLst>
              <a:ext uri="{FF2B5EF4-FFF2-40B4-BE49-F238E27FC236}">
                <a16:creationId xmlns:a16="http://schemas.microsoft.com/office/drawing/2014/main" id="{267E7EFF-C274-D11E-F6CE-F6C87F0E7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9350" y="1349376"/>
            <a:ext cx="257177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Mås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82">
            <a:extLst>
              <a:ext uri="{FF2B5EF4-FFF2-40B4-BE49-F238E27FC236}">
                <a16:creationId xmlns:a16="http://schemas.microsoft.com/office/drawing/2014/main" id="{45CD4B03-01A4-C863-784F-E0F88ABE1A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7789" y="1349376"/>
            <a:ext cx="12065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83">
            <a:extLst>
              <a:ext uri="{FF2B5EF4-FFF2-40B4-BE49-F238E27FC236}">
                <a16:creationId xmlns:a16="http://schemas.microsoft.com/office/drawing/2014/main" id="{78E4A013-FAE5-771F-5592-76CD45250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4940" y="1349376"/>
            <a:ext cx="111126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84">
            <a:extLst>
              <a:ext uri="{FF2B5EF4-FFF2-40B4-BE49-F238E27FC236}">
                <a16:creationId xmlns:a16="http://schemas.microsoft.com/office/drawing/2014/main" id="{C318420E-C8C4-6556-B34C-873575ABF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6906" y="930276"/>
            <a:ext cx="193677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85">
            <a:extLst>
              <a:ext uri="{FF2B5EF4-FFF2-40B4-BE49-F238E27FC236}">
                <a16:creationId xmlns:a16="http://schemas.microsoft.com/office/drawing/2014/main" id="{97DCE13B-85F7-3629-2313-BE6C5F761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0257" y="930276"/>
            <a:ext cx="10001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86">
            <a:extLst>
              <a:ext uri="{FF2B5EF4-FFF2-40B4-BE49-F238E27FC236}">
                <a16:creationId xmlns:a16="http://schemas.microsoft.com/office/drawing/2014/main" id="{C0AB4FD6-7D6E-6C13-BFB6-A0DEF7A41A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8357" y="930276"/>
            <a:ext cx="12065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87">
            <a:extLst>
              <a:ext uri="{FF2B5EF4-FFF2-40B4-BE49-F238E27FC236}">
                <a16:creationId xmlns:a16="http://schemas.microsoft.com/office/drawing/2014/main" id="{B3E1F9F1-53AE-BE10-207D-0FDA96447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7095" y="930276"/>
            <a:ext cx="111126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88">
            <a:extLst>
              <a:ext uri="{FF2B5EF4-FFF2-40B4-BE49-F238E27FC236}">
                <a16:creationId xmlns:a16="http://schemas.microsoft.com/office/drawing/2014/main" id="{B88A7B8C-CD8F-AB84-3893-957B7AC9BA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9483" y="930276"/>
            <a:ext cx="233364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app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89">
            <a:extLst>
              <a:ext uri="{FF2B5EF4-FFF2-40B4-BE49-F238E27FC236}">
                <a16:creationId xmlns:a16="http://schemas.microsoft.com/office/drawing/2014/main" id="{C06341B9-1166-1EAE-391A-3369243FBA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7325" y="2233614"/>
            <a:ext cx="328615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Lebes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90">
            <a:extLst>
              <a:ext uri="{FF2B5EF4-FFF2-40B4-BE49-F238E27FC236}">
                <a16:creationId xmlns:a16="http://schemas.microsoft.com/office/drawing/2014/main" id="{4517DED0-C8CA-E20C-826B-4F0B714144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2439" y="2233614"/>
            <a:ext cx="12065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91">
            <a:extLst>
              <a:ext uri="{FF2B5EF4-FFF2-40B4-BE49-F238E27FC236}">
                <a16:creationId xmlns:a16="http://schemas.microsoft.com/office/drawing/2014/main" id="{938847FF-6EAF-3732-8EF1-68CB687DD9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2765" y="2233614"/>
            <a:ext cx="111126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92">
            <a:extLst>
              <a:ext uri="{FF2B5EF4-FFF2-40B4-BE49-F238E27FC236}">
                <a16:creationId xmlns:a16="http://schemas.microsoft.com/office/drawing/2014/main" id="{B1CEB389-99D2-845A-1E5B-58E0760727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9494" y="639764"/>
            <a:ext cx="185739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93">
            <a:extLst>
              <a:ext uri="{FF2B5EF4-FFF2-40B4-BE49-F238E27FC236}">
                <a16:creationId xmlns:a16="http://schemas.microsoft.com/office/drawing/2014/main" id="{69E3DFBC-BED9-600D-B19F-694C8FF8D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4907" y="639764"/>
            <a:ext cx="150814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94">
            <a:extLst>
              <a:ext uri="{FF2B5EF4-FFF2-40B4-BE49-F238E27FC236}">
                <a16:creationId xmlns:a16="http://schemas.microsoft.com/office/drawing/2014/main" id="{A9E85B60-4DC7-3ECB-3A0A-9561A03F59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3808" y="639764"/>
            <a:ext cx="188914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95">
            <a:extLst>
              <a:ext uri="{FF2B5EF4-FFF2-40B4-BE49-F238E27FC236}">
                <a16:creationId xmlns:a16="http://schemas.microsoft.com/office/drawing/2014/main" id="{280CA9DD-3A50-77C8-3597-363C3B8AD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5638" y="1122364"/>
            <a:ext cx="246064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Berl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96">
            <a:extLst>
              <a:ext uri="{FF2B5EF4-FFF2-40B4-BE49-F238E27FC236}">
                <a16:creationId xmlns:a16="http://schemas.microsoft.com/office/drawing/2014/main" id="{2ABAADB2-70EF-BEF0-7538-AC3DAFE16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1377" y="1122364"/>
            <a:ext cx="117476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97">
            <a:extLst>
              <a:ext uri="{FF2B5EF4-FFF2-40B4-BE49-F238E27FC236}">
                <a16:creationId xmlns:a16="http://schemas.microsoft.com/office/drawing/2014/main" id="{327BE6DD-E9E1-0A8C-A003-7B4752110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8527" y="1122364"/>
            <a:ext cx="111126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98">
            <a:extLst>
              <a:ext uri="{FF2B5EF4-FFF2-40B4-BE49-F238E27FC236}">
                <a16:creationId xmlns:a16="http://schemas.microsoft.com/office/drawing/2014/main" id="{2B5A4776-CC83-B6E1-3F57-84DD35E905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153" y="1122364"/>
            <a:ext cx="168276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99">
            <a:extLst>
              <a:ext uri="{FF2B5EF4-FFF2-40B4-BE49-F238E27FC236}">
                <a16:creationId xmlns:a16="http://schemas.microsoft.com/office/drawing/2014/main" id="{E7FA8321-E1DA-E3F8-1E33-8EBC424C96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8906" y="1327151"/>
            <a:ext cx="122238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100">
            <a:extLst>
              <a:ext uri="{FF2B5EF4-FFF2-40B4-BE49-F238E27FC236}">
                <a16:creationId xmlns:a16="http://schemas.microsoft.com/office/drawing/2014/main" id="{4D4C70F4-F694-D233-374B-BE20ABAB2A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2407" y="1327151"/>
            <a:ext cx="11430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101">
            <a:extLst>
              <a:ext uri="{FF2B5EF4-FFF2-40B4-BE49-F238E27FC236}">
                <a16:creationId xmlns:a16="http://schemas.microsoft.com/office/drawing/2014/main" id="{4756B2DE-5A25-FD06-1BA4-F511302E4F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6382" y="1327151"/>
            <a:ext cx="96838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102">
            <a:extLst>
              <a:ext uri="{FF2B5EF4-FFF2-40B4-BE49-F238E27FC236}">
                <a16:creationId xmlns:a16="http://schemas.microsoft.com/office/drawing/2014/main" id="{93D83132-920C-6E76-A4D4-8AA7F5A516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32895" y="1327151"/>
            <a:ext cx="10636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Rectangle 103">
            <a:extLst>
              <a:ext uri="{FF2B5EF4-FFF2-40B4-BE49-F238E27FC236}">
                <a16:creationId xmlns:a16="http://schemas.microsoft.com/office/drawing/2014/main" id="{9D28E9C2-273A-A3E3-E866-12DFFB1514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5758" y="1327151"/>
            <a:ext cx="182564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104">
            <a:extLst>
              <a:ext uri="{FF2B5EF4-FFF2-40B4-BE49-F238E27FC236}">
                <a16:creationId xmlns:a16="http://schemas.microsoft.com/office/drawing/2014/main" id="{2C31324B-01A5-026E-ED55-6670D427A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7996" y="1327151"/>
            <a:ext cx="10001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105">
            <a:extLst>
              <a:ext uri="{FF2B5EF4-FFF2-40B4-BE49-F238E27FC236}">
                <a16:creationId xmlns:a16="http://schemas.microsoft.com/office/drawing/2014/main" id="{EF59D38A-FC72-0FDA-970C-22AE9B6BB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6097" y="1327151"/>
            <a:ext cx="12065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106">
            <a:extLst>
              <a:ext uri="{FF2B5EF4-FFF2-40B4-BE49-F238E27FC236}">
                <a16:creationId xmlns:a16="http://schemas.microsoft.com/office/drawing/2014/main" id="{3F90B184-5A25-22C3-205A-597CD16057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4157" y="1874839"/>
            <a:ext cx="125414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107">
            <a:extLst>
              <a:ext uri="{FF2B5EF4-FFF2-40B4-BE49-F238E27FC236}">
                <a16:creationId xmlns:a16="http://schemas.microsoft.com/office/drawing/2014/main" id="{8373760C-1EBB-AAC6-6DBA-6B550096A3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32895" y="1874839"/>
            <a:ext cx="279402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adsø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108">
            <a:extLst>
              <a:ext uri="{FF2B5EF4-FFF2-40B4-BE49-F238E27FC236}">
                <a16:creationId xmlns:a16="http://schemas.microsoft.com/office/drawing/2014/main" id="{82F1E21D-4651-F2C9-5731-B2E6E942AE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9800" y="1446214"/>
            <a:ext cx="125414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109">
            <a:extLst>
              <a:ext uri="{FF2B5EF4-FFF2-40B4-BE49-F238E27FC236}">
                <a16:creationId xmlns:a16="http://schemas.microsoft.com/office/drawing/2014/main" id="{0065A6D8-6A1E-2293-BDAA-45409E983B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5363" y="1446214"/>
            <a:ext cx="11430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110">
            <a:extLst>
              <a:ext uri="{FF2B5EF4-FFF2-40B4-BE49-F238E27FC236}">
                <a16:creationId xmlns:a16="http://schemas.microsoft.com/office/drawing/2014/main" id="{DA9066A1-F69D-8184-35B8-9EE2C03E4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42513" y="1446214"/>
            <a:ext cx="10001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111">
            <a:extLst>
              <a:ext uri="{FF2B5EF4-FFF2-40B4-BE49-F238E27FC236}">
                <a16:creationId xmlns:a16="http://schemas.microsoft.com/office/drawing/2014/main" id="{238F99C4-FDBA-906C-DBB5-2F6A46F2D5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80613" y="1446214"/>
            <a:ext cx="179389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112">
            <a:extLst>
              <a:ext uri="{FF2B5EF4-FFF2-40B4-BE49-F238E27FC236}">
                <a16:creationId xmlns:a16="http://schemas.microsoft.com/office/drawing/2014/main" id="{E812FA3A-6667-F4C3-93C0-B49B90D8F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9570" y="3330576"/>
            <a:ext cx="174626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113">
            <a:extLst>
              <a:ext uri="{FF2B5EF4-FFF2-40B4-BE49-F238E27FC236}">
                <a16:creationId xmlns:a16="http://schemas.microsoft.com/office/drawing/2014/main" id="{BB5BD59F-20D4-A53B-5D6A-5C1F6634D8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2284" y="3330576"/>
            <a:ext cx="10001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114">
            <a:extLst>
              <a:ext uri="{FF2B5EF4-FFF2-40B4-BE49-F238E27FC236}">
                <a16:creationId xmlns:a16="http://schemas.microsoft.com/office/drawing/2014/main" id="{84CF6A7B-9BB3-0697-C33A-852BAB5A4F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7209" y="3330576"/>
            <a:ext cx="9366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115">
            <a:extLst>
              <a:ext uri="{FF2B5EF4-FFF2-40B4-BE49-F238E27FC236}">
                <a16:creationId xmlns:a16="http://schemas.microsoft.com/office/drawing/2014/main" id="{E65BEB47-F626-276C-BAD5-82B19E3DC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3722" y="3330576"/>
            <a:ext cx="125414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116">
            <a:extLst>
              <a:ext uri="{FF2B5EF4-FFF2-40B4-BE49-F238E27FC236}">
                <a16:creationId xmlns:a16="http://schemas.microsoft.com/office/drawing/2014/main" id="{74C8E2F6-206A-CEF2-09E5-3D58DE2D93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40872" y="3330576"/>
            <a:ext cx="11430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117">
            <a:extLst>
              <a:ext uri="{FF2B5EF4-FFF2-40B4-BE49-F238E27FC236}">
                <a16:creationId xmlns:a16="http://schemas.microsoft.com/office/drawing/2014/main" id="{12ACC119-3F8E-DED3-224A-AB0347BAF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4848" y="3330576"/>
            <a:ext cx="10001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118">
            <a:extLst>
              <a:ext uri="{FF2B5EF4-FFF2-40B4-BE49-F238E27FC236}">
                <a16:creationId xmlns:a16="http://schemas.microsoft.com/office/drawing/2014/main" id="{20CAFC5D-CB80-4F94-156D-630B0E3F3D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32948" y="3330576"/>
            <a:ext cx="174626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119">
            <a:extLst>
              <a:ext uri="{FF2B5EF4-FFF2-40B4-BE49-F238E27FC236}">
                <a16:creationId xmlns:a16="http://schemas.microsoft.com/office/drawing/2014/main" id="{6C9109C0-A562-2E41-09F8-ED5217129C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8837" y="3330576"/>
            <a:ext cx="11430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120">
            <a:extLst>
              <a:ext uri="{FF2B5EF4-FFF2-40B4-BE49-F238E27FC236}">
                <a16:creationId xmlns:a16="http://schemas.microsoft.com/office/drawing/2014/main" id="{FEB6503A-C007-0533-9F9A-272E006FE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1225" y="3330576"/>
            <a:ext cx="157164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121">
            <a:extLst>
              <a:ext uri="{FF2B5EF4-FFF2-40B4-BE49-F238E27FC236}">
                <a16:creationId xmlns:a16="http://schemas.microsoft.com/office/drawing/2014/main" id="{E3E298FD-66E8-C74E-6A7D-18D8A21310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5265" y="3094039"/>
            <a:ext cx="12065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122">
            <a:extLst>
              <a:ext uri="{FF2B5EF4-FFF2-40B4-BE49-F238E27FC236}">
                <a16:creationId xmlns:a16="http://schemas.microsoft.com/office/drawing/2014/main" id="{5354F518-A91E-605C-01BE-6C474C3E94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2416" y="3094039"/>
            <a:ext cx="12065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Rectangle 123">
            <a:extLst>
              <a:ext uri="{FF2B5EF4-FFF2-40B4-BE49-F238E27FC236}">
                <a16:creationId xmlns:a16="http://schemas.microsoft.com/office/drawing/2014/main" id="{AA77FDAD-C51F-AE7E-3E72-B51284589A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1154" y="3094039"/>
            <a:ext cx="10001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Rectangle 124">
            <a:extLst>
              <a:ext uri="{FF2B5EF4-FFF2-40B4-BE49-F238E27FC236}">
                <a16:creationId xmlns:a16="http://schemas.microsoft.com/office/drawing/2014/main" id="{EF3DE6D5-2540-6CD4-77C0-5CB391317C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254" y="3094039"/>
            <a:ext cx="219077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125">
            <a:extLst>
              <a:ext uri="{FF2B5EF4-FFF2-40B4-BE49-F238E27FC236}">
                <a16:creationId xmlns:a16="http://schemas.microsoft.com/office/drawing/2014/main" id="{D5BD19C2-261A-0B9A-43AB-182E95FFF6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8005" y="3094039"/>
            <a:ext cx="11430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126">
            <a:extLst>
              <a:ext uri="{FF2B5EF4-FFF2-40B4-BE49-F238E27FC236}">
                <a16:creationId xmlns:a16="http://schemas.microsoft.com/office/drawing/2014/main" id="{05B95DC1-7F25-7539-ACC4-87D2CA99C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0393" y="3094039"/>
            <a:ext cx="157164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127">
            <a:extLst>
              <a:ext uri="{FF2B5EF4-FFF2-40B4-BE49-F238E27FC236}">
                <a16:creationId xmlns:a16="http://schemas.microsoft.com/office/drawing/2014/main" id="{91082750-574F-0F13-52B6-6DAE13D4C3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65" y="3197226"/>
            <a:ext cx="12065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Rectangle 128">
            <a:extLst>
              <a:ext uri="{FF2B5EF4-FFF2-40B4-BE49-F238E27FC236}">
                <a16:creationId xmlns:a16="http://schemas.microsoft.com/office/drawing/2014/main" id="{0ED439AA-59D3-1C71-C922-A4268F94D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7816" y="3197226"/>
            <a:ext cx="12065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Rectangle 129">
            <a:extLst>
              <a:ext uri="{FF2B5EF4-FFF2-40B4-BE49-F238E27FC236}">
                <a16:creationId xmlns:a16="http://schemas.microsoft.com/office/drawing/2014/main" id="{4519E81A-843E-8BCA-3129-C22FB5D312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8141" y="3197226"/>
            <a:ext cx="10001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Rectangle 130">
            <a:extLst>
              <a:ext uri="{FF2B5EF4-FFF2-40B4-BE49-F238E27FC236}">
                <a16:creationId xmlns:a16="http://schemas.microsoft.com/office/drawing/2014/main" id="{0785603D-27E4-2723-E4D7-9F80A2D4DB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4654" y="3197226"/>
            <a:ext cx="32544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sá?gu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Rectangle 131">
            <a:extLst>
              <a:ext uri="{FF2B5EF4-FFF2-40B4-BE49-F238E27FC236}">
                <a16:creationId xmlns:a16="http://schemas.microsoft.com/office/drawing/2014/main" id="{FEF9180B-AAA0-CC0C-66D9-17F695F41C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65" y="3298826"/>
            <a:ext cx="12065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Rectangle 132">
            <a:extLst>
              <a:ext uri="{FF2B5EF4-FFF2-40B4-BE49-F238E27FC236}">
                <a16:creationId xmlns:a16="http://schemas.microsoft.com/office/drawing/2014/main" id="{163F51DD-66D5-5680-0122-3C8D3D25E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7816" y="3298826"/>
            <a:ext cx="12065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Rectangle 133">
            <a:extLst>
              <a:ext uri="{FF2B5EF4-FFF2-40B4-BE49-F238E27FC236}">
                <a16:creationId xmlns:a16="http://schemas.microsoft.com/office/drawing/2014/main" id="{CD9AC57C-0C44-22EE-2ED5-13B0F9DC6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8141" y="3298826"/>
            <a:ext cx="10001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Rectangle 134">
            <a:extLst>
              <a:ext uri="{FF2B5EF4-FFF2-40B4-BE49-F238E27FC236}">
                <a16:creationId xmlns:a16="http://schemas.microsoft.com/office/drawing/2014/main" id="{C29120B5-2DE3-D853-F2A6-D568A9FB2F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4654" y="3298826"/>
            <a:ext cx="296865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sanki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Rectangle 135">
            <a:extLst>
              <a:ext uri="{FF2B5EF4-FFF2-40B4-BE49-F238E27FC236}">
                <a16:creationId xmlns:a16="http://schemas.microsoft.com/office/drawing/2014/main" id="{FD1842DD-93E6-EE62-C1C6-E9ADF143E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7444" y="2054226"/>
            <a:ext cx="188914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Rectangle 136">
            <a:extLst>
              <a:ext uri="{FF2B5EF4-FFF2-40B4-BE49-F238E27FC236}">
                <a16:creationId xmlns:a16="http://schemas.microsoft.com/office/drawing/2014/main" id="{75948AA5-4D3C-00EF-F960-594B46213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6033" y="2054226"/>
            <a:ext cx="11430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Rectangle 137">
            <a:extLst>
              <a:ext uri="{FF2B5EF4-FFF2-40B4-BE49-F238E27FC236}">
                <a16:creationId xmlns:a16="http://schemas.microsoft.com/office/drawing/2014/main" id="{E4E545DC-D3E8-5108-0FB6-79D223E28F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6833" y="2054226"/>
            <a:ext cx="219077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tnu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Rectangle 138">
            <a:extLst>
              <a:ext uri="{FF2B5EF4-FFF2-40B4-BE49-F238E27FC236}">
                <a16:creationId xmlns:a16="http://schemas.microsoft.com/office/drawing/2014/main" id="{15FEEDB2-1F3C-5A66-E155-36E31EFFA8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9832" y="2147889"/>
            <a:ext cx="11430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Rectangle 139">
            <a:extLst>
              <a:ext uri="{FF2B5EF4-FFF2-40B4-BE49-F238E27FC236}">
                <a16:creationId xmlns:a16="http://schemas.microsoft.com/office/drawing/2014/main" id="{00ECF095-5E08-0E9E-3035-97A22CBE5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7458" y="2147889"/>
            <a:ext cx="228602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Rectangle 140">
            <a:extLst>
              <a:ext uri="{FF2B5EF4-FFF2-40B4-BE49-F238E27FC236}">
                <a16:creationId xmlns:a16="http://schemas.microsoft.com/office/drawing/2014/main" id="{01E33A56-AFCA-C689-5E16-EE154D0FF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5014" y="2062164"/>
            <a:ext cx="27464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Unjá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Rectangle 141">
            <a:extLst>
              <a:ext uri="{FF2B5EF4-FFF2-40B4-BE49-F238E27FC236}">
                <a16:creationId xmlns:a16="http://schemas.microsoft.com/office/drawing/2014/main" id="{897854A0-5BB2-CEEE-5AF1-B9DB773E8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2503" y="2062164"/>
            <a:ext cx="10001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Rectangle 142">
            <a:extLst>
              <a:ext uri="{FF2B5EF4-FFF2-40B4-BE49-F238E27FC236}">
                <a16:creationId xmlns:a16="http://schemas.microsoft.com/office/drawing/2014/main" id="{9B201412-FE55-CA5C-E8C4-F599C460C0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9016" y="2062164"/>
            <a:ext cx="11430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Rectangle 143">
            <a:extLst>
              <a:ext uri="{FF2B5EF4-FFF2-40B4-BE49-F238E27FC236}">
                <a16:creationId xmlns:a16="http://schemas.microsoft.com/office/drawing/2014/main" id="{51FE9F74-BD8E-6A99-D56D-50D7CA59E0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9816" y="2062164"/>
            <a:ext cx="11430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Rectangle 144">
            <a:extLst>
              <a:ext uri="{FF2B5EF4-FFF2-40B4-BE49-F238E27FC236}">
                <a16:creationId xmlns:a16="http://schemas.microsoft.com/office/drawing/2014/main" id="{6567D54B-4DD3-E184-7448-B9321EC7D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5014" y="2154239"/>
            <a:ext cx="33655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Nesse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Rectangle 145">
            <a:extLst>
              <a:ext uri="{FF2B5EF4-FFF2-40B4-BE49-F238E27FC236}">
                <a16:creationId xmlns:a16="http://schemas.microsoft.com/office/drawing/2014/main" id="{51147B8E-F280-F310-1162-7D29AAEF0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1241" y="2154239"/>
            <a:ext cx="12065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Rectangle 146">
            <a:extLst>
              <a:ext uri="{FF2B5EF4-FFF2-40B4-BE49-F238E27FC236}">
                <a16:creationId xmlns:a16="http://schemas.microsoft.com/office/drawing/2014/main" id="{642BB8EC-2564-761B-DD64-624525DC51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1566" y="2154239"/>
            <a:ext cx="111126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Rectangle 147">
            <a:extLst>
              <a:ext uri="{FF2B5EF4-FFF2-40B4-BE49-F238E27FC236}">
                <a16:creationId xmlns:a16="http://schemas.microsoft.com/office/drawing/2014/main" id="{B7D7927E-7D2F-795A-71D6-019D46244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5105" y="1765301"/>
            <a:ext cx="487366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Hammer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Rectangle 148">
            <a:extLst>
              <a:ext uri="{FF2B5EF4-FFF2-40B4-BE49-F238E27FC236}">
                <a16:creationId xmlns:a16="http://schemas.microsoft.com/office/drawing/2014/main" id="{ECDA5250-A3F7-06DF-507E-6AF4735A67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5321" y="1765301"/>
            <a:ext cx="9366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Rectangle 149">
            <a:extLst>
              <a:ext uri="{FF2B5EF4-FFF2-40B4-BE49-F238E27FC236}">
                <a16:creationId xmlns:a16="http://schemas.microsoft.com/office/drawing/2014/main" id="{3C976C34-ACA3-7613-2595-DE02B9970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7072" y="1765301"/>
            <a:ext cx="117476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Rectangle 150">
            <a:extLst>
              <a:ext uri="{FF2B5EF4-FFF2-40B4-BE49-F238E27FC236}">
                <a16:creationId xmlns:a16="http://schemas.microsoft.com/office/drawing/2014/main" id="{B2366D99-3B83-9EA2-ECFE-B920FFB15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4222" y="1765301"/>
            <a:ext cx="10636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Rectangle 151">
            <a:extLst>
              <a:ext uri="{FF2B5EF4-FFF2-40B4-BE49-F238E27FC236}">
                <a16:creationId xmlns:a16="http://schemas.microsoft.com/office/drawing/2014/main" id="{BB3DF15E-C48B-8478-ECF1-2FF362BEA2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7085" y="1765301"/>
            <a:ext cx="96838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Rectangle 152">
            <a:extLst>
              <a:ext uri="{FF2B5EF4-FFF2-40B4-BE49-F238E27FC236}">
                <a16:creationId xmlns:a16="http://schemas.microsoft.com/office/drawing/2014/main" id="{5AEE6F17-F3A9-1F48-240E-5B97B23FD2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5105" y="1868489"/>
            <a:ext cx="46514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Hámmer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Rectangle 153">
            <a:extLst>
              <a:ext uri="{FF2B5EF4-FFF2-40B4-BE49-F238E27FC236}">
                <a16:creationId xmlns:a16="http://schemas.microsoft.com/office/drawing/2014/main" id="{BD27912F-6B31-EC10-E9F8-A69B146D0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9921" y="1868489"/>
            <a:ext cx="9366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Rectangle 154">
            <a:extLst>
              <a:ext uri="{FF2B5EF4-FFF2-40B4-BE49-F238E27FC236}">
                <a16:creationId xmlns:a16="http://schemas.microsoft.com/office/drawing/2014/main" id="{719F74DF-C078-5EAF-10A3-50E712F593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72" y="1868489"/>
            <a:ext cx="17145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Rectangle 155">
            <a:extLst>
              <a:ext uri="{FF2B5EF4-FFF2-40B4-BE49-F238E27FC236}">
                <a16:creationId xmlns:a16="http://schemas.microsoft.com/office/drawing/2014/main" id="{0C7FCC57-7234-9D6D-DC2F-F56F23080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2797" y="1868489"/>
            <a:ext cx="10636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Rectangle 156">
            <a:extLst>
              <a:ext uri="{FF2B5EF4-FFF2-40B4-BE49-F238E27FC236}">
                <a16:creationId xmlns:a16="http://schemas.microsoft.com/office/drawing/2014/main" id="{050A19D2-1840-8BE8-4F3E-AF88969669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60" y="1868489"/>
            <a:ext cx="96838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Rectangle 157">
            <a:extLst>
              <a:ext uri="{FF2B5EF4-FFF2-40B4-BE49-F238E27FC236}">
                <a16:creationId xmlns:a16="http://schemas.microsoft.com/office/drawing/2014/main" id="{99D54A8A-CF48-FB64-079D-5CEFCF9E2C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2173" y="1868489"/>
            <a:ext cx="11430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Rectangle 158">
            <a:extLst>
              <a:ext uri="{FF2B5EF4-FFF2-40B4-BE49-F238E27FC236}">
                <a16:creationId xmlns:a16="http://schemas.microsoft.com/office/drawing/2014/main" id="{150EFEE2-1B2F-968E-F077-E1BC34AC9F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4020" y="5081589"/>
            <a:ext cx="190502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Gu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7" name="Rectangle 159">
            <a:extLst>
              <a:ext uri="{FF2B5EF4-FFF2-40B4-BE49-F238E27FC236}">
                <a16:creationId xmlns:a16="http://schemas.microsoft.com/office/drawing/2014/main" id="{4A4A9D9F-822B-EB33-EB52-99A5A8B7D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7371" y="5081589"/>
            <a:ext cx="12065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8" name="Rectangle 160">
            <a:extLst>
              <a:ext uri="{FF2B5EF4-FFF2-40B4-BE49-F238E27FC236}">
                <a16:creationId xmlns:a16="http://schemas.microsoft.com/office/drawing/2014/main" id="{B8A00654-241E-7C4D-04F8-C6B2C22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4521" y="5081589"/>
            <a:ext cx="111126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9" name="Rectangle 161">
            <a:extLst>
              <a:ext uri="{FF2B5EF4-FFF2-40B4-BE49-F238E27FC236}">
                <a16:creationId xmlns:a16="http://schemas.microsoft.com/office/drawing/2014/main" id="{0AA90858-3678-2385-0821-7884E5B8DA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5321" y="5081589"/>
            <a:ext cx="174626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0" name="Rectangle 162">
            <a:extLst>
              <a:ext uri="{FF2B5EF4-FFF2-40B4-BE49-F238E27FC236}">
                <a16:creationId xmlns:a16="http://schemas.microsoft.com/office/drawing/2014/main" id="{2A8ECBDB-2A79-2471-057C-EBB795979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9622" y="5081589"/>
            <a:ext cx="11430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1" name="Rectangle 163">
            <a:extLst>
              <a:ext uri="{FF2B5EF4-FFF2-40B4-BE49-F238E27FC236}">
                <a16:creationId xmlns:a16="http://schemas.microsoft.com/office/drawing/2014/main" id="{A0A2DF09-BC1A-016D-7A58-5A74D9D132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3598" y="5081589"/>
            <a:ext cx="37624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eaidnu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2" name="Rectangle 164">
            <a:extLst>
              <a:ext uri="{FF2B5EF4-FFF2-40B4-BE49-F238E27FC236}">
                <a16:creationId xmlns:a16="http://schemas.microsoft.com/office/drawing/2014/main" id="{52575EAA-9CD9-0379-BE6C-081C913F8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5620" y="5175251"/>
            <a:ext cx="12065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3" name="Rectangle 165">
            <a:extLst>
              <a:ext uri="{FF2B5EF4-FFF2-40B4-BE49-F238E27FC236}">
                <a16:creationId xmlns:a16="http://schemas.microsoft.com/office/drawing/2014/main" id="{1B212CDD-B86D-71F2-22FC-B97A23BC45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5946" y="5175251"/>
            <a:ext cx="174626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4" name="Rectangle 166">
            <a:extLst>
              <a:ext uri="{FF2B5EF4-FFF2-40B4-BE49-F238E27FC236}">
                <a16:creationId xmlns:a16="http://schemas.microsoft.com/office/drawing/2014/main" id="{24B1B16D-ECD3-2F46-DF24-6337A4BD5A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0247" y="5175251"/>
            <a:ext cx="96838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5" name="Rectangle 167">
            <a:extLst>
              <a:ext uri="{FF2B5EF4-FFF2-40B4-BE49-F238E27FC236}">
                <a16:creationId xmlns:a16="http://schemas.microsoft.com/office/drawing/2014/main" id="{9FCCA572-0C03-C85F-722A-91F470C6D0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60" y="5175251"/>
            <a:ext cx="12065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6" name="Rectangle 168">
            <a:extLst>
              <a:ext uri="{FF2B5EF4-FFF2-40B4-BE49-F238E27FC236}">
                <a16:creationId xmlns:a16="http://schemas.microsoft.com/office/drawing/2014/main" id="{29DA2CB4-2E3D-248A-C75E-76F3AE99A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7085" y="5175251"/>
            <a:ext cx="111126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7" name="Rectangle 169">
            <a:extLst>
              <a:ext uri="{FF2B5EF4-FFF2-40B4-BE49-F238E27FC236}">
                <a16:creationId xmlns:a16="http://schemas.microsoft.com/office/drawing/2014/main" id="{0E9E7743-4105-3634-8EF0-3F503BCEE6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4710" y="5175251"/>
            <a:ext cx="26194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eino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8" name="Rectangle 170">
            <a:extLst>
              <a:ext uri="{FF2B5EF4-FFF2-40B4-BE49-F238E27FC236}">
                <a16:creationId xmlns:a16="http://schemas.microsoft.com/office/drawing/2014/main" id="{14293BAC-F636-6B85-0284-9BE5E7B26F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0855" y="4343401"/>
            <a:ext cx="12065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9" name="Rectangle 171">
            <a:extLst>
              <a:ext uri="{FF2B5EF4-FFF2-40B4-BE49-F238E27FC236}">
                <a16:creationId xmlns:a16="http://schemas.microsoft.com/office/drawing/2014/main" id="{0BE049C7-A203-40D6-D953-60CE9F74E8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8005" y="4343401"/>
            <a:ext cx="11430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á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0" name="Rectangle 172">
            <a:extLst>
              <a:ext uri="{FF2B5EF4-FFF2-40B4-BE49-F238E27FC236}">
                <a16:creationId xmlns:a16="http://schemas.microsoft.com/office/drawing/2014/main" id="{E99AFE74-BA79-6974-40AE-7E2A9D6DB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1981" y="4343401"/>
            <a:ext cx="10001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1" name="Rectangle 173">
            <a:extLst>
              <a:ext uri="{FF2B5EF4-FFF2-40B4-BE49-F238E27FC236}">
                <a16:creationId xmlns:a16="http://schemas.microsoft.com/office/drawing/2014/main" id="{406ADC58-A55B-2CD2-397F-1749B277D6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081" y="4343401"/>
            <a:ext cx="304802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ášjoh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2" name="Rectangle 174">
            <a:extLst>
              <a:ext uri="{FF2B5EF4-FFF2-40B4-BE49-F238E27FC236}">
                <a16:creationId xmlns:a16="http://schemas.microsoft.com/office/drawing/2014/main" id="{E40872A2-EA18-8DDE-40D0-DCADF4E2CD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558" y="4343401"/>
            <a:ext cx="111126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3" name="Rectangle 175">
            <a:extLst>
              <a:ext uri="{FF2B5EF4-FFF2-40B4-BE49-F238E27FC236}">
                <a16:creationId xmlns:a16="http://schemas.microsoft.com/office/drawing/2014/main" id="{267BB730-4647-C3E3-9185-0CD2F77ECD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5358" y="4343401"/>
            <a:ext cx="11430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4" name="Rectangle 176">
            <a:extLst>
              <a:ext uri="{FF2B5EF4-FFF2-40B4-BE49-F238E27FC236}">
                <a16:creationId xmlns:a16="http://schemas.microsoft.com/office/drawing/2014/main" id="{A38697B7-DE44-F5A1-C647-D40FF89662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3243" y="4440239"/>
            <a:ext cx="12065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5" name="Rectangle 177">
            <a:extLst>
              <a:ext uri="{FF2B5EF4-FFF2-40B4-BE49-F238E27FC236}">
                <a16:creationId xmlns:a16="http://schemas.microsoft.com/office/drawing/2014/main" id="{E2D43D30-7E42-4FC8-A0A6-68CFC5EF91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0393" y="4440239"/>
            <a:ext cx="114301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6" name="Rectangle 178">
            <a:extLst>
              <a:ext uri="{FF2B5EF4-FFF2-40B4-BE49-F238E27FC236}">
                <a16:creationId xmlns:a16="http://schemas.microsoft.com/office/drawing/2014/main" id="{412494A7-CF7D-F1CD-D6F7-FC352FFBBB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4369" y="4440239"/>
            <a:ext cx="100013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7" name="Rectangle 179">
            <a:extLst>
              <a:ext uri="{FF2B5EF4-FFF2-40B4-BE49-F238E27FC236}">
                <a16:creationId xmlns:a16="http://schemas.microsoft.com/office/drawing/2014/main" id="{74AEB0F0-BABC-A65A-7B0F-9F29B0ED0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0881" y="4440239"/>
            <a:ext cx="30004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asjok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8" name="Line 180">
            <a:extLst>
              <a:ext uri="{FF2B5EF4-FFF2-40B4-BE49-F238E27FC236}">
                <a16:creationId xmlns:a16="http://schemas.microsoft.com/office/drawing/2014/main" id="{60C27119-A7A5-EE1E-6608-D96724146EC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40593" y="6048376"/>
            <a:ext cx="0" cy="34925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Line 181">
            <a:extLst>
              <a:ext uri="{FF2B5EF4-FFF2-40B4-BE49-F238E27FC236}">
                <a16:creationId xmlns:a16="http://schemas.microsoft.com/office/drawing/2014/main" id="{CA2E437A-4B79-66D0-642E-7D95C5B91CE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237471" y="6048376"/>
            <a:ext cx="0" cy="34925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Line 182">
            <a:extLst>
              <a:ext uri="{FF2B5EF4-FFF2-40B4-BE49-F238E27FC236}">
                <a16:creationId xmlns:a16="http://schemas.microsoft.com/office/drawing/2014/main" id="{910AAA2A-D04B-C5C7-77B3-D878030A644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37498" y="6048376"/>
            <a:ext cx="0" cy="34925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Line 183">
            <a:extLst>
              <a:ext uri="{FF2B5EF4-FFF2-40B4-BE49-F238E27FC236}">
                <a16:creationId xmlns:a16="http://schemas.microsoft.com/office/drawing/2014/main" id="{09941B58-0DCA-95B4-98DD-628369A5471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40606" y="6062664"/>
            <a:ext cx="0" cy="2063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Line 184">
            <a:extLst>
              <a:ext uri="{FF2B5EF4-FFF2-40B4-BE49-F238E27FC236}">
                <a16:creationId xmlns:a16="http://schemas.microsoft.com/office/drawing/2014/main" id="{924DCC2D-11AD-5EFB-C393-B7BCAAAC1E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40619" y="6048376"/>
            <a:ext cx="0" cy="34925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Line 185">
            <a:extLst>
              <a:ext uri="{FF2B5EF4-FFF2-40B4-BE49-F238E27FC236}">
                <a16:creationId xmlns:a16="http://schemas.microsoft.com/office/drawing/2014/main" id="{B9780935-4BE5-5866-3F67-D36ABC598B1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40633" y="6062664"/>
            <a:ext cx="0" cy="2063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Line 186">
            <a:extLst>
              <a:ext uri="{FF2B5EF4-FFF2-40B4-BE49-F238E27FC236}">
                <a16:creationId xmlns:a16="http://schemas.microsoft.com/office/drawing/2014/main" id="{36773088-D431-DF54-A8EF-A005FBB3519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37484" y="6062664"/>
            <a:ext cx="0" cy="2063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Line 187">
            <a:extLst>
              <a:ext uri="{FF2B5EF4-FFF2-40B4-BE49-F238E27FC236}">
                <a16:creationId xmlns:a16="http://schemas.microsoft.com/office/drawing/2014/main" id="{F7AF970F-11B5-D5A2-23BF-7F63C773E81F}"/>
              </a:ext>
            </a:extLst>
          </p:cNvPr>
          <p:cNvSpPr>
            <a:spLocks noChangeShapeType="1"/>
          </p:cNvSpPr>
          <p:nvPr/>
        </p:nvSpPr>
        <p:spPr bwMode="auto">
          <a:xfrm>
            <a:off x="6840593" y="6083301"/>
            <a:ext cx="596905" cy="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188">
            <a:extLst>
              <a:ext uri="{FF2B5EF4-FFF2-40B4-BE49-F238E27FC236}">
                <a16:creationId xmlns:a16="http://schemas.microsoft.com/office/drawing/2014/main" id="{71FCD7CB-7532-1A9A-2D95-AB1EBF70644A}"/>
              </a:ext>
            </a:extLst>
          </p:cNvPr>
          <p:cNvSpPr>
            <a:spLocks noEditPoints="1"/>
          </p:cNvSpPr>
          <p:nvPr/>
        </p:nvSpPr>
        <p:spPr bwMode="auto">
          <a:xfrm>
            <a:off x="6818368" y="5965826"/>
            <a:ext cx="46038" cy="68263"/>
          </a:xfrm>
          <a:custGeom>
            <a:avLst/>
            <a:gdLst>
              <a:gd name="T0" fmla="*/ 16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5 w 16"/>
              <a:gd name="T9" fmla="*/ 1 h 24"/>
              <a:gd name="T10" fmla="*/ 2 w 16"/>
              <a:gd name="T11" fmla="*/ 3 h 24"/>
              <a:gd name="T12" fmla="*/ 1 w 16"/>
              <a:gd name="T13" fmla="*/ 7 h 24"/>
              <a:gd name="T14" fmla="*/ 0 w 16"/>
              <a:gd name="T15" fmla="*/ 12 h 24"/>
              <a:gd name="T16" fmla="*/ 1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2 w 16"/>
              <a:gd name="T25" fmla="*/ 23 h 24"/>
              <a:gd name="T26" fmla="*/ 14 w 16"/>
              <a:gd name="T27" fmla="*/ 20 h 24"/>
              <a:gd name="T28" fmla="*/ 16 w 16"/>
              <a:gd name="T29" fmla="*/ 17 h 24"/>
              <a:gd name="T30" fmla="*/ 16 w 16"/>
              <a:gd name="T31" fmla="*/ 12 h 24"/>
              <a:gd name="T32" fmla="*/ 16 w 16"/>
              <a:gd name="T33" fmla="*/ 7 h 24"/>
              <a:gd name="T34" fmla="*/ 13 w 16"/>
              <a:gd name="T35" fmla="*/ 14 h 24"/>
              <a:gd name="T36" fmla="*/ 13 w 16"/>
              <a:gd name="T37" fmla="*/ 17 h 24"/>
              <a:gd name="T38" fmla="*/ 12 w 16"/>
              <a:gd name="T39" fmla="*/ 18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5 w 16"/>
              <a:gd name="T49" fmla="*/ 19 h 24"/>
              <a:gd name="T50" fmla="*/ 4 w 16"/>
              <a:gd name="T51" fmla="*/ 16 h 24"/>
              <a:gd name="T52" fmla="*/ 3 w 16"/>
              <a:gd name="T53" fmla="*/ 12 h 24"/>
              <a:gd name="T54" fmla="*/ 4 w 16"/>
              <a:gd name="T55" fmla="*/ 8 h 24"/>
              <a:gd name="T56" fmla="*/ 4 w 16"/>
              <a:gd name="T57" fmla="*/ 5 h 24"/>
              <a:gd name="T58" fmla="*/ 6 w 16"/>
              <a:gd name="T59" fmla="*/ 3 h 24"/>
              <a:gd name="T60" fmla="*/ 8 w 16"/>
              <a:gd name="T61" fmla="*/ 3 h 24"/>
              <a:gd name="T62" fmla="*/ 10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6" y="7"/>
                </a:moveTo>
                <a:cubicBezTo>
                  <a:pt x="15" y="5"/>
                  <a:pt x="15" y="4"/>
                  <a:pt x="14" y="3"/>
                </a:cubicBezTo>
                <a:cubicBezTo>
                  <a:pt x="14" y="2"/>
                  <a:pt x="13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2"/>
                  <a:pt x="3" y="2"/>
                  <a:pt x="2" y="3"/>
                </a:cubicBezTo>
                <a:cubicBezTo>
                  <a:pt x="1" y="4"/>
                  <a:pt x="1" y="6"/>
                  <a:pt x="1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5"/>
                  <a:pt x="1" y="17"/>
                </a:cubicBezTo>
                <a:cubicBezTo>
                  <a:pt x="1" y="18"/>
                  <a:pt x="1" y="20"/>
                  <a:pt x="2" y="21"/>
                </a:cubicBezTo>
                <a:cubicBezTo>
                  <a:pt x="3" y="22"/>
                  <a:pt x="3" y="22"/>
                  <a:pt x="4" y="23"/>
                </a:cubicBezTo>
                <a:cubicBezTo>
                  <a:pt x="5" y="23"/>
                  <a:pt x="7" y="24"/>
                  <a:pt x="8" y="24"/>
                </a:cubicBezTo>
                <a:cubicBezTo>
                  <a:pt x="9" y="24"/>
                  <a:pt x="11" y="23"/>
                  <a:pt x="12" y="23"/>
                </a:cubicBezTo>
                <a:cubicBezTo>
                  <a:pt x="13" y="22"/>
                  <a:pt x="14" y="21"/>
                  <a:pt x="14" y="20"/>
                </a:cubicBezTo>
                <a:cubicBezTo>
                  <a:pt x="15" y="19"/>
                  <a:pt x="15" y="18"/>
                  <a:pt x="16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8"/>
                  <a:pt x="16" y="7"/>
                </a:cubicBezTo>
                <a:close/>
                <a:moveTo>
                  <a:pt x="13" y="14"/>
                </a:moveTo>
                <a:cubicBezTo>
                  <a:pt x="13" y="15"/>
                  <a:pt x="13" y="16"/>
                  <a:pt x="13" y="17"/>
                </a:cubicBezTo>
                <a:cubicBezTo>
                  <a:pt x="12" y="17"/>
                  <a:pt x="12" y="18"/>
                  <a:pt x="12" y="18"/>
                </a:cubicBezTo>
                <a:cubicBezTo>
                  <a:pt x="12" y="19"/>
                  <a:pt x="12" y="19"/>
                  <a:pt x="11" y="20"/>
                </a:cubicBezTo>
                <a:cubicBezTo>
                  <a:pt x="11" y="20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7" y="21"/>
                  <a:pt x="6" y="21"/>
                </a:cubicBezTo>
                <a:cubicBezTo>
                  <a:pt x="5" y="20"/>
                  <a:pt x="5" y="20"/>
                  <a:pt x="5" y="19"/>
                </a:cubicBezTo>
                <a:cubicBezTo>
                  <a:pt x="4" y="18"/>
                  <a:pt x="4" y="17"/>
                  <a:pt x="4" y="16"/>
                </a:cubicBezTo>
                <a:cubicBezTo>
                  <a:pt x="4" y="15"/>
                  <a:pt x="3" y="13"/>
                  <a:pt x="3" y="12"/>
                </a:cubicBezTo>
                <a:cubicBezTo>
                  <a:pt x="3" y="10"/>
                  <a:pt x="3" y="9"/>
                  <a:pt x="4" y="8"/>
                </a:cubicBezTo>
                <a:cubicBezTo>
                  <a:pt x="4" y="7"/>
                  <a:pt x="4" y="6"/>
                  <a:pt x="4" y="5"/>
                </a:cubicBezTo>
                <a:cubicBezTo>
                  <a:pt x="5" y="4"/>
                  <a:pt x="5" y="4"/>
                  <a:pt x="6" y="3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3" y="7"/>
                  <a:pt x="13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189">
            <a:extLst>
              <a:ext uri="{FF2B5EF4-FFF2-40B4-BE49-F238E27FC236}">
                <a16:creationId xmlns:a16="http://schemas.microsoft.com/office/drawing/2014/main" id="{5F393EFE-61A6-CBE6-B045-BAAF16E88F81}"/>
              </a:ext>
            </a:extLst>
          </p:cNvPr>
          <p:cNvSpPr>
            <a:spLocks/>
          </p:cNvSpPr>
          <p:nvPr/>
        </p:nvSpPr>
        <p:spPr bwMode="auto">
          <a:xfrm>
            <a:off x="7191433" y="5965826"/>
            <a:ext cx="39688" cy="65088"/>
          </a:xfrm>
          <a:custGeom>
            <a:avLst/>
            <a:gdLst>
              <a:gd name="T0" fmla="*/ 14 w 14"/>
              <a:gd name="T1" fmla="*/ 21 h 23"/>
              <a:gd name="T2" fmla="*/ 14 w 14"/>
              <a:gd name="T3" fmla="*/ 21 h 23"/>
              <a:gd name="T4" fmla="*/ 14 w 14"/>
              <a:gd name="T5" fmla="*/ 21 h 23"/>
              <a:gd name="T6" fmla="*/ 14 w 14"/>
              <a:gd name="T7" fmla="*/ 21 h 23"/>
              <a:gd name="T8" fmla="*/ 4 w 14"/>
              <a:gd name="T9" fmla="*/ 21 h 23"/>
              <a:gd name="T10" fmla="*/ 7 w 14"/>
              <a:gd name="T11" fmla="*/ 17 h 23"/>
              <a:gd name="T12" fmla="*/ 10 w 14"/>
              <a:gd name="T13" fmla="*/ 13 h 23"/>
              <a:gd name="T14" fmla="*/ 12 w 14"/>
              <a:gd name="T15" fmla="*/ 11 h 23"/>
              <a:gd name="T16" fmla="*/ 13 w 14"/>
              <a:gd name="T17" fmla="*/ 8 h 23"/>
              <a:gd name="T18" fmla="*/ 13 w 14"/>
              <a:gd name="T19" fmla="*/ 6 h 23"/>
              <a:gd name="T20" fmla="*/ 13 w 14"/>
              <a:gd name="T21" fmla="*/ 4 h 23"/>
              <a:gd name="T22" fmla="*/ 12 w 14"/>
              <a:gd name="T23" fmla="*/ 2 h 23"/>
              <a:gd name="T24" fmla="*/ 10 w 14"/>
              <a:gd name="T25" fmla="*/ 1 h 23"/>
              <a:gd name="T26" fmla="*/ 7 w 14"/>
              <a:gd name="T27" fmla="*/ 0 h 23"/>
              <a:gd name="T28" fmla="*/ 5 w 14"/>
              <a:gd name="T29" fmla="*/ 0 h 23"/>
              <a:gd name="T30" fmla="*/ 3 w 14"/>
              <a:gd name="T31" fmla="*/ 1 h 23"/>
              <a:gd name="T32" fmla="*/ 2 w 14"/>
              <a:gd name="T33" fmla="*/ 2 h 23"/>
              <a:gd name="T34" fmla="*/ 1 w 14"/>
              <a:gd name="T35" fmla="*/ 2 h 23"/>
              <a:gd name="T36" fmla="*/ 1 w 14"/>
              <a:gd name="T37" fmla="*/ 2 h 23"/>
              <a:gd name="T38" fmla="*/ 1 w 14"/>
              <a:gd name="T39" fmla="*/ 3 h 23"/>
              <a:gd name="T40" fmla="*/ 0 w 14"/>
              <a:gd name="T41" fmla="*/ 3 h 23"/>
              <a:gd name="T42" fmla="*/ 0 w 14"/>
              <a:gd name="T43" fmla="*/ 3 h 23"/>
              <a:gd name="T44" fmla="*/ 1 w 14"/>
              <a:gd name="T45" fmla="*/ 4 h 23"/>
              <a:gd name="T46" fmla="*/ 1 w 14"/>
              <a:gd name="T47" fmla="*/ 4 h 23"/>
              <a:gd name="T48" fmla="*/ 1 w 14"/>
              <a:gd name="T49" fmla="*/ 5 h 23"/>
              <a:gd name="T50" fmla="*/ 1 w 14"/>
              <a:gd name="T51" fmla="*/ 5 h 23"/>
              <a:gd name="T52" fmla="*/ 2 w 14"/>
              <a:gd name="T53" fmla="*/ 4 h 23"/>
              <a:gd name="T54" fmla="*/ 3 w 14"/>
              <a:gd name="T55" fmla="*/ 4 h 23"/>
              <a:gd name="T56" fmla="*/ 4 w 14"/>
              <a:gd name="T57" fmla="*/ 3 h 23"/>
              <a:gd name="T58" fmla="*/ 6 w 14"/>
              <a:gd name="T59" fmla="*/ 3 h 23"/>
              <a:gd name="T60" fmla="*/ 8 w 14"/>
              <a:gd name="T61" fmla="*/ 3 h 23"/>
              <a:gd name="T62" fmla="*/ 9 w 14"/>
              <a:gd name="T63" fmla="*/ 4 h 23"/>
              <a:gd name="T64" fmla="*/ 10 w 14"/>
              <a:gd name="T65" fmla="*/ 5 h 23"/>
              <a:gd name="T66" fmla="*/ 10 w 14"/>
              <a:gd name="T67" fmla="*/ 7 h 23"/>
              <a:gd name="T68" fmla="*/ 10 w 14"/>
              <a:gd name="T69" fmla="*/ 8 h 23"/>
              <a:gd name="T70" fmla="*/ 9 w 14"/>
              <a:gd name="T71" fmla="*/ 10 h 23"/>
              <a:gd name="T72" fmla="*/ 8 w 14"/>
              <a:gd name="T73" fmla="*/ 12 h 23"/>
              <a:gd name="T74" fmla="*/ 5 w 14"/>
              <a:gd name="T75" fmla="*/ 15 h 23"/>
              <a:gd name="T76" fmla="*/ 1 w 14"/>
              <a:gd name="T77" fmla="*/ 20 h 23"/>
              <a:gd name="T78" fmla="*/ 0 w 14"/>
              <a:gd name="T79" fmla="*/ 20 h 23"/>
              <a:gd name="T80" fmla="*/ 0 w 14"/>
              <a:gd name="T81" fmla="*/ 21 h 23"/>
              <a:gd name="T82" fmla="*/ 0 w 14"/>
              <a:gd name="T83" fmla="*/ 21 h 23"/>
              <a:gd name="T84" fmla="*/ 0 w 14"/>
              <a:gd name="T85" fmla="*/ 22 h 23"/>
              <a:gd name="T86" fmla="*/ 0 w 14"/>
              <a:gd name="T87" fmla="*/ 23 h 23"/>
              <a:gd name="T88" fmla="*/ 0 w 14"/>
              <a:gd name="T89" fmla="*/ 23 h 23"/>
              <a:gd name="T90" fmla="*/ 1 w 14"/>
              <a:gd name="T91" fmla="*/ 23 h 23"/>
              <a:gd name="T92" fmla="*/ 1 w 14"/>
              <a:gd name="T93" fmla="*/ 23 h 23"/>
              <a:gd name="T94" fmla="*/ 14 w 14"/>
              <a:gd name="T95" fmla="*/ 23 h 23"/>
              <a:gd name="T96" fmla="*/ 14 w 14"/>
              <a:gd name="T97" fmla="*/ 23 h 23"/>
              <a:gd name="T98" fmla="*/ 14 w 14"/>
              <a:gd name="T99" fmla="*/ 23 h 23"/>
              <a:gd name="T100" fmla="*/ 14 w 14"/>
              <a:gd name="T101" fmla="*/ 23 h 23"/>
              <a:gd name="T102" fmla="*/ 14 w 14"/>
              <a:gd name="T103" fmla="*/ 22 h 23"/>
              <a:gd name="T104" fmla="*/ 14 w 14"/>
              <a:gd name="T10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3">
                <a:moveTo>
                  <a:pt x="14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7" y="17"/>
                  <a:pt x="7" y="17"/>
                  <a:pt x="7" y="17"/>
                </a:cubicBezTo>
                <a:cubicBezTo>
                  <a:pt x="9" y="16"/>
                  <a:pt x="10" y="14"/>
                  <a:pt x="10" y="13"/>
                </a:cubicBezTo>
                <a:cubicBezTo>
                  <a:pt x="11" y="12"/>
                  <a:pt x="12" y="11"/>
                  <a:pt x="12" y="11"/>
                </a:cubicBezTo>
                <a:cubicBezTo>
                  <a:pt x="13" y="10"/>
                  <a:pt x="13" y="9"/>
                  <a:pt x="13" y="8"/>
                </a:cubicBezTo>
                <a:cubicBezTo>
                  <a:pt x="13" y="8"/>
                  <a:pt x="13" y="7"/>
                  <a:pt x="13" y="6"/>
                </a:cubicBezTo>
                <a:cubicBezTo>
                  <a:pt x="13" y="5"/>
                  <a:pt x="13" y="5"/>
                  <a:pt x="13" y="4"/>
                </a:cubicBezTo>
                <a:cubicBezTo>
                  <a:pt x="13" y="3"/>
                  <a:pt x="12" y="2"/>
                  <a:pt x="12" y="2"/>
                </a:cubicBezTo>
                <a:cubicBezTo>
                  <a:pt x="11" y="1"/>
                  <a:pt x="10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1"/>
                  <a:pt x="3" y="1"/>
                  <a:pt x="3" y="1"/>
                </a:cubicBezTo>
                <a:cubicBezTo>
                  <a:pt x="2" y="1"/>
                  <a:pt x="2" y="1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2" y="4"/>
                </a:cubicBezTo>
                <a:cubicBezTo>
                  <a:pt x="2" y="4"/>
                  <a:pt x="2" y="4"/>
                  <a:pt x="3" y="4"/>
                </a:cubicBezTo>
                <a:cubicBezTo>
                  <a:pt x="3" y="4"/>
                  <a:pt x="4" y="3"/>
                  <a:pt x="4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7" y="3"/>
                  <a:pt x="8" y="3"/>
                </a:cubicBezTo>
                <a:cubicBezTo>
                  <a:pt x="8" y="3"/>
                  <a:pt x="9" y="4"/>
                  <a:pt x="9" y="4"/>
                </a:cubicBezTo>
                <a:cubicBezTo>
                  <a:pt x="9" y="4"/>
                  <a:pt x="10" y="5"/>
                  <a:pt x="10" y="5"/>
                </a:cubicBezTo>
                <a:cubicBezTo>
                  <a:pt x="10" y="6"/>
                  <a:pt x="10" y="6"/>
                  <a:pt x="10" y="7"/>
                </a:cubicBezTo>
                <a:cubicBezTo>
                  <a:pt x="10" y="7"/>
                  <a:pt x="10" y="8"/>
                  <a:pt x="10" y="8"/>
                </a:cubicBezTo>
                <a:cubicBezTo>
                  <a:pt x="10" y="9"/>
                  <a:pt x="10" y="9"/>
                  <a:pt x="9" y="10"/>
                </a:cubicBezTo>
                <a:cubicBezTo>
                  <a:pt x="9" y="11"/>
                  <a:pt x="8" y="12"/>
                  <a:pt x="8" y="12"/>
                </a:cubicBezTo>
                <a:cubicBezTo>
                  <a:pt x="7" y="13"/>
                  <a:pt x="6" y="14"/>
                  <a:pt x="5" y="15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190">
            <a:extLst>
              <a:ext uri="{FF2B5EF4-FFF2-40B4-BE49-F238E27FC236}">
                <a16:creationId xmlns:a16="http://schemas.microsoft.com/office/drawing/2014/main" id="{B4039C3C-1D7B-C399-1AC0-9B48AD069239}"/>
              </a:ext>
            </a:extLst>
          </p:cNvPr>
          <p:cNvSpPr>
            <a:spLocks noEditPoints="1"/>
          </p:cNvSpPr>
          <p:nvPr/>
        </p:nvSpPr>
        <p:spPr bwMode="auto">
          <a:xfrm>
            <a:off x="7242234" y="5965826"/>
            <a:ext cx="42863" cy="68263"/>
          </a:xfrm>
          <a:custGeom>
            <a:avLst/>
            <a:gdLst>
              <a:gd name="T0" fmla="*/ 15 w 15"/>
              <a:gd name="T1" fmla="*/ 7 h 24"/>
              <a:gd name="T2" fmla="*/ 14 w 15"/>
              <a:gd name="T3" fmla="*/ 3 h 24"/>
              <a:gd name="T4" fmla="*/ 11 w 15"/>
              <a:gd name="T5" fmla="*/ 1 h 24"/>
              <a:gd name="T6" fmla="*/ 8 w 15"/>
              <a:gd name="T7" fmla="*/ 0 h 24"/>
              <a:gd name="T8" fmla="*/ 4 w 15"/>
              <a:gd name="T9" fmla="*/ 1 h 24"/>
              <a:gd name="T10" fmla="*/ 1 w 15"/>
              <a:gd name="T11" fmla="*/ 3 h 24"/>
              <a:gd name="T12" fmla="*/ 0 w 15"/>
              <a:gd name="T13" fmla="*/ 7 h 24"/>
              <a:gd name="T14" fmla="*/ 0 w 15"/>
              <a:gd name="T15" fmla="*/ 12 h 24"/>
              <a:gd name="T16" fmla="*/ 0 w 15"/>
              <a:gd name="T17" fmla="*/ 17 h 24"/>
              <a:gd name="T18" fmla="*/ 1 w 15"/>
              <a:gd name="T19" fmla="*/ 21 h 24"/>
              <a:gd name="T20" fmla="*/ 4 w 15"/>
              <a:gd name="T21" fmla="*/ 23 h 24"/>
              <a:gd name="T22" fmla="*/ 7 w 15"/>
              <a:gd name="T23" fmla="*/ 24 h 24"/>
              <a:gd name="T24" fmla="*/ 11 w 15"/>
              <a:gd name="T25" fmla="*/ 23 h 24"/>
              <a:gd name="T26" fmla="*/ 14 w 15"/>
              <a:gd name="T27" fmla="*/ 20 h 24"/>
              <a:gd name="T28" fmla="*/ 15 w 15"/>
              <a:gd name="T29" fmla="*/ 17 h 24"/>
              <a:gd name="T30" fmla="*/ 15 w 15"/>
              <a:gd name="T31" fmla="*/ 12 h 24"/>
              <a:gd name="T32" fmla="*/ 15 w 15"/>
              <a:gd name="T33" fmla="*/ 7 h 24"/>
              <a:gd name="T34" fmla="*/ 12 w 15"/>
              <a:gd name="T35" fmla="*/ 14 h 24"/>
              <a:gd name="T36" fmla="*/ 12 w 15"/>
              <a:gd name="T37" fmla="*/ 17 h 24"/>
              <a:gd name="T38" fmla="*/ 11 w 15"/>
              <a:gd name="T39" fmla="*/ 18 h 24"/>
              <a:gd name="T40" fmla="*/ 10 w 15"/>
              <a:gd name="T41" fmla="*/ 20 h 24"/>
              <a:gd name="T42" fmla="*/ 9 w 15"/>
              <a:gd name="T43" fmla="*/ 21 h 24"/>
              <a:gd name="T44" fmla="*/ 7 w 15"/>
              <a:gd name="T45" fmla="*/ 21 h 24"/>
              <a:gd name="T46" fmla="*/ 5 w 15"/>
              <a:gd name="T47" fmla="*/ 21 h 24"/>
              <a:gd name="T48" fmla="*/ 4 w 15"/>
              <a:gd name="T49" fmla="*/ 19 h 24"/>
              <a:gd name="T50" fmla="*/ 3 w 15"/>
              <a:gd name="T51" fmla="*/ 16 h 24"/>
              <a:gd name="T52" fmla="*/ 3 w 15"/>
              <a:gd name="T53" fmla="*/ 12 h 24"/>
              <a:gd name="T54" fmla="*/ 3 w 15"/>
              <a:gd name="T55" fmla="*/ 8 h 24"/>
              <a:gd name="T56" fmla="*/ 4 w 15"/>
              <a:gd name="T57" fmla="*/ 5 h 24"/>
              <a:gd name="T58" fmla="*/ 5 w 15"/>
              <a:gd name="T59" fmla="*/ 3 h 24"/>
              <a:gd name="T60" fmla="*/ 7 w 15"/>
              <a:gd name="T61" fmla="*/ 3 h 24"/>
              <a:gd name="T62" fmla="*/ 9 w 15"/>
              <a:gd name="T63" fmla="*/ 3 h 24"/>
              <a:gd name="T64" fmla="*/ 10 w 15"/>
              <a:gd name="T65" fmla="*/ 4 h 24"/>
              <a:gd name="T66" fmla="*/ 11 w 15"/>
              <a:gd name="T67" fmla="*/ 5 h 24"/>
              <a:gd name="T68" fmla="*/ 12 w 15"/>
              <a:gd name="T69" fmla="*/ 7 h 24"/>
              <a:gd name="T70" fmla="*/ 12 w 15"/>
              <a:gd name="T71" fmla="*/ 9 h 24"/>
              <a:gd name="T72" fmla="*/ 12 w 15"/>
              <a:gd name="T73" fmla="*/ 12 h 24"/>
              <a:gd name="T74" fmla="*/ 12 w 15"/>
              <a:gd name="T75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4">
                <a:moveTo>
                  <a:pt x="15" y="7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2"/>
                  <a:pt x="2" y="2"/>
                  <a:pt x="1" y="3"/>
                </a:cubicBezTo>
                <a:cubicBezTo>
                  <a:pt x="1" y="4"/>
                  <a:pt x="0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0" y="18"/>
                  <a:pt x="1" y="20"/>
                  <a:pt x="1" y="21"/>
                </a:cubicBezTo>
                <a:cubicBezTo>
                  <a:pt x="2" y="22"/>
                  <a:pt x="3" y="22"/>
                  <a:pt x="4" y="23"/>
                </a:cubicBezTo>
                <a:cubicBezTo>
                  <a:pt x="5" y="23"/>
                  <a:pt x="6" y="24"/>
                  <a:pt x="7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7"/>
                </a:cubicBezTo>
                <a:cubicBezTo>
                  <a:pt x="15" y="15"/>
                  <a:pt x="15" y="14"/>
                  <a:pt x="15" y="12"/>
                </a:cubicBezTo>
                <a:cubicBezTo>
                  <a:pt x="15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7"/>
                  <a:pt x="12" y="18"/>
                  <a:pt x="11" y="18"/>
                </a:cubicBezTo>
                <a:cubicBezTo>
                  <a:pt x="11" y="19"/>
                  <a:pt x="11" y="19"/>
                  <a:pt x="10" y="20"/>
                </a:cubicBezTo>
                <a:cubicBezTo>
                  <a:pt x="10" y="20"/>
                  <a:pt x="10" y="21"/>
                  <a:pt x="9" y="21"/>
                </a:cubicBezTo>
                <a:cubicBezTo>
                  <a:pt x="9" y="21"/>
                  <a:pt x="8" y="21"/>
                  <a:pt x="7" y="21"/>
                </a:cubicBezTo>
                <a:cubicBezTo>
                  <a:pt x="7" y="21"/>
                  <a:pt x="6" y="21"/>
                  <a:pt x="5" y="21"/>
                </a:cubicBezTo>
                <a:cubicBezTo>
                  <a:pt x="5" y="20"/>
                  <a:pt x="4" y="20"/>
                  <a:pt x="4" y="19"/>
                </a:cubicBezTo>
                <a:cubicBezTo>
                  <a:pt x="3" y="18"/>
                  <a:pt x="3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4" y="4"/>
                  <a:pt x="5" y="3"/>
                </a:cubicBezTo>
                <a:cubicBezTo>
                  <a:pt x="6" y="3"/>
                  <a:pt x="6" y="3"/>
                  <a:pt x="7" y="3"/>
                </a:cubicBezTo>
                <a:cubicBezTo>
                  <a:pt x="8" y="3"/>
                  <a:pt x="9" y="3"/>
                  <a:pt x="9" y="3"/>
                </a:cubicBezTo>
                <a:cubicBezTo>
                  <a:pt x="9" y="3"/>
                  <a:pt x="10" y="3"/>
                  <a:pt x="10" y="4"/>
                </a:cubicBezTo>
                <a:cubicBezTo>
                  <a:pt x="11" y="4"/>
                  <a:pt x="11" y="4"/>
                  <a:pt x="11" y="5"/>
                </a:cubicBezTo>
                <a:cubicBezTo>
                  <a:pt x="11" y="5"/>
                  <a:pt x="12" y="6"/>
                  <a:pt x="12" y="7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4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191">
            <a:extLst>
              <a:ext uri="{FF2B5EF4-FFF2-40B4-BE49-F238E27FC236}">
                <a16:creationId xmlns:a16="http://schemas.microsoft.com/office/drawing/2014/main" id="{519C55F4-8A16-0C20-3D28-347668B25269}"/>
              </a:ext>
            </a:extLst>
          </p:cNvPr>
          <p:cNvSpPr>
            <a:spLocks/>
          </p:cNvSpPr>
          <p:nvPr/>
        </p:nvSpPr>
        <p:spPr bwMode="auto">
          <a:xfrm>
            <a:off x="7391460" y="5969001"/>
            <a:ext cx="39688" cy="65088"/>
          </a:xfrm>
          <a:custGeom>
            <a:avLst/>
            <a:gdLst>
              <a:gd name="T0" fmla="*/ 13 w 14"/>
              <a:gd name="T1" fmla="*/ 12 h 23"/>
              <a:gd name="T2" fmla="*/ 9 w 14"/>
              <a:gd name="T3" fmla="*/ 11 h 23"/>
              <a:gd name="T4" fmla="*/ 11 w 14"/>
              <a:gd name="T5" fmla="*/ 10 h 23"/>
              <a:gd name="T6" fmla="*/ 13 w 14"/>
              <a:gd name="T7" fmla="*/ 7 h 23"/>
              <a:gd name="T8" fmla="*/ 13 w 14"/>
              <a:gd name="T9" fmla="*/ 3 h 23"/>
              <a:gd name="T10" fmla="*/ 10 w 14"/>
              <a:gd name="T11" fmla="*/ 0 h 23"/>
              <a:gd name="T12" fmla="*/ 5 w 14"/>
              <a:gd name="T13" fmla="*/ 0 h 23"/>
              <a:gd name="T14" fmla="*/ 2 w 14"/>
              <a:gd name="T15" fmla="*/ 1 h 23"/>
              <a:gd name="T16" fmla="*/ 1 w 14"/>
              <a:gd name="T17" fmla="*/ 2 h 23"/>
              <a:gd name="T18" fmla="*/ 1 w 14"/>
              <a:gd name="T19" fmla="*/ 2 h 23"/>
              <a:gd name="T20" fmla="*/ 1 w 14"/>
              <a:gd name="T21" fmla="*/ 3 h 23"/>
              <a:gd name="T22" fmla="*/ 1 w 14"/>
              <a:gd name="T23" fmla="*/ 4 h 23"/>
              <a:gd name="T24" fmla="*/ 2 w 14"/>
              <a:gd name="T25" fmla="*/ 4 h 23"/>
              <a:gd name="T26" fmla="*/ 4 w 14"/>
              <a:gd name="T27" fmla="*/ 2 h 23"/>
              <a:gd name="T28" fmla="*/ 8 w 14"/>
              <a:gd name="T29" fmla="*/ 2 h 23"/>
              <a:gd name="T30" fmla="*/ 10 w 14"/>
              <a:gd name="T31" fmla="*/ 4 h 23"/>
              <a:gd name="T32" fmla="*/ 10 w 14"/>
              <a:gd name="T33" fmla="*/ 7 h 23"/>
              <a:gd name="T34" fmla="*/ 7 w 14"/>
              <a:gd name="T35" fmla="*/ 9 h 23"/>
              <a:gd name="T36" fmla="*/ 3 w 14"/>
              <a:gd name="T37" fmla="*/ 10 h 23"/>
              <a:gd name="T38" fmla="*/ 2 w 14"/>
              <a:gd name="T39" fmla="*/ 10 h 23"/>
              <a:gd name="T40" fmla="*/ 2 w 14"/>
              <a:gd name="T41" fmla="*/ 11 h 23"/>
              <a:gd name="T42" fmla="*/ 2 w 14"/>
              <a:gd name="T43" fmla="*/ 12 h 23"/>
              <a:gd name="T44" fmla="*/ 3 w 14"/>
              <a:gd name="T45" fmla="*/ 12 h 23"/>
              <a:gd name="T46" fmla="*/ 8 w 14"/>
              <a:gd name="T47" fmla="*/ 12 h 23"/>
              <a:gd name="T48" fmla="*/ 11 w 14"/>
              <a:gd name="T49" fmla="*/ 15 h 23"/>
              <a:gd name="T50" fmla="*/ 11 w 14"/>
              <a:gd name="T51" fmla="*/ 18 h 23"/>
              <a:gd name="T52" fmla="*/ 8 w 14"/>
              <a:gd name="T53" fmla="*/ 20 h 23"/>
              <a:gd name="T54" fmla="*/ 4 w 14"/>
              <a:gd name="T55" fmla="*/ 20 h 23"/>
              <a:gd name="T56" fmla="*/ 1 w 14"/>
              <a:gd name="T57" fmla="*/ 19 h 23"/>
              <a:gd name="T58" fmla="*/ 0 w 14"/>
              <a:gd name="T59" fmla="*/ 19 h 23"/>
              <a:gd name="T60" fmla="*/ 0 w 14"/>
              <a:gd name="T61" fmla="*/ 20 h 23"/>
              <a:gd name="T62" fmla="*/ 0 w 14"/>
              <a:gd name="T63" fmla="*/ 21 h 23"/>
              <a:gd name="T64" fmla="*/ 1 w 14"/>
              <a:gd name="T65" fmla="*/ 22 h 23"/>
              <a:gd name="T66" fmla="*/ 4 w 14"/>
              <a:gd name="T67" fmla="*/ 23 h 23"/>
              <a:gd name="T68" fmla="*/ 10 w 14"/>
              <a:gd name="T69" fmla="*/ 22 h 23"/>
              <a:gd name="T70" fmla="*/ 14 w 14"/>
              <a:gd name="T71" fmla="*/ 19 h 23"/>
              <a:gd name="T72" fmla="*/ 14 w 14"/>
              <a:gd name="T73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3">
                <a:moveTo>
                  <a:pt x="14" y="14"/>
                </a:moveTo>
                <a:cubicBezTo>
                  <a:pt x="14" y="13"/>
                  <a:pt x="13" y="13"/>
                  <a:pt x="13" y="12"/>
                </a:cubicBezTo>
                <a:cubicBezTo>
                  <a:pt x="12" y="12"/>
                  <a:pt x="12" y="12"/>
                  <a:pt x="11" y="11"/>
                </a:cubicBezTo>
                <a:cubicBezTo>
                  <a:pt x="10" y="11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0"/>
                  <a:pt x="11" y="10"/>
                </a:cubicBezTo>
                <a:cubicBezTo>
                  <a:pt x="11" y="10"/>
                  <a:pt x="12" y="9"/>
                  <a:pt x="12" y="9"/>
                </a:cubicBezTo>
                <a:cubicBezTo>
                  <a:pt x="12" y="8"/>
                  <a:pt x="13" y="8"/>
                  <a:pt x="13" y="7"/>
                </a:cubicBezTo>
                <a:cubicBezTo>
                  <a:pt x="13" y="7"/>
                  <a:pt x="13" y="6"/>
                  <a:pt x="13" y="5"/>
                </a:cubicBezTo>
                <a:cubicBezTo>
                  <a:pt x="13" y="4"/>
                  <a:pt x="13" y="4"/>
                  <a:pt x="13" y="3"/>
                </a:cubicBezTo>
                <a:cubicBezTo>
                  <a:pt x="13" y="2"/>
                  <a:pt x="12" y="2"/>
                  <a:pt x="12" y="1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2" y="4"/>
                </a:cubicBezTo>
                <a:cubicBezTo>
                  <a:pt x="2" y="3"/>
                  <a:pt x="2" y="3"/>
                  <a:pt x="3" y="3"/>
                </a:cubicBezTo>
                <a:cubicBezTo>
                  <a:pt x="3" y="3"/>
                  <a:pt x="4" y="3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2"/>
                  <a:pt x="7" y="2"/>
                  <a:pt x="8" y="2"/>
                </a:cubicBezTo>
                <a:cubicBezTo>
                  <a:pt x="8" y="2"/>
                  <a:pt x="9" y="3"/>
                  <a:pt x="9" y="3"/>
                </a:cubicBezTo>
                <a:cubicBezTo>
                  <a:pt x="9" y="3"/>
                  <a:pt x="10" y="4"/>
                  <a:pt x="10" y="4"/>
                </a:cubicBezTo>
                <a:cubicBezTo>
                  <a:pt x="10" y="5"/>
                  <a:pt x="10" y="5"/>
                  <a:pt x="10" y="6"/>
                </a:cubicBezTo>
                <a:cubicBezTo>
                  <a:pt x="10" y="6"/>
                  <a:pt x="10" y="7"/>
                  <a:pt x="10" y="7"/>
                </a:cubicBezTo>
                <a:cubicBezTo>
                  <a:pt x="9" y="8"/>
                  <a:pt x="9" y="8"/>
                  <a:pt x="9" y="9"/>
                </a:cubicBezTo>
                <a:cubicBezTo>
                  <a:pt x="8" y="9"/>
                  <a:pt x="8" y="9"/>
                  <a:pt x="7" y="9"/>
                </a:cubicBezTo>
                <a:cubicBezTo>
                  <a:pt x="6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2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6" y="12"/>
                  <a:pt x="7" y="12"/>
                  <a:pt x="8" y="12"/>
                </a:cubicBezTo>
                <a:cubicBezTo>
                  <a:pt x="8" y="13"/>
                  <a:pt x="9" y="13"/>
                  <a:pt x="10" y="13"/>
                </a:cubicBezTo>
                <a:cubicBezTo>
                  <a:pt x="10" y="14"/>
                  <a:pt x="10" y="14"/>
                  <a:pt x="11" y="15"/>
                </a:cubicBezTo>
                <a:cubicBezTo>
                  <a:pt x="11" y="15"/>
                  <a:pt x="11" y="16"/>
                  <a:pt x="11" y="16"/>
                </a:cubicBezTo>
                <a:cubicBezTo>
                  <a:pt x="11" y="17"/>
                  <a:pt x="11" y="18"/>
                  <a:pt x="11" y="18"/>
                </a:cubicBezTo>
                <a:cubicBezTo>
                  <a:pt x="11" y="19"/>
                  <a:pt x="10" y="19"/>
                  <a:pt x="10" y="19"/>
                </a:cubicBezTo>
                <a:cubicBezTo>
                  <a:pt x="9" y="20"/>
                  <a:pt x="9" y="20"/>
                  <a:pt x="8" y="20"/>
                </a:cubicBezTo>
                <a:cubicBezTo>
                  <a:pt x="8" y="20"/>
                  <a:pt x="7" y="20"/>
                  <a:pt x="6" y="20"/>
                </a:cubicBezTo>
                <a:cubicBezTo>
                  <a:pt x="5" y="20"/>
                  <a:pt x="5" y="20"/>
                  <a:pt x="4" y="20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19"/>
                  <a:pt x="1" y="19"/>
                  <a:pt x="1" y="19"/>
                </a:cubicBezTo>
                <a:cubicBezTo>
                  <a:pt x="1" y="19"/>
                  <a:pt x="1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1" y="22"/>
                  <a:pt x="1" y="22"/>
                </a:cubicBezTo>
                <a:cubicBezTo>
                  <a:pt x="1" y="22"/>
                  <a:pt x="2" y="22"/>
                  <a:pt x="2" y="22"/>
                </a:cubicBezTo>
                <a:cubicBezTo>
                  <a:pt x="3" y="22"/>
                  <a:pt x="3" y="23"/>
                  <a:pt x="4" y="23"/>
                </a:cubicBezTo>
                <a:cubicBezTo>
                  <a:pt x="5" y="23"/>
                  <a:pt x="5" y="23"/>
                  <a:pt x="6" y="23"/>
                </a:cubicBezTo>
                <a:cubicBezTo>
                  <a:pt x="7" y="23"/>
                  <a:pt x="9" y="23"/>
                  <a:pt x="10" y="22"/>
                </a:cubicBezTo>
                <a:cubicBezTo>
                  <a:pt x="11" y="22"/>
                  <a:pt x="11" y="22"/>
                  <a:pt x="12" y="21"/>
                </a:cubicBezTo>
                <a:cubicBezTo>
                  <a:pt x="13" y="20"/>
                  <a:pt x="13" y="20"/>
                  <a:pt x="14" y="19"/>
                </a:cubicBezTo>
                <a:cubicBezTo>
                  <a:pt x="14" y="18"/>
                  <a:pt x="14" y="17"/>
                  <a:pt x="14" y="16"/>
                </a:cubicBezTo>
                <a:cubicBezTo>
                  <a:pt x="14" y="15"/>
                  <a:pt x="14" y="15"/>
                  <a:pt x="14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192">
            <a:extLst>
              <a:ext uri="{FF2B5EF4-FFF2-40B4-BE49-F238E27FC236}">
                <a16:creationId xmlns:a16="http://schemas.microsoft.com/office/drawing/2014/main" id="{142CF8CD-63C2-C01C-12BD-B56A47B9B73E}"/>
              </a:ext>
            </a:extLst>
          </p:cNvPr>
          <p:cNvSpPr>
            <a:spLocks noEditPoints="1"/>
          </p:cNvSpPr>
          <p:nvPr/>
        </p:nvSpPr>
        <p:spPr bwMode="auto">
          <a:xfrm>
            <a:off x="7442260" y="5969001"/>
            <a:ext cx="42863" cy="65088"/>
          </a:xfrm>
          <a:custGeom>
            <a:avLst/>
            <a:gdLst>
              <a:gd name="T0" fmla="*/ 15 w 15"/>
              <a:gd name="T1" fmla="*/ 6 h 23"/>
              <a:gd name="T2" fmla="*/ 14 w 15"/>
              <a:gd name="T3" fmla="*/ 3 h 23"/>
              <a:gd name="T4" fmla="*/ 11 w 15"/>
              <a:gd name="T5" fmla="*/ 0 h 23"/>
              <a:gd name="T6" fmla="*/ 8 w 15"/>
              <a:gd name="T7" fmla="*/ 0 h 23"/>
              <a:gd name="T8" fmla="*/ 4 w 15"/>
              <a:gd name="T9" fmla="*/ 0 h 23"/>
              <a:gd name="T10" fmla="*/ 1 w 15"/>
              <a:gd name="T11" fmla="*/ 3 h 23"/>
              <a:gd name="T12" fmla="*/ 0 w 15"/>
              <a:gd name="T13" fmla="*/ 7 h 23"/>
              <a:gd name="T14" fmla="*/ 0 w 15"/>
              <a:gd name="T15" fmla="*/ 11 h 23"/>
              <a:gd name="T16" fmla="*/ 0 w 15"/>
              <a:gd name="T17" fmla="*/ 16 h 23"/>
              <a:gd name="T18" fmla="*/ 1 w 15"/>
              <a:gd name="T19" fmla="*/ 20 h 23"/>
              <a:gd name="T20" fmla="*/ 4 w 15"/>
              <a:gd name="T21" fmla="*/ 22 h 23"/>
              <a:gd name="T22" fmla="*/ 7 w 15"/>
              <a:gd name="T23" fmla="*/ 23 h 23"/>
              <a:gd name="T24" fmla="*/ 11 w 15"/>
              <a:gd name="T25" fmla="*/ 22 h 23"/>
              <a:gd name="T26" fmla="*/ 14 w 15"/>
              <a:gd name="T27" fmla="*/ 20 h 23"/>
              <a:gd name="T28" fmla="*/ 15 w 15"/>
              <a:gd name="T29" fmla="*/ 16 h 23"/>
              <a:gd name="T30" fmla="*/ 15 w 15"/>
              <a:gd name="T31" fmla="*/ 11 h 23"/>
              <a:gd name="T32" fmla="*/ 15 w 15"/>
              <a:gd name="T33" fmla="*/ 6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0 w 15"/>
              <a:gd name="T41" fmla="*/ 19 h 23"/>
              <a:gd name="T42" fmla="*/ 9 w 15"/>
              <a:gd name="T43" fmla="*/ 20 h 23"/>
              <a:gd name="T44" fmla="*/ 7 w 15"/>
              <a:gd name="T45" fmla="*/ 20 h 23"/>
              <a:gd name="T46" fmla="*/ 5 w 15"/>
              <a:gd name="T47" fmla="*/ 20 h 23"/>
              <a:gd name="T48" fmla="*/ 4 w 15"/>
              <a:gd name="T49" fmla="*/ 18 h 23"/>
              <a:gd name="T50" fmla="*/ 3 w 15"/>
              <a:gd name="T51" fmla="*/ 15 h 23"/>
              <a:gd name="T52" fmla="*/ 3 w 15"/>
              <a:gd name="T53" fmla="*/ 11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8 w 15"/>
              <a:gd name="T61" fmla="*/ 2 h 23"/>
              <a:gd name="T62" fmla="*/ 9 w 15"/>
              <a:gd name="T63" fmla="*/ 2 h 23"/>
              <a:gd name="T64" fmla="*/ 10 w 15"/>
              <a:gd name="T65" fmla="*/ 3 h 23"/>
              <a:gd name="T66" fmla="*/ 11 w 15"/>
              <a:gd name="T67" fmla="*/ 4 h 23"/>
              <a:gd name="T68" fmla="*/ 12 w 15"/>
              <a:gd name="T69" fmla="*/ 6 h 23"/>
              <a:gd name="T70" fmla="*/ 12 w 15"/>
              <a:gd name="T71" fmla="*/ 8 h 23"/>
              <a:gd name="T72" fmla="*/ 12 w 15"/>
              <a:gd name="T73" fmla="*/ 11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0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1"/>
                  <a:pt x="2" y="2"/>
                  <a:pt x="1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7"/>
                  <a:pt x="15" y="16"/>
                </a:cubicBezTo>
                <a:cubicBezTo>
                  <a:pt x="15" y="15"/>
                  <a:pt x="15" y="13"/>
                  <a:pt x="15" y="11"/>
                </a:cubicBezTo>
                <a:cubicBezTo>
                  <a:pt x="15" y="9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1" y="18"/>
                </a:cubicBezTo>
                <a:cubicBezTo>
                  <a:pt x="11" y="18"/>
                  <a:pt x="11" y="19"/>
                  <a:pt x="10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0"/>
                  <a:pt x="8" y="20"/>
                  <a:pt x="7" y="20"/>
                </a:cubicBezTo>
                <a:cubicBezTo>
                  <a:pt x="7" y="20"/>
                  <a:pt x="6" y="20"/>
                  <a:pt x="5" y="20"/>
                </a:cubicBezTo>
                <a:cubicBezTo>
                  <a:pt x="5" y="20"/>
                  <a:pt x="4" y="19"/>
                  <a:pt x="4" y="18"/>
                </a:cubicBezTo>
                <a:cubicBezTo>
                  <a:pt x="3" y="18"/>
                  <a:pt x="3" y="17"/>
                  <a:pt x="3" y="15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6"/>
                  <a:pt x="3" y="5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2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1" y="5"/>
                  <a:pt x="12" y="5"/>
                  <a:pt x="12" y="6"/>
                </a:cubicBezTo>
                <a:cubicBezTo>
                  <a:pt x="12" y="7"/>
                  <a:pt x="12" y="7"/>
                  <a:pt x="12" y="8"/>
                </a:cubicBezTo>
                <a:cubicBezTo>
                  <a:pt x="12" y="9"/>
                  <a:pt x="12" y="10"/>
                  <a:pt x="12" y="11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193">
            <a:extLst>
              <a:ext uri="{FF2B5EF4-FFF2-40B4-BE49-F238E27FC236}">
                <a16:creationId xmlns:a16="http://schemas.microsoft.com/office/drawing/2014/main" id="{AA10E32B-DDB5-92EE-3077-4BB4E7A8CC8E}"/>
              </a:ext>
            </a:extLst>
          </p:cNvPr>
          <p:cNvSpPr>
            <a:spLocks/>
          </p:cNvSpPr>
          <p:nvPr/>
        </p:nvSpPr>
        <p:spPr bwMode="auto">
          <a:xfrm>
            <a:off x="6997757" y="5965826"/>
            <a:ext cx="36513" cy="65088"/>
          </a:xfrm>
          <a:custGeom>
            <a:avLst/>
            <a:gdLst>
              <a:gd name="T0" fmla="*/ 13 w 13"/>
              <a:gd name="T1" fmla="*/ 22 h 23"/>
              <a:gd name="T2" fmla="*/ 13 w 13"/>
              <a:gd name="T3" fmla="*/ 21 h 23"/>
              <a:gd name="T4" fmla="*/ 12 w 13"/>
              <a:gd name="T5" fmla="*/ 21 h 23"/>
              <a:gd name="T6" fmla="*/ 12 w 13"/>
              <a:gd name="T7" fmla="*/ 21 h 23"/>
              <a:gd name="T8" fmla="*/ 8 w 13"/>
              <a:gd name="T9" fmla="*/ 21 h 23"/>
              <a:gd name="T10" fmla="*/ 8 w 13"/>
              <a:gd name="T11" fmla="*/ 1 h 23"/>
              <a:gd name="T12" fmla="*/ 8 w 13"/>
              <a:gd name="T13" fmla="*/ 1 h 23"/>
              <a:gd name="T14" fmla="*/ 8 w 13"/>
              <a:gd name="T15" fmla="*/ 0 h 23"/>
              <a:gd name="T16" fmla="*/ 7 w 13"/>
              <a:gd name="T17" fmla="*/ 0 h 23"/>
              <a:gd name="T18" fmla="*/ 7 w 13"/>
              <a:gd name="T19" fmla="*/ 0 h 23"/>
              <a:gd name="T20" fmla="*/ 6 w 13"/>
              <a:gd name="T21" fmla="*/ 0 h 23"/>
              <a:gd name="T22" fmla="*/ 6 w 13"/>
              <a:gd name="T23" fmla="*/ 0 h 23"/>
              <a:gd name="T24" fmla="*/ 5 w 13"/>
              <a:gd name="T25" fmla="*/ 0 h 23"/>
              <a:gd name="T26" fmla="*/ 5 w 13"/>
              <a:gd name="T27" fmla="*/ 1 h 23"/>
              <a:gd name="T28" fmla="*/ 0 w 13"/>
              <a:gd name="T29" fmla="*/ 4 h 23"/>
              <a:gd name="T30" fmla="*/ 0 w 13"/>
              <a:gd name="T31" fmla="*/ 4 h 23"/>
              <a:gd name="T32" fmla="*/ 0 w 13"/>
              <a:gd name="T33" fmla="*/ 4 h 23"/>
              <a:gd name="T34" fmla="*/ 0 w 13"/>
              <a:gd name="T35" fmla="*/ 5 h 23"/>
              <a:gd name="T36" fmla="*/ 0 w 13"/>
              <a:gd name="T37" fmla="*/ 5 h 23"/>
              <a:gd name="T38" fmla="*/ 0 w 13"/>
              <a:gd name="T39" fmla="*/ 6 h 23"/>
              <a:gd name="T40" fmla="*/ 0 w 13"/>
              <a:gd name="T41" fmla="*/ 6 h 23"/>
              <a:gd name="T42" fmla="*/ 0 w 13"/>
              <a:gd name="T43" fmla="*/ 6 h 23"/>
              <a:gd name="T44" fmla="*/ 1 w 13"/>
              <a:gd name="T45" fmla="*/ 6 h 23"/>
              <a:gd name="T46" fmla="*/ 5 w 13"/>
              <a:gd name="T47" fmla="*/ 4 h 23"/>
              <a:gd name="T48" fmla="*/ 5 w 13"/>
              <a:gd name="T49" fmla="*/ 21 h 23"/>
              <a:gd name="T50" fmla="*/ 0 w 13"/>
              <a:gd name="T51" fmla="*/ 21 h 23"/>
              <a:gd name="T52" fmla="*/ 0 w 13"/>
              <a:gd name="T53" fmla="*/ 21 h 23"/>
              <a:gd name="T54" fmla="*/ 0 w 13"/>
              <a:gd name="T55" fmla="*/ 21 h 23"/>
              <a:gd name="T56" fmla="*/ 0 w 13"/>
              <a:gd name="T57" fmla="*/ 22 h 23"/>
              <a:gd name="T58" fmla="*/ 0 w 13"/>
              <a:gd name="T59" fmla="*/ 22 h 23"/>
              <a:gd name="T60" fmla="*/ 0 w 13"/>
              <a:gd name="T61" fmla="*/ 23 h 23"/>
              <a:gd name="T62" fmla="*/ 0 w 13"/>
              <a:gd name="T63" fmla="*/ 23 h 23"/>
              <a:gd name="T64" fmla="*/ 0 w 13"/>
              <a:gd name="T65" fmla="*/ 23 h 23"/>
              <a:gd name="T66" fmla="*/ 0 w 13"/>
              <a:gd name="T67" fmla="*/ 23 h 23"/>
              <a:gd name="T68" fmla="*/ 12 w 13"/>
              <a:gd name="T69" fmla="*/ 23 h 23"/>
              <a:gd name="T70" fmla="*/ 12 w 13"/>
              <a:gd name="T71" fmla="*/ 23 h 23"/>
              <a:gd name="T72" fmla="*/ 13 w 13"/>
              <a:gd name="T73" fmla="*/ 23 h 23"/>
              <a:gd name="T74" fmla="*/ 13 w 13"/>
              <a:gd name="T75" fmla="*/ 23 h 23"/>
              <a:gd name="T76" fmla="*/ 13 w 13"/>
              <a:gd name="T77" fmla="*/ 22 h 23"/>
              <a:gd name="T78" fmla="*/ 13 w 13"/>
              <a:gd name="T79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3">
                <a:moveTo>
                  <a:pt x="13" y="22"/>
                </a:move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5" y="0"/>
                </a:cubicBezTo>
                <a:cubicBezTo>
                  <a:pt x="5" y="0"/>
                  <a:pt x="5" y="1"/>
                  <a:pt x="5" y="1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1" y="6"/>
                </a:cubicBezTo>
                <a:cubicBezTo>
                  <a:pt x="5" y="4"/>
                  <a:pt x="5" y="4"/>
                  <a:pt x="5" y="4"/>
                </a:cubicBezTo>
                <a:cubicBezTo>
                  <a:pt x="5" y="21"/>
                  <a:pt x="5" y="21"/>
                  <a:pt x="5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194">
            <a:extLst>
              <a:ext uri="{FF2B5EF4-FFF2-40B4-BE49-F238E27FC236}">
                <a16:creationId xmlns:a16="http://schemas.microsoft.com/office/drawing/2014/main" id="{0A27DFAD-CD64-13C8-9AEE-246EF8C2F50A}"/>
              </a:ext>
            </a:extLst>
          </p:cNvPr>
          <p:cNvSpPr>
            <a:spLocks noEditPoints="1"/>
          </p:cNvSpPr>
          <p:nvPr/>
        </p:nvSpPr>
        <p:spPr bwMode="auto">
          <a:xfrm>
            <a:off x="7043795" y="5965826"/>
            <a:ext cx="46038" cy="6826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3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1 w 16"/>
              <a:gd name="T25" fmla="*/ 23 h 24"/>
              <a:gd name="T26" fmla="*/ 14 w 16"/>
              <a:gd name="T27" fmla="*/ 20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4 h 24"/>
              <a:gd name="T36" fmla="*/ 12 w 16"/>
              <a:gd name="T37" fmla="*/ 17 h 24"/>
              <a:gd name="T38" fmla="*/ 12 w 16"/>
              <a:gd name="T39" fmla="*/ 18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5 h 24"/>
              <a:gd name="T58" fmla="*/ 5 w 16"/>
              <a:gd name="T59" fmla="*/ 3 h 24"/>
              <a:gd name="T60" fmla="*/ 8 w 16"/>
              <a:gd name="T61" fmla="*/ 3 h 24"/>
              <a:gd name="T62" fmla="*/ 9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2"/>
                  <a:pt x="2" y="2"/>
                  <a:pt x="2" y="3"/>
                </a:cubicBezTo>
                <a:cubicBezTo>
                  <a:pt x="1" y="4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1" y="18"/>
                  <a:pt x="1" y="20"/>
                  <a:pt x="2" y="21"/>
                </a:cubicBezTo>
                <a:cubicBezTo>
                  <a:pt x="2" y="22"/>
                  <a:pt x="3" y="22"/>
                  <a:pt x="4" y="23"/>
                </a:cubicBezTo>
                <a:cubicBezTo>
                  <a:pt x="5" y="23"/>
                  <a:pt x="6" y="24"/>
                  <a:pt x="8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5" y="19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8"/>
                  <a:pt x="15" y="7"/>
                </a:cubicBezTo>
                <a:close/>
                <a:moveTo>
                  <a:pt x="13" y="14"/>
                </a:moveTo>
                <a:cubicBezTo>
                  <a:pt x="13" y="15"/>
                  <a:pt x="12" y="16"/>
                  <a:pt x="12" y="17"/>
                </a:cubicBezTo>
                <a:cubicBezTo>
                  <a:pt x="12" y="17"/>
                  <a:pt x="12" y="18"/>
                  <a:pt x="12" y="18"/>
                </a:cubicBezTo>
                <a:cubicBezTo>
                  <a:pt x="11" y="19"/>
                  <a:pt x="11" y="19"/>
                  <a:pt x="11" y="20"/>
                </a:cubicBezTo>
                <a:cubicBezTo>
                  <a:pt x="10" y="20"/>
                  <a:pt x="10" y="21"/>
                  <a:pt x="10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4"/>
                  <a:pt x="12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195">
            <a:extLst>
              <a:ext uri="{FF2B5EF4-FFF2-40B4-BE49-F238E27FC236}">
                <a16:creationId xmlns:a16="http://schemas.microsoft.com/office/drawing/2014/main" id="{EA0C4538-6B7C-65B2-7998-E9EB2AA3A869}"/>
              </a:ext>
            </a:extLst>
          </p:cNvPr>
          <p:cNvSpPr>
            <a:spLocks/>
          </p:cNvSpPr>
          <p:nvPr/>
        </p:nvSpPr>
        <p:spPr bwMode="auto">
          <a:xfrm>
            <a:off x="7505761" y="5962651"/>
            <a:ext cx="36513" cy="71438"/>
          </a:xfrm>
          <a:custGeom>
            <a:avLst/>
            <a:gdLst>
              <a:gd name="T0" fmla="*/ 13 w 13"/>
              <a:gd name="T1" fmla="*/ 24 h 25"/>
              <a:gd name="T2" fmla="*/ 13 w 13"/>
              <a:gd name="T3" fmla="*/ 23 h 25"/>
              <a:gd name="T4" fmla="*/ 6 w 13"/>
              <a:gd name="T5" fmla="*/ 15 h 25"/>
              <a:gd name="T6" fmla="*/ 12 w 13"/>
              <a:gd name="T7" fmla="*/ 9 h 25"/>
              <a:gd name="T8" fmla="*/ 13 w 13"/>
              <a:gd name="T9" fmla="*/ 9 h 25"/>
              <a:gd name="T10" fmla="*/ 13 w 13"/>
              <a:gd name="T11" fmla="*/ 8 h 25"/>
              <a:gd name="T12" fmla="*/ 13 w 13"/>
              <a:gd name="T13" fmla="*/ 8 h 25"/>
              <a:gd name="T14" fmla="*/ 12 w 13"/>
              <a:gd name="T15" fmla="*/ 8 h 25"/>
              <a:gd name="T16" fmla="*/ 12 w 13"/>
              <a:gd name="T17" fmla="*/ 8 h 25"/>
              <a:gd name="T18" fmla="*/ 11 w 13"/>
              <a:gd name="T19" fmla="*/ 8 h 25"/>
              <a:gd name="T20" fmla="*/ 10 w 13"/>
              <a:gd name="T21" fmla="*/ 8 h 25"/>
              <a:gd name="T22" fmla="*/ 10 w 13"/>
              <a:gd name="T23" fmla="*/ 8 h 25"/>
              <a:gd name="T24" fmla="*/ 9 w 13"/>
              <a:gd name="T25" fmla="*/ 8 h 25"/>
              <a:gd name="T26" fmla="*/ 9 w 13"/>
              <a:gd name="T27" fmla="*/ 8 h 25"/>
              <a:gd name="T28" fmla="*/ 3 w 13"/>
              <a:gd name="T29" fmla="*/ 15 h 25"/>
              <a:gd name="T30" fmla="*/ 3 w 13"/>
              <a:gd name="T31" fmla="*/ 0 h 25"/>
              <a:gd name="T32" fmla="*/ 3 w 13"/>
              <a:gd name="T33" fmla="*/ 0 h 25"/>
              <a:gd name="T34" fmla="*/ 3 w 13"/>
              <a:gd name="T35" fmla="*/ 0 h 25"/>
              <a:gd name="T36" fmla="*/ 2 w 13"/>
              <a:gd name="T37" fmla="*/ 0 h 25"/>
              <a:gd name="T38" fmla="*/ 2 w 13"/>
              <a:gd name="T39" fmla="*/ 0 h 25"/>
              <a:gd name="T40" fmla="*/ 1 w 13"/>
              <a:gd name="T41" fmla="*/ 0 h 25"/>
              <a:gd name="T42" fmla="*/ 1 w 13"/>
              <a:gd name="T43" fmla="*/ 0 h 25"/>
              <a:gd name="T44" fmla="*/ 0 w 13"/>
              <a:gd name="T45" fmla="*/ 0 h 25"/>
              <a:gd name="T46" fmla="*/ 0 w 13"/>
              <a:gd name="T47" fmla="*/ 0 h 25"/>
              <a:gd name="T48" fmla="*/ 0 w 13"/>
              <a:gd name="T49" fmla="*/ 24 h 25"/>
              <a:gd name="T50" fmla="*/ 0 w 13"/>
              <a:gd name="T51" fmla="*/ 24 h 25"/>
              <a:gd name="T52" fmla="*/ 1 w 13"/>
              <a:gd name="T53" fmla="*/ 24 h 25"/>
              <a:gd name="T54" fmla="*/ 1 w 13"/>
              <a:gd name="T55" fmla="*/ 24 h 25"/>
              <a:gd name="T56" fmla="*/ 2 w 13"/>
              <a:gd name="T57" fmla="*/ 25 h 25"/>
              <a:gd name="T58" fmla="*/ 2 w 13"/>
              <a:gd name="T59" fmla="*/ 24 h 25"/>
              <a:gd name="T60" fmla="*/ 3 w 13"/>
              <a:gd name="T61" fmla="*/ 24 h 25"/>
              <a:gd name="T62" fmla="*/ 3 w 13"/>
              <a:gd name="T63" fmla="*/ 24 h 25"/>
              <a:gd name="T64" fmla="*/ 3 w 13"/>
              <a:gd name="T65" fmla="*/ 24 h 25"/>
              <a:gd name="T66" fmla="*/ 3 w 13"/>
              <a:gd name="T67" fmla="*/ 15 h 25"/>
              <a:gd name="T68" fmla="*/ 10 w 13"/>
              <a:gd name="T69" fmla="*/ 24 h 25"/>
              <a:gd name="T70" fmla="*/ 10 w 13"/>
              <a:gd name="T71" fmla="*/ 24 h 25"/>
              <a:gd name="T72" fmla="*/ 10 w 13"/>
              <a:gd name="T73" fmla="*/ 24 h 25"/>
              <a:gd name="T74" fmla="*/ 11 w 13"/>
              <a:gd name="T75" fmla="*/ 24 h 25"/>
              <a:gd name="T76" fmla="*/ 12 w 13"/>
              <a:gd name="T77" fmla="*/ 25 h 25"/>
              <a:gd name="T78" fmla="*/ 13 w 13"/>
              <a:gd name="T79" fmla="*/ 24 h 25"/>
              <a:gd name="T80" fmla="*/ 13 w 13"/>
              <a:gd name="T81" fmla="*/ 24 h 25"/>
              <a:gd name="T82" fmla="*/ 13 w 13"/>
              <a:gd name="T83" fmla="*/ 24 h 25"/>
              <a:gd name="T84" fmla="*/ 13 w 13"/>
              <a:gd name="T85" fmla="*/ 24 h 25"/>
              <a:gd name="T86" fmla="*/ 13 w 13"/>
              <a:gd name="T87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5">
                <a:moveTo>
                  <a:pt x="13" y="24"/>
                </a:moveTo>
                <a:cubicBezTo>
                  <a:pt x="13" y="23"/>
                  <a:pt x="13" y="23"/>
                  <a:pt x="13" y="23"/>
                </a:cubicBezTo>
                <a:cubicBezTo>
                  <a:pt x="6" y="15"/>
                  <a:pt x="6" y="15"/>
                  <a:pt x="6" y="15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1" y="8"/>
                  <a:pt x="11" y="8"/>
                </a:cubicBezTo>
                <a:cubicBezTo>
                  <a:pt x="11" y="8"/>
                  <a:pt x="11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5"/>
                  <a:pt x="2" y="25"/>
                </a:cubicBezTo>
                <a:cubicBezTo>
                  <a:pt x="2" y="25"/>
                  <a:pt x="2" y="24"/>
                  <a:pt x="2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15"/>
                  <a:pt x="3" y="15"/>
                  <a:pt x="3" y="1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1" y="25"/>
                  <a:pt x="12" y="25"/>
                </a:cubicBezTo>
                <a:cubicBezTo>
                  <a:pt x="12" y="25"/>
                  <a:pt x="12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196">
            <a:extLst>
              <a:ext uri="{FF2B5EF4-FFF2-40B4-BE49-F238E27FC236}">
                <a16:creationId xmlns:a16="http://schemas.microsoft.com/office/drawing/2014/main" id="{34BF4FA4-E200-B4CF-D002-F219E423C8EB}"/>
              </a:ext>
            </a:extLst>
          </p:cNvPr>
          <p:cNvSpPr>
            <a:spLocks/>
          </p:cNvSpPr>
          <p:nvPr/>
        </p:nvSpPr>
        <p:spPr bwMode="auto">
          <a:xfrm>
            <a:off x="7553386" y="5983289"/>
            <a:ext cx="65088" cy="50800"/>
          </a:xfrm>
          <a:custGeom>
            <a:avLst/>
            <a:gdLst>
              <a:gd name="T0" fmla="*/ 23 w 23"/>
              <a:gd name="T1" fmla="*/ 4 h 18"/>
              <a:gd name="T2" fmla="*/ 20 w 23"/>
              <a:gd name="T3" fmla="*/ 1 h 18"/>
              <a:gd name="T4" fmla="*/ 16 w 23"/>
              <a:gd name="T5" fmla="*/ 1 h 18"/>
              <a:gd name="T6" fmla="*/ 14 w 23"/>
              <a:gd name="T7" fmla="*/ 2 h 18"/>
              <a:gd name="T8" fmla="*/ 12 w 23"/>
              <a:gd name="T9" fmla="*/ 2 h 18"/>
              <a:gd name="T10" fmla="*/ 9 w 23"/>
              <a:gd name="T11" fmla="*/ 1 h 18"/>
              <a:gd name="T12" fmla="*/ 5 w 23"/>
              <a:gd name="T13" fmla="*/ 1 h 18"/>
              <a:gd name="T14" fmla="*/ 2 w 23"/>
              <a:gd name="T15" fmla="*/ 1 h 18"/>
              <a:gd name="T16" fmla="*/ 2 w 23"/>
              <a:gd name="T17" fmla="*/ 1 h 18"/>
              <a:gd name="T18" fmla="*/ 1 w 23"/>
              <a:gd name="T19" fmla="*/ 1 h 18"/>
              <a:gd name="T20" fmla="*/ 0 w 23"/>
              <a:gd name="T21" fmla="*/ 1 h 18"/>
              <a:gd name="T22" fmla="*/ 0 w 23"/>
              <a:gd name="T23" fmla="*/ 1 h 18"/>
              <a:gd name="T24" fmla="*/ 0 w 23"/>
              <a:gd name="T25" fmla="*/ 17 h 18"/>
              <a:gd name="T26" fmla="*/ 0 w 23"/>
              <a:gd name="T27" fmla="*/ 17 h 18"/>
              <a:gd name="T28" fmla="*/ 2 w 23"/>
              <a:gd name="T29" fmla="*/ 17 h 18"/>
              <a:gd name="T30" fmla="*/ 2 w 23"/>
              <a:gd name="T31" fmla="*/ 17 h 18"/>
              <a:gd name="T32" fmla="*/ 3 w 23"/>
              <a:gd name="T33" fmla="*/ 6 h 18"/>
              <a:gd name="T34" fmla="*/ 7 w 23"/>
              <a:gd name="T35" fmla="*/ 3 h 18"/>
              <a:gd name="T36" fmla="*/ 9 w 23"/>
              <a:gd name="T37" fmla="*/ 4 h 18"/>
              <a:gd name="T38" fmla="*/ 10 w 23"/>
              <a:gd name="T39" fmla="*/ 7 h 18"/>
              <a:gd name="T40" fmla="*/ 10 w 23"/>
              <a:gd name="T41" fmla="*/ 17 h 18"/>
              <a:gd name="T42" fmla="*/ 11 w 23"/>
              <a:gd name="T43" fmla="*/ 17 h 18"/>
              <a:gd name="T44" fmla="*/ 12 w 23"/>
              <a:gd name="T45" fmla="*/ 17 h 18"/>
              <a:gd name="T46" fmla="*/ 13 w 23"/>
              <a:gd name="T47" fmla="*/ 17 h 18"/>
              <a:gd name="T48" fmla="*/ 13 w 23"/>
              <a:gd name="T49" fmla="*/ 6 h 18"/>
              <a:gd name="T50" fmla="*/ 17 w 23"/>
              <a:gd name="T51" fmla="*/ 3 h 18"/>
              <a:gd name="T52" fmla="*/ 19 w 23"/>
              <a:gd name="T53" fmla="*/ 4 h 18"/>
              <a:gd name="T54" fmla="*/ 20 w 23"/>
              <a:gd name="T55" fmla="*/ 7 h 18"/>
              <a:gd name="T56" fmla="*/ 20 w 23"/>
              <a:gd name="T57" fmla="*/ 17 h 18"/>
              <a:gd name="T58" fmla="*/ 21 w 23"/>
              <a:gd name="T59" fmla="*/ 17 h 18"/>
              <a:gd name="T60" fmla="*/ 22 w 23"/>
              <a:gd name="T61" fmla="*/ 17 h 18"/>
              <a:gd name="T62" fmla="*/ 23 w 23"/>
              <a:gd name="T63" fmla="*/ 17 h 18"/>
              <a:gd name="T64" fmla="*/ 23 w 23"/>
              <a:gd name="T65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" h="18">
                <a:moveTo>
                  <a:pt x="23" y="7"/>
                </a:moveTo>
                <a:cubicBezTo>
                  <a:pt x="23" y="6"/>
                  <a:pt x="23" y="5"/>
                  <a:pt x="23" y="4"/>
                </a:cubicBezTo>
                <a:cubicBezTo>
                  <a:pt x="23" y="4"/>
                  <a:pt x="22" y="3"/>
                  <a:pt x="22" y="2"/>
                </a:cubicBezTo>
                <a:cubicBezTo>
                  <a:pt x="22" y="2"/>
                  <a:pt x="21" y="1"/>
                  <a:pt x="20" y="1"/>
                </a:cubicBezTo>
                <a:cubicBezTo>
                  <a:pt x="20" y="1"/>
                  <a:pt x="19" y="0"/>
                  <a:pt x="18" y="0"/>
                </a:cubicBezTo>
                <a:cubicBezTo>
                  <a:pt x="17" y="0"/>
                  <a:pt x="17" y="0"/>
                  <a:pt x="16" y="1"/>
                </a:cubicBezTo>
                <a:cubicBezTo>
                  <a:pt x="16" y="1"/>
                  <a:pt x="16" y="1"/>
                  <a:pt x="15" y="1"/>
                </a:cubicBezTo>
                <a:cubicBezTo>
                  <a:pt x="15" y="1"/>
                  <a:pt x="14" y="2"/>
                  <a:pt x="14" y="2"/>
                </a:cubicBezTo>
                <a:cubicBezTo>
                  <a:pt x="13" y="2"/>
                  <a:pt x="13" y="3"/>
                  <a:pt x="12" y="3"/>
                </a:cubicBezTo>
                <a:cubicBezTo>
                  <a:pt x="12" y="3"/>
                  <a:pt x="12" y="3"/>
                  <a:pt x="12" y="2"/>
                </a:cubicBezTo>
                <a:cubicBezTo>
                  <a:pt x="11" y="2"/>
                  <a:pt x="11" y="1"/>
                  <a:pt x="11" y="1"/>
                </a:cubicBezTo>
                <a:cubicBezTo>
                  <a:pt x="10" y="1"/>
                  <a:pt x="10" y="1"/>
                  <a:pt x="9" y="1"/>
                </a:cubicBezTo>
                <a:cubicBezTo>
                  <a:pt x="9" y="0"/>
                  <a:pt x="8" y="0"/>
                  <a:pt x="7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2"/>
                  <a:pt x="3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8"/>
                  <a:pt x="1" y="18"/>
                </a:cubicBezTo>
                <a:cubicBezTo>
                  <a:pt x="1" y="18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6"/>
                  <a:pt x="3" y="6"/>
                  <a:pt x="3" y="6"/>
                </a:cubicBezTo>
                <a:cubicBezTo>
                  <a:pt x="3" y="5"/>
                  <a:pt x="4" y="4"/>
                  <a:pt x="5" y="4"/>
                </a:cubicBezTo>
                <a:cubicBezTo>
                  <a:pt x="5" y="3"/>
                  <a:pt x="6" y="3"/>
                  <a:pt x="7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3"/>
                  <a:pt x="9" y="4"/>
                  <a:pt x="9" y="4"/>
                </a:cubicBezTo>
                <a:cubicBezTo>
                  <a:pt x="9" y="4"/>
                  <a:pt x="10" y="5"/>
                  <a:pt x="10" y="6"/>
                </a:cubicBezTo>
                <a:cubicBezTo>
                  <a:pt x="10" y="6"/>
                  <a:pt x="10" y="7"/>
                  <a:pt x="10" y="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1" y="17"/>
                  <a:pt x="11" y="17"/>
                </a:cubicBezTo>
                <a:cubicBezTo>
                  <a:pt x="11" y="17"/>
                  <a:pt x="11" y="18"/>
                  <a:pt x="11" y="18"/>
                </a:cubicBezTo>
                <a:cubicBezTo>
                  <a:pt x="12" y="18"/>
                  <a:pt x="12" y="17"/>
                  <a:pt x="12" y="17"/>
                </a:cubicBezTo>
                <a:cubicBezTo>
                  <a:pt x="12" y="17"/>
                  <a:pt x="12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5"/>
                  <a:pt x="14" y="4"/>
                  <a:pt x="15" y="4"/>
                </a:cubicBezTo>
                <a:cubicBezTo>
                  <a:pt x="16" y="3"/>
                  <a:pt x="16" y="3"/>
                  <a:pt x="17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9" y="3"/>
                  <a:pt x="19" y="4"/>
                  <a:pt x="19" y="4"/>
                </a:cubicBezTo>
                <a:cubicBezTo>
                  <a:pt x="20" y="4"/>
                  <a:pt x="20" y="5"/>
                  <a:pt x="20" y="6"/>
                </a:cubicBezTo>
                <a:cubicBezTo>
                  <a:pt x="20" y="6"/>
                  <a:pt x="20" y="7"/>
                  <a:pt x="20" y="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8"/>
                  <a:pt x="22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7"/>
                  <a:pt x="23" y="7"/>
                  <a:pt x="23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197">
            <a:extLst>
              <a:ext uri="{FF2B5EF4-FFF2-40B4-BE49-F238E27FC236}">
                <a16:creationId xmlns:a16="http://schemas.microsoft.com/office/drawing/2014/main" id="{09B8DDB0-71B6-4E5E-DBB7-E560E78AA6E4}"/>
              </a:ext>
            </a:extLst>
          </p:cNvPr>
          <p:cNvSpPr>
            <a:spLocks/>
          </p:cNvSpPr>
          <p:nvPr/>
        </p:nvSpPr>
        <p:spPr bwMode="auto">
          <a:xfrm>
            <a:off x="7077132" y="5592764"/>
            <a:ext cx="134939" cy="136525"/>
          </a:xfrm>
          <a:custGeom>
            <a:avLst/>
            <a:gdLst>
              <a:gd name="T0" fmla="*/ 36 w 47"/>
              <a:gd name="T1" fmla="*/ 3 h 48"/>
              <a:gd name="T2" fmla="*/ 47 w 47"/>
              <a:gd name="T3" fmla="*/ 24 h 48"/>
              <a:gd name="T4" fmla="*/ 23 w 47"/>
              <a:gd name="T5" fmla="*/ 48 h 48"/>
              <a:gd name="T6" fmla="*/ 0 w 47"/>
              <a:gd name="T7" fmla="*/ 24 h 48"/>
              <a:gd name="T8" fmla="*/ 11 w 47"/>
              <a:gd name="T9" fmla="*/ 3 h 48"/>
              <a:gd name="T10" fmla="*/ 16 w 47"/>
              <a:gd name="T11" fmla="*/ 1 h 48"/>
              <a:gd name="T12" fmla="*/ 23 w 47"/>
              <a:gd name="T13" fmla="*/ 0 h 48"/>
              <a:gd name="T14" fmla="*/ 36 w 47"/>
              <a:gd name="T15" fmla="*/ 3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" h="48">
                <a:moveTo>
                  <a:pt x="36" y="3"/>
                </a:moveTo>
                <a:cubicBezTo>
                  <a:pt x="43" y="8"/>
                  <a:pt x="47" y="15"/>
                  <a:pt x="47" y="24"/>
                </a:cubicBezTo>
                <a:cubicBezTo>
                  <a:pt x="47" y="37"/>
                  <a:pt x="37" y="48"/>
                  <a:pt x="23" y="48"/>
                </a:cubicBezTo>
                <a:cubicBezTo>
                  <a:pt x="10" y="48"/>
                  <a:pt x="0" y="37"/>
                  <a:pt x="0" y="24"/>
                </a:cubicBezTo>
                <a:cubicBezTo>
                  <a:pt x="0" y="15"/>
                  <a:pt x="4" y="8"/>
                  <a:pt x="11" y="3"/>
                </a:cubicBezTo>
                <a:cubicBezTo>
                  <a:pt x="13" y="2"/>
                  <a:pt x="14" y="2"/>
                  <a:pt x="16" y="1"/>
                </a:cubicBezTo>
                <a:cubicBezTo>
                  <a:pt x="19" y="0"/>
                  <a:pt x="21" y="0"/>
                  <a:pt x="23" y="0"/>
                </a:cubicBezTo>
                <a:cubicBezTo>
                  <a:pt x="28" y="0"/>
                  <a:pt x="32" y="1"/>
                  <a:pt x="36" y="3"/>
                </a:cubicBez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198">
            <a:extLst>
              <a:ext uri="{FF2B5EF4-FFF2-40B4-BE49-F238E27FC236}">
                <a16:creationId xmlns:a16="http://schemas.microsoft.com/office/drawing/2014/main" id="{93076868-338B-33AC-0932-77B4A1D1941D}"/>
              </a:ext>
            </a:extLst>
          </p:cNvPr>
          <p:cNvSpPr>
            <a:spLocks/>
          </p:cNvSpPr>
          <p:nvPr/>
        </p:nvSpPr>
        <p:spPr bwMode="auto">
          <a:xfrm>
            <a:off x="7108883" y="5500689"/>
            <a:ext cx="71438" cy="100013"/>
          </a:xfrm>
          <a:custGeom>
            <a:avLst/>
            <a:gdLst>
              <a:gd name="T0" fmla="*/ 0 w 25"/>
              <a:gd name="T1" fmla="*/ 35 h 35"/>
              <a:gd name="T2" fmla="*/ 5 w 25"/>
              <a:gd name="T3" fmla="*/ 33 h 35"/>
              <a:gd name="T4" fmla="*/ 12 w 25"/>
              <a:gd name="T5" fmla="*/ 32 h 35"/>
              <a:gd name="T6" fmla="*/ 25 w 25"/>
              <a:gd name="T7" fmla="*/ 35 h 35"/>
              <a:gd name="T8" fmla="*/ 12 w 25"/>
              <a:gd name="T9" fmla="*/ 0 h 35"/>
              <a:gd name="T10" fmla="*/ 0 w 25"/>
              <a:gd name="T1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5">
                <a:moveTo>
                  <a:pt x="0" y="35"/>
                </a:moveTo>
                <a:cubicBezTo>
                  <a:pt x="2" y="34"/>
                  <a:pt x="3" y="34"/>
                  <a:pt x="5" y="33"/>
                </a:cubicBezTo>
                <a:cubicBezTo>
                  <a:pt x="8" y="32"/>
                  <a:pt x="10" y="32"/>
                  <a:pt x="12" y="32"/>
                </a:cubicBezTo>
                <a:cubicBezTo>
                  <a:pt x="17" y="32"/>
                  <a:pt x="21" y="33"/>
                  <a:pt x="25" y="35"/>
                </a:cubicBezTo>
                <a:cubicBezTo>
                  <a:pt x="12" y="0"/>
                  <a:pt x="12" y="0"/>
                  <a:pt x="12" y="0"/>
                </a:cubicBezTo>
                <a:lnTo>
                  <a:pt x="0" y="35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199">
            <a:extLst>
              <a:ext uri="{FF2B5EF4-FFF2-40B4-BE49-F238E27FC236}">
                <a16:creationId xmlns:a16="http://schemas.microsoft.com/office/drawing/2014/main" id="{5E6889C8-5249-90B1-1731-82515FC580BF}"/>
              </a:ext>
            </a:extLst>
          </p:cNvPr>
          <p:cNvSpPr>
            <a:spLocks/>
          </p:cNvSpPr>
          <p:nvPr/>
        </p:nvSpPr>
        <p:spPr bwMode="auto">
          <a:xfrm>
            <a:off x="7143808" y="5500689"/>
            <a:ext cx="36513" cy="100013"/>
          </a:xfrm>
          <a:custGeom>
            <a:avLst/>
            <a:gdLst>
              <a:gd name="T0" fmla="*/ 0 w 13"/>
              <a:gd name="T1" fmla="*/ 32 h 35"/>
              <a:gd name="T2" fmla="*/ 13 w 13"/>
              <a:gd name="T3" fmla="*/ 35 h 35"/>
              <a:gd name="T4" fmla="*/ 0 w 13"/>
              <a:gd name="T5" fmla="*/ 0 h 35"/>
              <a:gd name="T6" fmla="*/ 0 w 13"/>
              <a:gd name="T7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5">
                <a:moveTo>
                  <a:pt x="0" y="32"/>
                </a:moveTo>
                <a:cubicBezTo>
                  <a:pt x="5" y="32"/>
                  <a:pt x="9" y="33"/>
                  <a:pt x="13" y="35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200">
            <a:extLst>
              <a:ext uri="{FF2B5EF4-FFF2-40B4-BE49-F238E27FC236}">
                <a16:creationId xmlns:a16="http://schemas.microsoft.com/office/drawing/2014/main" id="{44618193-ECE7-548F-2D5E-1C698B95B401}"/>
              </a:ext>
            </a:extLst>
          </p:cNvPr>
          <p:cNvSpPr>
            <a:spLocks/>
          </p:cNvSpPr>
          <p:nvPr/>
        </p:nvSpPr>
        <p:spPr bwMode="auto">
          <a:xfrm>
            <a:off x="6983469" y="5626101"/>
            <a:ext cx="103188" cy="68263"/>
          </a:xfrm>
          <a:custGeom>
            <a:avLst/>
            <a:gdLst>
              <a:gd name="T0" fmla="*/ 36 w 36"/>
              <a:gd name="T1" fmla="*/ 24 h 24"/>
              <a:gd name="T2" fmla="*/ 34 w 36"/>
              <a:gd name="T3" fmla="*/ 19 h 24"/>
              <a:gd name="T4" fmla="*/ 33 w 36"/>
              <a:gd name="T5" fmla="*/ 12 h 24"/>
              <a:gd name="T6" fmla="*/ 36 w 36"/>
              <a:gd name="T7" fmla="*/ 0 h 24"/>
              <a:gd name="T8" fmla="*/ 0 w 36"/>
              <a:gd name="T9" fmla="*/ 12 h 24"/>
              <a:gd name="T10" fmla="*/ 36 w 36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36" y="24"/>
                </a:moveTo>
                <a:cubicBezTo>
                  <a:pt x="35" y="23"/>
                  <a:pt x="34" y="21"/>
                  <a:pt x="34" y="19"/>
                </a:cubicBezTo>
                <a:cubicBezTo>
                  <a:pt x="33" y="17"/>
                  <a:pt x="33" y="15"/>
                  <a:pt x="33" y="12"/>
                </a:cubicBezTo>
                <a:cubicBezTo>
                  <a:pt x="33" y="8"/>
                  <a:pt x="34" y="3"/>
                  <a:pt x="36" y="0"/>
                </a:cubicBezTo>
                <a:cubicBezTo>
                  <a:pt x="0" y="12"/>
                  <a:pt x="0" y="12"/>
                  <a:pt x="0" y="12"/>
                </a:cubicBezTo>
                <a:lnTo>
                  <a:pt x="36" y="24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201">
            <a:extLst>
              <a:ext uri="{FF2B5EF4-FFF2-40B4-BE49-F238E27FC236}">
                <a16:creationId xmlns:a16="http://schemas.microsoft.com/office/drawing/2014/main" id="{3D042A61-F2BB-865E-47A4-A7E3320DCF11}"/>
              </a:ext>
            </a:extLst>
          </p:cNvPr>
          <p:cNvSpPr>
            <a:spLocks/>
          </p:cNvSpPr>
          <p:nvPr/>
        </p:nvSpPr>
        <p:spPr bwMode="auto">
          <a:xfrm>
            <a:off x="6983469" y="5626101"/>
            <a:ext cx="103188" cy="34925"/>
          </a:xfrm>
          <a:custGeom>
            <a:avLst/>
            <a:gdLst>
              <a:gd name="T0" fmla="*/ 33 w 36"/>
              <a:gd name="T1" fmla="*/ 12 h 12"/>
              <a:gd name="T2" fmla="*/ 36 w 36"/>
              <a:gd name="T3" fmla="*/ 0 h 12"/>
              <a:gd name="T4" fmla="*/ 0 w 36"/>
              <a:gd name="T5" fmla="*/ 12 h 12"/>
              <a:gd name="T6" fmla="*/ 33 w 36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33" y="12"/>
                </a:moveTo>
                <a:cubicBezTo>
                  <a:pt x="33" y="8"/>
                  <a:pt x="34" y="3"/>
                  <a:pt x="36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3" y="12"/>
                  <a:pt x="33" y="12"/>
                  <a:pt x="33" y="12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202">
            <a:extLst>
              <a:ext uri="{FF2B5EF4-FFF2-40B4-BE49-F238E27FC236}">
                <a16:creationId xmlns:a16="http://schemas.microsoft.com/office/drawing/2014/main" id="{DEB9FF88-17BF-5DD8-F24A-4E2ABA0869DF}"/>
              </a:ext>
            </a:extLst>
          </p:cNvPr>
          <p:cNvSpPr>
            <a:spLocks/>
          </p:cNvSpPr>
          <p:nvPr/>
        </p:nvSpPr>
        <p:spPr bwMode="auto">
          <a:xfrm>
            <a:off x="7108883" y="5721351"/>
            <a:ext cx="71438" cy="98425"/>
          </a:xfrm>
          <a:custGeom>
            <a:avLst/>
            <a:gdLst>
              <a:gd name="T0" fmla="*/ 25 w 25"/>
              <a:gd name="T1" fmla="*/ 0 h 35"/>
              <a:gd name="T2" fmla="*/ 20 w 25"/>
              <a:gd name="T3" fmla="*/ 2 h 35"/>
              <a:gd name="T4" fmla="*/ 12 w 25"/>
              <a:gd name="T5" fmla="*/ 3 h 35"/>
              <a:gd name="T6" fmla="*/ 0 w 25"/>
              <a:gd name="T7" fmla="*/ 0 h 35"/>
              <a:gd name="T8" fmla="*/ 13 w 25"/>
              <a:gd name="T9" fmla="*/ 35 h 35"/>
              <a:gd name="T10" fmla="*/ 25 w 25"/>
              <a:gd name="T1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5">
                <a:moveTo>
                  <a:pt x="25" y="0"/>
                </a:moveTo>
                <a:cubicBezTo>
                  <a:pt x="23" y="0"/>
                  <a:pt x="21" y="1"/>
                  <a:pt x="20" y="2"/>
                </a:cubicBezTo>
                <a:cubicBezTo>
                  <a:pt x="17" y="3"/>
                  <a:pt x="15" y="3"/>
                  <a:pt x="12" y="3"/>
                </a:cubicBezTo>
                <a:cubicBezTo>
                  <a:pt x="8" y="3"/>
                  <a:pt x="4" y="2"/>
                  <a:pt x="0" y="0"/>
                </a:cubicBezTo>
                <a:cubicBezTo>
                  <a:pt x="13" y="35"/>
                  <a:pt x="13" y="35"/>
                  <a:pt x="13" y="35"/>
                </a:cubicBezTo>
                <a:lnTo>
                  <a:pt x="25" y="0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203">
            <a:extLst>
              <a:ext uri="{FF2B5EF4-FFF2-40B4-BE49-F238E27FC236}">
                <a16:creationId xmlns:a16="http://schemas.microsoft.com/office/drawing/2014/main" id="{6920BC1E-9C64-5D3F-2CD0-CFDBA4FA3E60}"/>
              </a:ext>
            </a:extLst>
          </p:cNvPr>
          <p:cNvSpPr>
            <a:spLocks/>
          </p:cNvSpPr>
          <p:nvPr/>
        </p:nvSpPr>
        <p:spPr bwMode="auto">
          <a:xfrm>
            <a:off x="7108883" y="5721351"/>
            <a:ext cx="36513" cy="98425"/>
          </a:xfrm>
          <a:custGeom>
            <a:avLst/>
            <a:gdLst>
              <a:gd name="T0" fmla="*/ 12 w 13"/>
              <a:gd name="T1" fmla="*/ 3 h 35"/>
              <a:gd name="T2" fmla="*/ 0 w 13"/>
              <a:gd name="T3" fmla="*/ 0 h 35"/>
              <a:gd name="T4" fmla="*/ 13 w 13"/>
              <a:gd name="T5" fmla="*/ 35 h 35"/>
              <a:gd name="T6" fmla="*/ 13 w 13"/>
              <a:gd name="T7" fmla="*/ 3 h 35"/>
              <a:gd name="T8" fmla="*/ 12 w 13"/>
              <a:gd name="T9" fmla="*/ 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5">
                <a:moveTo>
                  <a:pt x="12" y="3"/>
                </a:moveTo>
                <a:cubicBezTo>
                  <a:pt x="8" y="3"/>
                  <a:pt x="4" y="2"/>
                  <a:pt x="0" y="0"/>
                </a:cubicBezTo>
                <a:cubicBezTo>
                  <a:pt x="13" y="35"/>
                  <a:pt x="13" y="35"/>
                  <a:pt x="13" y="35"/>
                </a:cubicBezTo>
                <a:cubicBezTo>
                  <a:pt x="13" y="3"/>
                  <a:pt x="13" y="3"/>
                  <a:pt x="13" y="3"/>
                </a:cubicBezTo>
                <a:lnTo>
                  <a:pt x="12" y="3"/>
                </a:ln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204">
            <a:extLst>
              <a:ext uri="{FF2B5EF4-FFF2-40B4-BE49-F238E27FC236}">
                <a16:creationId xmlns:a16="http://schemas.microsoft.com/office/drawing/2014/main" id="{E10786E7-936B-7E83-3CC1-396E3DF4BFB4}"/>
              </a:ext>
            </a:extLst>
          </p:cNvPr>
          <p:cNvSpPr>
            <a:spLocks/>
          </p:cNvSpPr>
          <p:nvPr/>
        </p:nvSpPr>
        <p:spPr bwMode="auto">
          <a:xfrm>
            <a:off x="7202546" y="5626101"/>
            <a:ext cx="103188" cy="68263"/>
          </a:xfrm>
          <a:custGeom>
            <a:avLst/>
            <a:gdLst>
              <a:gd name="T0" fmla="*/ 0 w 36"/>
              <a:gd name="T1" fmla="*/ 0 h 24"/>
              <a:gd name="T2" fmla="*/ 2 w 36"/>
              <a:gd name="T3" fmla="*/ 5 h 24"/>
              <a:gd name="T4" fmla="*/ 3 w 36"/>
              <a:gd name="T5" fmla="*/ 12 h 24"/>
              <a:gd name="T6" fmla="*/ 0 w 36"/>
              <a:gd name="T7" fmla="*/ 24 h 24"/>
              <a:gd name="T8" fmla="*/ 36 w 36"/>
              <a:gd name="T9" fmla="*/ 12 h 24"/>
              <a:gd name="T10" fmla="*/ 0 w 36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0" y="0"/>
                </a:moveTo>
                <a:cubicBezTo>
                  <a:pt x="1" y="1"/>
                  <a:pt x="2" y="3"/>
                  <a:pt x="2" y="5"/>
                </a:cubicBezTo>
                <a:cubicBezTo>
                  <a:pt x="3" y="7"/>
                  <a:pt x="3" y="9"/>
                  <a:pt x="3" y="12"/>
                </a:cubicBezTo>
                <a:cubicBezTo>
                  <a:pt x="3" y="16"/>
                  <a:pt x="2" y="21"/>
                  <a:pt x="0" y="24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206">
            <a:extLst>
              <a:ext uri="{FF2B5EF4-FFF2-40B4-BE49-F238E27FC236}">
                <a16:creationId xmlns:a16="http://schemas.microsoft.com/office/drawing/2014/main" id="{86646B86-DF5B-C3D3-BE1D-9EA93805DD05}"/>
              </a:ext>
            </a:extLst>
          </p:cNvPr>
          <p:cNvSpPr>
            <a:spLocks/>
          </p:cNvSpPr>
          <p:nvPr/>
        </p:nvSpPr>
        <p:spPr bwMode="auto">
          <a:xfrm>
            <a:off x="7202545" y="5661026"/>
            <a:ext cx="103188" cy="33338"/>
          </a:xfrm>
          <a:custGeom>
            <a:avLst/>
            <a:gdLst>
              <a:gd name="T0" fmla="*/ 3 w 36"/>
              <a:gd name="T1" fmla="*/ 0 h 12"/>
              <a:gd name="T2" fmla="*/ 0 w 36"/>
              <a:gd name="T3" fmla="*/ 12 h 12"/>
              <a:gd name="T4" fmla="*/ 36 w 36"/>
              <a:gd name="T5" fmla="*/ 0 h 12"/>
              <a:gd name="T6" fmla="*/ 3 w 36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3" y="0"/>
                </a:moveTo>
                <a:cubicBezTo>
                  <a:pt x="3" y="4"/>
                  <a:pt x="2" y="9"/>
                  <a:pt x="0" y="12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207">
            <a:extLst>
              <a:ext uri="{FF2B5EF4-FFF2-40B4-BE49-F238E27FC236}">
                <a16:creationId xmlns:a16="http://schemas.microsoft.com/office/drawing/2014/main" id="{BE903696-83CE-0298-99E0-0D718593B627}"/>
              </a:ext>
            </a:extLst>
          </p:cNvPr>
          <p:cNvSpPr>
            <a:spLocks/>
          </p:cNvSpPr>
          <p:nvPr/>
        </p:nvSpPr>
        <p:spPr bwMode="auto">
          <a:xfrm>
            <a:off x="7119995" y="5427664"/>
            <a:ext cx="49213" cy="50800"/>
          </a:xfrm>
          <a:custGeom>
            <a:avLst/>
            <a:gdLst>
              <a:gd name="T0" fmla="*/ 17 w 17"/>
              <a:gd name="T1" fmla="*/ 0 h 18"/>
              <a:gd name="T2" fmla="*/ 15 w 17"/>
              <a:gd name="T3" fmla="*/ 4 h 18"/>
              <a:gd name="T4" fmla="*/ 15 w 17"/>
              <a:gd name="T5" fmla="*/ 18 h 18"/>
              <a:gd name="T6" fmla="*/ 14 w 17"/>
              <a:gd name="T7" fmla="*/ 18 h 18"/>
              <a:gd name="T8" fmla="*/ 3 w 17"/>
              <a:gd name="T9" fmla="*/ 3 h 18"/>
              <a:gd name="T10" fmla="*/ 3 w 17"/>
              <a:gd name="T11" fmla="*/ 3 h 18"/>
              <a:gd name="T12" fmla="*/ 3 w 17"/>
              <a:gd name="T13" fmla="*/ 14 h 18"/>
              <a:gd name="T14" fmla="*/ 6 w 17"/>
              <a:gd name="T15" fmla="*/ 18 h 18"/>
              <a:gd name="T16" fmla="*/ 6 w 17"/>
              <a:gd name="T17" fmla="*/ 18 h 18"/>
              <a:gd name="T18" fmla="*/ 0 w 17"/>
              <a:gd name="T19" fmla="*/ 18 h 18"/>
              <a:gd name="T20" fmla="*/ 0 w 17"/>
              <a:gd name="T21" fmla="*/ 18 h 18"/>
              <a:gd name="T22" fmla="*/ 2 w 17"/>
              <a:gd name="T23" fmla="*/ 14 h 18"/>
              <a:gd name="T24" fmla="*/ 2 w 17"/>
              <a:gd name="T25" fmla="*/ 2 h 18"/>
              <a:gd name="T26" fmla="*/ 0 w 17"/>
              <a:gd name="T27" fmla="*/ 0 h 18"/>
              <a:gd name="T28" fmla="*/ 0 w 17"/>
              <a:gd name="T29" fmla="*/ 0 h 18"/>
              <a:gd name="T30" fmla="*/ 4 w 17"/>
              <a:gd name="T31" fmla="*/ 0 h 18"/>
              <a:gd name="T32" fmla="*/ 14 w 17"/>
              <a:gd name="T33" fmla="*/ 13 h 18"/>
              <a:gd name="T34" fmla="*/ 14 w 17"/>
              <a:gd name="T35" fmla="*/ 13 h 18"/>
              <a:gd name="T36" fmla="*/ 14 w 17"/>
              <a:gd name="T37" fmla="*/ 4 h 18"/>
              <a:gd name="T38" fmla="*/ 11 w 17"/>
              <a:gd name="T39" fmla="*/ 0 h 18"/>
              <a:gd name="T40" fmla="*/ 11 w 17"/>
              <a:gd name="T41" fmla="*/ 0 h 18"/>
              <a:gd name="T42" fmla="*/ 17 w 17"/>
              <a:gd name="T4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" h="18">
                <a:moveTo>
                  <a:pt x="17" y="0"/>
                </a:moveTo>
                <a:cubicBezTo>
                  <a:pt x="16" y="1"/>
                  <a:pt x="15" y="1"/>
                  <a:pt x="15" y="4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7"/>
                  <a:pt x="4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7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88106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127</Words>
  <Application>Microsoft Office PowerPoint</Application>
  <PresentationFormat>Widescreen</PresentationFormat>
  <Paragraphs>124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Kartverket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2024-01-10T09:45:02Z</dcterms:created>
  <dcterms:modified xsi:type="dcterms:W3CDTF">2024-01-10T09:47:48Z</dcterms:modified>
</cp:coreProperties>
</file>