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672080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1898891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2212576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3820003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1863547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2419648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79311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965241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369299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0977809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343561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E7D4AD-B86E-4AA1-AF0C-934FFD190CD5}" type="datetimeFigureOut">
              <a:rPr lang="nb-NO" smtClean="0"/>
              <a:t>22.11.2019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828333-9383-44D4-9FA0-459B9D6178E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1608722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3695700" y="0"/>
            <a:ext cx="48006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Freeform 5"/>
          <p:cNvSpPr>
            <a:spLocks noEditPoints="1"/>
          </p:cNvSpPr>
          <p:nvPr/>
        </p:nvSpPr>
        <p:spPr bwMode="auto">
          <a:xfrm>
            <a:off x="4384676" y="1797051"/>
            <a:ext cx="809625" cy="358775"/>
          </a:xfrm>
          <a:custGeom>
            <a:avLst/>
            <a:gdLst>
              <a:gd name="T0" fmla="*/ 92 w 510"/>
              <a:gd name="T1" fmla="*/ 202 h 226"/>
              <a:gd name="T2" fmla="*/ 51 w 510"/>
              <a:gd name="T3" fmla="*/ 226 h 226"/>
              <a:gd name="T4" fmla="*/ 0 w 510"/>
              <a:gd name="T5" fmla="*/ 164 h 226"/>
              <a:gd name="T6" fmla="*/ 42 w 510"/>
              <a:gd name="T7" fmla="*/ 122 h 226"/>
              <a:gd name="T8" fmla="*/ 88 w 510"/>
              <a:gd name="T9" fmla="*/ 138 h 226"/>
              <a:gd name="T10" fmla="*/ 97 w 510"/>
              <a:gd name="T11" fmla="*/ 196 h 226"/>
              <a:gd name="T12" fmla="*/ 92 w 510"/>
              <a:gd name="T13" fmla="*/ 202 h 226"/>
              <a:gd name="T14" fmla="*/ 300 w 510"/>
              <a:gd name="T15" fmla="*/ 0 h 226"/>
              <a:gd name="T16" fmla="*/ 374 w 510"/>
              <a:gd name="T17" fmla="*/ 44 h 226"/>
              <a:gd name="T18" fmla="*/ 377 w 510"/>
              <a:gd name="T19" fmla="*/ 17 h 226"/>
              <a:gd name="T20" fmla="*/ 428 w 510"/>
              <a:gd name="T21" fmla="*/ 32 h 226"/>
              <a:gd name="T22" fmla="*/ 426 w 510"/>
              <a:gd name="T23" fmla="*/ 67 h 226"/>
              <a:gd name="T24" fmla="*/ 426 w 510"/>
              <a:gd name="T25" fmla="*/ 74 h 226"/>
              <a:gd name="T26" fmla="*/ 459 w 510"/>
              <a:gd name="T27" fmla="*/ 86 h 226"/>
              <a:gd name="T28" fmla="*/ 492 w 510"/>
              <a:gd name="T29" fmla="*/ 98 h 226"/>
              <a:gd name="T30" fmla="*/ 510 w 510"/>
              <a:gd name="T31" fmla="*/ 120 h 226"/>
              <a:gd name="T32" fmla="*/ 410 w 510"/>
              <a:gd name="T33" fmla="*/ 122 h 226"/>
              <a:gd name="T34" fmla="*/ 407 w 510"/>
              <a:gd name="T35" fmla="*/ 134 h 226"/>
              <a:gd name="T36" fmla="*/ 403 w 510"/>
              <a:gd name="T37" fmla="*/ 159 h 226"/>
              <a:gd name="T38" fmla="*/ 395 w 510"/>
              <a:gd name="T39" fmla="*/ 158 h 226"/>
              <a:gd name="T40" fmla="*/ 394 w 510"/>
              <a:gd name="T41" fmla="*/ 158 h 226"/>
              <a:gd name="T42" fmla="*/ 346 w 510"/>
              <a:gd name="T43" fmla="*/ 174 h 226"/>
              <a:gd name="T44" fmla="*/ 332 w 510"/>
              <a:gd name="T45" fmla="*/ 174 h 226"/>
              <a:gd name="T46" fmla="*/ 288 w 510"/>
              <a:gd name="T47" fmla="*/ 174 h 226"/>
              <a:gd name="T48" fmla="*/ 225 w 510"/>
              <a:gd name="T49" fmla="*/ 177 h 226"/>
              <a:gd name="T50" fmla="*/ 225 w 510"/>
              <a:gd name="T51" fmla="*/ 178 h 226"/>
              <a:gd name="T52" fmla="*/ 210 w 510"/>
              <a:gd name="T53" fmla="*/ 204 h 226"/>
              <a:gd name="T54" fmla="*/ 164 w 510"/>
              <a:gd name="T55" fmla="*/ 217 h 226"/>
              <a:gd name="T56" fmla="*/ 142 w 510"/>
              <a:gd name="T57" fmla="*/ 210 h 226"/>
              <a:gd name="T58" fmla="*/ 158 w 510"/>
              <a:gd name="T59" fmla="*/ 192 h 226"/>
              <a:gd name="T60" fmla="*/ 116 w 510"/>
              <a:gd name="T61" fmla="*/ 195 h 226"/>
              <a:gd name="T62" fmla="*/ 119 w 510"/>
              <a:gd name="T63" fmla="*/ 120 h 226"/>
              <a:gd name="T64" fmla="*/ 177 w 510"/>
              <a:gd name="T65" fmla="*/ 144 h 226"/>
              <a:gd name="T66" fmla="*/ 186 w 510"/>
              <a:gd name="T67" fmla="*/ 96 h 226"/>
              <a:gd name="T68" fmla="*/ 221 w 510"/>
              <a:gd name="T69" fmla="*/ 88 h 226"/>
              <a:gd name="T70" fmla="*/ 221 w 510"/>
              <a:gd name="T71" fmla="*/ 85 h 226"/>
              <a:gd name="T72" fmla="*/ 218 w 510"/>
              <a:gd name="T73" fmla="*/ 62 h 226"/>
              <a:gd name="T74" fmla="*/ 191 w 510"/>
              <a:gd name="T75" fmla="*/ 68 h 226"/>
              <a:gd name="T76" fmla="*/ 109 w 510"/>
              <a:gd name="T77" fmla="*/ 88 h 226"/>
              <a:gd name="T78" fmla="*/ 98 w 510"/>
              <a:gd name="T79" fmla="*/ 59 h 226"/>
              <a:gd name="T80" fmla="*/ 161 w 510"/>
              <a:gd name="T81" fmla="*/ 29 h 226"/>
              <a:gd name="T82" fmla="*/ 200 w 510"/>
              <a:gd name="T83" fmla="*/ 29 h 226"/>
              <a:gd name="T84" fmla="*/ 240 w 510"/>
              <a:gd name="T85" fmla="*/ 29 h 226"/>
              <a:gd name="T86" fmla="*/ 247 w 510"/>
              <a:gd name="T87" fmla="*/ 31 h 226"/>
              <a:gd name="T88" fmla="*/ 285 w 510"/>
              <a:gd name="T89" fmla="*/ 38 h 226"/>
              <a:gd name="T90" fmla="*/ 286 w 510"/>
              <a:gd name="T91" fmla="*/ 32 h 226"/>
              <a:gd name="T92" fmla="*/ 300 w 510"/>
              <a:gd name="T93" fmla="*/ 0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10" h="226">
                <a:moveTo>
                  <a:pt x="92" y="202"/>
                </a:moveTo>
                <a:lnTo>
                  <a:pt x="51" y="226"/>
                </a:lnTo>
                <a:lnTo>
                  <a:pt x="0" y="164"/>
                </a:lnTo>
                <a:lnTo>
                  <a:pt x="42" y="122"/>
                </a:lnTo>
                <a:lnTo>
                  <a:pt x="88" y="138"/>
                </a:lnTo>
                <a:lnTo>
                  <a:pt x="97" y="196"/>
                </a:lnTo>
                <a:lnTo>
                  <a:pt x="92" y="202"/>
                </a:lnTo>
                <a:close/>
                <a:moveTo>
                  <a:pt x="300" y="0"/>
                </a:moveTo>
                <a:lnTo>
                  <a:pt x="374" y="44"/>
                </a:lnTo>
                <a:lnTo>
                  <a:pt x="377" y="17"/>
                </a:lnTo>
                <a:lnTo>
                  <a:pt x="428" y="32"/>
                </a:lnTo>
                <a:lnTo>
                  <a:pt x="426" y="67"/>
                </a:lnTo>
                <a:lnTo>
                  <a:pt x="426" y="74"/>
                </a:lnTo>
                <a:lnTo>
                  <a:pt x="459" y="86"/>
                </a:lnTo>
                <a:lnTo>
                  <a:pt x="492" y="98"/>
                </a:lnTo>
                <a:lnTo>
                  <a:pt x="510" y="120"/>
                </a:lnTo>
                <a:lnTo>
                  <a:pt x="410" y="122"/>
                </a:lnTo>
                <a:lnTo>
                  <a:pt x="407" y="134"/>
                </a:lnTo>
                <a:lnTo>
                  <a:pt x="403" y="159"/>
                </a:lnTo>
                <a:lnTo>
                  <a:pt x="395" y="158"/>
                </a:lnTo>
                <a:lnTo>
                  <a:pt x="394" y="158"/>
                </a:lnTo>
                <a:lnTo>
                  <a:pt x="346" y="174"/>
                </a:lnTo>
                <a:lnTo>
                  <a:pt x="332" y="174"/>
                </a:lnTo>
                <a:lnTo>
                  <a:pt x="288" y="174"/>
                </a:lnTo>
                <a:lnTo>
                  <a:pt x="225" y="177"/>
                </a:lnTo>
                <a:lnTo>
                  <a:pt x="225" y="178"/>
                </a:lnTo>
                <a:lnTo>
                  <a:pt x="210" y="204"/>
                </a:lnTo>
                <a:lnTo>
                  <a:pt x="164" y="217"/>
                </a:lnTo>
                <a:lnTo>
                  <a:pt x="142" y="210"/>
                </a:lnTo>
                <a:lnTo>
                  <a:pt x="158" y="192"/>
                </a:lnTo>
                <a:lnTo>
                  <a:pt x="116" y="195"/>
                </a:lnTo>
                <a:lnTo>
                  <a:pt x="119" y="120"/>
                </a:lnTo>
                <a:lnTo>
                  <a:pt x="177" y="144"/>
                </a:lnTo>
                <a:lnTo>
                  <a:pt x="186" y="96"/>
                </a:lnTo>
                <a:lnTo>
                  <a:pt x="221" y="88"/>
                </a:lnTo>
                <a:lnTo>
                  <a:pt x="221" y="85"/>
                </a:lnTo>
                <a:lnTo>
                  <a:pt x="218" y="62"/>
                </a:lnTo>
                <a:lnTo>
                  <a:pt x="191" y="68"/>
                </a:lnTo>
                <a:lnTo>
                  <a:pt x="109" y="88"/>
                </a:lnTo>
                <a:lnTo>
                  <a:pt x="98" y="59"/>
                </a:lnTo>
                <a:lnTo>
                  <a:pt x="161" y="29"/>
                </a:lnTo>
                <a:lnTo>
                  <a:pt x="200" y="29"/>
                </a:lnTo>
                <a:lnTo>
                  <a:pt x="240" y="29"/>
                </a:lnTo>
                <a:lnTo>
                  <a:pt x="247" y="31"/>
                </a:lnTo>
                <a:lnTo>
                  <a:pt x="285" y="38"/>
                </a:lnTo>
                <a:lnTo>
                  <a:pt x="286" y="32"/>
                </a:lnTo>
                <a:lnTo>
                  <a:pt x="300" y="0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Freeform 6"/>
          <p:cNvSpPr>
            <a:spLocks/>
          </p:cNvSpPr>
          <p:nvPr/>
        </p:nvSpPr>
        <p:spPr bwMode="auto">
          <a:xfrm>
            <a:off x="5719763" y="2800351"/>
            <a:ext cx="1069975" cy="673100"/>
          </a:xfrm>
          <a:custGeom>
            <a:avLst/>
            <a:gdLst>
              <a:gd name="T0" fmla="*/ 655 w 674"/>
              <a:gd name="T1" fmla="*/ 280 h 424"/>
              <a:gd name="T2" fmla="*/ 465 w 674"/>
              <a:gd name="T3" fmla="*/ 380 h 424"/>
              <a:gd name="T4" fmla="*/ 426 w 674"/>
              <a:gd name="T5" fmla="*/ 339 h 424"/>
              <a:gd name="T6" fmla="*/ 394 w 674"/>
              <a:gd name="T7" fmla="*/ 383 h 424"/>
              <a:gd name="T8" fmla="*/ 270 w 674"/>
              <a:gd name="T9" fmla="*/ 393 h 424"/>
              <a:gd name="T10" fmla="*/ 262 w 674"/>
              <a:gd name="T11" fmla="*/ 332 h 424"/>
              <a:gd name="T12" fmla="*/ 227 w 674"/>
              <a:gd name="T13" fmla="*/ 366 h 424"/>
              <a:gd name="T14" fmla="*/ 116 w 674"/>
              <a:gd name="T15" fmla="*/ 418 h 424"/>
              <a:gd name="T16" fmla="*/ 0 w 674"/>
              <a:gd name="T17" fmla="*/ 311 h 424"/>
              <a:gd name="T18" fmla="*/ 46 w 674"/>
              <a:gd name="T19" fmla="*/ 149 h 424"/>
              <a:gd name="T20" fmla="*/ 98 w 674"/>
              <a:gd name="T21" fmla="*/ 67 h 424"/>
              <a:gd name="T22" fmla="*/ 154 w 674"/>
              <a:gd name="T23" fmla="*/ 77 h 424"/>
              <a:gd name="T24" fmla="*/ 157 w 674"/>
              <a:gd name="T25" fmla="*/ 123 h 424"/>
              <a:gd name="T26" fmla="*/ 131 w 674"/>
              <a:gd name="T27" fmla="*/ 158 h 424"/>
              <a:gd name="T28" fmla="*/ 168 w 674"/>
              <a:gd name="T29" fmla="*/ 149 h 424"/>
              <a:gd name="T30" fmla="*/ 224 w 674"/>
              <a:gd name="T31" fmla="*/ 138 h 424"/>
              <a:gd name="T32" fmla="*/ 192 w 674"/>
              <a:gd name="T33" fmla="*/ 199 h 424"/>
              <a:gd name="T34" fmla="*/ 221 w 674"/>
              <a:gd name="T35" fmla="*/ 217 h 424"/>
              <a:gd name="T36" fmla="*/ 249 w 674"/>
              <a:gd name="T37" fmla="*/ 177 h 424"/>
              <a:gd name="T38" fmla="*/ 256 w 674"/>
              <a:gd name="T39" fmla="*/ 146 h 424"/>
              <a:gd name="T40" fmla="*/ 306 w 674"/>
              <a:gd name="T41" fmla="*/ 122 h 424"/>
              <a:gd name="T42" fmla="*/ 361 w 674"/>
              <a:gd name="T43" fmla="*/ 111 h 424"/>
              <a:gd name="T44" fmla="*/ 380 w 674"/>
              <a:gd name="T45" fmla="*/ 102 h 424"/>
              <a:gd name="T46" fmla="*/ 426 w 674"/>
              <a:gd name="T47" fmla="*/ 1 h 424"/>
              <a:gd name="T48" fmla="*/ 444 w 674"/>
              <a:gd name="T49" fmla="*/ 16 h 424"/>
              <a:gd name="T50" fmla="*/ 499 w 674"/>
              <a:gd name="T51" fmla="*/ 53 h 424"/>
              <a:gd name="T52" fmla="*/ 528 w 674"/>
              <a:gd name="T53" fmla="*/ 56 h 424"/>
              <a:gd name="T54" fmla="*/ 587 w 674"/>
              <a:gd name="T55" fmla="*/ 99 h 424"/>
              <a:gd name="T56" fmla="*/ 589 w 674"/>
              <a:gd name="T57" fmla="*/ 149 h 424"/>
              <a:gd name="T58" fmla="*/ 607 w 674"/>
              <a:gd name="T59" fmla="*/ 176 h 424"/>
              <a:gd name="T60" fmla="*/ 647 w 674"/>
              <a:gd name="T61" fmla="*/ 180 h 424"/>
              <a:gd name="T62" fmla="*/ 669 w 674"/>
              <a:gd name="T63" fmla="*/ 228 h 424"/>
              <a:gd name="T64" fmla="*/ 674 w 674"/>
              <a:gd name="T65" fmla="*/ 266 h 4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74" h="424">
                <a:moveTo>
                  <a:pt x="674" y="266"/>
                </a:moveTo>
                <a:lnTo>
                  <a:pt x="655" y="280"/>
                </a:lnTo>
                <a:lnTo>
                  <a:pt x="514" y="281"/>
                </a:lnTo>
                <a:lnTo>
                  <a:pt x="465" y="380"/>
                </a:lnTo>
                <a:lnTo>
                  <a:pt x="441" y="384"/>
                </a:lnTo>
                <a:lnTo>
                  <a:pt x="426" y="339"/>
                </a:lnTo>
                <a:lnTo>
                  <a:pt x="400" y="331"/>
                </a:lnTo>
                <a:lnTo>
                  <a:pt x="394" y="383"/>
                </a:lnTo>
                <a:lnTo>
                  <a:pt x="298" y="424"/>
                </a:lnTo>
                <a:lnTo>
                  <a:pt x="270" y="393"/>
                </a:lnTo>
                <a:lnTo>
                  <a:pt x="283" y="374"/>
                </a:lnTo>
                <a:lnTo>
                  <a:pt x="262" y="332"/>
                </a:lnTo>
                <a:lnTo>
                  <a:pt x="231" y="362"/>
                </a:lnTo>
                <a:lnTo>
                  <a:pt x="227" y="366"/>
                </a:lnTo>
                <a:lnTo>
                  <a:pt x="189" y="351"/>
                </a:lnTo>
                <a:lnTo>
                  <a:pt x="116" y="418"/>
                </a:lnTo>
                <a:lnTo>
                  <a:pt x="52" y="357"/>
                </a:lnTo>
                <a:lnTo>
                  <a:pt x="0" y="311"/>
                </a:lnTo>
                <a:lnTo>
                  <a:pt x="19" y="243"/>
                </a:lnTo>
                <a:lnTo>
                  <a:pt x="46" y="149"/>
                </a:lnTo>
                <a:lnTo>
                  <a:pt x="73" y="53"/>
                </a:lnTo>
                <a:lnTo>
                  <a:pt x="98" y="67"/>
                </a:lnTo>
                <a:lnTo>
                  <a:pt x="125" y="73"/>
                </a:lnTo>
                <a:lnTo>
                  <a:pt x="154" y="77"/>
                </a:lnTo>
                <a:lnTo>
                  <a:pt x="167" y="108"/>
                </a:lnTo>
                <a:lnTo>
                  <a:pt x="157" y="123"/>
                </a:lnTo>
                <a:lnTo>
                  <a:pt x="137" y="149"/>
                </a:lnTo>
                <a:lnTo>
                  <a:pt x="131" y="158"/>
                </a:lnTo>
                <a:lnTo>
                  <a:pt x="152" y="171"/>
                </a:lnTo>
                <a:lnTo>
                  <a:pt x="168" y="149"/>
                </a:lnTo>
                <a:lnTo>
                  <a:pt x="179" y="135"/>
                </a:lnTo>
                <a:lnTo>
                  <a:pt x="224" y="138"/>
                </a:lnTo>
                <a:lnTo>
                  <a:pt x="219" y="149"/>
                </a:lnTo>
                <a:lnTo>
                  <a:pt x="192" y="199"/>
                </a:lnTo>
                <a:lnTo>
                  <a:pt x="194" y="202"/>
                </a:lnTo>
                <a:lnTo>
                  <a:pt x="221" y="217"/>
                </a:lnTo>
                <a:lnTo>
                  <a:pt x="227" y="207"/>
                </a:lnTo>
                <a:lnTo>
                  <a:pt x="249" y="177"/>
                </a:lnTo>
                <a:lnTo>
                  <a:pt x="255" y="149"/>
                </a:lnTo>
                <a:lnTo>
                  <a:pt x="256" y="146"/>
                </a:lnTo>
                <a:lnTo>
                  <a:pt x="304" y="122"/>
                </a:lnTo>
                <a:lnTo>
                  <a:pt x="306" y="122"/>
                </a:lnTo>
                <a:lnTo>
                  <a:pt x="340" y="94"/>
                </a:lnTo>
                <a:lnTo>
                  <a:pt x="361" y="111"/>
                </a:lnTo>
                <a:lnTo>
                  <a:pt x="373" y="120"/>
                </a:lnTo>
                <a:lnTo>
                  <a:pt x="380" y="102"/>
                </a:lnTo>
                <a:lnTo>
                  <a:pt x="419" y="17"/>
                </a:lnTo>
                <a:lnTo>
                  <a:pt x="426" y="1"/>
                </a:lnTo>
                <a:lnTo>
                  <a:pt x="428" y="0"/>
                </a:lnTo>
                <a:lnTo>
                  <a:pt x="444" y="16"/>
                </a:lnTo>
                <a:lnTo>
                  <a:pt x="480" y="50"/>
                </a:lnTo>
                <a:lnTo>
                  <a:pt x="499" y="53"/>
                </a:lnTo>
                <a:lnTo>
                  <a:pt x="513" y="55"/>
                </a:lnTo>
                <a:lnTo>
                  <a:pt x="528" y="56"/>
                </a:lnTo>
                <a:lnTo>
                  <a:pt x="558" y="61"/>
                </a:lnTo>
                <a:lnTo>
                  <a:pt x="587" y="99"/>
                </a:lnTo>
                <a:lnTo>
                  <a:pt x="584" y="140"/>
                </a:lnTo>
                <a:lnTo>
                  <a:pt x="589" y="149"/>
                </a:lnTo>
                <a:lnTo>
                  <a:pt x="604" y="176"/>
                </a:lnTo>
                <a:lnTo>
                  <a:pt x="607" y="176"/>
                </a:lnTo>
                <a:lnTo>
                  <a:pt x="637" y="178"/>
                </a:lnTo>
                <a:lnTo>
                  <a:pt x="647" y="180"/>
                </a:lnTo>
                <a:lnTo>
                  <a:pt x="662" y="180"/>
                </a:lnTo>
                <a:lnTo>
                  <a:pt x="669" y="228"/>
                </a:lnTo>
                <a:lnTo>
                  <a:pt x="672" y="252"/>
                </a:lnTo>
                <a:lnTo>
                  <a:pt x="674" y="266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7"/>
          <p:cNvSpPr>
            <a:spLocks noEditPoints="1"/>
          </p:cNvSpPr>
          <p:nvPr/>
        </p:nvSpPr>
        <p:spPr bwMode="auto">
          <a:xfrm>
            <a:off x="3965576" y="2397126"/>
            <a:ext cx="500063" cy="519113"/>
          </a:xfrm>
          <a:custGeom>
            <a:avLst/>
            <a:gdLst>
              <a:gd name="T0" fmla="*/ 81 w 315"/>
              <a:gd name="T1" fmla="*/ 267 h 327"/>
              <a:gd name="T2" fmla="*/ 55 w 315"/>
              <a:gd name="T3" fmla="*/ 327 h 327"/>
              <a:gd name="T4" fmla="*/ 21 w 315"/>
              <a:gd name="T5" fmla="*/ 309 h 327"/>
              <a:gd name="T6" fmla="*/ 0 w 315"/>
              <a:gd name="T7" fmla="*/ 255 h 327"/>
              <a:gd name="T8" fmla="*/ 39 w 315"/>
              <a:gd name="T9" fmla="*/ 182 h 327"/>
              <a:gd name="T10" fmla="*/ 69 w 315"/>
              <a:gd name="T11" fmla="*/ 191 h 327"/>
              <a:gd name="T12" fmla="*/ 60 w 315"/>
              <a:gd name="T13" fmla="*/ 242 h 327"/>
              <a:gd name="T14" fmla="*/ 73 w 315"/>
              <a:gd name="T15" fmla="*/ 255 h 327"/>
              <a:gd name="T16" fmla="*/ 81 w 315"/>
              <a:gd name="T17" fmla="*/ 267 h 327"/>
              <a:gd name="T18" fmla="*/ 315 w 315"/>
              <a:gd name="T19" fmla="*/ 70 h 327"/>
              <a:gd name="T20" fmla="*/ 300 w 315"/>
              <a:gd name="T21" fmla="*/ 166 h 327"/>
              <a:gd name="T22" fmla="*/ 254 w 315"/>
              <a:gd name="T23" fmla="*/ 207 h 327"/>
              <a:gd name="T24" fmla="*/ 231 w 315"/>
              <a:gd name="T25" fmla="*/ 227 h 327"/>
              <a:gd name="T26" fmla="*/ 216 w 315"/>
              <a:gd name="T27" fmla="*/ 179 h 327"/>
              <a:gd name="T28" fmla="*/ 151 w 315"/>
              <a:gd name="T29" fmla="*/ 222 h 327"/>
              <a:gd name="T30" fmla="*/ 97 w 315"/>
              <a:gd name="T31" fmla="*/ 267 h 327"/>
              <a:gd name="T32" fmla="*/ 97 w 315"/>
              <a:gd name="T33" fmla="*/ 173 h 327"/>
              <a:gd name="T34" fmla="*/ 158 w 315"/>
              <a:gd name="T35" fmla="*/ 142 h 327"/>
              <a:gd name="T36" fmla="*/ 166 w 315"/>
              <a:gd name="T37" fmla="*/ 85 h 327"/>
              <a:gd name="T38" fmla="*/ 195 w 315"/>
              <a:gd name="T39" fmla="*/ 69 h 327"/>
              <a:gd name="T40" fmla="*/ 224 w 315"/>
              <a:gd name="T41" fmla="*/ 111 h 327"/>
              <a:gd name="T42" fmla="*/ 234 w 315"/>
              <a:gd name="T43" fmla="*/ 0 h 327"/>
              <a:gd name="T44" fmla="*/ 315 w 315"/>
              <a:gd name="T45" fmla="*/ 40 h 327"/>
              <a:gd name="T46" fmla="*/ 313 w 315"/>
              <a:gd name="T47" fmla="*/ 69 h 327"/>
              <a:gd name="T48" fmla="*/ 315 w 315"/>
              <a:gd name="T49" fmla="*/ 70 h 3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15" h="327">
                <a:moveTo>
                  <a:pt x="81" y="267"/>
                </a:moveTo>
                <a:lnTo>
                  <a:pt x="55" y="327"/>
                </a:lnTo>
                <a:lnTo>
                  <a:pt x="21" y="309"/>
                </a:lnTo>
                <a:lnTo>
                  <a:pt x="0" y="255"/>
                </a:lnTo>
                <a:lnTo>
                  <a:pt x="39" y="182"/>
                </a:lnTo>
                <a:lnTo>
                  <a:pt x="69" y="191"/>
                </a:lnTo>
                <a:lnTo>
                  <a:pt x="60" y="242"/>
                </a:lnTo>
                <a:lnTo>
                  <a:pt x="73" y="255"/>
                </a:lnTo>
                <a:lnTo>
                  <a:pt x="81" y="267"/>
                </a:lnTo>
                <a:close/>
                <a:moveTo>
                  <a:pt x="315" y="70"/>
                </a:moveTo>
                <a:lnTo>
                  <a:pt x="300" y="166"/>
                </a:lnTo>
                <a:lnTo>
                  <a:pt x="254" y="207"/>
                </a:lnTo>
                <a:lnTo>
                  <a:pt x="231" y="227"/>
                </a:lnTo>
                <a:lnTo>
                  <a:pt x="216" y="179"/>
                </a:lnTo>
                <a:lnTo>
                  <a:pt x="151" y="222"/>
                </a:lnTo>
                <a:lnTo>
                  <a:pt x="97" y="267"/>
                </a:lnTo>
                <a:lnTo>
                  <a:pt x="97" y="173"/>
                </a:lnTo>
                <a:lnTo>
                  <a:pt x="158" y="142"/>
                </a:lnTo>
                <a:lnTo>
                  <a:pt x="166" y="85"/>
                </a:lnTo>
                <a:lnTo>
                  <a:pt x="195" y="69"/>
                </a:lnTo>
                <a:lnTo>
                  <a:pt x="224" y="111"/>
                </a:lnTo>
                <a:lnTo>
                  <a:pt x="234" y="0"/>
                </a:lnTo>
                <a:lnTo>
                  <a:pt x="315" y="40"/>
                </a:lnTo>
                <a:lnTo>
                  <a:pt x="313" y="69"/>
                </a:lnTo>
                <a:lnTo>
                  <a:pt x="315" y="70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8"/>
          <p:cNvSpPr>
            <a:spLocks noEditPoints="1"/>
          </p:cNvSpPr>
          <p:nvPr/>
        </p:nvSpPr>
        <p:spPr bwMode="auto">
          <a:xfrm>
            <a:off x="4895851" y="2400301"/>
            <a:ext cx="1285875" cy="820738"/>
          </a:xfrm>
          <a:custGeom>
            <a:avLst/>
            <a:gdLst>
              <a:gd name="T0" fmla="*/ 491 w 810"/>
              <a:gd name="T1" fmla="*/ 290 h 517"/>
              <a:gd name="T2" fmla="*/ 556 w 810"/>
              <a:gd name="T3" fmla="*/ 289 h 517"/>
              <a:gd name="T4" fmla="*/ 592 w 810"/>
              <a:gd name="T5" fmla="*/ 305 h 517"/>
              <a:gd name="T6" fmla="*/ 538 w 810"/>
              <a:gd name="T7" fmla="*/ 495 h 517"/>
              <a:gd name="T8" fmla="*/ 450 w 810"/>
              <a:gd name="T9" fmla="*/ 401 h 517"/>
              <a:gd name="T10" fmla="*/ 449 w 810"/>
              <a:gd name="T11" fmla="*/ 401 h 517"/>
              <a:gd name="T12" fmla="*/ 333 w 810"/>
              <a:gd name="T13" fmla="*/ 517 h 517"/>
              <a:gd name="T14" fmla="*/ 274 w 810"/>
              <a:gd name="T15" fmla="*/ 454 h 517"/>
              <a:gd name="T16" fmla="*/ 197 w 810"/>
              <a:gd name="T17" fmla="*/ 489 h 517"/>
              <a:gd name="T18" fmla="*/ 128 w 810"/>
              <a:gd name="T19" fmla="*/ 401 h 517"/>
              <a:gd name="T20" fmla="*/ 122 w 810"/>
              <a:gd name="T21" fmla="*/ 363 h 517"/>
              <a:gd name="T22" fmla="*/ 125 w 810"/>
              <a:gd name="T23" fmla="*/ 317 h 517"/>
              <a:gd name="T24" fmla="*/ 146 w 810"/>
              <a:gd name="T25" fmla="*/ 292 h 517"/>
              <a:gd name="T26" fmla="*/ 176 w 810"/>
              <a:gd name="T27" fmla="*/ 313 h 517"/>
              <a:gd name="T28" fmla="*/ 188 w 810"/>
              <a:gd name="T29" fmla="*/ 295 h 517"/>
              <a:gd name="T30" fmla="*/ 201 w 810"/>
              <a:gd name="T31" fmla="*/ 255 h 517"/>
              <a:gd name="T32" fmla="*/ 233 w 810"/>
              <a:gd name="T33" fmla="*/ 271 h 517"/>
              <a:gd name="T34" fmla="*/ 297 w 810"/>
              <a:gd name="T35" fmla="*/ 243 h 517"/>
              <a:gd name="T36" fmla="*/ 309 w 810"/>
              <a:gd name="T37" fmla="*/ 299 h 517"/>
              <a:gd name="T38" fmla="*/ 297 w 810"/>
              <a:gd name="T39" fmla="*/ 335 h 517"/>
              <a:gd name="T40" fmla="*/ 334 w 810"/>
              <a:gd name="T41" fmla="*/ 298 h 517"/>
              <a:gd name="T42" fmla="*/ 350 w 810"/>
              <a:gd name="T43" fmla="*/ 295 h 517"/>
              <a:gd name="T44" fmla="*/ 361 w 810"/>
              <a:gd name="T45" fmla="*/ 287 h 517"/>
              <a:gd name="T46" fmla="*/ 383 w 810"/>
              <a:gd name="T47" fmla="*/ 240 h 517"/>
              <a:gd name="T48" fmla="*/ 450 w 810"/>
              <a:gd name="T49" fmla="*/ 255 h 517"/>
              <a:gd name="T50" fmla="*/ 617 w 810"/>
              <a:gd name="T51" fmla="*/ 62 h 517"/>
              <a:gd name="T52" fmla="*/ 746 w 810"/>
              <a:gd name="T53" fmla="*/ 24 h 517"/>
              <a:gd name="T54" fmla="*/ 790 w 810"/>
              <a:gd name="T55" fmla="*/ 101 h 517"/>
              <a:gd name="T56" fmla="*/ 717 w 810"/>
              <a:gd name="T57" fmla="*/ 110 h 517"/>
              <a:gd name="T58" fmla="*/ 680 w 810"/>
              <a:gd name="T59" fmla="*/ 137 h 517"/>
              <a:gd name="T60" fmla="*/ 759 w 810"/>
              <a:gd name="T61" fmla="*/ 252 h 517"/>
              <a:gd name="T62" fmla="*/ 734 w 810"/>
              <a:gd name="T63" fmla="*/ 301 h 517"/>
              <a:gd name="T64" fmla="*/ 638 w 810"/>
              <a:gd name="T65" fmla="*/ 225 h 517"/>
              <a:gd name="T66" fmla="*/ 592 w 810"/>
              <a:gd name="T67" fmla="*/ 204 h 517"/>
              <a:gd name="T68" fmla="*/ 558 w 810"/>
              <a:gd name="T69" fmla="*/ 214 h 517"/>
              <a:gd name="T70" fmla="*/ 520 w 810"/>
              <a:gd name="T71" fmla="*/ 219 h 517"/>
              <a:gd name="T72" fmla="*/ 477 w 810"/>
              <a:gd name="T73" fmla="*/ 199 h 517"/>
              <a:gd name="T74" fmla="*/ 543 w 810"/>
              <a:gd name="T75" fmla="*/ 146 h 517"/>
              <a:gd name="T76" fmla="*/ 519 w 810"/>
              <a:gd name="T77" fmla="*/ 123 h 517"/>
              <a:gd name="T78" fmla="*/ 465 w 810"/>
              <a:gd name="T79" fmla="*/ 167 h 517"/>
              <a:gd name="T80" fmla="*/ 385 w 810"/>
              <a:gd name="T81" fmla="*/ 198 h 517"/>
              <a:gd name="T82" fmla="*/ 344 w 810"/>
              <a:gd name="T83" fmla="*/ 143 h 517"/>
              <a:gd name="T84" fmla="*/ 339 w 810"/>
              <a:gd name="T85" fmla="*/ 111 h 517"/>
              <a:gd name="T86" fmla="*/ 309 w 810"/>
              <a:gd name="T87" fmla="*/ 150 h 517"/>
              <a:gd name="T88" fmla="*/ 254 w 810"/>
              <a:gd name="T89" fmla="*/ 156 h 517"/>
              <a:gd name="T90" fmla="*/ 228 w 810"/>
              <a:gd name="T91" fmla="*/ 192 h 517"/>
              <a:gd name="T92" fmla="*/ 154 w 810"/>
              <a:gd name="T93" fmla="*/ 211 h 517"/>
              <a:gd name="T94" fmla="*/ 88 w 810"/>
              <a:gd name="T95" fmla="*/ 255 h 517"/>
              <a:gd name="T96" fmla="*/ 33 w 810"/>
              <a:gd name="T97" fmla="*/ 261 h 517"/>
              <a:gd name="T98" fmla="*/ 0 w 810"/>
              <a:gd name="T99" fmla="*/ 264 h 517"/>
              <a:gd name="T100" fmla="*/ 43 w 810"/>
              <a:gd name="T101" fmla="*/ 180 h 517"/>
              <a:gd name="T102" fmla="*/ 58 w 810"/>
              <a:gd name="T103" fmla="*/ 71 h 517"/>
              <a:gd name="T104" fmla="*/ 185 w 810"/>
              <a:gd name="T105" fmla="*/ 120 h 517"/>
              <a:gd name="T106" fmla="*/ 224 w 810"/>
              <a:gd name="T107" fmla="*/ 67 h 517"/>
              <a:gd name="T108" fmla="*/ 228 w 810"/>
              <a:gd name="T109" fmla="*/ 65 h 517"/>
              <a:gd name="T110" fmla="*/ 279 w 810"/>
              <a:gd name="T111" fmla="*/ 41 h 517"/>
              <a:gd name="T112" fmla="*/ 350 w 810"/>
              <a:gd name="T113" fmla="*/ 61 h 517"/>
              <a:gd name="T114" fmla="*/ 400 w 810"/>
              <a:gd name="T115" fmla="*/ 25 h 517"/>
              <a:gd name="T116" fmla="*/ 602 w 810"/>
              <a:gd name="T117" fmla="*/ 16 h 5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810" h="517">
                <a:moveTo>
                  <a:pt x="450" y="255"/>
                </a:moveTo>
                <a:lnTo>
                  <a:pt x="491" y="290"/>
                </a:lnTo>
                <a:lnTo>
                  <a:pt x="504" y="290"/>
                </a:lnTo>
                <a:lnTo>
                  <a:pt x="556" y="289"/>
                </a:lnTo>
                <a:lnTo>
                  <a:pt x="577" y="298"/>
                </a:lnTo>
                <a:lnTo>
                  <a:pt x="592" y="305"/>
                </a:lnTo>
                <a:lnTo>
                  <a:pt x="565" y="401"/>
                </a:lnTo>
                <a:lnTo>
                  <a:pt x="538" y="495"/>
                </a:lnTo>
                <a:lnTo>
                  <a:pt x="486" y="462"/>
                </a:lnTo>
                <a:lnTo>
                  <a:pt x="450" y="401"/>
                </a:lnTo>
                <a:lnTo>
                  <a:pt x="450" y="399"/>
                </a:lnTo>
                <a:lnTo>
                  <a:pt x="449" y="401"/>
                </a:lnTo>
                <a:lnTo>
                  <a:pt x="377" y="428"/>
                </a:lnTo>
                <a:lnTo>
                  <a:pt x="333" y="517"/>
                </a:lnTo>
                <a:lnTo>
                  <a:pt x="316" y="514"/>
                </a:lnTo>
                <a:lnTo>
                  <a:pt x="274" y="454"/>
                </a:lnTo>
                <a:lnTo>
                  <a:pt x="228" y="475"/>
                </a:lnTo>
                <a:lnTo>
                  <a:pt x="197" y="489"/>
                </a:lnTo>
                <a:lnTo>
                  <a:pt x="137" y="447"/>
                </a:lnTo>
                <a:lnTo>
                  <a:pt x="128" y="401"/>
                </a:lnTo>
                <a:lnTo>
                  <a:pt x="125" y="387"/>
                </a:lnTo>
                <a:lnTo>
                  <a:pt x="122" y="363"/>
                </a:lnTo>
                <a:lnTo>
                  <a:pt x="145" y="328"/>
                </a:lnTo>
                <a:lnTo>
                  <a:pt x="125" y="317"/>
                </a:lnTo>
                <a:lnTo>
                  <a:pt x="145" y="292"/>
                </a:lnTo>
                <a:lnTo>
                  <a:pt x="146" y="292"/>
                </a:lnTo>
                <a:lnTo>
                  <a:pt x="170" y="308"/>
                </a:lnTo>
                <a:lnTo>
                  <a:pt x="176" y="313"/>
                </a:lnTo>
                <a:lnTo>
                  <a:pt x="195" y="305"/>
                </a:lnTo>
                <a:lnTo>
                  <a:pt x="188" y="295"/>
                </a:lnTo>
                <a:lnTo>
                  <a:pt x="176" y="280"/>
                </a:lnTo>
                <a:lnTo>
                  <a:pt x="201" y="255"/>
                </a:lnTo>
                <a:lnTo>
                  <a:pt x="228" y="268"/>
                </a:lnTo>
                <a:lnTo>
                  <a:pt x="233" y="271"/>
                </a:lnTo>
                <a:lnTo>
                  <a:pt x="285" y="261"/>
                </a:lnTo>
                <a:lnTo>
                  <a:pt x="297" y="243"/>
                </a:lnTo>
                <a:lnTo>
                  <a:pt x="319" y="252"/>
                </a:lnTo>
                <a:lnTo>
                  <a:pt x="309" y="299"/>
                </a:lnTo>
                <a:lnTo>
                  <a:pt x="294" y="320"/>
                </a:lnTo>
                <a:lnTo>
                  <a:pt x="297" y="335"/>
                </a:lnTo>
                <a:lnTo>
                  <a:pt x="319" y="326"/>
                </a:lnTo>
                <a:lnTo>
                  <a:pt x="334" y="298"/>
                </a:lnTo>
                <a:lnTo>
                  <a:pt x="336" y="298"/>
                </a:lnTo>
                <a:lnTo>
                  <a:pt x="350" y="295"/>
                </a:lnTo>
                <a:lnTo>
                  <a:pt x="361" y="292"/>
                </a:lnTo>
                <a:lnTo>
                  <a:pt x="361" y="287"/>
                </a:lnTo>
                <a:lnTo>
                  <a:pt x="358" y="265"/>
                </a:lnTo>
                <a:lnTo>
                  <a:pt x="383" y="240"/>
                </a:lnTo>
                <a:lnTo>
                  <a:pt x="446" y="252"/>
                </a:lnTo>
                <a:lnTo>
                  <a:pt x="450" y="255"/>
                </a:lnTo>
                <a:close/>
                <a:moveTo>
                  <a:pt x="602" y="16"/>
                </a:moveTo>
                <a:lnTo>
                  <a:pt x="617" y="62"/>
                </a:lnTo>
                <a:lnTo>
                  <a:pt x="667" y="24"/>
                </a:lnTo>
                <a:lnTo>
                  <a:pt x="746" y="24"/>
                </a:lnTo>
                <a:lnTo>
                  <a:pt x="746" y="58"/>
                </a:lnTo>
                <a:lnTo>
                  <a:pt x="790" y="101"/>
                </a:lnTo>
                <a:lnTo>
                  <a:pt x="772" y="120"/>
                </a:lnTo>
                <a:lnTo>
                  <a:pt x="717" y="110"/>
                </a:lnTo>
                <a:lnTo>
                  <a:pt x="680" y="113"/>
                </a:lnTo>
                <a:lnTo>
                  <a:pt x="680" y="137"/>
                </a:lnTo>
                <a:lnTo>
                  <a:pt x="810" y="205"/>
                </a:lnTo>
                <a:lnTo>
                  <a:pt x="759" y="252"/>
                </a:lnTo>
                <a:lnTo>
                  <a:pt x="746" y="286"/>
                </a:lnTo>
                <a:lnTo>
                  <a:pt x="734" y="301"/>
                </a:lnTo>
                <a:lnTo>
                  <a:pt x="643" y="237"/>
                </a:lnTo>
                <a:lnTo>
                  <a:pt x="638" y="225"/>
                </a:lnTo>
                <a:lnTo>
                  <a:pt x="635" y="183"/>
                </a:lnTo>
                <a:lnTo>
                  <a:pt x="592" y="204"/>
                </a:lnTo>
                <a:lnTo>
                  <a:pt x="564" y="213"/>
                </a:lnTo>
                <a:lnTo>
                  <a:pt x="558" y="214"/>
                </a:lnTo>
                <a:lnTo>
                  <a:pt x="549" y="217"/>
                </a:lnTo>
                <a:lnTo>
                  <a:pt x="520" y="219"/>
                </a:lnTo>
                <a:lnTo>
                  <a:pt x="517" y="219"/>
                </a:lnTo>
                <a:lnTo>
                  <a:pt x="477" y="199"/>
                </a:lnTo>
                <a:lnTo>
                  <a:pt x="520" y="167"/>
                </a:lnTo>
                <a:lnTo>
                  <a:pt x="543" y="146"/>
                </a:lnTo>
                <a:lnTo>
                  <a:pt x="535" y="126"/>
                </a:lnTo>
                <a:lnTo>
                  <a:pt x="519" y="123"/>
                </a:lnTo>
                <a:lnTo>
                  <a:pt x="509" y="146"/>
                </a:lnTo>
                <a:lnTo>
                  <a:pt x="465" y="167"/>
                </a:lnTo>
                <a:lnTo>
                  <a:pt x="428" y="195"/>
                </a:lnTo>
                <a:lnTo>
                  <a:pt x="385" y="198"/>
                </a:lnTo>
                <a:lnTo>
                  <a:pt x="341" y="176"/>
                </a:lnTo>
                <a:lnTo>
                  <a:pt x="344" y="143"/>
                </a:lnTo>
                <a:lnTo>
                  <a:pt x="344" y="141"/>
                </a:lnTo>
                <a:lnTo>
                  <a:pt x="339" y="111"/>
                </a:lnTo>
                <a:lnTo>
                  <a:pt x="310" y="147"/>
                </a:lnTo>
                <a:lnTo>
                  <a:pt x="309" y="150"/>
                </a:lnTo>
                <a:lnTo>
                  <a:pt x="300" y="176"/>
                </a:lnTo>
                <a:lnTo>
                  <a:pt x="254" y="156"/>
                </a:lnTo>
                <a:lnTo>
                  <a:pt x="242" y="198"/>
                </a:lnTo>
                <a:lnTo>
                  <a:pt x="228" y="192"/>
                </a:lnTo>
                <a:lnTo>
                  <a:pt x="182" y="173"/>
                </a:lnTo>
                <a:lnTo>
                  <a:pt x="154" y="211"/>
                </a:lnTo>
                <a:lnTo>
                  <a:pt x="154" y="213"/>
                </a:lnTo>
                <a:lnTo>
                  <a:pt x="88" y="255"/>
                </a:lnTo>
                <a:lnTo>
                  <a:pt x="78" y="256"/>
                </a:lnTo>
                <a:lnTo>
                  <a:pt x="33" y="261"/>
                </a:lnTo>
                <a:lnTo>
                  <a:pt x="25" y="261"/>
                </a:lnTo>
                <a:lnTo>
                  <a:pt x="0" y="264"/>
                </a:lnTo>
                <a:lnTo>
                  <a:pt x="37" y="219"/>
                </a:lnTo>
                <a:lnTo>
                  <a:pt x="43" y="180"/>
                </a:lnTo>
                <a:lnTo>
                  <a:pt x="49" y="132"/>
                </a:lnTo>
                <a:lnTo>
                  <a:pt x="58" y="71"/>
                </a:lnTo>
                <a:lnTo>
                  <a:pt x="180" y="129"/>
                </a:lnTo>
                <a:lnTo>
                  <a:pt x="185" y="120"/>
                </a:lnTo>
                <a:lnTo>
                  <a:pt x="195" y="107"/>
                </a:lnTo>
                <a:lnTo>
                  <a:pt x="224" y="67"/>
                </a:lnTo>
                <a:lnTo>
                  <a:pt x="227" y="65"/>
                </a:lnTo>
                <a:lnTo>
                  <a:pt x="228" y="65"/>
                </a:lnTo>
                <a:lnTo>
                  <a:pt x="257" y="52"/>
                </a:lnTo>
                <a:lnTo>
                  <a:pt x="279" y="41"/>
                </a:lnTo>
                <a:lnTo>
                  <a:pt x="337" y="56"/>
                </a:lnTo>
                <a:lnTo>
                  <a:pt x="350" y="61"/>
                </a:lnTo>
                <a:lnTo>
                  <a:pt x="355" y="61"/>
                </a:lnTo>
                <a:lnTo>
                  <a:pt x="400" y="25"/>
                </a:lnTo>
                <a:lnTo>
                  <a:pt x="429" y="0"/>
                </a:lnTo>
                <a:lnTo>
                  <a:pt x="602" y="16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9"/>
          <p:cNvSpPr>
            <a:spLocks/>
          </p:cNvSpPr>
          <p:nvPr/>
        </p:nvSpPr>
        <p:spPr bwMode="auto">
          <a:xfrm>
            <a:off x="6837363" y="2832101"/>
            <a:ext cx="1495425" cy="942975"/>
          </a:xfrm>
          <a:custGeom>
            <a:avLst/>
            <a:gdLst>
              <a:gd name="T0" fmla="*/ 459 w 942"/>
              <a:gd name="T1" fmla="*/ 564 h 594"/>
              <a:gd name="T2" fmla="*/ 279 w 942"/>
              <a:gd name="T3" fmla="*/ 342 h 594"/>
              <a:gd name="T4" fmla="*/ 228 w 942"/>
              <a:gd name="T5" fmla="*/ 342 h 594"/>
              <a:gd name="T6" fmla="*/ 229 w 942"/>
              <a:gd name="T7" fmla="*/ 245 h 594"/>
              <a:gd name="T8" fmla="*/ 185 w 942"/>
              <a:gd name="T9" fmla="*/ 260 h 594"/>
              <a:gd name="T10" fmla="*/ 109 w 942"/>
              <a:gd name="T11" fmla="*/ 193 h 594"/>
              <a:gd name="T12" fmla="*/ 36 w 942"/>
              <a:gd name="T13" fmla="*/ 206 h 594"/>
              <a:gd name="T14" fmla="*/ 30 w 942"/>
              <a:gd name="T15" fmla="*/ 193 h 594"/>
              <a:gd name="T16" fmla="*/ 13 w 942"/>
              <a:gd name="T17" fmla="*/ 182 h 594"/>
              <a:gd name="T18" fmla="*/ 19 w 942"/>
              <a:gd name="T19" fmla="*/ 129 h 594"/>
              <a:gd name="T20" fmla="*/ 118 w 942"/>
              <a:gd name="T21" fmla="*/ 126 h 594"/>
              <a:gd name="T22" fmla="*/ 179 w 942"/>
              <a:gd name="T23" fmla="*/ 88 h 594"/>
              <a:gd name="T24" fmla="*/ 207 w 942"/>
              <a:gd name="T25" fmla="*/ 94 h 594"/>
              <a:gd name="T26" fmla="*/ 231 w 942"/>
              <a:gd name="T27" fmla="*/ 106 h 594"/>
              <a:gd name="T28" fmla="*/ 258 w 942"/>
              <a:gd name="T29" fmla="*/ 118 h 594"/>
              <a:gd name="T30" fmla="*/ 286 w 942"/>
              <a:gd name="T31" fmla="*/ 153 h 594"/>
              <a:gd name="T32" fmla="*/ 338 w 942"/>
              <a:gd name="T33" fmla="*/ 163 h 594"/>
              <a:gd name="T34" fmla="*/ 322 w 942"/>
              <a:gd name="T35" fmla="*/ 126 h 594"/>
              <a:gd name="T36" fmla="*/ 277 w 942"/>
              <a:gd name="T37" fmla="*/ 85 h 594"/>
              <a:gd name="T38" fmla="*/ 299 w 942"/>
              <a:gd name="T39" fmla="*/ 71 h 594"/>
              <a:gd name="T40" fmla="*/ 367 w 942"/>
              <a:gd name="T41" fmla="*/ 47 h 594"/>
              <a:gd name="T42" fmla="*/ 370 w 942"/>
              <a:gd name="T43" fmla="*/ 57 h 594"/>
              <a:gd name="T44" fmla="*/ 349 w 942"/>
              <a:gd name="T45" fmla="*/ 93 h 594"/>
              <a:gd name="T46" fmla="*/ 447 w 942"/>
              <a:gd name="T47" fmla="*/ 129 h 594"/>
              <a:gd name="T48" fmla="*/ 601 w 942"/>
              <a:gd name="T49" fmla="*/ 164 h 594"/>
              <a:gd name="T50" fmla="*/ 595 w 942"/>
              <a:gd name="T51" fmla="*/ 129 h 594"/>
              <a:gd name="T52" fmla="*/ 672 w 942"/>
              <a:gd name="T53" fmla="*/ 93 h 594"/>
              <a:gd name="T54" fmla="*/ 727 w 942"/>
              <a:gd name="T55" fmla="*/ 38 h 594"/>
              <a:gd name="T56" fmla="*/ 766 w 942"/>
              <a:gd name="T57" fmla="*/ 0 h 594"/>
              <a:gd name="T58" fmla="*/ 790 w 942"/>
              <a:gd name="T59" fmla="*/ 71 h 594"/>
              <a:gd name="T60" fmla="*/ 809 w 942"/>
              <a:gd name="T61" fmla="*/ 93 h 594"/>
              <a:gd name="T62" fmla="*/ 814 w 942"/>
              <a:gd name="T63" fmla="*/ 114 h 594"/>
              <a:gd name="T64" fmla="*/ 842 w 942"/>
              <a:gd name="T65" fmla="*/ 208 h 594"/>
              <a:gd name="T66" fmla="*/ 893 w 942"/>
              <a:gd name="T67" fmla="*/ 300 h 594"/>
              <a:gd name="T68" fmla="*/ 918 w 942"/>
              <a:gd name="T69" fmla="*/ 375 h 594"/>
              <a:gd name="T70" fmla="*/ 885 w 942"/>
              <a:gd name="T71" fmla="*/ 436 h 594"/>
              <a:gd name="T72" fmla="*/ 833 w 942"/>
              <a:gd name="T73" fmla="*/ 410 h 594"/>
              <a:gd name="T74" fmla="*/ 654 w 942"/>
              <a:gd name="T75" fmla="*/ 522 h 594"/>
              <a:gd name="T76" fmla="*/ 554 w 942"/>
              <a:gd name="T77" fmla="*/ 512 h 594"/>
              <a:gd name="T78" fmla="*/ 505 w 942"/>
              <a:gd name="T79" fmla="*/ 594 h 5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942" h="594">
                <a:moveTo>
                  <a:pt x="505" y="594"/>
                </a:moveTo>
                <a:lnTo>
                  <a:pt x="459" y="564"/>
                </a:lnTo>
                <a:lnTo>
                  <a:pt x="341" y="391"/>
                </a:lnTo>
                <a:lnTo>
                  <a:pt x="279" y="342"/>
                </a:lnTo>
                <a:lnTo>
                  <a:pt x="267" y="342"/>
                </a:lnTo>
                <a:lnTo>
                  <a:pt x="228" y="342"/>
                </a:lnTo>
                <a:lnTo>
                  <a:pt x="229" y="246"/>
                </a:lnTo>
                <a:lnTo>
                  <a:pt x="229" y="245"/>
                </a:lnTo>
                <a:lnTo>
                  <a:pt x="225" y="246"/>
                </a:lnTo>
                <a:lnTo>
                  <a:pt x="185" y="260"/>
                </a:lnTo>
                <a:lnTo>
                  <a:pt x="126" y="235"/>
                </a:lnTo>
                <a:lnTo>
                  <a:pt x="109" y="193"/>
                </a:lnTo>
                <a:lnTo>
                  <a:pt x="39" y="217"/>
                </a:lnTo>
                <a:lnTo>
                  <a:pt x="36" y="206"/>
                </a:lnTo>
                <a:lnTo>
                  <a:pt x="34" y="200"/>
                </a:lnTo>
                <a:lnTo>
                  <a:pt x="30" y="193"/>
                </a:lnTo>
                <a:lnTo>
                  <a:pt x="10" y="190"/>
                </a:lnTo>
                <a:lnTo>
                  <a:pt x="13" y="182"/>
                </a:lnTo>
                <a:lnTo>
                  <a:pt x="0" y="142"/>
                </a:lnTo>
                <a:lnTo>
                  <a:pt x="19" y="129"/>
                </a:lnTo>
                <a:lnTo>
                  <a:pt x="30" y="120"/>
                </a:lnTo>
                <a:lnTo>
                  <a:pt x="118" y="126"/>
                </a:lnTo>
                <a:lnTo>
                  <a:pt x="137" y="127"/>
                </a:lnTo>
                <a:lnTo>
                  <a:pt x="179" y="88"/>
                </a:lnTo>
                <a:lnTo>
                  <a:pt x="204" y="94"/>
                </a:lnTo>
                <a:lnTo>
                  <a:pt x="207" y="94"/>
                </a:lnTo>
                <a:lnTo>
                  <a:pt x="222" y="102"/>
                </a:lnTo>
                <a:lnTo>
                  <a:pt x="231" y="106"/>
                </a:lnTo>
                <a:lnTo>
                  <a:pt x="249" y="115"/>
                </a:lnTo>
                <a:lnTo>
                  <a:pt x="258" y="118"/>
                </a:lnTo>
                <a:lnTo>
                  <a:pt x="267" y="129"/>
                </a:lnTo>
                <a:lnTo>
                  <a:pt x="286" y="153"/>
                </a:lnTo>
                <a:lnTo>
                  <a:pt x="295" y="163"/>
                </a:lnTo>
                <a:lnTo>
                  <a:pt x="338" y="163"/>
                </a:lnTo>
                <a:lnTo>
                  <a:pt x="323" y="129"/>
                </a:lnTo>
                <a:lnTo>
                  <a:pt x="322" y="126"/>
                </a:lnTo>
                <a:lnTo>
                  <a:pt x="288" y="94"/>
                </a:lnTo>
                <a:lnTo>
                  <a:pt x="277" y="85"/>
                </a:lnTo>
                <a:lnTo>
                  <a:pt x="273" y="81"/>
                </a:lnTo>
                <a:lnTo>
                  <a:pt x="299" y="71"/>
                </a:lnTo>
                <a:lnTo>
                  <a:pt x="350" y="51"/>
                </a:lnTo>
                <a:lnTo>
                  <a:pt x="367" y="47"/>
                </a:lnTo>
                <a:lnTo>
                  <a:pt x="368" y="56"/>
                </a:lnTo>
                <a:lnTo>
                  <a:pt x="370" y="57"/>
                </a:lnTo>
                <a:lnTo>
                  <a:pt x="362" y="69"/>
                </a:lnTo>
                <a:lnTo>
                  <a:pt x="349" y="93"/>
                </a:lnTo>
                <a:lnTo>
                  <a:pt x="434" y="114"/>
                </a:lnTo>
                <a:lnTo>
                  <a:pt x="447" y="129"/>
                </a:lnTo>
                <a:lnTo>
                  <a:pt x="481" y="164"/>
                </a:lnTo>
                <a:lnTo>
                  <a:pt x="601" y="164"/>
                </a:lnTo>
                <a:lnTo>
                  <a:pt x="616" y="156"/>
                </a:lnTo>
                <a:lnTo>
                  <a:pt x="595" y="129"/>
                </a:lnTo>
                <a:lnTo>
                  <a:pt x="584" y="114"/>
                </a:lnTo>
                <a:lnTo>
                  <a:pt x="672" y="93"/>
                </a:lnTo>
                <a:lnTo>
                  <a:pt x="693" y="44"/>
                </a:lnTo>
                <a:lnTo>
                  <a:pt x="727" y="38"/>
                </a:lnTo>
                <a:lnTo>
                  <a:pt x="720" y="5"/>
                </a:lnTo>
                <a:lnTo>
                  <a:pt x="766" y="0"/>
                </a:lnTo>
                <a:lnTo>
                  <a:pt x="799" y="27"/>
                </a:lnTo>
                <a:lnTo>
                  <a:pt x="790" y="71"/>
                </a:lnTo>
                <a:lnTo>
                  <a:pt x="784" y="91"/>
                </a:lnTo>
                <a:lnTo>
                  <a:pt x="809" y="93"/>
                </a:lnTo>
                <a:lnTo>
                  <a:pt x="809" y="96"/>
                </a:lnTo>
                <a:lnTo>
                  <a:pt x="814" y="114"/>
                </a:lnTo>
                <a:lnTo>
                  <a:pt x="820" y="129"/>
                </a:lnTo>
                <a:lnTo>
                  <a:pt x="842" y="208"/>
                </a:lnTo>
                <a:lnTo>
                  <a:pt x="924" y="272"/>
                </a:lnTo>
                <a:lnTo>
                  <a:pt x="893" y="300"/>
                </a:lnTo>
                <a:lnTo>
                  <a:pt x="942" y="337"/>
                </a:lnTo>
                <a:lnTo>
                  <a:pt x="918" y="375"/>
                </a:lnTo>
                <a:lnTo>
                  <a:pt x="890" y="379"/>
                </a:lnTo>
                <a:lnTo>
                  <a:pt x="885" y="436"/>
                </a:lnTo>
                <a:lnTo>
                  <a:pt x="835" y="407"/>
                </a:lnTo>
                <a:lnTo>
                  <a:pt x="833" y="410"/>
                </a:lnTo>
                <a:lnTo>
                  <a:pt x="735" y="537"/>
                </a:lnTo>
                <a:lnTo>
                  <a:pt x="654" y="522"/>
                </a:lnTo>
                <a:lnTo>
                  <a:pt x="617" y="476"/>
                </a:lnTo>
                <a:lnTo>
                  <a:pt x="554" y="512"/>
                </a:lnTo>
                <a:lnTo>
                  <a:pt x="528" y="556"/>
                </a:lnTo>
                <a:lnTo>
                  <a:pt x="505" y="594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Freeform 10"/>
          <p:cNvSpPr>
            <a:spLocks/>
          </p:cNvSpPr>
          <p:nvPr/>
        </p:nvSpPr>
        <p:spPr bwMode="auto">
          <a:xfrm>
            <a:off x="7331076" y="2255838"/>
            <a:ext cx="1041400" cy="836613"/>
          </a:xfrm>
          <a:custGeom>
            <a:avLst/>
            <a:gdLst>
              <a:gd name="T0" fmla="*/ 592 w 656"/>
              <a:gd name="T1" fmla="*/ 121 h 527"/>
              <a:gd name="T2" fmla="*/ 621 w 656"/>
              <a:gd name="T3" fmla="*/ 195 h 527"/>
              <a:gd name="T4" fmla="*/ 643 w 656"/>
              <a:gd name="T5" fmla="*/ 252 h 527"/>
              <a:gd name="T6" fmla="*/ 569 w 656"/>
              <a:gd name="T7" fmla="*/ 301 h 527"/>
              <a:gd name="T8" fmla="*/ 551 w 656"/>
              <a:gd name="T9" fmla="*/ 316 h 527"/>
              <a:gd name="T10" fmla="*/ 455 w 656"/>
              <a:gd name="T11" fmla="*/ 363 h 527"/>
              <a:gd name="T12" fmla="*/ 416 w 656"/>
              <a:gd name="T13" fmla="*/ 401 h 527"/>
              <a:gd name="T14" fmla="*/ 361 w 656"/>
              <a:gd name="T15" fmla="*/ 456 h 527"/>
              <a:gd name="T16" fmla="*/ 284 w 656"/>
              <a:gd name="T17" fmla="*/ 492 h 527"/>
              <a:gd name="T18" fmla="*/ 290 w 656"/>
              <a:gd name="T19" fmla="*/ 527 h 527"/>
              <a:gd name="T20" fmla="*/ 136 w 656"/>
              <a:gd name="T21" fmla="*/ 492 h 527"/>
              <a:gd name="T22" fmla="*/ 38 w 656"/>
              <a:gd name="T23" fmla="*/ 456 h 527"/>
              <a:gd name="T24" fmla="*/ 59 w 656"/>
              <a:gd name="T25" fmla="*/ 420 h 527"/>
              <a:gd name="T26" fmla="*/ 56 w 656"/>
              <a:gd name="T27" fmla="*/ 410 h 527"/>
              <a:gd name="T28" fmla="*/ 152 w 656"/>
              <a:gd name="T29" fmla="*/ 405 h 527"/>
              <a:gd name="T30" fmla="*/ 193 w 656"/>
              <a:gd name="T31" fmla="*/ 365 h 527"/>
              <a:gd name="T32" fmla="*/ 230 w 656"/>
              <a:gd name="T33" fmla="*/ 353 h 527"/>
              <a:gd name="T34" fmla="*/ 226 w 656"/>
              <a:gd name="T35" fmla="*/ 347 h 527"/>
              <a:gd name="T36" fmla="*/ 212 w 656"/>
              <a:gd name="T37" fmla="*/ 328 h 527"/>
              <a:gd name="T38" fmla="*/ 157 w 656"/>
              <a:gd name="T39" fmla="*/ 353 h 527"/>
              <a:gd name="T40" fmla="*/ 26 w 656"/>
              <a:gd name="T41" fmla="*/ 368 h 527"/>
              <a:gd name="T42" fmla="*/ 27 w 656"/>
              <a:gd name="T43" fmla="*/ 341 h 527"/>
              <a:gd name="T44" fmla="*/ 23 w 656"/>
              <a:gd name="T45" fmla="*/ 296 h 527"/>
              <a:gd name="T46" fmla="*/ 97 w 656"/>
              <a:gd name="T47" fmla="*/ 202 h 527"/>
              <a:gd name="T48" fmla="*/ 160 w 656"/>
              <a:gd name="T49" fmla="*/ 207 h 527"/>
              <a:gd name="T50" fmla="*/ 170 w 656"/>
              <a:gd name="T51" fmla="*/ 170 h 527"/>
              <a:gd name="T52" fmla="*/ 194 w 656"/>
              <a:gd name="T53" fmla="*/ 36 h 527"/>
              <a:gd name="T54" fmla="*/ 296 w 656"/>
              <a:gd name="T55" fmla="*/ 30 h 527"/>
              <a:gd name="T56" fmla="*/ 312 w 656"/>
              <a:gd name="T57" fmla="*/ 36 h 527"/>
              <a:gd name="T58" fmla="*/ 393 w 656"/>
              <a:gd name="T59" fmla="*/ 0 h 527"/>
              <a:gd name="T60" fmla="*/ 439 w 656"/>
              <a:gd name="T61" fmla="*/ 34 h 527"/>
              <a:gd name="T62" fmla="*/ 457 w 656"/>
              <a:gd name="T63" fmla="*/ 47 h 527"/>
              <a:gd name="T64" fmla="*/ 484 w 656"/>
              <a:gd name="T65" fmla="*/ 59 h 527"/>
              <a:gd name="T66" fmla="*/ 595 w 656"/>
              <a:gd name="T67" fmla="*/ 76 h 5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656" h="527">
                <a:moveTo>
                  <a:pt x="595" y="76"/>
                </a:moveTo>
                <a:lnTo>
                  <a:pt x="592" y="121"/>
                </a:lnTo>
                <a:lnTo>
                  <a:pt x="591" y="162"/>
                </a:lnTo>
                <a:lnTo>
                  <a:pt x="621" y="195"/>
                </a:lnTo>
                <a:lnTo>
                  <a:pt x="656" y="220"/>
                </a:lnTo>
                <a:lnTo>
                  <a:pt x="643" y="252"/>
                </a:lnTo>
                <a:lnTo>
                  <a:pt x="613" y="270"/>
                </a:lnTo>
                <a:lnTo>
                  <a:pt x="569" y="301"/>
                </a:lnTo>
                <a:lnTo>
                  <a:pt x="554" y="314"/>
                </a:lnTo>
                <a:lnTo>
                  <a:pt x="551" y="316"/>
                </a:lnTo>
                <a:lnTo>
                  <a:pt x="488" y="371"/>
                </a:lnTo>
                <a:lnTo>
                  <a:pt x="455" y="363"/>
                </a:lnTo>
                <a:lnTo>
                  <a:pt x="409" y="368"/>
                </a:lnTo>
                <a:lnTo>
                  <a:pt x="416" y="401"/>
                </a:lnTo>
                <a:lnTo>
                  <a:pt x="382" y="407"/>
                </a:lnTo>
                <a:lnTo>
                  <a:pt x="361" y="456"/>
                </a:lnTo>
                <a:lnTo>
                  <a:pt x="273" y="477"/>
                </a:lnTo>
                <a:lnTo>
                  <a:pt x="284" y="492"/>
                </a:lnTo>
                <a:lnTo>
                  <a:pt x="305" y="519"/>
                </a:lnTo>
                <a:lnTo>
                  <a:pt x="290" y="527"/>
                </a:lnTo>
                <a:lnTo>
                  <a:pt x="170" y="527"/>
                </a:lnTo>
                <a:lnTo>
                  <a:pt x="136" y="492"/>
                </a:lnTo>
                <a:lnTo>
                  <a:pt x="123" y="477"/>
                </a:lnTo>
                <a:lnTo>
                  <a:pt x="38" y="456"/>
                </a:lnTo>
                <a:lnTo>
                  <a:pt x="51" y="432"/>
                </a:lnTo>
                <a:lnTo>
                  <a:pt x="59" y="420"/>
                </a:lnTo>
                <a:lnTo>
                  <a:pt x="57" y="419"/>
                </a:lnTo>
                <a:lnTo>
                  <a:pt x="56" y="410"/>
                </a:lnTo>
                <a:lnTo>
                  <a:pt x="109" y="396"/>
                </a:lnTo>
                <a:lnTo>
                  <a:pt x="152" y="405"/>
                </a:lnTo>
                <a:lnTo>
                  <a:pt x="163" y="393"/>
                </a:lnTo>
                <a:lnTo>
                  <a:pt x="193" y="365"/>
                </a:lnTo>
                <a:lnTo>
                  <a:pt x="227" y="353"/>
                </a:lnTo>
                <a:lnTo>
                  <a:pt x="230" y="353"/>
                </a:lnTo>
                <a:lnTo>
                  <a:pt x="230" y="353"/>
                </a:lnTo>
                <a:lnTo>
                  <a:pt x="226" y="347"/>
                </a:lnTo>
                <a:lnTo>
                  <a:pt x="214" y="328"/>
                </a:lnTo>
                <a:lnTo>
                  <a:pt x="212" y="328"/>
                </a:lnTo>
                <a:lnTo>
                  <a:pt x="182" y="323"/>
                </a:lnTo>
                <a:lnTo>
                  <a:pt x="157" y="353"/>
                </a:lnTo>
                <a:lnTo>
                  <a:pt x="90" y="353"/>
                </a:lnTo>
                <a:lnTo>
                  <a:pt x="26" y="368"/>
                </a:lnTo>
                <a:lnTo>
                  <a:pt x="0" y="355"/>
                </a:lnTo>
                <a:lnTo>
                  <a:pt x="27" y="341"/>
                </a:lnTo>
                <a:lnTo>
                  <a:pt x="26" y="322"/>
                </a:lnTo>
                <a:lnTo>
                  <a:pt x="23" y="296"/>
                </a:lnTo>
                <a:lnTo>
                  <a:pt x="50" y="235"/>
                </a:lnTo>
                <a:lnTo>
                  <a:pt x="97" y="202"/>
                </a:lnTo>
                <a:lnTo>
                  <a:pt x="96" y="176"/>
                </a:lnTo>
                <a:lnTo>
                  <a:pt x="160" y="207"/>
                </a:lnTo>
                <a:lnTo>
                  <a:pt x="179" y="197"/>
                </a:lnTo>
                <a:lnTo>
                  <a:pt x="170" y="170"/>
                </a:lnTo>
                <a:lnTo>
                  <a:pt x="223" y="104"/>
                </a:lnTo>
                <a:lnTo>
                  <a:pt x="194" y="36"/>
                </a:lnTo>
                <a:lnTo>
                  <a:pt x="220" y="12"/>
                </a:lnTo>
                <a:lnTo>
                  <a:pt x="296" y="30"/>
                </a:lnTo>
                <a:lnTo>
                  <a:pt x="305" y="33"/>
                </a:lnTo>
                <a:lnTo>
                  <a:pt x="312" y="36"/>
                </a:lnTo>
                <a:lnTo>
                  <a:pt x="330" y="40"/>
                </a:lnTo>
                <a:lnTo>
                  <a:pt x="393" y="0"/>
                </a:lnTo>
                <a:lnTo>
                  <a:pt x="427" y="25"/>
                </a:lnTo>
                <a:lnTo>
                  <a:pt x="439" y="34"/>
                </a:lnTo>
                <a:lnTo>
                  <a:pt x="452" y="44"/>
                </a:lnTo>
                <a:lnTo>
                  <a:pt x="457" y="47"/>
                </a:lnTo>
                <a:lnTo>
                  <a:pt x="472" y="59"/>
                </a:lnTo>
                <a:lnTo>
                  <a:pt x="484" y="59"/>
                </a:lnTo>
                <a:lnTo>
                  <a:pt x="566" y="73"/>
                </a:lnTo>
                <a:lnTo>
                  <a:pt x="595" y="76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Freeform 11"/>
          <p:cNvSpPr>
            <a:spLocks noEditPoints="1"/>
          </p:cNvSpPr>
          <p:nvPr/>
        </p:nvSpPr>
        <p:spPr bwMode="auto">
          <a:xfrm>
            <a:off x="4114801" y="2767013"/>
            <a:ext cx="1011238" cy="609600"/>
          </a:xfrm>
          <a:custGeom>
            <a:avLst/>
            <a:gdLst>
              <a:gd name="T0" fmla="*/ 72 w 637"/>
              <a:gd name="T1" fmla="*/ 331 h 384"/>
              <a:gd name="T2" fmla="*/ 42 w 637"/>
              <a:gd name="T3" fmla="*/ 278 h 384"/>
              <a:gd name="T4" fmla="*/ 1 w 637"/>
              <a:gd name="T5" fmla="*/ 258 h 384"/>
              <a:gd name="T6" fmla="*/ 12 w 637"/>
              <a:gd name="T7" fmla="*/ 228 h 384"/>
              <a:gd name="T8" fmla="*/ 79 w 637"/>
              <a:gd name="T9" fmla="*/ 271 h 384"/>
              <a:gd name="T10" fmla="*/ 149 w 637"/>
              <a:gd name="T11" fmla="*/ 273 h 384"/>
              <a:gd name="T12" fmla="*/ 112 w 637"/>
              <a:gd name="T13" fmla="*/ 341 h 384"/>
              <a:gd name="T14" fmla="*/ 69 w 637"/>
              <a:gd name="T15" fmla="*/ 201 h 384"/>
              <a:gd name="T16" fmla="*/ 149 w 637"/>
              <a:gd name="T17" fmla="*/ 273 h 384"/>
              <a:gd name="T18" fmla="*/ 495 w 637"/>
              <a:gd name="T19" fmla="*/ 122 h 384"/>
              <a:gd name="T20" fmla="*/ 525 w 637"/>
              <a:gd name="T21" fmla="*/ 129 h 384"/>
              <a:gd name="T22" fmla="*/ 534 w 637"/>
              <a:gd name="T23" fmla="*/ 170 h 384"/>
              <a:gd name="T24" fmla="*/ 540 w 637"/>
              <a:gd name="T25" fmla="*/ 170 h 384"/>
              <a:gd name="T26" fmla="*/ 552 w 637"/>
              <a:gd name="T27" fmla="*/ 83 h 384"/>
              <a:gd name="T28" fmla="*/ 590 w 637"/>
              <a:gd name="T29" fmla="*/ 74 h 384"/>
              <a:gd name="T30" fmla="*/ 637 w 637"/>
              <a:gd name="T31" fmla="*/ 61 h 384"/>
              <a:gd name="T32" fmla="*/ 637 w 637"/>
              <a:gd name="T33" fmla="*/ 97 h 384"/>
              <a:gd name="T34" fmla="*/ 617 w 637"/>
              <a:gd name="T35" fmla="*/ 156 h 384"/>
              <a:gd name="T36" fmla="*/ 629 w 637"/>
              <a:gd name="T37" fmla="*/ 216 h 384"/>
              <a:gd name="T38" fmla="*/ 535 w 637"/>
              <a:gd name="T39" fmla="*/ 284 h 384"/>
              <a:gd name="T40" fmla="*/ 474 w 637"/>
              <a:gd name="T41" fmla="*/ 271 h 384"/>
              <a:gd name="T42" fmla="*/ 394 w 637"/>
              <a:gd name="T43" fmla="*/ 286 h 384"/>
              <a:gd name="T44" fmla="*/ 373 w 637"/>
              <a:gd name="T45" fmla="*/ 232 h 384"/>
              <a:gd name="T46" fmla="*/ 319 w 637"/>
              <a:gd name="T47" fmla="*/ 253 h 384"/>
              <a:gd name="T48" fmla="*/ 265 w 637"/>
              <a:gd name="T49" fmla="*/ 286 h 384"/>
              <a:gd name="T50" fmla="*/ 221 w 637"/>
              <a:gd name="T51" fmla="*/ 384 h 384"/>
              <a:gd name="T52" fmla="*/ 183 w 637"/>
              <a:gd name="T53" fmla="*/ 352 h 384"/>
              <a:gd name="T54" fmla="*/ 197 w 637"/>
              <a:gd name="T55" fmla="*/ 256 h 384"/>
              <a:gd name="T56" fmla="*/ 179 w 637"/>
              <a:gd name="T57" fmla="*/ 174 h 384"/>
              <a:gd name="T58" fmla="*/ 246 w 637"/>
              <a:gd name="T59" fmla="*/ 228 h 384"/>
              <a:gd name="T60" fmla="*/ 264 w 637"/>
              <a:gd name="T61" fmla="*/ 220 h 384"/>
              <a:gd name="T62" fmla="*/ 261 w 637"/>
              <a:gd name="T63" fmla="*/ 191 h 384"/>
              <a:gd name="T64" fmla="*/ 295 w 637"/>
              <a:gd name="T65" fmla="*/ 189 h 384"/>
              <a:gd name="T66" fmla="*/ 355 w 637"/>
              <a:gd name="T67" fmla="*/ 191 h 384"/>
              <a:gd name="T68" fmla="*/ 322 w 637"/>
              <a:gd name="T69" fmla="*/ 173 h 384"/>
              <a:gd name="T70" fmla="*/ 316 w 637"/>
              <a:gd name="T71" fmla="*/ 167 h 384"/>
              <a:gd name="T72" fmla="*/ 303 w 637"/>
              <a:gd name="T73" fmla="*/ 146 h 384"/>
              <a:gd name="T74" fmla="*/ 243 w 637"/>
              <a:gd name="T75" fmla="*/ 146 h 384"/>
              <a:gd name="T76" fmla="*/ 204 w 637"/>
              <a:gd name="T77" fmla="*/ 156 h 384"/>
              <a:gd name="T78" fmla="*/ 213 w 637"/>
              <a:gd name="T79" fmla="*/ 79 h 384"/>
              <a:gd name="T80" fmla="*/ 209 w 637"/>
              <a:gd name="T81" fmla="*/ 52 h 384"/>
              <a:gd name="T82" fmla="*/ 234 w 637"/>
              <a:gd name="T83" fmla="*/ 21 h 384"/>
              <a:gd name="T84" fmla="*/ 312 w 637"/>
              <a:gd name="T85" fmla="*/ 0 h 384"/>
              <a:gd name="T86" fmla="*/ 337 w 637"/>
              <a:gd name="T87" fmla="*/ 16 h 384"/>
              <a:gd name="T88" fmla="*/ 391 w 637"/>
              <a:gd name="T89" fmla="*/ 44 h 384"/>
              <a:gd name="T90" fmla="*/ 413 w 637"/>
              <a:gd name="T91" fmla="*/ 62 h 384"/>
              <a:gd name="T92" fmla="*/ 489 w 637"/>
              <a:gd name="T93" fmla="*/ 119 h 3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637" h="384">
                <a:moveTo>
                  <a:pt x="75" y="331"/>
                </a:moveTo>
                <a:lnTo>
                  <a:pt x="72" y="331"/>
                </a:lnTo>
                <a:lnTo>
                  <a:pt x="37" y="308"/>
                </a:lnTo>
                <a:lnTo>
                  <a:pt x="42" y="278"/>
                </a:lnTo>
                <a:lnTo>
                  <a:pt x="16" y="267"/>
                </a:lnTo>
                <a:lnTo>
                  <a:pt x="1" y="258"/>
                </a:lnTo>
                <a:lnTo>
                  <a:pt x="0" y="235"/>
                </a:lnTo>
                <a:lnTo>
                  <a:pt x="12" y="228"/>
                </a:lnTo>
                <a:lnTo>
                  <a:pt x="67" y="237"/>
                </a:lnTo>
                <a:lnTo>
                  <a:pt x="79" y="271"/>
                </a:lnTo>
                <a:lnTo>
                  <a:pt x="75" y="331"/>
                </a:lnTo>
                <a:close/>
                <a:moveTo>
                  <a:pt x="149" y="273"/>
                </a:moveTo>
                <a:lnTo>
                  <a:pt x="155" y="343"/>
                </a:lnTo>
                <a:lnTo>
                  <a:pt x="112" y="341"/>
                </a:lnTo>
                <a:lnTo>
                  <a:pt x="101" y="265"/>
                </a:lnTo>
                <a:lnTo>
                  <a:pt x="69" y="201"/>
                </a:lnTo>
                <a:lnTo>
                  <a:pt x="146" y="204"/>
                </a:lnTo>
                <a:lnTo>
                  <a:pt x="149" y="273"/>
                </a:lnTo>
                <a:close/>
                <a:moveTo>
                  <a:pt x="489" y="119"/>
                </a:moveTo>
                <a:lnTo>
                  <a:pt x="495" y="122"/>
                </a:lnTo>
                <a:lnTo>
                  <a:pt x="526" y="112"/>
                </a:lnTo>
                <a:lnTo>
                  <a:pt x="525" y="129"/>
                </a:lnTo>
                <a:lnTo>
                  <a:pt x="525" y="167"/>
                </a:lnTo>
                <a:lnTo>
                  <a:pt x="534" y="170"/>
                </a:lnTo>
                <a:lnTo>
                  <a:pt x="538" y="171"/>
                </a:lnTo>
                <a:lnTo>
                  <a:pt x="540" y="170"/>
                </a:lnTo>
                <a:lnTo>
                  <a:pt x="555" y="112"/>
                </a:lnTo>
                <a:lnTo>
                  <a:pt x="552" y="83"/>
                </a:lnTo>
                <a:lnTo>
                  <a:pt x="565" y="80"/>
                </a:lnTo>
                <a:lnTo>
                  <a:pt x="590" y="74"/>
                </a:lnTo>
                <a:lnTo>
                  <a:pt x="608" y="68"/>
                </a:lnTo>
                <a:lnTo>
                  <a:pt x="637" y="61"/>
                </a:lnTo>
                <a:lnTo>
                  <a:pt x="617" y="86"/>
                </a:lnTo>
                <a:lnTo>
                  <a:pt x="637" y="97"/>
                </a:lnTo>
                <a:lnTo>
                  <a:pt x="614" y="132"/>
                </a:lnTo>
                <a:lnTo>
                  <a:pt x="617" y="156"/>
                </a:lnTo>
                <a:lnTo>
                  <a:pt x="620" y="170"/>
                </a:lnTo>
                <a:lnTo>
                  <a:pt x="629" y="216"/>
                </a:lnTo>
                <a:lnTo>
                  <a:pt x="537" y="284"/>
                </a:lnTo>
                <a:lnTo>
                  <a:pt x="535" y="284"/>
                </a:lnTo>
                <a:lnTo>
                  <a:pt x="523" y="283"/>
                </a:lnTo>
                <a:lnTo>
                  <a:pt x="474" y="271"/>
                </a:lnTo>
                <a:lnTo>
                  <a:pt x="401" y="286"/>
                </a:lnTo>
                <a:lnTo>
                  <a:pt x="394" y="286"/>
                </a:lnTo>
                <a:lnTo>
                  <a:pt x="377" y="243"/>
                </a:lnTo>
                <a:lnTo>
                  <a:pt x="373" y="232"/>
                </a:lnTo>
                <a:lnTo>
                  <a:pt x="358" y="255"/>
                </a:lnTo>
                <a:lnTo>
                  <a:pt x="319" y="253"/>
                </a:lnTo>
                <a:lnTo>
                  <a:pt x="271" y="283"/>
                </a:lnTo>
                <a:lnTo>
                  <a:pt x="265" y="286"/>
                </a:lnTo>
                <a:lnTo>
                  <a:pt x="242" y="338"/>
                </a:lnTo>
                <a:lnTo>
                  <a:pt x="221" y="384"/>
                </a:lnTo>
                <a:lnTo>
                  <a:pt x="183" y="365"/>
                </a:lnTo>
                <a:lnTo>
                  <a:pt x="183" y="352"/>
                </a:lnTo>
                <a:lnTo>
                  <a:pt x="188" y="316"/>
                </a:lnTo>
                <a:lnTo>
                  <a:pt x="197" y="256"/>
                </a:lnTo>
                <a:lnTo>
                  <a:pt x="179" y="204"/>
                </a:lnTo>
                <a:lnTo>
                  <a:pt x="179" y="174"/>
                </a:lnTo>
                <a:lnTo>
                  <a:pt x="239" y="204"/>
                </a:lnTo>
                <a:lnTo>
                  <a:pt x="246" y="228"/>
                </a:lnTo>
                <a:lnTo>
                  <a:pt x="256" y="223"/>
                </a:lnTo>
                <a:lnTo>
                  <a:pt x="264" y="220"/>
                </a:lnTo>
                <a:lnTo>
                  <a:pt x="262" y="205"/>
                </a:lnTo>
                <a:lnTo>
                  <a:pt x="261" y="191"/>
                </a:lnTo>
                <a:lnTo>
                  <a:pt x="283" y="189"/>
                </a:lnTo>
                <a:lnTo>
                  <a:pt x="295" y="189"/>
                </a:lnTo>
                <a:lnTo>
                  <a:pt x="353" y="192"/>
                </a:lnTo>
                <a:lnTo>
                  <a:pt x="355" y="191"/>
                </a:lnTo>
                <a:lnTo>
                  <a:pt x="356" y="179"/>
                </a:lnTo>
                <a:lnTo>
                  <a:pt x="322" y="173"/>
                </a:lnTo>
                <a:lnTo>
                  <a:pt x="319" y="170"/>
                </a:lnTo>
                <a:lnTo>
                  <a:pt x="316" y="167"/>
                </a:lnTo>
                <a:lnTo>
                  <a:pt x="303" y="153"/>
                </a:lnTo>
                <a:lnTo>
                  <a:pt x="303" y="146"/>
                </a:lnTo>
                <a:lnTo>
                  <a:pt x="303" y="134"/>
                </a:lnTo>
                <a:lnTo>
                  <a:pt x="243" y="146"/>
                </a:lnTo>
                <a:lnTo>
                  <a:pt x="225" y="161"/>
                </a:lnTo>
                <a:lnTo>
                  <a:pt x="204" y="156"/>
                </a:lnTo>
                <a:lnTo>
                  <a:pt x="207" y="135"/>
                </a:lnTo>
                <a:lnTo>
                  <a:pt x="213" y="79"/>
                </a:lnTo>
                <a:lnTo>
                  <a:pt x="213" y="76"/>
                </a:lnTo>
                <a:lnTo>
                  <a:pt x="209" y="52"/>
                </a:lnTo>
                <a:lnTo>
                  <a:pt x="207" y="46"/>
                </a:lnTo>
                <a:lnTo>
                  <a:pt x="234" y="21"/>
                </a:lnTo>
                <a:lnTo>
                  <a:pt x="243" y="18"/>
                </a:lnTo>
                <a:lnTo>
                  <a:pt x="312" y="0"/>
                </a:lnTo>
                <a:lnTo>
                  <a:pt x="325" y="7"/>
                </a:lnTo>
                <a:lnTo>
                  <a:pt x="337" y="16"/>
                </a:lnTo>
                <a:lnTo>
                  <a:pt x="380" y="37"/>
                </a:lnTo>
                <a:lnTo>
                  <a:pt x="391" y="44"/>
                </a:lnTo>
                <a:lnTo>
                  <a:pt x="398" y="52"/>
                </a:lnTo>
                <a:lnTo>
                  <a:pt x="413" y="62"/>
                </a:lnTo>
                <a:lnTo>
                  <a:pt x="431" y="98"/>
                </a:lnTo>
                <a:lnTo>
                  <a:pt x="489" y="119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12"/>
          <p:cNvSpPr>
            <a:spLocks/>
          </p:cNvSpPr>
          <p:nvPr/>
        </p:nvSpPr>
        <p:spPr bwMode="auto">
          <a:xfrm>
            <a:off x="4465638" y="2108201"/>
            <a:ext cx="873125" cy="496888"/>
          </a:xfrm>
          <a:custGeom>
            <a:avLst/>
            <a:gdLst>
              <a:gd name="T0" fmla="*/ 445 w 550"/>
              <a:gd name="T1" fmla="*/ 26 h 313"/>
              <a:gd name="T2" fmla="*/ 438 w 550"/>
              <a:gd name="T3" fmla="*/ 29 h 313"/>
              <a:gd name="T4" fmla="*/ 440 w 550"/>
              <a:gd name="T5" fmla="*/ 33 h 313"/>
              <a:gd name="T6" fmla="*/ 443 w 550"/>
              <a:gd name="T7" fmla="*/ 82 h 313"/>
              <a:gd name="T8" fmla="*/ 465 w 550"/>
              <a:gd name="T9" fmla="*/ 90 h 313"/>
              <a:gd name="T10" fmla="*/ 483 w 550"/>
              <a:gd name="T11" fmla="*/ 96 h 313"/>
              <a:gd name="T12" fmla="*/ 483 w 550"/>
              <a:gd name="T13" fmla="*/ 97 h 313"/>
              <a:gd name="T14" fmla="*/ 484 w 550"/>
              <a:gd name="T15" fmla="*/ 100 h 313"/>
              <a:gd name="T16" fmla="*/ 499 w 550"/>
              <a:gd name="T17" fmla="*/ 137 h 313"/>
              <a:gd name="T18" fmla="*/ 502 w 550"/>
              <a:gd name="T19" fmla="*/ 148 h 313"/>
              <a:gd name="T20" fmla="*/ 508 w 550"/>
              <a:gd name="T21" fmla="*/ 148 h 313"/>
              <a:gd name="T22" fmla="*/ 533 w 550"/>
              <a:gd name="T23" fmla="*/ 151 h 313"/>
              <a:gd name="T24" fmla="*/ 520 w 550"/>
              <a:gd name="T25" fmla="*/ 184 h 313"/>
              <a:gd name="T26" fmla="*/ 528 w 550"/>
              <a:gd name="T27" fmla="*/ 193 h 313"/>
              <a:gd name="T28" fmla="*/ 550 w 550"/>
              <a:gd name="T29" fmla="*/ 225 h 313"/>
              <a:gd name="T30" fmla="*/ 528 w 550"/>
              <a:gd name="T31" fmla="*/ 236 h 313"/>
              <a:gd name="T32" fmla="*/ 499 w 550"/>
              <a:gd name="T33" fmla="*/ 249 h 313"/>
              <a:gd name="T34" fmla="*/ 498 w 550"/>
              <a:gd name="T35" fmla="*/ 249 h 313"/>
              <a:gd name="T36" fmla="*/ 495 w 550"/>
              <a:gd name="T37" fmla="*/ 251 h 313"/>
              <a:gd name="T38" fmla="*/ 466 w 550"/>
              <a:gd name="T39" fmla="*/ 291 h 313"/>
              <a:gd name="T40" fmla="*/ 456 w 550"/>
              <a:gd name="T41" fmla="*/ 304 h 313"/>
              <a:gd name="T42" fmla="*/ 451 w 550"/>
              <a:gd name="T43" fmla="*/ 313 h 313"/>
              <a:gd name="T44" fmla="*/ 329 w 550"/>
              <a:gd name="T45" fmla="*/ 255 h 313"/>
              <a:gd name="T46" fmla="*/ 308 w 550"/>
              <a:gd name="T47" fmla="*/ 245 h 313"/>
              <a:gd name="T48" fmla="*/ 301 w 550"/>
              <a:gd name="T49" fmla="*/ 240 h 313"/>
              <a:gd name="T50" fmla="*/ 287 w 550"/>
              <a:gd name="T51" fmla="*/ 202 h 313"/>
              <a:gd name="T52" fmla="*/ 283 w 550"/>
              <a:gd name="T53" fmla="*/ 188 h 313"/>
              <a:gd name="T54" fmla="*/ 267 w 550"/>
              <a:gd name="T55" fmla="*/ 190 h 313"/>
              <a:gd name="T56" fmla="*/ 238 w 550"/>
              <a:gd name="T57" fmla="*/ 194 h 313"/>
              <a:gd name="T58" fmla="*/ 201 w 550"/>
              <a:gd name="T59" fmla="*/ 151 h 313"/>
              <a:gd name="T60" fmla="*/ 199 w 550"/>
              <a:gd name="T61" fmla="*/ 148 h 313"/>
              <a:gd name="T62" fmla="*/ 210 w 550"/>
              <a:gd name="T63" fmla="*/ 118 h 313"/>
              <a:gd name="T64" fmla="*/ 132 w 550"/>
              <a:gd name="T65" fmla="*/ 140 h 313"/>
              <a:gd name="T66" fmla="*/ 76 w 550"/>
              <a:gd name="T67" fmla="*/ 106 h 313"/>
              <a:gd name="T68" fmla="*/ 74 w 550"/>
              <a:gd name="T69" fmla="*/ 106 h 313"/>
              <a:gd name="T70" fmla="*/ 71 w 550"/>
              <a:gd name="T71" fmla="*/ 123 h 313"/>
              <a:gd name="T72" fmla="*/ 68 w 550"/>
              <a:gd name="T73" fmla="*/ 142 h 313"/>
              <a:gd name="T74" fmla="*/ 67 w 550"/>
              <a:gd name="T75" fmla="*/ 142 h 313"/>
              <a:gd name="T76" fmla="*/ 40 w 550"/>
              <a:gd name="T77" fmla="*/ 143 h 313"/>
              <a:gd name="T78" fmla="*/ 0 w 550"/>
              <a:gd name="T79" fmla="*/ 91 h 313"/>
              <a:gd name="T80" fmla="*/ 76 w 550"/>
              <a:gd name="T81" fmla="*/ 70 h 313"/>
              <a:gd name="T82" fmla="*/ 106 w 550"/>
              <a:gd name="T83" fmla="*/ 67 h 313"/>
              <a:gd name="T84" fmla="*/ 144 w 550"/>
              <a:gd name="T85" fmla="*/ 61 h 313"/>
              <a:gd name="T86" fmla="*/ 188 w 550"/>
              <a:gd name="T87" fmla="*/ 73 h 313"/>
              <a:gd name="T88" fmla="*/ 193 w 550"/>
              <a:gd name="T89" fmla="*/ 45 h 313"/>
              <a:gd name="T90" fmla="*/ 199 w 550"/>
              <a:gd name="T91" fmla="*/ 23 h 313"/>
              <a:gd name="T92" fmla="*/ 213 w 550"/>
              <a:gd name="T93" fmla="*/ 24 h 313"/>
              <a:gd name="T94" fmla="*/ 246 w 550"/>
              <a:gd name="T95" fmla="*/ 29 h 313"/>
              <a:gd name="T96" fmla="*/ 265 w 550"/>
              <a:gd name="T97" fmla="*/ 63 h 313"/>
              <a:gd name="T98" fmla="*/ 276 w 550"/>
              <a:gd name="T99" fmla="*/ 55 h 313"/>
              <a:gd name="T100" fmla="*/ 264 w 550"/>
              <a:gd name="T101" fmla="*/ 24 h 313"/>
              <a:gd name="T102" fmla="*/ 331 w 550"/>
              <a:gd name="T103" fmla="*/ 0 h 313"/>
              <a:gd name="T104" fmla="*/ 360 w 550"/>
              <a:gd name="T105" fmla="*/ 5 h 313"/>
              <a:gd name="T106" fmla="*/ 420 w 550"/>
              <a:gd name="T107" fmla="*/ 18 h 313"/>
              <a:gd name="T108" fmla="*/ 445 w 550"/>
              <a:gd name="T109" fmla="*/ 26 h 3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550" h="313">
                <a:moveTo>
                  <a:pt x="445" y="26"/>
                </a:moveTo>
                <a:lnTo>
                  <a:pt x="438" y="29"/>
                </a:lnTo>
                <a:lnTo>
                  <a:pt x="440" y="33"/>
                </a:lnTo>
                <a:lnTo>
                  <a:pt x="443" y="82"/>
                </a:lnTo>
                <a:lnTo>
                  <a:pt x="465" y="90"/>
                </a:lnTo>
                <a:lnTo>
                  <a:pt x="483" y="96"/>
                </a:lnTo>
                <a:lnTo>
                  <a:pt x="483" y="97"/>
                </a:lnTo>
                <a:lnTo>
                  <a:pt x="484" y="100"/>
                </a:lnTo>
                <a:lnTo>
                  <a:pt x="499" y="137"/>
                </a:lnTo>
                <a:lnTo>
                  <a:pt x="502" y="148"/>
                </a:lnTo>
                <a:lnTo>
                  <a:pt x="508" y="148"/>
                </a:lnTo>
                <a:lnTo>
                  <a:pt x="533" y="151"/>
                </a:lnTo>
                <a:lnTo>
                  <a:pt x="520" y="184"/>
                </a:lnTo>
                <a:lnTo>
                  <a:pt x="528" y="193"/>
                </a:lnTo>
                <a:lnTo>
                  <a:pt x="550" y="225"/>
                </a:lnTo>
                <a:lnTo>
                  <a:pt x="528" y="236"/>
                </a:lnTo>
                <a:lnTo>
                  <a:pt x="499" y="249"/>
                </a:lnTo>
                <a:lnTo>
                  <a:pt x="498" y="249"/>
                </a:lnTo>
                <a:lnTo>
                  <a:pt x="495" y="251"/>
                </a:lnTo>
                <a:lnTo>
                  <a:pt x="466" y="291"/>
                </a:lnTo>
                <a:lnTo>
                  <a:pt x="456" y="304"/>
                </a:lnTo>
                <a:lnTo>
                  <a:pt x="451" y="313"/>
                </a:lnTo>
                <a:lnTo>
                  <a:pt x="329" y="255"/>
                </a:lnTo>
                <a:lnTo>
                  <a:pt x="308" y="245"/>
                </a:lnTo>
                <a:lnTo>
                  <a:pt x="301" y="240"/>
                </a:lnTo>
                <a:lnTo>
                  <a:pt x="287" y="202"/>
                </a:lnTo>
                <a:lnTo>
                  <a:pt x="283" y="188"/>
                </a:lnTo>
                <a:lnTo>
                  <a:pt x="267" y="190"/>
                </a:lnTo>
                <a:lnTo>
                  <a:pt x="238" y="194"/>
                </a:lnTo>
                <a:lnTo>
                  <a:pt x="201" y="151"/>
                </a:lnTo>
                <a:lnTo>
                  <a:pt x="199" y="148"/>
                </a:lnTo>
                <a:lnTo>
                  <a:pt x="210" y="118"/>
                </a:lnTo>
                <a:lnTo>
                  <a:pt x="132" y="140"/>
                </a:lnTo>
                <a:lnTo>
                  <a:pt x="76" y="106"/>
                </a:lnTo>
                <a:lnTo>
                  <a:pt x="74" y="106"/>
                </a:lnTo>
                <a:lnTo>
                  <a:pt x="71" y="123"/>
                </a:lnTo>
                <a:lnTo>
                  <a:pt x="68" y="142"/>
                </a:lnTo>
                <a:lnTo>
                  <a:pt x="67" y="142"/>
                </a:lnTo>
                <a:lnTo>
                  <a:pt x="40" y="143"/>
                </a:lnTo>
                <a:lnTo>
                  <a:pt x="0" y="91"/>
                </a:lnTo>
                <a:lnTo>
                  <a:pt x="76" y="70"/>
                </a:lnTo>
                <a:lnTo>
                  <a:pt x="106" y="67"/>
                </a:lnTo>
                <a:lnTo>
                  <a:pt x="144" y="61"/>
                </a:lnTo>
                <a:lnTo>
                  <a:pt x="188" y="73"/>
                </a:lnTo>
                <a:lnTo>
                  <a:pt x="193" y="45"/>
                </a:lnTo>
                <a:lnTo>
                  <a:pt x="199" y="23"/>
                </a:lnTo>
                <a:lnTo>
                  <a:pt x="213" y="24"/>
                </a:lnTo>
                <a:lnTo>
                  <a:pt x="246" y="29"/>
                </a:lnTo>
                <a:lnTo>
                  <a:pt x="265" y="63"/>
                </a:lnTo>
                <a:lnTo>
                  <a:pt x="276" y="55"/>
                </a:lnTo>
                <a:lnTo>
                  <a:pt x="264" y="24"/>
                </a:lnTo>
                <a:lnTo>
                  <a:pt x="331" y="0"/>
                </a:lnTo>
                <a:lnTo>
                  <a:pt x="360" y="5"/>
                </a:lnTo>
                <a:lnTo>
                  <a:pt x="420" y="18"/>
                </a:lnTo>
                <a:lnTo>
                  <a:pt x="445" y="26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Freeform 13"/>
          <p:cNvSpPr>
            <a:spLocks noEditPoints="1"/>
          </p:cNvSpPr>
          <p:nvPr/>
        </p:nvSpPr>
        <p:spPr bwMode="auto">
          <a:xfrm>
            <a:off x="4438651" y="785813"/>
            <a:ext cx="1276350" cy="560388"/>
          </a:xfrm>
          <a:custGeom>
            <a:avLst/>
            <a:gdLst>
              <a:gd name="T0" fmla="*/ 35 w 804"/>
              <a:gd name="T1" fmla="*/ 176 h 353"/>
              <a:gd name="T2" fmla="*/ 55 w 804"/>
              <a:gd name="T3" fmla="*/ 95 h 353"/>
              <a:gd name="T4" fmla="*/ 692 w 804"/>
              <a:gd name="T5" fmla="*/ 115 h 353"/>
              <a:gd name="T6" fmla="*/ 610 w 804"/>
              <a:gd name="T7" fmla="*/ 157 h 353"/>
              <a:gd name="T8" fmla="*/ 629 w 804"/>
              <a:gd name="T9" fmla="*/ 176 h 353"/>
              <a:gd name="T10" fmla="*/ 726 w 804"/>
              <a:gd name="T11" fmla="*/ 149 h 353"/>
              <a:gd name="T12" fmla="*/ 783 w 804"/>
              <a:gd name="T13" fmla="*/ 145 h 353"/>
              <a:gd name="T14" fmla="*/ 804 w 804"/>
              <a:gd name="T15" fmla="*/ 188 h 353"/>
              <a:gd name="T16" fmla="*/ 758 w 804"/>
              <a:gd name="T17" fmla="*/ 271 h 353"/>
              <a:gd name="T18" fmla="*/ 695 w 804"/>
              <a:gd name="T19" fmla="*/ 273 h 353"/>
              <a:gd name="T20" fmla="*/ 574 w 804"/>
              <a:gd name="T21" fmla="*/ 246 h 353"/>
              <a:gd name="T22" fmla="*/ 562 w 804"/>
              <a:gd name="T23" fmla="*/ 236 h 353"/>
              <a:gd name="T24" fmla="*/ 448 w 804"/>
              <a:gd name="T25" fmla="*/ 255 h 353"/>
              <a:gd name="T26" fmla="*/ 351 w 804"/>
              <a:gd name="T27" fmla="*/ 276 h 353"/>
              <a:gd name="T28" fmla="*/ 282 w 804"/>
              <a:gd name="T29" fmla="*/ 353 h 353"/>
              <a:gd name="T30" fmla="*/ 234 w 804"/>
              <a:gd name="T31" fmla="*/ 334 h 353"/>
              <a:gd name="T32" fmla="*/ 145 w 804"/>
              <a:gd name="T33" fmla="*/ 294 h 353"/>
              <a:gd name="T34" fmla="*/ 145 w 804"/>
              <a:gd name="T35" fmla="*/ 245 h 353"/>
              <a:gd name="T36" fmla="*/ 149 w 804"/>
              <a:gd name="T37" fmla="*/ 207 h 353"/>
              <a:gd name="T38" fmla="*/ 212 w 804"/>
              <a:gd name="T39" fmla="*/ 216 h 353"/>
              <a:gd name="T40" fmla="*/ 224 w 804"/>
              <a:gd name="T41" fmla="*/ 243 h 353"/>
              <a:gd name="T42" fmla="*/ 264 w 804"/>
              <a:gd name="T43" fmla="*/ 265 h 353"/>
              <a:gd name="T44" fmla="*/ 266 w 804"/>
              <a:gd name="T45" fmla="*/ 228 h 353"/>
              <a:gd name="T46" fmla="*/ 303 w 804"/>
              <a:gd name="T47" fmla="*/ 200 h 353"/>
              <a:gd name="T48" fmla="*/ 331 w 804"/>
              <a:gd name="T49" fmla="*/ 183 h 353"/>
              <a:gd name="T50" fmla="*/ 246 w 804"/>
              <a:gd name="T51" fmla="*/ 176 h 353"/>
              <a:gd name="T52" fmla="*/ 218 w 804"/>
              <a:gd name="T53" fmla="*/ 173 h 353"/>
              <a:gd name="T54" fmla="*/ 266 w 804"/>
              <a:gd name="T55" fmla="*/ 133 h 353"/>
              <a:gd name="T56" fmla="*/ 343 w 804"/>
              <a:gd name="T57" fmla="*/ 118 h 353"/>
              <a:gd name="T58" fmla="*/ 415 w 804"/>
              <a:gd name="T59" fmla="*/ 116 h 353"/>
              <a:gd name="T60" fmla="*/ 428 w 804"/>
              <a:gd name="T61" fmla="*/ 82 h 353"/>
              <a:gd name="T62" fmla="*/ 415 w 804"/>
              <a:gd name="T63" fmla="*/ 57 h 353"/>
              <a:gd name="T64" fmla="*/ 477 w 804"/>
              <a:gd name="T65" fmla="*/ 5 h 353"/>
              <a:gd name="T66" fmla="*/ 516 w 804"/>
              <a:gd name="T67" fmla="*/ 2 h 353"/>
              <a:gd name="T68" fmla="*/ 592 w 804"/>
              <a:gd name="T69" fmla="*/ 40 h 353"/>
              <a:gd name="T70" fmla="*/ 677 w 804"/>
              <a:gd name="T71" fmla="*/ 69 h 353"/>
              <a:gd name="T72" fmla="*/ 692 w 804"/>
              <a:gd name="T73" fmla="*/ 115 h 3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804" h="353">
                <a:moveTo>
                  <a:pt x="72" y="146"/>
                </a:moveTo>
                <a:lnTo>
                  <a:pt x="35" y="176"/>
                </a:lnTo>
                <a:lnTo>
                  <a:pt x="0" y="104"/>
                </a:lnTo>
                <a:lnTo>
                  <a:pt x="55" y="95"/>
                </a:lnTo>
                <a:lnTo>
                  <a:pt x="72" y="146"/>
                </a:lnTo>
                <a:close/>
                <a:moveTo>
                  <a:pt x="692" y="115"/>
                </a:moveTo>
                <a:lnTo>
                  <a:pt x="655" y="130"/>
                </a:lnTo>
                <a:lnTo>
                  <a:pt x="610" y="157"/>
                </a:lnTo>
                <a:lnTo>
                  <a:pt x="613" y="160"/>
                </a:lnTo>
                <a:lnTo>
                  <a:pt x="629" y="176"/>
                </a:lnTo>
                <a:lnTo>
                  <a:pt x="662" y="157"/>
                </a:lnTo>
                <a:lnTo>
                  <a:pt x="726" y="149"/>
                </a:lnTo>
                <a:lnTo>
                  <a:pt x="779" y="145"/>
                </a:lnTo>
                <a:lnTo>
                  <a:pt x="783" y="145"/>
                </a:lnTo>
                <a:lnTo>
                  <a:pt x="797" y="173"/>
                </a:lnTo>
                <a:lnTo>
                  <a:pt x="804" y="188"/>
                </a:lnTo>
                <a:lnTo>
                  <a:pt x="770" y="249"/>
                </a:lnTo>
                <a:lnTo>
                  <a:pt x="758" y="271"/>
                </a:lnTo>
                <a:lnTo>
                  <a:pt x="706" y="273"/>
                </a:lnTo>
                <a:lnTo>
                  <a:pt x="695" y="273"/>
                </a:lnTo>
                <a:lnTo>
                  <a:pt x="610" y="276"/>
                </a:lnTo>
                <a:lnTo>
                  <a:pt x="574" y="246"/>
                </a:lnTo>
                <a:lnTo>
                  <a:pt x="570" y="243"/>
                </a:lnTo>
                <a:lnTo>
                  <a:pt x="562" y="236"/>
                </a:lnTo>
                <a:lnTo>
                  <a:pt x="516" y="243"/>
                </a:lnTo>
                <a:lnTo>
                  <a:pt x="448" y="255"/>
                </a:lnTo>
                <a:lnTo>
                  <a:pt x="412" y="295"/>
                </a:lnTo>
                <a:lnTo>
                  <a:pt x="351" y="276"/>
                </a:lnTo>
                <a:lnTo>
                  <a:pt x="369" y="338"/>
                </a:lnTo>
                <a:lnTo>
                  <a:pt x="282" y="353"/>
                </a:lnTo>
                <a:lnTo>
                  <a:pt x="239" y="313"/>
                </a:lnTo>
                <a:lnTo>
                  <a:pt x="234" y="334"/>
                </a:lnTo>
                <a:lnTo>
                  <a:pt x="190" y="328"/>
                </a:lnTo>
                <a:lnTo>
                  <a:pt x="145" y="294"/>
                </a:lnTo>
                <a:lnTo>
                  <a:pt x="130" y="283"/>
                </a:lnTo>
                <a:lnTo>
                  <a:pt x="145" y="245"/>
                </a:lnTo>
                <a:lnTo>
                  <a:pt x="148" y="215"/>
                </a:lnTo>
                <a:lnTo>
                  <a:pt x="149" y="207"/>
                </a:lnTo>
                <a:lnTo>
                  <a:pt x="190" y="188"/>
                </a:lnTo>
                <a:lnTo>
                  <a:pt x="212" y="216"/>
                </a:lnTo>
                <a:lnTo>
                  <a:pt x="219" y="231"/>
                </a:lnTo>
                <a:lnTo>
                  <a:pt x="224" y="243"/>
                </a:lnTo>
                <a:lnTo>
                  <a:pt x="254" y="268"/>
                </a:lnTo>
                <a:lnTo>
                  <a:pt x="264" y="265"/>
                </a:lnTo>
                <a:lnTo>
                  <a:pt x="298" y="253"/>
                </a:lnTo>
                <a:lnTo>
                  <a:pt x="266" y="228"/>
                </a:lnTo>
                <a:lnTo>
                  <a:pt x="266" y="207"/>
                </a:lnTo>
                <a:lnTo>
                  <a:pt x="303" y="200"/>
                </a:lnTo>
                <a:lnTo>
                  <a:pt x="328" y="195"/>
                </a:lnTo>
                <a:lnTo>
                  <a:pt x="331" y="183"/>
                </a:lnTo>
                <a:lnTo>
                  <a:pt x="290" y="179"/>
                </a:lnTo>
                <a:lnTo>
                  <a:pt x="246" y="176"/>
                </a:lnTo>
                <a:lnTo>
                  <a:pt x="227" y="174"/>
                </a:lnTo>
                <a:lnTo>
                  <a:pt x="218" y="173"/>
                </a:lnTo>
                <a:lnTo>
                  <a:pt x="228" y="164"/>
                </a:lnTo>
                <a:lnTo>
                  <a:pt x="266" y="133"/>
                </a:lnTo>
                <a:lnTo>
                  <a:pt x="293" y="115"/>
                </a:lnTo>
                <a:lnTo>
                  <a:pt x="343" y="118"/>
                </a:lnTo>
                <a:lnTo>
                  <a:pt x="377" y="119"/>
                </a:lnTo>
                <a:lnTo>
                  <a:pt x="415" y="116"/>
                </a:lnTo>
                <a:lnTo>
                  <a:pt x="421" y="104"/>
                </a:lnTo>
                <a:lnTo>
                  <a:pt x="428" y="82"/>
                </a:lnTo>
                <a:lnTo>
                  <a:pt x="413" y="58"/>
                </a:lnTo>
                <a:lnTo>
                  <a:pt x="415" y="57"/>
                </a:lnTo>
                <a:lnTo>
                  <a:pt x="434" y="30"/>
                </a:lnTo>
                <a:lnTo>
                  <a:pt x="477" y="5"/>
                </a:lnTo>
                <a:lnTo>
                  <a:pt x="510" y="0"/>
                </a:lnTo>
                <a:lnTo>
                  <a:pt x="516" y="2"/>
                </a:lnTo>
                <a:lnTo>
                  <a:pt x="546" y="21"/>
                </a:lnTo>
                <a:lnTo>
                  <a:pt x="592" y="40"/>
                </a:lnTo>
                <a:lnTo>
                  <a:pt x="647" y="57"/>
                </a:lnTo>
                <a:lnTo>
                  <a:pt x="677" y="69"/>
                </a:lnTo>
                <a:lnTo>
                  <a:pt x="688" y="98"/>
                </a:lnTo>
                <a:lnTo>
                  <a:pt x="692" y="115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14"/>
          <p:cNvSpPr>
            <a:spLocks/>
          </p:cNvSpPr>
          <p:nvPr/>
        </p:nvSpPr>
        <p:spPr bwMode="auto">
          <a:xfrm>
            <a:off x="6183313" y="750888"/>
            <a:ext cx="1358900" cy="995363"/>
          </a:xfrm>
          <a:custGeom>
            <a:avLst/>
            <a:gdLst>
              <a:gd name="T0" fmla="*/ 844 w 856"/>
              <a:gd name="T1" fmla="*/ 290 h 627"/>
              <a:gd name="T2" fmla="*/ 831 w 856"/>
              <a:gd name="T3" fmla="*/ 296 h 627"/>
              <a:gd name="T4" fmla="*/ 820 w 856"/>
              <a:gd name="T5" fmla="*/ 302 h 627"/>
              <a:gd name="T6" fmla="*/ 533 w 856"/>
              <a:gd name="T7" fmla="*/ 538 h 627"/>
              <a:gd name="T8" fmla="*/ 340 w 856"/>
              <a:gd name="T9" fmla="*/ 577 h 627"/>
              <a:gd name="T10" fmla="*/ 339 w 856"/>
              <a:gd name="T11" fmla="*/ 539 h 627"/>
              <a:gd name="T12" fmla="*/ 312 w 856"/>
              <a:gd name="T13" fmla="*/ 527 h 627"/>
              <a:gd name="T14" fmla="*/ 303 w 856"/>
              <a:gd name="T15" fmla="*/ 469 h 627"/>
              <a:gd name="T16" fmla="*/ 343 w 856"/>
              <a:gd name="T17" fmla="*/ 365 h 627"/>
              <a:gd name="T18" fmla="*/ 292 w 856"/>
              <a:gd name="T19" fmla="*/ 310 h 627"/>
              <a:gd name="T20" fmla="*/ 284 w 856"/>
              <a:gd name="T21" fmla="*/ 316 h 627"/>
              <a:gd name="T22" fmla="*/ 216 w 856"/>
              <a:gd name="T23" fmla="*/ 350 h 627"/>
              <a:gd name="T24" fmla="*/ 40 w 856"/>
              <a:gd name="T25" fmla="*/ 292 h 627"/>
              <a:gd name="T26" fmla="*/ 2 w 856"/>
              <a:gd name="T27" fmla="*/ 220 h 627"/>
              <a:gd name="T28" fmla="*/ 81 w 856"/>
              <a:gd name="T29" fmla="*/ 272 h 627"/>
              <a:gd name="T30" fmla="*/ 157 w 856"/>
              <a:gd name="T31" fmla="*/ 298 h 627"/>
              <a:gd name="T32" fmla="*/ 221 w 856"/>
              <a:gd name="T33" fmla="*/ 259 h 627"/>
              <a:gd name="T34" fmla="*/ 266 w 856"/>
              <a:gd name="T35" fmla="*/ 232 h 627"/>
              <a:gd name="T36" fmla="*/ 270 w 856"/>
              <a:gd name="T37" fmla="*/ 229 h 627"/>
              <a:gd name="T38" fmla="*/ 258 w 856"/>
              <a:gd name="T39" fmla="*/ 219 h 627"/>
              <a:gd name="T40" fmla="*/ 306 w 856"/>
              <a:gd name="T41" fmla="*/ 211 h 627"/>
              <a:gd name="T42" fmla="*/ 360 w 856"/>
              <a:gd name="T43" fmla="*/ 237 h 627"/>
              <a:gd name="T44" fmla="*/ 385 w 856"/>
              <a:gd name="T45" fmla="*/ 268 h 627"/>
              <a:gd name="T46" fmla="*/ 383 w 856"/>
              <a:gd name="T47" fmla="*/ 210 h 627"/>
              <a:gd name="T48" fmla="*/ 328 w 856"/>
              <a:gd name="T49" fmla="*/ 159 h 627"/>
              <a:gd name="T50" fmla="*/ 221 w 856"/>
              <a:gd name="T51" fmla="*/ 168 h 627"/>
              <a:gd name="T52" fmla="*/ 197 w 856"/>
              <a:gd name="T53" fmla="*/ 207 h 627"/>
              <a:gd name="T54" fmla="*/ 163 w 856"/>
              <a:gd name="T55" fmla="*/ 241 h 627"/>
              <a:gd name="T56" fmla="*/ 73 w 856"/>
              <a:gd name="T57" fmla="*/ 201 h 627"/>
              <a:gd name="T58" fmla="*/ 0 w 856"/>
              <a:gd name="T59" fmla="*/ 171 h 627"/>
              <a:gd name="T60" fmla="*/ 5 w 856"/>
              <a:gd name="T61" fmla="*/ 122 h 627"/>
              <a:gd name="T62" fmla="*/ 20 w 856"/>
              <a:gd name="T63" fmla="*/ 117 h 627"/>
              <a:gd name="T64" fmla="*/ 84 w 856"/>
              <a:gd name="T65" fmla="*/ 128 h 627"/>
              <a:gd name="T66" fmla="*/ 146 w 856"/>
              <a:gd name="T67" fmla="*/ 111 h 627"/>
              <a:gd name="T68" fmla="*/ 170 w 856"/>
              <a:gd name="T69" fmla="*/ 83 h 627"/>
              <a:gd name="T70" fmla="*/ 204 w 856"/>
              <a:gd name="T71" fmla="*/ 97 h 627"/>
              <a:gd name="T72" fmla="*/ 309 w 856"/>
              <a:gd name="T73" fmla="*/ 56 h 627"/>
              <a:gd name="T74" fmla="*/ 374 w 856"/>
              <a:gd name="T75" fmla="*/ 80 h 627"/>
              <a:gd name="T76" fmla="*/ 445 w 856"/>
              <a:gd name="T77" fmla="*/ 73 h 627"/>
              <a:gd name="T78" fmla="*/ 601 w 856"/>
              <a:gd name="T79" fmla="*/ 61 h 627"/>
              <a:gd name="T80" fmla="*/ 697 w 856"/>
              <a:gd name="T81" fmla="*/ 28 h 627"/>
              <a:gd name="T82" fmla="*/ 749 w 856"/>
              <a:gd name="T83" fmla="*/ 24 h 627"/>
              <a:gd name="T84" fmla="*/ 840 w 856"/>
              <a:gd name="T85" fmla="*/ 64 h 627"/>
              <a:gd name="T86" fmla="*/ 856 w 856"/>
              <a:gd name="T87" fmla="*/ 77 h 627"/>
              <a:gd name="T88" fmla="*/ 853 w 856"/>
              <a:gd name="T89" fmla="*/ 117 h 627"/>
              <a:gd name="T90" fmla="*/ 853 w 856"/>
              <a:gd name="T91" fmla="*/ 129 h 627"/>
              <a:gd name="T92" fmla="*/ 853 w 856"/>
              <a:gd name="T93" fmla="*/ 137 h 627"/>
              <a:gd name="T94" fmla="*/ 850 w 856"/>
              <a:gd name="T95" fmla="*/ 176 h 627"/>
              <a:gd name="T96" fmla="*/ 849 w 856"/>
              <a:gd name="T97" fmla="*/ 214 h 627"/>
              <a:gd name="T98" fmla="*/ 846 w 856"/>
              <a:gd name="T99" fmla="*/ 256 h 627"/>
              <a:gd name="T100" fmla="*/ 846 w 856"/>
              <a:gd name="T101" fmla="*/ 289 h 6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856" h="627">
                <a:moveTo>
                  <a:pt x="846" y="290"/>
                </a:moveTo>
                <a:lnTo>
                  <a:pt x="844" y="290"/>
                </a:lnTo>
                <a:lnTo>
                  <a:pt x="838" y="293"/>
                </a:lnTo>
                <a:lnTo>
                  <a:pt x="831" y="296"/>
                </a:lnTo>
                <a:lnTo>
                  <a:pt x="828" y="298"/>
                </a:lnTo>
                <a:lnTo>
                  <a:pt x="820" y="302"/>
                </a:lnTo>
                <a:lnTo>
                  <a:pt x="695" y="363"/>
                </a:lnTo>
                <a:lnTo>
                  <a:pt x="533" y="538"/>
                </a:lnTo>
                <a:lnTo>
                  <a:pt x="385" y="627"/>
                </a:lnTo>
                <a:lnTo>
                  <a:pt x="340" y="577"/>
                </a:lnTo>
                <a:lnTo>
                  <a:pt x="336" y="571"/>
                </a:lnTo>
                <a:lnTo>
                  <a:pt x="339" y="539"/>
                </a:lnTo>
                <a:lnTo>
                  <a:pt x="327" y="533"/>
                </a:lnTo>
                <a:lnTo>
                  <a:pt x="312" y="527"/>
                </a:lnTo>
                <a:lnTo>
                  <a:pt x="307" y="526"/>
                </a:lnTo>
                <a:lnTo>
                  <a:pt x="303" y="469"/>
                </a:lnTo>
                <a:lnTo>
                  <a:pt x="297" y="411"/>
                </a:lnTo>
                <a:lnTo>
                  <a:pt x="343" y="365"/>
                </a:lnTo>
                <a:lnTo>
                  <a:pt x="336" y="325"/>
                </a:lnTo>
                <a:lnTo>
                  <a:pt x="292" y="310"/>
                </a:lnTo>
                <a:lnTo>
                  <a:pt x="285" y="313"/>
                </a:lnTo>
                <a:lnTo>
                  <a:pt x="284" y="316"/>
                </a:lnTo>
                <a:lnTo>
                  <a:pt x="266" y="325"/>
                </a:lnTo>
                <a:lnTo>
                  <a:pt x="216" y="350"/>
                </a:lnTo>
                <a:lnTo>
                  <a:pt x="149" y="328"/>
                </a:lnTo>
                <a:lnTo>
                  <a:pt x="40" y="292"/>
                </a:lnTo>
                <a:lnTo>
                  <a:pt x="6" y="256"/>
                </a:lnTo>
                <a:lnTo>
                  <a:pt x="2" y="220"/>
                </a:lnTo>
                <a:lnTo>
                  <a:pt x="21" y="220"/>
                </a:lnTo>
                <a:lnTo>
                  <a:pt x="81" y="272"/>
                </a:lnTo>
                <a:lnTo>
                  <a:pt x="128" y="287"/>
                </a:lnTo>
                <a:lnTo>
                  <a:pt x="157" y="298"/>
                </a:lnTo>
                <a:lnTo>
                  <a:pt x="170" y="289"/>
                </a:lnTo>
                <a:lnTo>
                  <a:pt x="221" y="259"/>
                </a:lnTo>
                <a:lnTo>
                  <a:pt x="231" y="253"/>
                </a:lnTo>
                <a:lnTo>
                  <a:pt x="266" y="232"/>
                </a:lnTo>
                <a:lnTo>
                  <a:pt x="267" y="231"/>
                </a:lnTo>
                <a:lnTo>
                  <a:pt x="270" y="229"/>
                </a:lnTo>
                <a:lnTo>
                  <a:pt x="264" y="225"/>
                </a:lnTo>
                <a:lnTo>
                  <a:pt x="258" y="219"/>
                </a:lnTo>
                <a:lnTo>
                  <a:pt x="243" y="204"/>
                </a:lnTo>
                <a:lnTo>
                  <a:pt x="306" y="211"/>
                </a:lnTo>
                <a:lnTo>
                  <a:pt x="307" y="211"/>
                </a:lnTo>
                <a:lnTo>
                  <a:pt x="360" y="237"/>
                </a:lnTo>
                <a:lnTo>
                  <a:pt x="373" y="253"/>
                </a:lnTo>
                <a:lnTo>
                  <a:pt x="385" y="268"/>
                </a:lnTo>
                <a:lnTo>
                  <a:pt x="413" y="228"/>
                </a:lnTo>
                <a:lnTo>
                  <a:pt x="383" y="210"/>
                </a:lnTo>
                <a:lnTo>
                  <a:pt x="333" y="191"/>
                </a:lnTo>
                <a:lnTo>
                  <a:pt x="328" y="159"/>
                </a:lnTo>
                <a:lnTo>
                  <a:pt x="295" y="176"/>
                </a:lnTo>
                <a:lnTo>
                  <a:pt x="221" y="168"/>
                </a:lnTo>
                <a:lnTo>
                  <a:pt x="210" y="186"/>
                </a:lnTo>
                <a:lnTo>
                  <a:pt x="197" y="207"/>
                </a:lnTo>
                <a:lnTo>
                  <a:pt x="182" y="229"/>
                </a:lnTo>
                <a:lnTo>
                  <a:pt x="163" y="241"/>
                </a:lnTo>
                <a:lnTo>
                  <a:pt x="114" y="238"/>
                </a:lnTo>
                <a:lnTo>
                  <a:pt x="73" y="201"/>
                </a:lnTo>
                <a:lnTo>
                  <a:pt x="40" y="176"/>
                </a:lnTo>
                <a:lnTo>
                  <a:pt x="0" y="171"/>
                </a:lnTo>
                <a:lnTo>
                  <a:pt x="3" y="138"/>
                </a:lnTo>
                <a:lnTo>
                  <a:pt x="5" y="122"/>
                </a:lnTo>
                <a:lnTo>
                  <a:pt x="6" y="114"/>
                </a:lnTo>
                <a:lnTo>
                  <a:pt x="20" y="117"/>
                </a:lnTo>
                <a:lnTo>
                  <a:pt x="79" y="126"/>
                </a:lnTo>
                <a:lnTo>
                  <a:pt x="84" y="128"/>
                </a:lnTo>
                <a:lnTo>
                  <a:pt x="142" y="137"/>
                </a:lnTo>
                <a:lnTo>
                  <a:pt x="146" y="111"/>
                </a:lnTo>
                <a:lnTo>
                  <a:pt x="154" y="104"/>
                </a:lnTo>
                <a:lnTo>
                  <a:pt x="170" y="83"/>
                </a:lnTo>
                <a:lnTo>
                  <a:pt x="190" y="101"/>
                </a:lnTo>
                <a:lnTo>
                  <a:pt x="204" y="97"/>
                </a:lnTo>
                <a:lnTo>
                  <a:pt x="221" y="70"/>
                </a:lnTo>
                <a:lnTo>
                  <a:pt x="309" y="56"/>
                </a:lnTo>
                <a:lnTo>
                  <a:pt x="339" y="74"/>
                </a:lnTo>
                <a:lnTo>
                  <a:pt x="374" y="80"/>
                </a:lnTo>
                <a:lnTo>
                  <a:pt x="412" y="59"/>
                </a:lnTo>
                <a:lnTo>
                  <a:pt x="445" y="73"/>
                </a:lnTo>
                <a:lnTo>
                  <a:pt x="531" y="44"/>
                </a:lnTo>
                <a:lnTo>
                  <a:pt x="601" y="61"/>
                </a:lnTo>
                <a:lnTo>
                  <a:pt x="623" y="24"/>
                </a:lnTo>
                <a:lnTo>
                  <a:pt x="697" y="28"/>
                </a:lnTo>
                <a:lnTo>
                  <a:pt x="744" y="0"/>
                </a:lnTo>
                <a:lnTo>
                  <a:pt x="749" y="24"/>
                </a:lnTo>
                <a:lnTo>
                  <a:pt x="825" y="50"/>
                </a:lnTo>
                <a:lnTo>
                  <a:pt x="840" y="64"/>
                </a:lnTo>
                <a:lnTo>
                  <a:pt x="853" y="76"/>
                </a:lnTo>
                <a:lnTo>
                  <a:pt x="856" y="77"/>
                </a:lnTo>
                <a:lnTo>
                  <a:pt x="853" y="116"/>
                </a:lnTo>
                <a:lnTo>
                  <a:pt x="853" y="117"/>
                </a:lnTo>
                <a:lnTo>
                  <a:pt x="853" y="129"/>
                </a:lnTo>
                <a:lnTo>
                  <a:pt x="853" y="129"/>
                </a:lnTo>
                <a:lnTo>
                  <a:pt x="853" y="132"/>
                </a:lnTo>
                <a:lnTo>
                  <a:pt x="853" y="137"/>
                </a:lnTo>
                <a:lnTo>
                  <a:pt x="852" y="141"/>
                </a:lnTo>
                <a:lnTo>
                  <a:pt x="850" y="176"/>
                </a:lnTo>
                <a:lnTo>
                  <a:pt x="849" y="213"/>
                </a:lnTo>
                <a:lnTo>
                  <a:pt x="849" y="214"/>
                </a:lnTo>
                <a:lnTo>
                  <a:pt x="849" y="223"/>
                </a:lnTo>
                <a:lnTo>
                  <a:pt x="846" y="256"/>
                </a:lnTo>
                <a:lnTo>
                  <a:pt x="846" y="287"/>
                </a:lnTo>
                <a:lnTo>
                  <a:pt x="846" y="289"/>
                </a:lnTo>
                <a:lnTo>
                  <a:pt x="846" y="29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15"/>
          <p:cNvSpPr>
            <a:spLocks/>
          </p:cNvSpPr>
          <p:nvPr/>
        </p:nvSpPr>
        <p:spPr bwMode="auto">
          <a:xfrm>
            <a:off x="6396038" y="3133726"/>
            <a:ext cx="1243013" cy="1014413"/>
          </a:xfrm>
          <a:custGeom>
            <a:avLst/>
            <a:gdLst>
              <a:gd name="T0" fmla="*/ 739 w 783"/>
              <a:gd name="T1" fmla="*/ 477 h 639"/>
              <a:gd name="T2" fmla="*/ 730 w 783"/>
              <a:gd name="T3" fmla="*/ 560 h 639"/>
              <a:gd name="T4" fmla="*/ 633 w 783"/>
              <a:gd name="T5" fmla="*/ 568 h 639"/>
              <a:gd name="T6" fmla="*/ 539 w 783"/>
              <a:gd name="T7" fmla="*/ 639 h 639"/>
              <a:gd name="T8" fmla="*/ 358 w 783"/>
              <a:gd name="T9" fmla="*/ 578 h 639"/>
              <a:gd name="T10" fmla="*/ 284 w 783"/>
              <a:gd name="T11" fmla="*/ 583 h 639"/>
              <a:gd name="T12" fmla="*/ 184 w 783"/>
              <a:gd name="T13" fmla="*/ 533 h 639"/>
              <a:gd name="T14" fmla="*/ 181 w 783"/>
              <a:gd name="T15" fmla="*/ 493 h 639"/>
              <a:gd name="T16" fmla="*/ 99 w 783"/>
              <a:gd name="T17" fmla="*/ 440 h 639"/>
              <a:gd name="T18" fmla="*/ 158 w 783"/>
              <a:gd name="T19" fmla="*/ 353 h 639"/>
              <a:gd name="T20" fmla="*/ 112 w 783"/>
              <a:gd name="T21" fmla="*/ 302 h 639"/>
              <a:gd name="T22" fmla="*/ 81 w 783"/>
              <a:gd name="T23" fmla="*/ 328 h 639"/>
              <a:gd name="T24" fmla="*/ 5 w 783"/>
              <a:gd name="T25" fmla="*/ 307 h 639"/>
              <a:gd name="T26" fmla="*/ 20 w 783"/>
              <a:gd name="T27" fmla="*/ 279 h 639"/>
              <a:gd name="T28" fmla="*/ 90 w 783"/>
              <a:gd name="T29" fmla="*/ 232 h 639"/>
              <a:gd name="T30" fmla="*/ 36 w 783"/>
              <a:gd name="T31" fmla="*/ 208 h 639"/>
              <a:gd name="T32" fmla="*/ 88 w 783"/>
              <a:gd name="T33" fmla="*/ 71 h 639"/>
              <a:gd name="T34" fmla="*/ 248 w 783"/>
              <a:gd name="T35" fmla="*/ 56 h 639"/>
              <a:gd name="T36" fmla="*/ 223 w 783"/>
              <a:gd name="T37" fmla="*/ 118 h 639"/>
              <a:gd name="T38" fmla="*/ 130 w 783"/>
              <a:gd name="T39" fmla="*/ 177 h 639"/>
              <a:gd name="T40" fmla="*/ 133 w 783"/>
              <a:gd name="T41" fmla="*/ 229 h 639"/>
              <a:gd name="T42" fmla="*/ 191 w 783"/>
              <a:gd name="T43" fmla="*/ 174 h 639"/>
              <a:gd name="T44" fmla="*/ 266 w 783"/>
              <a:gd name="T45" fmla="*/ 132 h 639"/>
              <a:gd name="T46" fmla="*/ 336 w 783"/>
              <a:gd name="T47" fmla="*/ 207 h 639"/>
              <a:gd name="T48" fmla="*/ 320 w 783"/>
              <a:gd name="T49" fmla="*/ 271 h 639"/>
              <a:gd name="T50" fmla="*/ 314 w 783"/>
              <a:gd name="T51" fmla="*/ 311 h 639"/>
              <a:gd name="T52" fmla="*/ 360 w 783"/>
              <a:gd name="T53" fmla="*/ 256 h 639"/>
              <a:gd name="T54" fmla="*/ 379 w 783"/>
              <a:gd name="T55" fmla="*/ 226 h 639"/>
              <a:gd name="T56" fmla="*/ 382 w 783"/>
              <a:gd name="T57" fmla="*/ 186 h 639"/>
              <a:gd name="T58" fmla="*/ 308 w 783"/>
              <a:gd name="T59" fmla="*/ 135 h 639"/>
              <a:gd name="T60" fmla="*/ 288 w 783"/>
              <a:gd name="T61" fmla="*/ 33 h 639"/>
              <a:gd name="T62" fmla="*/ 288 w 783"/>
              <a:gd name="T63" fmla="*/ 0 h 639"/>
              <a:gd name="T64" fmla="*/ 312 w 783"/>
              <a:gd name="T65" fmla="*/ 10 h 639"/>
              <a:gd name="T66" fmla="*/ 317 w 783"/>
              <a:gd name="T67" fmla="*/ 27 h 639"/>
              <a:gd name="T68" fmla="*/ 404 w 783"/>
              <a:gd name="T69" fmla="*/ 45 h 639"/>
              <a:gd name="T70" fmla="*/ 503 w 783"/>
              <a:gd name="T71" fmla="*/ 56 h 639"/>
              <a:gd name="T72" fmla="*/ 507 w 783"/>
              <a:gd name="T73" fmla="*/ 56 h 639"/>
              <a:gd name="T74" fmla="*/ 545 w 783"/>
              <a:gd name="T75" fmla="*/ 152 h 639"/>
              <a:gd name="T76" fmla="*/ 619 w 783"/>
              <a:gd name="T77" fmla="*/ 201 h 639"/>
              <a:gd name="T78" fmla="*/ 783 w 783"/>
              <a:gd name="T79" fmla="*/ 404 h 6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783" h="639">
                <a:moveTo>
                  <a:pt x="783" y="404"/>
                </a:moveTo>
                <a:lnTo>
                  <a:pt x="739" y="477"/>
                </a:lnTo>
                <a:lnTo>
                  <a:pt x="750" y="527"/>
                </a:lnTo>
                <a:lnTo>
                  <a:pt x="730" y="560"/>
                </a:lnTo>
                <a:lnTo>
                  <a:pt x="661" y="545"/>
                </a:lnTo>
                <a:lnTo>
                  <a:pt x="633" y="568"/>
                </a:lnTo>
                <a:lnTo>
                  <a:pt x="622" y="575"/>
                </a:lnTo>
                <a:lnTo>
                  <a:pt x="539" y="639"/>
                </a:lnTo>
                <a:lnTo>
                  <a:pt x="506" y="627"/>
                </a:lnTo>
                <a:lnTo>
                  <a:pt x="358" y="578"/>
                </a:lnTo>
                <a:lnTo>
                  <a:pt x="345" y="578"/>
                </a:lnTo>
                <a:lnTo>
                  <a:pt x="284" y="583"/>
                </a:lnTo>
                <a:lnTo>
                  <a:pt x="258" y="554"/>
                </a:lnTo>
                <a:lnTo>
                  <a:pt x="184" y="533"/>
                </a:lnTo>
                <a:lnTo>
                  <a:pt x="184" y="530"/>
                </a:lnTo>
                <a:lnTo>
                  <a:pt x="181" y="493"/>
                </a:lnTo>
                <a:lnTo>
                  <a:pt x="187" y="450"/>
                </a:lnTo>
                <a:lnTo>
                  <a:pt x="99" y="440"/>
                </a:lnTo>
                <a:lnTo>
                  <a:pt x="117" y="350"/>
                </a:lnTo>
                <a:lnTo>
                  <a:pt x="158" y="353"/>
                </a:lnTo>
                <a:lnTo>
                  <a:pt x="172" y="334"/>
                </a:lnTo>
                <a:lnTo>
                  <a:pt x="112" y="302"/>
                </a:lnTo>
                <a:lnTo>
                  <a:pt x="111" y="301"/>
                </a:lnTo>
                <a:lnTo>
                  <a:pt x="81" y="328"/>
                </a:lnTo>
                <a:lnTo>
                  <a:pt x="15" y="325"/>
                </a:lnTo>
                <a:lnTo>
                  <a:pt x="5" y="307"/>
                </a:lnTo>
                <a:lnTo>
                  <a:pt x="0" y="296"/>
                </a:lnTo>
                <a:lnTo>
                  <a:pt x="20" y="279"/>
                </a:lnTo>
                <a:lnTo>
                  <a:pt x="81" y="238"/>
                </a:lnTo>
                <a:lnTo>
                  <a:pt x="90" y="232"/>
                </a:lnTo>
                <a:lnTo>
                  <a:pt x="75" y="192"/>
                </a:lnTo>
                <a:lnTo>
                  <a:pt x="36" y="208"/>
                </a:lnTo>
                <a:lnTo>
                  <a:pt x="39" y="170"/>
                </a:lnTo>
                <a:lnTo>
                  <a:pt x="88" y="71"/>
                </a:lnTo>
                <a:lnTo>
                  <a:pt x="229" y="70"/>
                </a:lnTo>
                <a:lnTo>
                  <a:pt x="248" y="56"/>
                </a:lnTo>
                <a:lnTo>
                  <a:pt x="252" y="92"/>
                </a:lnTo>
                <a:lnTo>
                  <a:pt x="223" y="118"/>
                </a:lnTo>
                <a:lnTo>
                  <a:pt x="158" y="156"/>
                </a:lnTo>
                <a:lnTo>
                  <a:pt x="130" y="177"/>
                </a:lnTo>
                <a:lnTo>
                  <a:pt x="106" y="238"/>
                </a:lnTo>
                <a:lnTo>
                  <a:pt x="133" y="229"/>
                </a:lnTo>
                <a:lnTo>
                  <a:pt x="152" y="191"/>
                </a:lnTo>
                <a:lnTo>
                  <a:pt x="191" y="174"/>
                </a:lnTo>
                <a:lnTo>
                  <a:pt x="229" y="152"/>
                </a:lnTo>
                <a:lnTo>
                  <a:pt x="266" y="132"/>
                </a:lnTo>
                <a:lnTo>
                  <a:pt x="296" y="174"/>
                </a:lnTo>
                <a:lnTo>
                  <a:pt x="336" y="207"/>
                </a:lnTo>
                <a:lnTo>
                  <a:pt x="334" y="243"/>
                </a:lnTo>
                <a:lnTo>
                  <a:pt x="320" y="271"/>
                </a:lnTo>
                <a:lnTo>
                  <a:pt x="308" y="296"/>
                </a:lnTo>
                <a:lnTo>
                  <a:pt x="314" y="311"/>
                </a:lnTo>
                <a:lnTo>
                  <a:pt x="351" y="261"/>
                </a:lnTo>
                <a:lnTo>
                  <a:pt x="360" y="256"/>
                </a:lnTo>
                <a:lnTo>
                  <a:pt x="367" y="253"/>
                </a:lnTo>
                <a:lnTo>
                  <a:pt x="379" y="226"/>
                </a:lnTo>
                <a:lnTo>
                  <a:pt x="381" y="194"/>
                </a:lnTo>
                <a:lnTo>
                  <a:pt x="382" y="186"/>
                </a:lnTo>
                <a:lnTo>
                  <a:pt x="337" y="164"/>
                </a:lnTo>
                <a:lnTo>
                  <a:pt x="308" y="135"/>
                </a:lnTo>
                <a:lnTo>
                  <a:pt x="293" y="62"/>
                </a:lnTo>
                <a:lnTo>
                  <a:pt x="288" y="33"/>
                </a:lnTo>
                <a:lnTo>
                  <a:pt x="284" y="12"/>
                </a:lnTo>
                <a:lnTo>
                  <a:pt x="288" y="0"/>
                </a:lnTo>
                <a:lnTo>
                  <a:pt x="308" y="3"/>
                </a:lnTo>
                <a:lnTo>
                  <a:pt x="312" y="10"/>
                </a:lnTo>
                <a:lnTo>
                  <a:pt x="314" y="16"/>
                </a:lnTo>
                <a:lnTo>
                  <a:pt x="317" y="27"/>
                </a:lnTo>
                <a:lnTo>
                  <a:pt x="387" y="3"/>
                </a:lnTo>
                <a:lnTo>
                  <a:pt x="404" y="45"/>
                </a:lnTo>
                <a:lnTo>
                  <a:pt x="463" y="70"/>
                </a:lnTo>
                <a:lnTo>
                  <a:pt x="503" y="56"/>
                </a:lnTo>
                <a:lnTo>
                  <a:pt x="507" y="55"/>
                </a:lnTo>
                <a:lnTo>
                  <a:pt x="507" y="56"/>
                </a:lnTo>
                <a:lnTo>
                  <a:pt x="506" y="152"/>
                </a:lnTo>
                <a:lnTo>
                  <a:pt x="545" y="152"/>
                </a:lnTo>
                <a:lnTo>
                  <a:pt x="557" y="152"/>
                </a:lnTo>
                <a:lnTo>
                  <a:pt x="619" y="201"/>
                </a:lnTo>
                <a:lnTo>
                  <a:pt x="737" y="374"/>
                </a:lnTo>
                <a:lnTo>
                  <a:pt x="783" y="404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Freeform 16"/>
          <p:cNvSpPr>
            <a:spLocks/>
          </p:cNvSpPr>
          <p:nvPr/>
        </p:nvSpPr>
        <p:spPr bwMode="auto">
          <a:xfrm>
            <a:off x="4881563" y="1495426"/>
            <a:ext cx="1912938" cy="1003300"/>
          </a:xfrm>
          <a:custGeom>
            <a:avLst/>
            <a:gdLst>
              <a:gd name="T0" fmla="*/ 1156 w 1205"/>
              <a:gd name="T1" fmla="*/ 102 h 632"/>
              <a:gd name="T2" fmla="*/ 1147 w 1205"/>
              <a:gd name="T3" fmla="*/ 64 h 632"/>
              <a:gd name="T4" fmla="*/ 1127 w 1205"/>
              <a:gd name="T5" fmla="*/ 57 h 632"/>
              <a:gd name="T6" fmla="*/ 1077 w 1205"/>
              <a:gd name="T7" fmla="*/ 36 h 632"/>
              <a:gd name="T8" fmla="*/ 1063 w 1205"/>
              <a:gd name="T9" fmla="*/ 48 h 632"/>
              <a:gd name="T10" fmla="*/ 980 w 1205"/>
              <a:gd name="T11" fmla="*/ 60 h 632"/>
              <a:gd name="T12" fmla="*/ 923 w 1205"/>
              <a:gd name="T13" fmla="*/ 60 h 632"/>
              <a:gd name="T14" fmla="*/ 881 w 1205"/>
              <a:gd name="T15" fmla="*/ 63 h 632"/>
              <a:gd name="T16" fmla="*/ 807 w 1205"/>
              <a:gd name="T17" fmla="*/ 100 h 632"/>
              <a:gd name="T18" fmla="*/ 772 w 1205"/>
              <a:gd name="T19" fmla="*/ 54 h 632"/>
              <a:gd name="T20" fmla="*/ 629 w 1205"/>
              <a:gd name="T21" fmla="*/ 45 h 632"/>
              <a:gd name="T22" fmla="*/ 355 w 1205"/>
              <a:gd name="T23" fmla="*/ 81 h 632"/>
              <a:gd name="T24" fmla="*/ 362 w 1205"/>
              <a:gd name="T25" fmla="*/ 115 h 632"/>
              <a:gd name="T26" fmla="*/ 325 w 1205"/>
              <a:gd name="T27" fmla="*/ 121 h 632"/>
              <a:gd name="T28" fmla="*/ 264 w 1205"/>
              <a:gd name="T29" fmla="*/ 133 h 632"/>
              <a:gd name="T30" fmla="*/ 252 w 1205"/>
              <a:gd name="T31" fmla="*/ 169 h 632"/>
              <a:gd name="T32" fmla="*/ 228 w 1205"/>
              <a:gd name="T33" fmla="*/ 181 h 632"/>
              <a:gd name="T34" fmla="*/ 2 w 1205"/>
              <a:gd name="T35" fmla="*/ 154 h 632"/>
              <a:gd name="T36" fmla="*/ 31 w 1205"/>
              <a:gd name="T37" fmla="*/ 167 h 632"/>
              <a:gd name="T38" fmla="*/ 143 w 1205"/>
              <a:gd name="T39" fmla="*/ 196 h 632"/>
              <a:gd name="T40" fmla="*/ 176 w 1205"/>
              <a:gd name="T41" fmla="*/ 203 h 632"/>
              <a:gd name="T42" fmla="*/ 169 w 1205"/>
              <a:gd name="T43" fmla="*/ 248 h 632"/>
              <a:gd name="T44" fmla="*/ 237 w 1205"/>
              <a:gd name="T45" fmla="*/ 252 h 632"/>
              <a:gd name="T46" fmla="*/ 270 w 1205"/>
              <a:gd name="T47" fmla="*/ 224 h 632"/>
              <a:gd name="T48" fmla="*/ 339 w 1205"/>
              <a:gd name="T49" fmla="*/ 193 h 632"/>
              <a:gd name="T50" fmla="*/ 342 w 1205"/>
              <a:gd name="T51" fmla="*/ 193 h 632"/>
              <a:gd name="T52" fmla="*/ 379 w 1205"/>
              <a:gd name="T53" fmla="*/ 206 h 632"/>
              <a:gd name="T54" fmla="*/ 409 w 1205"/>
              <a:gd name="T55" fmla="*/ 237 h 632"/>
              <a:gd name="T56" fmla="*/ 425 w 1205"/>
              <a:gd name="T57" fmla="*/ 273 h 632"/>
              <a:gd name="T58" fmla="*/ 419 w 1205"/>
              <a:gd name="T59" fmla="*/ 291 h 632"/>
              <a:gd name="T60" fmla="*/ 373 w 1205"/>
              <a:gd name="T61" fmla="*/ 266 h 632"/>
              <a:gd name="T62" fmla="*/ 321 w 1205"/>
              <a:gd name="T63" fmla="*/ 249 h 632"/>
              <a:gd name="T64" fmla="*/ 271 w 1205"/>
              <a:gd name="T65" fmla="*/ 275 h 632"/>
              <a:gd name="T66" fmla="*/ 237 w 1205"/>
              <a:gd name="T67" fmla="*/ 295 h 632"/>
              <a:gd name="T68" fmla="*/ 191 w 1205"/>
              <a:gd name="T69" fmla="*/ 292 h 632"/>
              <a:gd name="T70" fmla="*/ 197 w 1205"/>
              <a:gd name="T71" fmla="*/ 310 h 632"/>
              <a:gd name="T72" fmla="*/ 94 w 1205"/>
              <a:gd name="T73" fmla="*/ 324 h 632"/>
              <a:gd name="T74" fmla="*/ 112 w 1205"/>
              <a:gd name="T75" fmla="*/ 358 h 632"/>
              <a:gd name="T76" fmla="*/ 237 w 1205"/>
              <a:gd name="T77" fmla="*/ 391 h 632"/>
              <a:gd name="T78" fmla="*/ 270 w 1205"/>
              <a:gd name="T79" fmla="*/ 422 h 632"/>
              <a:gd name="T80" fmla="*/ 237 w 1205"/>
              <a:gd name="T81" fmla="*/ 419 h 632"/>
              <a:gd name="T82" fmla="*/ 198 w 1205"/>
              <a:gd name="T83" fmla="*/ 416 h 632"/>
              <a:gd name="T84" fmla="*/ 176 w 1205"/>
              <a:gd name="T85" fmla="*/ 415 h 632"/>
              <a:gd name="T86" fmla="*/ 181 w 1205"/>
              <a:gd name="T87" fmla="*/ 468 h 632"/>
              <a:gd name="T88" fmla="*/ 221 w 1205"/>
              <a:gd name="T89" fmla="*/ 482 h 632"/>
              <a:gd name="T90" fmla="*/ 222 w 1205"/>
              <a:gd name="T91" fmla="*/ 486 h 632"/>
              <a:gd name="T92" fmla="*/ 240 w 1205"/>
              <a:gd name="T93" fmla="*/ 534 h 632"/>
              <a:gd name="T94" fmla="*/ 271 w 1205"/>
              <a:gd name="T95" fmla="*/ 537 h 632"/>
              <a:gd name="T96" fmla="*/ 266 w 1205"/>
              <a:gd name="T97" fmla="*/ 579 h 632"/>
              <a:gd name="T98" fmla="*/ 346 w 1205"/>
              <a:gd name="T99" fmla="*/ 626 h 632"/>
              <a:gd name="T100" fmla="*/ 364 w 1205"/>
              <a:gd name="T101" fmla="*/ 631 h 632"/>
              <a:gd name="T102" fmla="*/ 438 w 1205"/>
              <a:gd name="T103" fmla="*/ 570 h 632"/>
              <a:gd name="T104" fmla="*/ 626 w 1205"/>
              <a:gd name="T105" fmla="*/ 632 h 632"/>
              <a:gd name="T106" fmla="*/ 755 w 1205"/>
              <a:gd name="T107" fmla="*/ 594 h 632"/>
              <a:gd name="T108" fmla="*/ 814 w 1205"/>
              <a:gd name="T109" fmla="*/ 564 h 632"/>
              <a:gd name="T110" fmla="*/ 822 w 1205"/>
              <a:gd name="T111" fmla="*/ 535 h 632"/>
              <a:gd name="T112" fmla="*/ 908 w 1205"/>
              <a:gd name="T113" fmla="*/ 452 h 632"/>
              <a:gd name="T114" fmla="*/ 950 w 1205"/>
              <a:gd name="T115" fmla="*/ 412 h 632"/>
              <a:gd name="T116" fmla="*/ 1042 w 1205"/>
              <a:gd name="T117" fmla="*/ 343 h 632"/>
              <a:gd name="T118" fmla="*/ 1060 w 1205"/>
              <a:gd name="T119" fmla="*/ 324 h 632"/>
              <a:gd name="T120" fmla="*/ 1205 w 1205"/>
              <a:gd name="T121" fmla="*/ 158 h 6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205" h="632">
                <a:moveTo>
                  <a:pt x="1160" y="108"/>
                </a:moveTo>
                <a:lnTo>
                  <a:pt x="1156" y="102"/>
                </a:lnTo>
                <a:lnTo>
                  <a:pt x="1159" y="70"/>
                </a:lnTo>
                <a:lnTo>
                  <a:pt x="1147" y="64"/>
                </a:lnTo>
                <a:lnTo>
                  <a:pt x="1132" y="58"/>
                </a:lnTo>
                <a:lnTo>
                  <a:pt x="1127" y="57"/>
                </a:lnTo>
                <a:lnTo>
                  <a:pt x="1123" y="0"/>
                </a:lnTo>
                <a:lnTo>
                  <a:pt x="1077" y="36"/>
                </a:lnTo>
                <a:lnTo>
                  <a:pt x="1068" y="43"/>
                </a:lnTo>
                <a:lnTo>
                  <a:pt x="1063" y="48"/>
                </a:lnTo>
                <a:lnTo>
                  <a:pt x="1007" y="91"/>
                </a:lnTo>
                <a:lnTo>
                  <a:pt x="980" y="60"/>
                </a:lnTo>
                <a:lnTo>
                  <a:pt x="963" y="60"/>
                </a:lnTo>
                <a:lnTo>
                  <a:pt x="923" y="60"/>
                </a:lnTo>
                <a:lnTo>
                  <a:pt x="899" y="61"/>
                </a:lnTo>
                <a:lnTo>
                  <a:pt x="881" y="63"/>
                </a:lnTo>
                <a:lnTo>
                  <a:pt x="847" y="122"/>
                </a:lnTo>
                <a:lnTo>
                  <a:pt x="807" y="100"/>
                </a:lnTo>
                <a:lnTo>
                  <a:pt x="807" y="49"/>
                </a:lnTo>
                <a:lnTo>
                  <a:pt x="772" y="54"/>
                </a:lnTo>
                <a:lnTo>
                  <a:pt x="732" y="33"/>
                </a:lnTo>
                <a:lnTo>
                  <a:pt x="629" y="45"/>
                </a:lnTo>
                <a:lnTo>
                  <a:pt x="555" y="21"/>
                </a:lnTo>
                <a:lnTo>
                  <a:pt x="355" y="81"/>
                </a:lnTo>
                <a:lnTo>
                  <a:pt x="362" y="114"/>
                </a:lnTo>
                <a:lnTo>
                  <a:pt x="362" y="115"/>
                </a:lnTo>
                <a:lnTo>
                  <a:pt x="361" y="115"/>
                </a:lnTo>
                <a:lnTo>
                  <a:pt x="325" y="121"/>
                </a:lnTo>
                <a:lnTo>
                  <a:pt x="316" y="122"/>
                </a:lnTo>
                <a:lnTo>
                  <a:pt x="264" y="133"/>
                </a:lnTo>
                <a:lnTo>
                  <a:pt x="251" y="136"/>
                </a:lnTo>
                <a:lnTo>
                  <a:pt x="252" y="169"/>
                </a:lnTo>
                <a:lnTo>
                  <a:pt x="237" y="176"/>
                </a:lnTo>
                <a:lnTo>
                  <a:pt x="228" y="181"/>
                </a:lnTo>
                <a:lnTo>
                  <a:pt x="197" y="176"/>
                </a:lnTo>
                <a:lnTo>
                  <a:pt x="2" y="154"/>
                </a:lnTo>
                <a:lnTo>
                  <a:pt x="0" y="158"/>
                </a:lnTo>
                <a:lnTo>
                  <a:pt x="31" y="167"/>
                </a:lnTo>
                <a:lnTo>
                  <a:pt x="94" y="185"/>
                </a:lnTo>
                <a:lnTo>
                  <a:pt x="143" y="196"/>
                </a:lnTo>
                <a:lnTo>
                  <a:pt x="179" y="200"/>
                </a:lnTo>
                <a:lnTo>
                  <a:pt x="176" y="203"/>
                </a:lnTo>
                <a:lnTo>
                  <a:pt x="145" y="234"/>
                </a:lnTo>
                <a:lnTo>
                  <a:pt x="169" y="248"/>
                </a:lnTo>
                <a:lnTo>
                  <a:pt x="194" y="249"/>
                </a:lnTo>
                <a:lnTo>
                  <a:pt x="237" y="252"/>
                </a:lnTo>
                <a:lnTo>
                  <a:pt x="251" y="254"/>
                </a:lnTo>
                <a:lnTo>
                  <a:pt x="270" y="224"/>
                </a:lnTo>
                <a:lnTo>
                  <a:pt x="273" y="219"/>
                </a:lnTo>
                <a:lnTo>
                  <a:pt x="339" y="193"/>
                </a:lnTo>
                <a:lnTo>
                  <a:pt x="339" y="193"/>
                </a:lnTo>
                <a:lnTo>
                  <a:pt x="342" y="193"/>
                </a:lnTo>
                <a:lnTo>
                  <a:pt x="361" y="200"/>
                </a:lnTo>
                <a:lnTo>
                  <a:pt x="379" y="206"/>
                </a:lnTo>
                <a:lnTo>
                  <a:pt x="382" y="210"/>
                </a:lnTo>
                <a:lnTo>
                  <a:pt x="409" y="237"/>
                </a:lnTo>
                <a:lnTo>
                  <a:pt x="406" y="261"/>
                </a:lnTo>
                <a:lnTo>
                  <a:pt x="425" y="273"/>
                </a:lnTo>
                <a:lnTo>
                  <a:pt x="424" y="282"/>
                </a:lnTo>
                <a:lnTo>
                  <a:pt x="419" y="291"/>
                </a:lnTo>
                <a:lnTo>
                  <a:pt x="413" y="292"/>
                </a:lnTo>
                <a:lnTo>
                  <a:pt x="373" y="266"/>
                </a:lnTo>
                <a:lnTo>
                  <a:pt x="368" y="264"/>
                </a:lnTo>
                <a:lnTo>
                  <a:pt x="321" y="249"/>
                </a:lnTo>
                <a:lnTo>
                  <a:pt x="271" y="275"/>
                </a:lnTo>
                <a:lnTo>
                  <a:pt x="271" y="275"/>
                </a:lnTo>
                <a:lnTo>
                  <a:pt x="239" y="295"/>
                </a:lnTo>
                <a:lnTo>
                  <a:pt x="237" y="295"/>
                </a:lnTo>
                <a:lnTo>
                  <a:pt x="236" y="295"/>
                </a:lnTo>
                <a:lnTo>
                  <a:pt x="191" y="292"/>
                </a:lnTo>
                <a:lnTo>
                  <a:pt x="179" y="288"/>
                </a:lnTo>
                <a:lnTo>
                  <a:pt x="197" y="310"/>
                </a:lnTo>
                <a:lnTo>
                  <a:pt x="97" y="312"/>
                </a:lnTo>
                <a:lnTo>
                  <a:pt x="94" y="324"/>
                </a:lnTo>
                <a:lnTo>
                  <a:pt x="90" y="349"/>
                </a:lnTo>
                <a:lnTo>
                  <a:pt x="112" y="358"/>
                </a:lnTo>
                <a:lnTo>
                  <a:pt x="218" y="382"/>
                </a:lnTo>
                <a:lnTo>
                  <a:pt x="237" y="391"/>
                </a:lnTo>
                <a:lnTo>
                  <a:pt x="267" y="404"/>
                </a:lnTo>
                <a:lnTo>
                  <a:pt x="270" y="422"/>
                </a:lnTo>
                <a:lnTo>
                  <a:pt x="267" y="421"/>
                </a:lnTo>
                <a:lnTo>
                  <a:pt x="237" y="419"/>
                </a:lnTo>
                <a:lnTo>
                  <a:pt x="231" y="418"/>
                </a:lnTo>
                <a:lnTo>
                  <a:pt x="198" y="416"/>
                </a:lnTo>
                <a:lnTo>
                  <a:pt x="183" y="412"/>
                </a:lnTo>
                <a:lnTo>
                  <a:pt x="176" y="415"/>
                </a:lnTo>
                <a:lnTo>
                  <a:pt x="178" y="419"/>
                </a:lnTo>
                <a:lnTo>
                  <a:pt x="181" y="468"/>
                </a:lnTo>
                <a:lnTo>
                  <a:pt x="203" y="476"/>
                </a:lnTo>
                <a:lnTo>
                  <a:pt x="221" y="482"/>
                </a:lnTo>
                <a:lnTo>
                  <a:pt x="221" y="483"/>
                </a:lnTo>
                <a:lnTo>
                  <a:pt x="222" y="486"/>
                </a:lnTo>
                <a:lnTo>
                  <a:pt x="237" y="523"/>
                </a:lnTo>
                <a:lnTo>
                  <a:pt x="240" y="534"/>
                </a:lnTo>
                <a:lnTo>
                  <a:pt x="246" y="534"/>
                </a:lnTo>
                <a:lnTo>
                  <a:pt x="271" y="537"/>
                </a:lnTo>
                <a:lnTo>
                  <a:pt x="258" y="570"/>
                </a:lnTo>
                <a:lnTo>
                  <a:pt x="266" y="579"/>
                </a:lnTo>
                <a:lnTo>
                  <a:pt x="288" y="611"/>
                </a:lnTo>
                <a:lnTo>
                  <a:pt x="346" y="626"/>
                </a:lnTo>
                <a:lnTo>
                  <a:pt x="359" y="631"/>
                </a:lnTo>
                <a:lnTo>
                  <a:pt x="364" y="631"/>
                </a:lnTo>
                <a:lnTo>
                  <a:pt x="409" y="595"/>
                </a:lnTo>
                <a:lnTo>
                  <a:pt x="438" y="570"/>
                </a:lnTo>
                <a:lnTo>
                  <a:pt x="611" y="586"/>
                </a:lnTo>
                <a:lnTo>
                  <a:pt x="626" y="632"/>
                </a:lnTo>
                <a:lnTo>
                  <a:pt x="676" y="594"/>
                </a:lnTo>
                <a:lnTo>
                  <a:pt x="755" y="594"/>
                </a:lnTo>
                <a:lnTo>
                  <a:pt x="814" y="565"/>
                </a:lnTo>
                <a:lnTo>
                  <a:pt x="814" y="564"/>
                </a:lnTo>
                <a:lnTo>
                  <a:pt x="819" y="541"/>
                </a:lnTo>
                <a:lnTo>
                  <a:pt x="822" y="535"/>
                </a:lnTo>
                <a:lnTo>
                  <a:pt x="823" y="534"/>
                </a:lnTo>
                <a:lnTo>
                  <a:pt x="908" y="452"/>
                </a:lnTo>
                <a:lnTo>
                  <a:pt x="922" y="441"/>
                </a:lnTo>
                <a:lnTo>
                  <a:pt x="950" y="412"/>
                </a:lnTo>
                <a:lnTo>
                  <a:pt x="1017" y="370"/>
                </a:lnTo>
                <a:lnTo>
                  <a:pt x="1042" y="343"/>
                </a:lnTo>
                <a:lnTo>
                  <a:pt x="1051" y="334"/>
                </a:lnTo>
                <a:lnTo>
                  <a:pt x="1060" y="324"/>
                </a:lnTo>
                <a:lnTo>
                  <a:pt x="1163" y="215"/>
                </a:lnTo>
                <a:lnTo>
                  <a:pt x="1205" y="158"/>
                </a:lnTo>
                <a:lnTo>
                  <a:pt x="1160" y="108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Freeform 17"/>
          <p:cNvSpPr>
            <a:spLocks/>
          </p:cNvSpPr>
          <p:nvPr/>
        </p:nvSpPr>
        <p:spPr bwMode="auto">
          <a:xfrm>
            <a:off x="5372101" y="1011238"/>
            <a:ext cx="1355725" cy="677863"/>
          </a:xfrm>
          <a:custGeom>
            <a:avLst/>
            <a:gdLst>
              <a:gd name="T0" fmla="*/ 517 w 854"/>
              <a:gd name="T1" fmla="*/ 92 h 427"/>
              <a:gd name="T2" fmla="*/ 660 w 854"/>
              <a:gd name="T3" fmla="*/ 164 h 427"/>
              <a:gd name="T4" fmla="*/ 777 w 854"/>
              <a:gd name="T5" fmla="*/ 161 h 427"/>
              <a:gd name="T6" fmla="*/ 796 w 854"/>
              <a:gd name="T7" fmla="*/ 149 h 427"/>
              <a:gd name="T8" fmla="*/ 847 w 854"/>
              <a:gd name="T9" fmla="*/ 161 h 427"/>
              <a:gd name="T10" fmla="*/ 808 w 854"/>
              <a:gd name="T11" fmla="*/ 247 h 427"/>
              <a:gd name="T12" fmla="*/ 768 w 854"/>
              <a:gd name="T13" fmla="*/ 341 h 427"/>
              <a:gd name="T14" fmla="*/ 754 w 854"/>
              <a:gd name="T15" fmla="*/ 353 h 427"/>
              <a:gd name="T16" fmla="*/ 671 w 854"/>
              <a:gd name="T17" fmla="*/ 365 h 427"/>
              <a:gd name="T18" fmla="*/ 656 w 854"/>
              <a:gd name="T19" fmla="*/ 365 h 427"/>
              <a:gd name="T20" fmla="*/ 614 w 854"/>
              <a:gd name="T21" fmla="*/ 365 h 427"/>
              <a:gd name="T22" fmla="*/ 572 w 854"/>
              <a:gd name="T23" fmla="*/ 368 h 427"/>
              <a:gd name="T24" fmla="*/ 498 w 854"/>
              <a:gd name="T25" fmla="*/ 405 h 427"/>
              <a:gd name="T26" fmla="*/ 463 w 854"/>
              <a:gd name="T27" fmla="*/ 359 h 427"/>
              <a:gd name="T28" fmla="*/ 320 w 854"/>
              <a:gd name="T29" fmla="*/ 350 h 427"/>
              <a:gd name="T30" fmla="*/ 46 w 854"/>
              <a:gd name="T31" fmla="*/ 386 h 427"/>
              <a:gd name="T32" fmla="*/ 0 w 854"/>
              <a:gd name="T33" fmla="*/ 335 h 427"/>
              <a:gd name="T34" fmla="*/ 56 w 854"/>
              <a:gd name="T35" fmla="*/ 223 h 427"/>
              <a:gd name="T36" fmla="*/ 34 w 854"/>
              <a:gd name="T37" fmla="*/ 167 h 427"/>
              <a:gd name="T38" fmla="*/ 107 w 854"/>
              <a:gd name="T39" fmla="*/ 131 h 427"/>
              <a:gd name="T40" fmla="*/ 170 w 854"/>
              <a:gd name="T41" fmla="*/ 129 h 427"/>
              <a:gd name="T42" fmla="*/ 216 w 854"/>
              <a:gd name="T43" fmla="*/ 46 h 427"/>
              <a:gd name="T44" fmla="*/ 195 w 854"/>
              <a:gd name="T45" fmla="*/ 3 h 427"/>
              <a:gd name="T46" fmla="*/ 283 w 854"/>
              <a:gd name="T47" fmla="*/ 15 h 427"/>
              <a:gd name="T48" fmla="*/ 234 w 854"/>
              <a:gd name="T49" fmla="*/ 134 h 427"/>
              <a:gd name="T50" fmla="*/ 261 w 854"/>
              <a:gd name="T51" fmla="*/ 155 h 427"/>
              <a:gd name="T52" fmla="*/ 289 w 854"/>
              <a:gd name="T53" fmla="*/ 104 h 427"/>
              <a:gd name="T54" fmla="*/ 335 w 854"/>
              <a:gd name="T55" fmla="*/ 31 h 427"/>
              <a:gd name="T56" fmla="*/ 350 w 854"/>
              <a:gd name="T57" fmla="*/ 56 h 427"/>
              <a:gd name="T58" fmla="*/ 383 w 854"/>
              <a:gd name="T59" fmla="*/ 134 h 427"/>
              <a:gd name="T60" fmla="*/ 422 w 854"/>
              <a:gd name="T61" fmla="*/ 149 h 427"/>
              <a:gd name="T62" fmla="*/ 413 w 854"/>
              <a:gd name="T63" fmla="*/ 89 h 427"/>
              <a:gd name="T64" fmla="*/ 398 w 854"/>
              <a:gd name="T65" fmla="*/ 55 h 427"/>
              <a:gd name="T66" fmla="*/ 444 w 854"/>
              <a:gd name="T67" fmla="*/ 56 h 427"/>
              <a:gd name="T68" fmla="*/ 513 w 854"/>
              <a:gd name="T69" fmla="*/ 56 h 4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54" h="427">
                <a:moveTo>
                  <a:pt x="513" y="56"/>
                </a:moveTo>
                <a:lnTo>
                  <a:pt x="517" y="92"/>
                </a:lnTo>
                <a:lnTo>
                  <a:pt x="551" y="128"/>
                </a:lnTo>
                <a:lnTo>
                  <a:pt x="660" y="164"/>
                </a:lnTo>
                <a:lnTo>
                  <a:pt x="727" y="186"/>
                </a:lnTo>
                <a:lnTo>
                  <a:pt x="777" y="161"/>
                </a:lnTo>
                <a:lnTo>
                  <a:pt x="795" y="152"/>
                </a:lnTo>
                <a:lnTo>
                  <a:pt x="796" y="149"/>
                </a:lnTo>
                <a:lnTo>
                  <a:pt x="803" y="146"/>
                </a:lnTo>
                <a:lnTo>
                  <a:pt x="847" y="161"/>
                </a:lnTo>
                <a:lnTo>
                  <a:pt x="854" y="201"/>
                </a:lnTo>
                <a:lnTo>
                  <a:pt x="808" y="247"/>
                </a:lnTo>
                <a:lnTo>
                  <a:pt x="814" y="305"/>
                </a:lnTo>
                <a:lnTo>
                  <a:pt x="768" y="341"/>
                </a:lnTo>
                <a:lnTo>
                  <a:pt x="759" y="348"/>
                </a:lnTo>
                <a:lnTo>
                  <a:pt x="754" y="353"/>
                </a:lnTo>
                <a:lnTo>
                  <a:pt x="698" y="396"/>
                </a:lnTo>
                <a:lnTo>
                  <a:pt x="671" y="365"/>
                </a:lnTo>
                <a:lnTo>
                  <a:pt x="669" y="365"/>
                </a:lnTo>
                <a:lnTo>
                  <a:pt x="656" y="365"/>
                </a:lnTo>
                <a:lnTo>
                  <a:pt x="654" y="365"/>
                </a:lnTo>
                <a:lnTo>
                  <a:pt x="614" y="365"/>
                </a:lnTo>
                <a:lnTo>
                  <a:pt x="590" y="366"/>
                </a:lnTo>
                <a:lnTo>
                  <a:pt x="572" y="368"/>
                </a:lnTo>
                <a:lnTo>
                  <a:pt x="538" y="427"/>
                </a:lnTo>
                <a:lnTo>
                  <a:pt x="498" y="405"/>
                </a:lnTo>
                <a:lnTo>
                  <a:pt x="498" y="354"/>
                </a:lnTo>
                <a:lnTo>
                  <a:pt x="463" y="359"/>
                </a:lnTo>
                <a:lnTo>
                  <a:pt x="423" y="338"/>
                </a:lnTo>
                <a:lnTo>
                  <a:pt x="320" y="350"/>
                </a:lnTo>
                <a:lnTo>
                  <a:pt x="246" y="326"/>
                </a:lnTo>
                <a:lnTo>
                  <a:pt x="46" y="386"/>
                </a:lnTo>
                <a:lnTo>
                  <a:pt x="9" y="375"/>
                </a:lnTo>
                <a:lnTo>
                  <a:pt x="0" y="335"/>
                </a:lnTo>
                <a:lnTo>
                  <a:pt x="24" y="289"/>
                </a:lnTo>
                <a:lnTo>
                  <a:pt x="56" y="223"/>
                </a:lnTo>
                <a:lnTo>
                  <a:pt x="36" y="170"/>
                </a:lnTo>
                <a:lnTo>
                  <a:pt x="34" y="167"/>
                </a:lnTo>
                <a:lnTo>
                  <a:pt x="22" y="134"/>
                </a:lnTo>
                <a:lnTo>
                  <a:pt x="107" y="131"/>
                </a:lnTo>
                <a:lnTo>
                  <a:pt x="118" y="131"/>
                </a:lnTo>
                <a:lnTo>
                  <a:pt x="170" y="129"/>
                </a:lnTo>
                <a:lnTo>
                  <a:pt x="182" y="107"/>
                </a:lnTo>
                <a:lnTo>
                  <a:pt x="216" y="46"/>
                </a:lnTo>
                <a:lnTo>
                  <a:pt x="209" y="31"/>
                </a:lnTo>
                <a:lnTo>
                  <a:pt x="195" y="3"/>
                </a:lnTo>
                <a:lnTo>
                  <a:pt x="252" y="0"/>
                </a:lnTo>
                <a:lnTo>
                  <a:pt x="283" y="15"/>
                </a:lnTo>
                <a:lnTo>
                  <a:pt x="250" y="86"/>
                </a:lnTo>
                <a:lnTo>
                  <a:pt x="234" y="134"/>
                </a:lnTo>
                <a:lnTo>
                  <a:pt x="226" y="159"/>
                </a:lnTo>
                <a:lnTo>
                  <a:pt x="261" y="155"/>
                </a:lnTo>
                <a:lnTo>
                  <a:pt x="285" y="111"/>
                </a:lnTo>
                <a:lnTo>
                  <a:pt x="289" y="104"/>
                </a:lnTo>
                <a:lnTo>
                  <a:pt x="316" y="52"/>
                </a:lnTo>
                <a:lnTo>
                  <a:pt x="335" y="31"/>
                </a:lnTo>
                <a:lnTo>
                  <a:pt x="341" y="40"/>
                </a:lnTo>
                <a:lnTo>
                  <a:pt x="350" y="56"/>
                </a:lnTo>
                <a:lnTo>
                  <a:pt x="356" y="101"/>
                </a:lnTo>
                <a:lnTo>
                  <a:pt x="383" y="134"/>
                </a:lnTo>
                <a:lnTo>
                  <a:pt x="413" y="155"/>
                </a:lnTo>
                <a:lnTo>
                  <a:pt x="422" y="149"/>
                </a:lnTo>
                <a:lnTo>
                  <a:pt x="437" y="138"/>
                </a:lnTo>
                <a:lnTo>
                  <a:pt x="413" y="89"/>
                </a:lnTo>
                <a:lnTo>
                  <a:pt x="407" y="74"/>
                </a:lnTo>
                <a:lnTo>
                  <a:pt x="398" y="55"/>
                </a:lnTo>
                <a:lnTo>
                  <a:pt x="401" y="55"/>
                </a:lnTo>
                <a:lnTo>
                  <a:pt x="444" y="56"/>
                </a:lnTo>
                <a:lnTo>
                  <a:pt x="459" y="56"/>
                </a:lnTo>
                <a:lnTo>
                  <a:pt x="513" y="56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18"/>
          <p:cNvSpPr>
            <a:spLocks/>
          </p:cNvSpPr>
          <p:nvPr/>
        </p:nvSpPr>
        <p:spPr bwMode="auto">
          <a:xfrm>
            <a:off x="4495801" y="2276476"/>
            <a:ext cx="492125" cy="542925"/>
          </a:xfrm>
          <a:custGeom>
            <a:avLst/>
            <a:gdLst>
              <a:gd name="T0" fmla="*/ 57 w 310"/>
              <a:gd name="T1" fmla="*/ 0 h 342"/>
              <a:gd name="T2" fmla="*/ 113 w 310"/>
              <a:gd name="T3" fmla="*/ 34 h 342"/>
              <a:gd name="T4" fmla="*/ 191 w 310"/>
              <a:gd name="T5" fmla="*/ 12 h 342"/>
              <a:gd name="T6" fmla="*/ 180 w 310"/>
              <a:gd name="T7" fmla="*/ 42 h 342"/>
              <a:gd name="T8" fmla="*/ 182 w 310"/>
              <a:gd name="T9" fmla="*/ 45 h 342"/>
              <a:gd name="T10" fmla="*/ 219 w 310"/>
              <a:gd name="T11" fmla="*/ 88 h 342"/>
              <a:gd name="T12" fmla="*/ 248 w 310"/>
              <a:gd name="T13" fmla="*/ 84 h 342"/>
              <a:gd name="T14" fmla="*/ 264 w 310"/>
              <a:gd name="T15" fmla="*/ 82 h 342"/>
              <a:gd name="T16" fmla="*/ 268 w 310"/>
              <a:gd name="T17" fmla="*/ 96 h 342"/>
              <a:gd name="T18" fmla="*/ 282 w 310"/>
              <a:gd name="T19" fmla="*/ 134 h 342"/>
              <a:gd name="T20" fmla="*/ 289 w 310"/>
              <a:gd name="T21" fmla="*/ 139 h 342"/>
              <a:gd name="T22" fmla="*/ 310 w 310"/>
              <a:gd name="T23" fmla="*/ 149 h 342"/>
              <a:gd name="T24" fmla="*/ 301 w 310"/>
              <a:gd name="T25" fmla="*/ 210 h 342"/>
              <a:gd name="T26" fmla="*/ 295 w 310"/>
              <a:gd name="T27" fmla="*/ 258 h 342"/>
              <a:gd name="T28" fmla="*/ 289 w 310"/>
              <a:gd name="T29" fmla="*/ 297 h 342"/>
              <a:gd name="T30" fmla="*/ 252 w 310"/>
              <a:gd name="T31" fmla="*/ 342 h 342"/>
              <a:gd name="T32" fmla="*/ 249 w 310"/>
              <a:gd name="T33" fmla="*/ 342 h 342"/>
              <a:gd name="T34" fmla="*/ 236 w 310"/>
              <a:gd name="T35" fmla="*/ 279 h 342"/>
              <a:gd name="T36" fmla="*/ 227 w 310"/>
              <a:gd name="T37" fmla="*/ 234 h 342"/>
              <a:gd name="T38" fmla="*/ 195 w 310"/>
              <a:gd name="T39" fmla="*/ 255 h 342"/>
              <a:gd name="T40" fmla="*/ 149 w 310"/>
              <a:gd name="T41" fmla="*/ 283 h 342"/>
              <a:gd name="T42" fmla="*/ 139 w 310"/>
              <a:gd name="T43" fmla="*/ 279 h 342"/>
              <a:gd name="T44" fmla="*/ 122 w 310"/>
              <a:gd name="T45" fmla="*/ 274 h 342"/>
              <a:gd name="T46" fmla="*/ 131 w 310"/>
              <a:gd name="T47" fmla="*/ 257 h 342"/>
              <a:gd name="T48" fmla="*/ 140 w 310"/>
              <a:gd name="T49" fmla="*/ 240 h 342"/>
              <a:gd name="T50" fmla="*/ 161 w 310"/>
              <a:gd name="T51" fmla="*/ 239 h 342"/>
              <a:gd name="T52" fmla="*/ 166 w 310"/>
              <a:gd name="T53" fmla="*/ 219 h 342"/>
              <a:gd name="T54" fmla="*/ 160 w 310"/>
              <a:gd name="T55" fmla="*/ 212 h 342"/>
              <a:gd name="T56" fmla="*/ 140 w 310"/>
              <a:gd name="T57" fmla="*/ 192 h 342"/>
              <a:gd name="T58" fmla="*/ 136 w 310"/>
              <a:gd name="T59" fmla="*/ 188 h 342"/>
              <a:gd name="T60" fmla="*/ 103 w 310"/>
              <a:gd name="T61" fmla="*/ 201 h 342"/>
              <a:gd name="T62" fmla="*/ 63 w 310"/>
              <a:gd name="T63" fmla="*/ 170 h 342"/>
              <a:gd name="T64" fmla="*/ 48 w 310"/>
              <a:gd name="T65" fmla="*/ 158 h 342"/>
              <a:gd name="T66" fmla="*/ 46 w 310"/>
              <a:gd name="T67" fmla="*/ 157 h 342"/>
              <a:gd name="T68" fmla="*/ 63 w 310"/>
              <a:gd name="T69" fmla="*/ 125 h 342"/>
              <a:gd name="T70" fmla="*/ 66 w 310"/>
              <a:gd name="T71" fmla="*/ 122 h 342"/>
              <a:gd name="T72" fmla="*/ 91 w 310"/>
              <a:gd name="T73" fmla="*/ 127 h 342"/>
              <a:gd name="T74" fmla="*/ 104 w 310"/>
              <a:gd name="T75" fmla="*/ 131 h 342"/>
              <a:gd name="T76" fmla="*/ 137 w 310"/>
              <a:gd name="T77" fmla="*/ 151 h 342"/>
              <a:gd name="T78" fmla="*/ 148 w 310"/>
              <a:gd name="T79" fmla="*/ 160 h 342"/>
              <a:gd name="T80" fmla="*/ 172 w 310"/>
              <a:gd name="T81" fmla="*/ 181 h 342"/>
              <a:gd name="T82" fmla="*/ 192 w 310"/>
              <a:gd name="T83" fmla="*/ 151 h 342"/>
              <a:gd name="T84" fmla="*/ 191 w 310"/>
              <a:gd name="T85" fmla="*/ 148 h 342"/>
              <a:gd name="T86" fmla="*/ 143 w 310"/>
              <a:gd name="T87" fmla="*/ 105 h 342"/>
              <a:gd name="T88" fmla="*/ 122 w 310"/>
              <a:gd name="T89" fmla="*/ 85 h 342"/>
              <a:gd name="T90" fmla="*/ 119 w 310"/>
              <a:gd name="T91" fmla="*/ 85 h 342"/>
              <a:gd name="T92" fmla="*/ 85 w 310"/>
              <a:gd name="T93" fmla="*/ 82 h 342"/>
              <a:gd name="T94" fmla="*/ 0 w 310"/>
              <a:gd name="T95" fmla="*/ 75 h 342"/>
              <a:gd name="T96" fmla="*/ 33 w 310"/>
              <a:gd name="T97" fmla="*/ 52 h 342"/>
              <a:gd name="T98" fmla="*/ 25 w 310"/>
              <a:gd name="T99" fmla="*/ 43 h 342"/>
              <a:gd name="T100" fmla="*/ 21 w 310"/>
              <a:gd name="T101" fmla="*/ 37 h 342"/>
              <a:gd name="T102" fmla="*/ 48 w 310"/>
              <a:gd name="T103" fmla="*/ 36 h 342"/>
              <a:gd name="T104" fmla="*/ 49 w 310"/>
              <a:gd name="T105" fmla="*/ 36 h 342"/>
              <a:gd name="T106" fmla="*/ 52 w 310"/>
              <a:gd name="T107" fmla="*/ 17 h 342"/>
              <a:gd name="T108" fmla="*/ 55 w 310"/>
              <a:gd name="T109" fmla="*/ 0 h 342"/>
              <a:gd name="T110" fmla="*/ 57 w 310"/>
              <a:gd name="T111" fmla="*/ 0 h 3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310" h="342">
                <a:moveTo>
                  <a:pt x="57" y="0"/>
                </a:moveTo>
                <a:lnTo>
                  <a:pt x="113" y="34"/>
                </a:lnTo>
                <a:lnTo>
                  <a:pt x="191" y="12"/>
                </a:lnTo>
                <a:lnTo>
                  <a:pt x="180" y="42"/>
                </a:lnTo>
                <a:lnTo>
                  <a:pt x="182" y="45"/>
                </a:lnTo>
                <a:lnTo>
                  <a:pt x="219" y="88"/>
                </a:lnTo>
                <a:lnTo>
                  <a:pt x="248" y="84"/>
                </a:lnTo>
                <a:lnTo>
                  <a:pt x="264" y="82"/>
                </a:lnTo>
                <a:lnTo>
                  <a:pt x="268" y="96"/>
                </a:lnTo>
                <a:lnTo>
                  <a:pt x="282" y="134"/>
                </a:lnTo>
                <a:lnTo>
                  <a:pt x="289" y="139"/>
                </a:lnTo>
                <a:lnTo>
                  <a:pt x="310" y="149"/>
                </a:lnTo>
                <a:lnTo>
                  <a:pt x="301" y="210"/>
                </a:lnTo>
                <a:lnTo>
                  <a:pt x="295" y="258"/>
                </a:lnTo>
                <a:lnTo>
                  <a:pt x="289" y="297"/>
                </a:lnTo>
                <a:lnTo>
                  <a:pt x="252" y="342"/>
                </a:lnTo>
                <a:lnTo>
                  <a:pt x="249" y="342"/>
                </a:lnTo>
                <a:lnTo>
                  <a:pt x="236" y="279"/>
                </a:lnTo>
                <a:lnTo>
                  <a:pt x="227" y="234"/>
                </a:lnTo>
                <a:lnTo>
                  <a:pt x="195" y="255"/>
                </a:lnTo>
                <a:lnTo>
                  <a:pt x="149" y="283"/>
                </a:lnTo>
                <a:lnTo>
                  <a:pt x="139" y="279"/>
                </a:lnTo>
                <a:lnTo>
                  <a:pt x="122" y="274"/>
                </a:lnTo>
                <a:lnTo>
                  <a:pt x="131" y="257"/>
                </a:lnTo>
                <a:lnTo>
                  <a:pt x="140" y="240"/>
                </a:lnTo>
                <a:lnTo>
                  <a:pt x="161" y="239"/>
                </a:lnTo>
                <a:lnTo>
                  <a:pt x="166" y="219"/>
                </a:lnTo>
                <a:lnTo>
                  <a:pt x="160" y="212"/>
                </a:lnTo>
                <a:lnTo>
                  <a:pt x="140" y="192"/>
                </a:lnTo>
                <a:lnTo>
                  <a:pt x="136" y="188"/>
                </a:lnTo>
                <a:lnTo>
                  <a:pt x="103" y="201"/>
                </a:lnTo>
                <a:lnTo>
                  <a:pt x="63" y="170"/>
                </a:lnTo>
                <a:lnTo>
                  <a:pt x="48" y="158"/>
                </a:lnTo>
                <a:lnTo>
                  <a:pt x="46" y="157"/>
                </a:lnTo>
                <a:lnTo>
                  <a:pt x="63" y="125"/>
                </a:lnTo>
                <a:lnTo>
                  <a:pt x="66" y="122"/>
                </a:lnTo>
                <a:lnTo>
                  <a:pt x="91" y="127"/>
                </a:lnTo>
                <a:lnTo>
                  <a:pt x="104" y="131"/>
                </a:lnTo>
                <a:lnTo>
                  <a:pt x="137" y="151"/>
                </a:lnTo>
                <a:lnTo>
                  <a:pt x="148" y="160"/>
                </a:lnTo>
                <a:lnTo>
                  <a:pt x="172" y="181"/>
                </a:lnTo>
                <a:lnTo>
                  <a:pt x="192" y="151"/>
                </a:lnTo>
                <a:lnTo>
                  <a:pt x="191" y="148"/>
                </a:lnTo>
                <a:lnTo>
                  <a:pt x="143" y="105"/>
                </a:lnTo>
                <a:lnTo>
                  <a:pt x="122" y="85"/>
                </a:lnTo>
                <a:lnTo>
                  <a:pt x="119" y="85"/>
                </a:lnTo>
                <a:lnTo>
                  <a:pt x="85" y="82"/>
                </a:lnTo>
                <a:lnTo>
                  <a:pt x="0" y="75"/>
                </a:lnTo>
                <a:lnTo>
                  <a:pt x="33" y="52"/>
                </a:lnTo>
                <a:lnTo>
                  <a:pt x="25" y="43"/>
                </a:lnTo>
                <a:lnTo>
                  <a:pt x="21" y="37"/>
                </a:lnTo>
                <a:lnTo>
                  <a:pt x="48" y="36"/>
                </a:lnTo>
                <a:lnTo>
                  <a:pt x="49" y="36"/>
                </a:lnTo>
                <a:lnTo>
                  <a:pt x="52" y="17"/>
                </a:lnTo>
                <a:lnTo>
                  <a:pt x="55" y="0"/>
                </a:lnTo>
                <a:lnTo>
                  <a:pt x="57" y="0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19"/>
          <p:cNvSpPr>
            <a:spLocks/>
          </p:cNvSpPr>
          <p:nvPr/>
        </p:nvSpPr>
        <p:spPr bwMode="auto">
          <a:xfrm>
            <a:off x="4948238" y="7938"/>
            <a:ext cx="1504950" cy="1036638"/>
          </a:xfrm>
          <a:custGeom>
            <a:avLst/>
            <a:gdLst>
              <a:gd name="T0" fmla="*/ 944 w 948"/>
              <a:gd name="T1" fmla="*/ 542 h 653"/>
              <a:gd name="T2" fmla="*/ 906 w 948"/>
              <a:gd name="T3" fmla="*/ 465 h 653"/>
              <a:gd name="T4" fmla="*/ 832 w 948"/>
              <a:gd name="T5" fmla="*/ 498 h 653"/>
              <a:gd name="T6" fmla="*/ 784 w 948"/>
              <a:gd name="T7" fmla="*/ 439 h 653"/>
              <a:gd name="T8" fmla="*/ 804 w 948"/>
              <a:gd name="T9" fmla="*/ 420 h 653"/>
              <a:gd name="T10" fmla="*/ 713 w 948"/>
              <a:gd name="T11" fmla="*/ 432 h 653"/>
              <a:gd name="T12" fmla="*/ 707 w 948"/>
              <a:gd name="T13" fmla="*/ 436 h 653"/>
              <a:gd name="T14" fmla="*/ 711 w 948"/>
              <a:gd name="T15" fmla="*/ 457 h 653"/>
              <a:gd name="T16" fmla="*/ 699 w 948"/>
              <a:gd name="T17" fmla="*/ 460 h 653"/>
              <a:gd name="T18" fmla="*/ 620 w 948"/>
              <a:gd name="T19" fmla="*/ 457 h 653"/>
              <a:gd name="T20" fmla="*/ 586 w 948"/>
              <a:gd name="T21" fmla="*/ 408 h 653"/>
              <a:gd name="T22" fmla="*/ 411 w 948"/>
              <a:gd name="T23" fmla="*/ 404 h 653"/>
              <a:gd name="T24" fmla="*/ 264 w 948"/>
              <a:gd name="T25" fmla="*/ 411 h 653"/>
              <a:gd name="T26" fmla="*/ 200 w 948"/>
              <a:gd name="T27" fmla="*/ 384 h 653"/>
              <a:gd name="T28" fmla="*/ 250 w 948"/>
              <a:gd name="T29" fmla="*/ 337 h 653"/>
              <a:gd name="T30" fmla="*/ 243 w 948"/>
              <a:gd name="T31" fmla="*/ 316 h 653"/>
              <a:gd name="T32" fmla="*/ 143 w 948"/>
              <a:gd name="T33" fmla="*/ 128 h 653"/>
              <a:gd name="T34" fmla="*/ 115 w 948"/>
              <a:gd name="T35" fmla="*/ 52 h 653"/>
              <a:gd name="T36" fmla="*/ 12 w 948"/>
              <a:gd name="T37" fmla="*/ 9 h 653"/>
              <a:gd name="T38" fmla="*/ 42 w 948"/>
              <a:gd name="T39" fmla="*/ 102 h 653"/>
              <a:gd name="T40" fmla="*/ 7 w 948"/>
              <a:gd name="T41" fmla="*/ 137 h 653"/>
              <a:gd name="T42" fmla="*/ 116 w 948"/>
              <a:gd name="T43" fmla="*/ 196 h 653"/>
              <a:gd name="T44" fmla="*/ 200 w 948"/>
              <a:gd name="T45" fmla="*/ 314 h 653"/>
              <a:gd name="T46" fmla="*/ 112 w 948"/>
              <a:gd name="T47" fmla="*/ 363 h 653"/>
              <a:gd name="T48" fmla="*/ 28 w 948"/>
              <a:gd name="T49" fmla="*/ 351 h 653"/>
              <a:gd name="T50" fmla="*/ 71 w 948"/>
              <a:gd name="T51" fmla="*/ 435 h 653"/>
              <a:gd name="T52" fmla="*/ 122 w 948"/>
              <a:gd name="T53" fmla="*/ 457 h 653"/>
              <a:gd name="T54" fmla="*/ 198 w 948"/>
              <a:gd name="T55" fmla="*/ 453 h 653"/>
              <a:gd name="T56" fmla="*/ 350 w 948"/>
              <a:gd name="T57" fmla="*/ 500 h 653"/>
              <a:gd name="T58" fmla="*/ 478 w 948"/>
              <a:gd name="T59" fmla="*/ 512 h 653"/>
              <a:gd name="T60" fmla="*/ 584 w 948"/>
              <a:gd name="T61" fmla="*/ 539 h 653"/>
              <a:gd name="T62" fmla="*/ 575 w 948"/>
              <a:gd name="T63" fmla="*/ 566 h 653"/>
              <a:gd name="T64" fmla="*/ 446 w 948"/>
              <a:gd name="T65" fmla="*/ 600 h 653"/>
              <a:gd name="T66" fmla="*/ 568 w 948"/>
              <a:gd name="T67" fmla="*/ 590 h 653"/>
              <a:gd name="T68" fmla="*/ 643 w 948"/>
              <a:gd name="T69" fmla="*/ 617 h 653"/>
              <a:gd name="T70" fmla="*/ 714 w 948"/>
              <a:gd name="T71" fmla="*/ 650 h 653"/>
              <a:gd name="T72" fmla="*/ 778 w 948"/>
              <a:gd name="T73" fmla="*/ 639 h 653"/>
              <a:gd name="T74" fmla="*/ 783 w 948"/>
              <a:gd name="T75" fmla="*/ 590 h 653"/>
              <a:gd name="T76" fmla="*/ 798 w 948"/>
              <a:gd name="T77" fmla="*/ 585 h 653"/>
              <a:gd name="T78" fmla="*/ 862 w 948"/>
              <a:gd name="T79" fmla="*/ 596 h 653"/>
              <a:gd name="T80" fmla="*/ 924 w 948"/>
              <a:gd name="T81" fmla="*/ 579 h 653"/>
              <a:gd name="T82" fmla="*/ 948 w 948"/>
              <a:gd name="T83" fmla="*/ 551 h 6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948" h="653">
                <a:moveTo>
                  <a:pt x="948" y="551"/>
                </a:moveTo>
                <a:lnTo>
                  <a:pt x="944" y="542"/>
                </a:lnTo>
                <a:lnTo>
                  <a:pt x="918" y="489"/>
                </a:lnTo>
                <a:lnTo>
                  <a:pt x="906" y="465"/>
                </a:lnTo>
                <a:lnTo>
                  <a:pt x="892" y="472"/>
                </a:lnTo>
                <a:lnTo>
                  <a:pt x="832" y="498"/>
                </a:lnTo>
                <a:lnTo>
                  <a:pt x="821" y="484"/>
                </a:lnTo>
                <a:lnTo>
                  <a:pt x="784" y="439"/>
                </a:lnTo>
                <a:lnTo>
                  <a:pt x="789" y="433"/>
                </a:lnTo>
                <a:lnTo>
                  <a:pt x="804" y="420"/>
                </a:lnTo>
                <a:lnTo>
                  <a:pt x="750" y="405"/>
                </a:lnTo>
                <a:lnTo>
                  <a:pt x="713" y="432"/>
                </a:lnTo>
                <a:lnTo>
                  <a:pt x="708" y="435"/>
                </a:lnTo>
                <a:lnTo>
                  <a:pt x="707" y="436"/>
                </a:lnTo>
                <a:lnTo>
                  <a:pt x="708" y="442"/>
                </a:lnTo>
                <a:lnTo>
                  <a:pt x="711" y="457"/>
                </a:lnTo>
                <a:lnTo>
                  <a:pt x="707" y="459"/>
                </a:lnTo>
                <a:lnTo>
                  <a:pt x="699" y="460"/>
                </a:lnTo>
                <a:lnTo>
                  <a:pt x="631" y="474"/>
                </a:lnTo>
                <a:lnTo>
                  <a:pt x="620" y="457"/>
                </a:lnTo>
                <a:lnTo>
                  <a:pt x="598" y="426"/>
                </a:lnTo>
                <a:lnTo>
                  <a:pt x="586" y="408"/>
                </a:lnTo>
                <a:lnTo>
                  <a:pt x="461" y="435"/>
                </a:lnTo>
                <a:lnTo>
                  <a:pt x="411" y="404"/>
                </a:lnTo>
                <a:lnTo>
                  <a:pt x="385" y="420"/>
                </a:lnTo>
                <a:lnTo>
                  <a:pt x="264" y="411"/>
                </a:lnTo>
                <a:lnTo>
                  <a:pt x="226" y="372"/>
                </a:lnTo>
                <a:lnTo>
                  <a:pt x="200" y="384"/>
                </a:lnTo>
                <a:lnTo>
                  <a:pt x="198" y="381"/>
                </a:lnTo>
                <a:lnTo>
                  <a:pt x="250" y="337"/>
                </a:lnTo>
                <a:lnTo>
                  <a:pt x="253" y="305"/>
                </a:lnTo>
                <a:lnTo>
                  <a:pt x="243" y="316"/>
                </a:lnTo>
                <a:lnTo>
                  <a:pt x="229" y="247"/>
                </a:lnTo>
                <a:lnTo>
                  <a:pt x="143" y="128"/>
                </a:lnTo>
                <a:lnTo>
                  <a:pt x="167" y="83"/>
                </a:lnTo>
                <a:lnTo>
                  <a:pt x="115" y="52"/>
                </a:lnTo>
                <a:lnTo>
                  <a:pt x="91" y="0"/>
                </a:lnTo>
                <a:lnTo>
                  <a:pt x="12" y="9"/>
                </a:lnTo>
                <a:lnTo>
                  <a:pt x="0" y="62"/>
                </a:lnTo>
                <a:lnTo>
                  <a:pt x="42" y="102"/>
                </a:lnTo>
                <a:lnTo>
                  <a:pt x="9" y="107"/>
                </a:lnTo>
                <a:lnTo>
                  <a:pt x="7" y="137"/>
                </a:lnTo>
                <a:lnTo>
                  <a:pt x="94" y="155"/>
                </a:lnTo>
                <a:lnTo>
                  <a:pt x="116" y="196"/>
                </a:lnTo>
                <a:lnTo>
                  <a:pt x="146" y="271"/>
                </a:lnTo>
                <a:lnTo>
                  <a:pt x="200" y="314"/>
                </a:lnTo>
                <a:lnTo>
                  <a:pt x="150" y="304"/>
                </a:lnTo>
                <a:lnTo>
                  <a:pt x="112" y="363"/>
                </a:lnTo>
                <a:lnTo>
                  <a:pt x="68" y="369"/>
                </a:lnTo>
                <a:lnTo>
                  <a:pt x="28" y="351"/>
                </a:lnTo>
                <a:lnTo>
                  <a:pt x="19" y="380"/>
                </a:lnTo>
                <a:lnTo>
                  <a:pt x="71" y="435"/>
                </a:lnTo>
                <a:lnTo>
                  <a:pt x="88" y="460"/>
                </a:lnTo>
                <a:lnTo>
                  <a:pt x="122" y="457"/>
                </a:lnTo>
                <a:lnTo>
                  <a:pt x="176" y="439"/>
                </a:lnTo>
                <a:lnTo>
                  <a:pt x="198" y="453"/>
                </a:lnTo>
                <a:lnTo>
                  <a:pt x="253" y="471"/>
                </a:lnTo>
                <a:lnTo>
                  <a:pt x="350" y="500"/>
                </a:lnTo>
                <a:lnTo>
                  <a:pt x="404" y="508"/>
                </a:lnTo>
                <a:lnTo>
                  <a:pt x="478" y="512"/>
                </a:lnTo>
                <a:lnTo>
                  <a:pt x="528" y="520"/>
                </a:lnTo>
                <a:lnTo>
                  <a:pt x="584" y="539"/>
                </a:lnTo>
                <a:lnTo>
                  <a:pt x="580" y="553"/>
                </a:lnTo>
                <a:lnTo>
                  <a:pt x="575" y="566"/>
                </a:lnTo>
                <a:lnTo>
                  <a:pt x="426" y="545"/>
                </a:lnTo>
                <a:lnTo>
                  <a:pt x="446" y="600"/>
                </a:lnTo>
                <a:lnTo>
                  <a:pt x="510" y="584"/>
                </a:lnTo>
                <a:lnTo>
                  <a:pt x="568" y="590"/>
                </a:lnTo>
                <a:lnTo>
                  <a:pt x="629" y="603"/>
                </a:lnTo>
                <a:lnTo>
                  <a:pt x="643" y="617"/>
                </a:lnTo>
                <a:lnTo>
                  <a:pt x="683" y="653"/>
                </a:lnTo>
                <a:lnTo>
                  <a:pt x="714" y="650"/>
                </a:lnTo>
                <a:lnTo>
                  <a:pt x="766" y="639"/>
                </a:lnTo>
                <a:lnTo>
                  <a:pt x="778" y="639"/>
                </a:lnTo>
                <a:lnTo>
                  <a:pt x="781" y="606"/>
                </a:lnTo>
                <a:lnTo>
                  <a:pt x="783" y="590"/>
                </a:lnTo>
                <a:lnTo>
                  <a:pt x="784" y="582"/>
                </a:lnTo>
                <a:lnTo>
                  <a:pt x="798" y="585"/>
                </a:lnTo>
                <a:lnTo>
                  <a:pt x="857" y="594"/>
                </a:lnTo>
                <a:lnTo>
                  <a:pt x="862" y="596"/>
                </a:lnTo>
                <a:lnTo>
                  <a:pt x="920" y="605"/>
                </a:lnTo>
                <a:lnTo>
                  <a:pt x="924" y="579"/>
                </a:lnTo>
                <a:lnTo>
                  <a:pt x="932" y="572"/>
                </a:lnTo>
                <a:lnTo>
                  <a:pt x="948" y="551"/>
                </a:lnTo>
                <a:lnTo>
                  <a:pt x="948" y="551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20"/>
          <p:cNvSpPr>
            <a:spLocks/>
          </p:cNvSpPr>
          <p:nvPr/>
        </p:nvSpPr>
        <p:spPr bwMode="auto">
          <a:xfrm>
            <a:off x="5975351" y="1836738"/>
            <a:ext cx="1330325" cy="1158875"/>
          </a:xfrm>
          <a:custGeom>
            <a:avLst/>
            <a:gdLst>
              <a:gd name="T0" fmla="*/ 783 w 838"/>
              <a:gd name="T1" fmla="*/ 548 h 730"/>
              <a:gd name="T2" fmla="*/ 695 w 838"/>
              <a:gd name="T3" fmla="*/ 475 h 730"/>
              <a:gd name="T4" fmla="*/ 625 w 838"/>
              <a:gd name="T5" fmla="*/ 456 h 730"/>
              <a:gd name="T6" fmla="*/ 538 w 838"/>
              <a:gd name="T7" fmla="*/ 322 h 730"/>
              <a:gd name="T8" fmla="*/ 513 w 838"/>
              <a:gd name="T9" fmla="*/ 226 h 730"/>
              <a:gd name="T10" fmla="*/ 511 w 838"/>
              <a:gd name="T11" fmla="*/ 63 h 730"/>
              <a:gd name="T12" fmla="*/ 371 w 838"/>
              <a:gd name="T13" fmla="*/ 109 h 730"/>
              <a:gd name="T14" fmla="*/ 328 w 838"/>
              <a:gd name="T15" fmla="*/ 155 h 730"/>
              <a:gd name="T16" fmla="*/ 219 w 838"/>
              <a:gd name="T17" fmla="*/ 237 h 730"/>
              <a:gd name="T18" fmla="*/ 130 w 838"/>
              <a:gd name="T19" fmla="*/ 326 h 730"/>
              <a:gd name="T20" fmla="*/ 66 w 838"/>
              <a:gd name="T21" fmla="*/ 379 h 730"/>
              <a:gd name="T22" fmla="*/ 92 w 838"/>
              <a:gd name="T23" fmla="*/ 475 h 730"/>
              <a:gd name="T24" fmla="*/ 0 w 838"/>
              <a:gd name="T25" fmla="*/ 492 h 730"/>
              <a:gd name="T26" fmla="*/ 66 w 838"/>
              <a:gd name="T27" fmla="*/ 641 h 730"/>
              <a:gd name="T28" fmla="*/ 136 w 838"/>
              <a:gd name="T29" fmla="*/ 675 h 730"/>
              <a:gd name="T30" fmla="*/ 194 w 838"/>
              <a:gd name="T31" fmla="*/ 617 h 730"/>
              <a:gd name="T32" fmla="*/ 177 w 838"/>
              <a:gd name="T33" fmla="*/ 538 h 730"/>
              <a:gd name="T34" fmla="*/ 212 w 838"/>
              <a:gd name="T35" fmla="*/ 525 h 730"/>
              <a:gd name="T36" fmla="*/ 201 w 838"/>
              <a:gd name="T37" fmla="*/ 480 h 730"/>
              <a:gd name="T38" fmla="*/ 192 w 838"/>
              <a:gd name="T39" fmla="*/ 431 h 730"/>
              <a:gd name="T40" fmla="*/ 240 w 838"/>
              <a:gd name="T41" fmla="*/ 393 h 730"/>
              <a:gd name="T42" fmla="*/ 245 w 838"/>
              <a:gd name="T43" fmla="*/ 465 h 730"/>
              <a:gd name="T44" fmla="*/ 289 w 838"/>
              <a:gd name="T45" fmla="*/ 423 h 730"/>
              <a:gd name="T46" fmla="*/ 318 w 838"/>
              <a:gd name="T47" fmla="*/ 367 h 730"/>
              <a:gd name="T48" fmla="*/ 382 w 838"/>
              <a:gd name="T49" fmla="*/ 246 h 730"/>
              <a:gd name="T50" fmla="*/ 407 w 838"/>
              <a:gd name="T51" fmla="*/ 271 h 730"/>
              <a:gd name="T52" fmla="*/ 334 w 838"/>
              <a:gd name="T53" fmla="*/ 425 h 730"/>
              <a:gd name="T54" fmla="*/ 277 w 838"/>
              <a:gd name="T55" fmla="*/ 480 h 730"/>
              <a:gd name="T56" fmla="*/ 245 w 838"/>
              <a:gd name="T57" fmla="*/ 522 h 730"/>
              <a:gd name="T58" fmla="*/ 304 w 838"/>
              <a:gd name="T59" fmla="*/ 557 h 730"/>
              <a:gd name="T60" fmla="*/ 330 w 838"/>
              <a:gd name="T61" fmla="*/ 595 h 730"/>
              <a:gd name="T62" fmla="*/ 400 w 838"/>
              <a:gd name="T63" fmla="*/ 595 h 730"/>
              <a:gd name="T64" fmla="*/ 462 w 838"/>
              <a:gd name="T65" fmla="*/ 629 h 730"/>
              <a:gd name="T66" fmla="*/ 576 w 838"/>
              <a:gd name="T67" fmla="*/ 601 h 730"/>
              <a:gd name="T68" fmla="*/ 634 w 838"/>
              <a:gd name="T69" fmla="*/ 548 h 730"/>
              <a:gd name="T70" fmla="*/ 683 w 838"/>
              <a:gd name="T71" fmla="*/ 501 h 730"/>
              <a:gd name="T72" fmla="*/ 662 w 838"/>
              <a:gd name="T73" fmla="*/ 545 h 730"/>
              <a:gd name="T74" fmla="*/ 637 w 838"/>
              <a:gd name="T75" fmla="*/ 589 h 730"/>
              <a:gd name="T76" fmla="*/ 631 w 838"/>
              <a:gd name="T77" fmla="*/ 613 h 730"/>
              <a:gd name="T78" fmla="*/ 538 w 838"/>
              <a:gd name="T79" fmla="*/ 668 h 730"/>
              <a:gd name="T80" fmla="*/ 483 w 838"/>
              <a:gd name="T81" fmla="*/ 678 h 730"/>
              <a:gd name="T82" fmla="*/ 525 w 838"/>
              <a:gd name="T83" fmla="*/ 730 h 730"/>
              <a:gd name="T84" fmla="*/ 587 w 838"/>
              <a:gd name="T85" fmla="*/ 687 h 730"/>
              <a:gd name="T86" fmla="*/ 665 w 838"/>
              <a:gd name="T87" fmla="*/ 678 h 730"/>
              <a:gd name="T88" fmla="*/ 722 w 838"/>
              <a:gd name="T89" fmla="*/ 650 h 730"/>
              <a:gd name="T90" fmla="*/ 789 w 838"/>
              <a:gd name="T91" fmla="*/ 680 h 730"/>
              <a:gd name="T92" fmla="*/ 838 w 838"/>
              <a:gd name="T93" fmla="*/ 663 h 7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838" h="730">
                <a:moveTo>
                  <a:pt x="831" y="657"/>
                </a:moveTo>
                <a:lnTo>
                  <a:pt x="813" y="654"/>
                </a:lnTo>
                <a:lnTo>
                  <a:pt x="783" y="548"/>
                </a:lnTo>
                <a:lnTo>
                  <a:pt x="722" y="483"/>
                </a:lnTo>
                <a:lnTo>
                  <a:pt x="695" y="499"/>
                </a:lnTo>
                <a:lnTo>
                  <a:pt x="695" y="475"/>
                </a:lnTo>
                <a:lnTo>
                  <a:pt x="681" y="472"/>
                </a:lnTo>
                <a:lnTo>
                  <a:pt x="638" y="461"/>
                </a:lnTo>
                <a:lnTo>
                  <a:pt x="625" y="456"/>
                </a:lnTo>
                <a:lnTo>
                  <a:pt x="586" y="361"/>
                </a:lnTo>
                <a:lnTo>
                  <a:pt x="552" y="334"/>
                </a:lnTo>
                <a:lnTo>
                  <a:pt x="538" y="322"/>
                </a:lnTo>
                <a:lnTo>
                  <a:pt x="553" y="267"/>
                </a:lnTo>
                <a:lnTo>
                  <a:pt x="491" y="250"/>
                </a:lnTo>
                <a:lnTo>
                  <a:pt x="513" y="226"/>
                </a:lnTo>
                <a:lnTo>
                  <a:pt x="523" y="145"/>
                </a:lnTo>
                <a:lnTo>
                  <a:pt x="516" y="91"/>
                </a:lnTo>
                <a:lnTo>
                  <a:pt x="511" y="63"/>
                </a:lnTo>
                <a:lnTo>
                  <a:pt x="477" y="42"/>
                </a:lnTo>
                <a:lnTo>
                  <a:pt x="474" y="0"/>
                </a:lnTo>
                <a:lnTo>
                  <a:pt x="371" y="109"/>
                </a:lnTo>
                <a:lnTo>
                  <a:pt x="362" y="119"/>
                </a:lnTo>
                <a:lnTo>
                  <a:pt x="353" y="128"/>
                </a:lnTo>
                <a:lnTo>
                  <a:pt x="328" y="155"/>
                </a:lnTo>
                <a:lnTo>
                  <a:pt x="261" y="197"/>
                </a:lnTo>
                <a:lnTo>
                  <a:pt x="233" y="226"/>
                </a:lnTo>
                <a:lnTo>
                  <a:pt x="219" y="237"/>
                </a:lnTo>
                <a:lnTo>
                  <a:pt x="134" y="319"/>
                </a:lnTo>
                <a:lnTo>
                  <a:pt x="133" y="320"/>
                </a:lnTo>
                <a:lnTo>
                  <a:pt x="130" y="326"/>
                </a:lnTo>
                <a:lnTo>
                  <a:pt x="125" y="349"/>
                </a:lnTo>
                <a:lnTo>
                  <a:pt x="125" y="350"/>
                </a:lnTo>
                <a:lnTo>
                  <a:pt x="66" y="379"/>
                </a:lnTo>
                <a:lnTo>
                  <a:pt x="66" y="413"/>
                </a:lnTo>
                <a:lnTo>
                  <a:pt x="110" y="456"/>
                </a:lnTo>
                <a:lnTo>
                  <a:pt x="92" y="475"/>
                </a:lnTo>
                <a:lnTo>
                  <a:pt x="37" y="465"/>
                </a:lnTo>
                <a:lnTo>
                  <a:pt x="3" y="469"/>
                </a:lnTo>
                <a:lnTo>
                  <a:pt x="0" y="492"/>
                </a:lnTo>
                <a:lnTo>
                  <a:pt x="133" y="560"/>
                </a:lnTo>
                <a:lnTo>
                  <a:pt x="79" y="607"/>
                </a:lnTo>
                <a:lnTo>
                  <a:pt x="66" y="641"/>
                </a:lnTo>
                <a:lnTo>
                  <a:pt x="54" y="656"/>
                </a:lnTo>
                <a:lnTo>
                  <a:pt x="70" y="669"/>
                </a:lnTo>
                <a:lnTo>
                  <a:pt x="136" y="675"/>
                </a:lnTo>
                <a:lnTo>
                  <a:pt x="136" y="650"/>
                </a:lnTo>
                <a:lnTo>
                  <a:pt x="192" y="638"/>
                </a:lnTo>
                <a:lnTo>
                  <a:pt x="194" y="617"/>
                </a:lnTo>
                <a:lnTo>
                  <a:pt x="197" y="599"/>
                </a:lnTo>
                <a:lnTo>
                  <a:pt x="203" y="544"/>
                </a:lnTo>
                <a:lnTo>
                  <a:pt x="177" y="538"/>
                </a:lnTo>
                <a:lnTo>
                  <a:pt x="176" y="537"/>
                </a:lnTo>
                <a:lnTo>
                  <a:pt x="171" y="505"/>
                </a:lnTo>
                <a:lnTo>
                  <a:pt x="212" y="525"/>
                </a:lnTo>
                <a:lnTo>
                  <a:pt x="212" y="522"/>
                </a:lnTo>
                <a:lnTo>
                  <a:pt x="210" y="520"/>
                </a:lnTo>
                <a:lnTo>
                  <a:pt x="201" y="480"/>
                </a:lnTo>
                <a:lnTo>
                  <a:pt x="200" y="469"/>
                </a:lnTo>
                <a:lnTo>
                  <a:pt x="194" y="443"/>
                </a:lnTo>
                <a:lnTo>
                  <a:pt x="192" y="431"/>
                </a:lnTo>
                <a:lnTo>
                  <a:pt x="215" y="434"/>
                </a:lnTo>
                <a:lnTo>
                  <a:pt x="219" y="404"/>
                </a:lnTo>
                <a:lnTo>
                  <a:pt x="240" y="393"/>
                </a:lnTo>
                <a:lnTo>
                  <a:pt x="242" y="393"/>
                </a:lnTo>
                <a:lnTo>
                  <a:pt x="242" y="422"/>
                </a:lnTo>
                <a:lnTo>
                  <a:pt x="245" y="465"/>
                </a:lnTo>
                <a:lnTo>
                  <a:pt x="264" y="450"/>
                </a:lnTo>
                <a:lnTo>
                  <a:pt x="279" y="434"/>
                </a:lnTo>
                <a:lnTo>
                  <a:pt x="289" y="423"/>
                </a:lnTo>
                <a:lnTo>
                  <a:pt x="297" y="417"/>
                </a:lnTo>
                <a:lnTo>
                  <a:pt x="316" y="368"/>
                </a:lnTo>
                <a:lnTo>
                  <a:pt x="318" y="367"/>
                </a:lnTo>
                <a:lnTo>
                  <a:pt x="358" y="329"/>
                </a:lnTo>
                <a:lnTo>
                  <a:pt x="368" y="295"/>
                </a:lnTo>
                <a:lnTo>
                  <a:pt x="382" y="246"/>
                </a:lnTo>
                <a:lnTo>
                  <a:pt x="416" y="226"/>
                </a:lnTo>
                <a:lnTo>
                  <a:pt x="413" y="234"/>
                </a:lnTo>
                <a:lnTo>
                  <a:pt x="407" y="271"/>
                </a:lnTo>
                <a:lnTo>
                  <a:pt x="401" y="285"/>
                </a:lnTo>
                <a:lnTo>
                  <a:pt x="368" y="356"/>
                </a:lnTo>
                <a:lnTo>
                  <a:pt x="334" y="425"/>
                </a:lnTo>
                <a:lnTo>
                  <a:pt x="327" y="443"/>
                </a:lnTo>
                <a:lnTo>
                  <a:pt x="309" y="456"/>
                </a:lnTo>
                <a:lnTo>
                  <a:pt x="277" y="480"/>
                </a:lnTo>
                <a:lnTo>
                  <a:pt x="261" y="492"/>
                </a:lnTo>
                <a:lnTo>
                  <a:pt x="242" y="514"/>
                </a:lnTo>
                <a:lnTo>
                  <a:pt x="245" y="522"/>
                </a:lnTo>
                <a:lnTo>
                  <a:pt x="255" y="535"/>
                </a:lnTo>
                <a:lnTo>
                  <a:pt x="256" y="537"/>
                </a:lnTo>
                <a:lnTo>
                  <a:pt x="304" y="557"/>
                </a:lnTo>
                <a:lnTo>
                  <a:pt x="313" y="571"/>
                </a:lnTo>
                <a:lnTo>
                  <a:pt x="325" y="587"/>
                </a:lnTo>
                <a:lnTo>
                  <a:pt x="330" y="595"/>
                </a:lnTo>
                <a:lnTo>
                  <a:pt x="346" y="595"/>
                </a:lnTo>
                <a:lnTo>
                  <a:pt x="398" y="593"/>
                </a:lnTo>
                <a:lnTo>
                  <a:pt x="400" y="595"/>
                </a:lnTo>
                <a:lnTo>
                  <a:pt x="447" y="620"/>
                </a:lnTo>
                <a:lnTo>
                  <a:pt x="453" y="624"/>
                </a:lnTo>
                <a:lnTo>
                  <a:pt x="462" y="629"/>
                </a:lnTo>
                <a:lnTo>
                  <a:pt x="505" y="651"/>
                </a:lnTo>
                <a:lnTo>
                  <a:pt x="541" y="638"/>
                </a:lnTo>
                <a:lnTo>
                  <a:pt x="576" y="601"/>
                </a:lnTo>
                <a:lnTo>
                  <a:pt x="608" y="575"/>
                </a:lnTo>
                <a:lnTo>
                  <a:pt x="610" y="572"/>
                </a:lnTo>
                <a:lnTo>
                  <a:pt x="634" y="548"/>
                </a:lnTo>
                <a:lnTo>
                  <a:pt x="638" y="543"/>
                </a:lnTo>
                <a:lnTo>
                  <a:pt x="647" y="528"/>
                </a:lnTo>
                <a:lnTo>
                  <a:pt x="683" y="501"/>
                </a:lnTo>
                <a:lnTo>
                  <a:pt x="684" y="516"/>
                </a:lnTo>
                <a:lnTo>
                  <a:pt x="686" y="526"/>
                </a:lnTo>
                <a:lnTo>
                  <a:pt x="662" y="545"/>
                </a:lnTo>
                <a:lnTo>
                  <a:pt x="650" y="565"/>
                </a:lnTo>
                <a:lnTo>
                  <a:pt x="643" y="575"/>
                </a:lnTo>
                <a:lnTo>
                  <a:pt x="637" y="589"/>
                </a:lnTo>
                <a:lnTo>
                  <a:pt x="671" y="605"/>
                </a:lnTo>
                <a:lnTo>
                  <a:pt x="659" y="607"/>
                </a:lnTo>
                <a:lnTo>
                  <a:pt x="631" y="613"/>
                </a:lnTo>
                <a:lnTo>
                  <a:pt x="602" y="616"/>
                </a:lnTo>
                <a:lnTo>
                  <a:pt x="561" y="653"/>
                </a:lnTo>
                <a:lnTo>
                  <a:pt x="538" y="668"/>
                </a:lnTo>
                <a:lnTo>
                  <a:pt x="528" y="677"/>
                </a:lnTo>
                <a:lnTo>
                  <a:pt x="489" y="677"/>
                </a:lnTo>
                <a:lnTo>
                  <a:pt x="483" y="678"/>
                </a:lnTo>
                <a:lnTo>
                  <a:pt x="489" y="717"/>
                </a:lnTo>
                <a:lnTo>
                  <a:pt x="514" y="727"/>
                </a:lnTo>
                <a:lnTo>
                  <a:pt x="525" y="730"/>
                </a:lnTo>
                <a:lnTo>
                  <a:pt x="558" y="704"/>
                </a:lnTo>
                <a:lnTo>
                  <a:pt x="565" y="701"/>
                </a:lnTo>
                <a:lnTo>
                  <a:pt x="587" y="687"/>
                </a:lnTo>
                <a:lnTo>
                  <a:pt x="596" y="690"/>
                </a:lnTo>
                <a:lnTo>
                  <a:pt x="653" y="698"/>
                </a:lnTo>
                <a:lnTo>
                  <a:pt x="665" y="678"/>
                </a:lnTo>
                <a:lnTo>
                  <a:pt x="690" y="654"/>
                </a:lnTo>
                <a:lnTo>
                  <a:pt x="717" y="647"/>
                </a:lnTo>
                <a:lnTo>
                  <a:pt x="722" y="650"/>
                </a:lnTo>
                <a:lnTo>
                  <a:pt x="757" y="680"/>
                </a:lnTo>
                <a:lnTo>
                  <a:pt x="766" y="687"/>
                </a:lnTo>
                <a:lnTo>
                  <a:pt x="789" y="680"/>
                </a:lnTo>
                <a:lnTo>
                  <a:pt x="804" y="675"/>
                </a:lnTo>
                <a:lnTo>
                  <a:pt x="825" y="668"/>
                </a:lnTo>
                <a:lnTo>
                  <a:pt x="838" y="663"/>
                </a:lnTo>
                <a:lnTo>
                  <a:pt x="831" y="657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" name="Freeform 21"/>
          <p:cNvSpPr>
            <a:spLocks/>
          </p:cNvSpPr>
          <p:nvPr/>
        </p:nvSpPr>
        <p:spPr bwMode="auto">
          <a:xfrm>
            <a:off x="6727826" y="1211263"/>
            <a:ext cx="1758950" cy="1668463"/>
          </a:xfrm>
          <a:custGeom>
            <a:avLst/>
            <a:gdLst>
              <a:gd name="T0" fmla="*/ 864 w 1108"/>
              <a:gd name="T1" fmla="*/ 717 h 1051"/>
              <a:gd name="T2" fmla="*/ 832 w 1108"/>
              <a:gd name="T3" fmla="*/ 702 h 1051"/>
              <a:gd name="T4" fmla="*/ 773 w 1108"/>
              <a:gd name="T5" fmla="*/ 658 h 1051"/>
              <a:gd name="T6" fmla="*/ 685 w 1108"/>
              <a:gd name="T7" fmla="*/ 691 h 1051"/>
              <a:gd name="T8" fmla="*/ 574 w 1108"/>
              <a:gd name="T9" fmla="*/ 694 h 1051"/>
              <a:gd name="T10" fmla="*/ 559 w 1108"/>
              <a:gd name="T11" fmla="*/ 855 h 1051"/>
              <a:gd name="T12" fmla="*/ 477 w 1108"/>
              <a:gd name="T13" fmla="*/ 860 h 1051"/>
              <a:gd name="T14" fmla="*/ 406 w 1108"/>
              <a:gd name="T15" fmla="*/ 980 h 1051"/>
              <a:gd name="T16" fmla="*/ 365 w 1108"/>
              <a:gd name="T17" fmla="*/ 1004 h 1051"/>
              <a:gd name="T18" fmla="*/ 328 w 1108"/>
              <a:gd name="T19" fmla="*/ 863 h 1051"/>
              <a:gd name="T20" fmla="*/ 407 w 1108"/>
              <a:gd name="T21" fmla="*/ 767 h 1051"/>
              <a:gd name="T22" fmla="*/ 485 w 1108"/>
              <a:gd name="T23" fmla="*/ 702 h 1051"/>
              <a:gd name="T24" fmla="*/ 577 w 1108"/>
              <a:gd name="T25" fmla="*/ 595 h 1051"/>
              <a:gd name="T26" fmla="*/ 501 w 1108"/>
              <a:gd name="T27" fmla="*/ 626 h 1051"/>
              <a:gd name="T28" fmla="*/ 446 w 1108"/>
              <a:gd name="T29" fmla="*/ 647 h 1051"/>
              <a:gd name="T30" fmla="*/ 392 w 1108"/>
              <a:gd name="T31" fmla="*/ 720 h 1051"/>
              <a:gd name="T32" fmla="*/ 373 w 1108"/>
              <a:gd name="T33" fmla="*/ 731 h 1051"/>
              <a:gd name="T34" fmla="*/ 327 w 1108"/>
              <a:gd name="T35" fmla="*/ 701 h 1051"/>
              <a:gd name="T36" fmla="*/ 322 w 1108"/>
              <a:gd name="T37" fmla="*/ 735 h 1051"/>
              <a:gd name="T38" fmla="*/ 355 w 1108"/>
              <a:gd name="T39" fmla="*/ 767 h 1051"/>
              <a:gd name="T40" fmla="*/ 282 w 1108"/>
              <a:gd name="T41" fmla="*/ 855 h 1051"/>
              <a:gd name="T42" fmla="*/ 331 w 1108"/>
              <a:gd name="T43" fmla="*/ 992 h 1051"/>
              <a:gd name="T44" fmla="*/ 351 w 1108"/>
              <a:gd name="T45" fmla="*/ 1044 h 1051"/>
              <a:gd name="T46" fmla="*/ 309 w 1108"/>
              <a:gd name="T47" fmla="*/ 942 h 1051"/>
              <a:gd name="T48" fmla="*/ 221 w 1108"/>
              <a:gd name="T49" fmla="*/ 869 h 1051"/>
              <a:gd name="T50" fmla="*/ 151 w 1108"/>
              <a:gd name="T51" fmla="*/ 850 h 1051"/>
              <a:gd name="T52" fmla="*/ 64 w 1108"/>
              <a:gd name="T53" fmla="*/ 716 h 1051"/>
              <a:gd name="T54" fmla="*/ 39 w 1108"/>
              <a:gd name="T55" fmla="*/ 620 h 1051"/>
              <a:gd name="T56" fmla="*/ 37 w 1108"/>
              <a:gd name="T57" fmla="*/ 457 h 1051"/>
              <a:gd name="T58" fmla="*/ 42 w 1108"/>
              <a:gd name="T59" fmla="*/ 337 h 1051"/>
              <a:gd name="T60" fmla="*/ 477 w 1108"/>
              <a:gd name="T61" fmla="*/ 12 h 1051"/>
              <a:gd name="T62" fmla="*/ 495 w 1108"/>
              <a:gd name="T63" fmla="*/ 3 h 1051"/>
              <a:gd name="T64" fmla="*/ 504 w 1108"/>
              <a:gd name="T65" fmla="*/ 5 h 1051"/>
              <a:gd name="T66" fmla="*/ 641 w 1108"/>
              <a:gd name="T67" fmla="*/ 200 h 1051"/>
              <a:gd name="T68" fmla="*/ 734 w 1108"/>
              <a:gd name="T69" fmla="*/ 190 h 1051"/>
              <a:gd name="T70" fmla="*/ 822 w 1108"/>
              <a:gd name="T71" fmla="*/ 240 h 1051"/>
              <a:gd name="T72" fmla="*/ 843 w 1108"/>
              <a:gd name="T73" fmla="*/ 266 h 1051"/>
              <a:gd name="T74" fmla="*/ 834 w 1108"/>
              <a:gd name="T75" fmla="*/ 319 h 1051"/>
              <a:gd name="T76" fmla="*/ 832 w 1108"/>
              <a:gd name="T77" fmla="*/ 439 h 1051"/>
              <a:gd name="T78" fmla="*/ 880 w 1108"/>
              <a:gd name="T79" fmla="*/ 534 h 1051"/>
              <a:gd name="T80" fmla="*/ 980 w 1108"/>
              <a:gd name="T81" fmla="*/ 574 h 1051"/>
              <a:gd name="T82" fmla="*/ 1028 w 1108"/>
              <a:gd name="T83" fmla="*/ 549 h 1051"/>
              <a:gd name="T84" fmla="*/ 1108 w 1108"/>
              <a:gd name="T85" fmla="*/ 701 h 1051"/>
              <a:gd name="T86" fmla="*/ 1008 w 1108"/>
              <a:gd name="T87" fmla="*/ 717 h 10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108" h="1051">
                <a:moveTo>
                  <a:pt x="975" y="734"/>
                </a:moveTo>
                <a:lnTo>
                  <a:pt x="946" y="731"/>
                </a:lnTo>
                <a:lnTo>
                  <a:pt x="864" y="717"/>
                </a:lnTo>
                <a:lnTo>
                  <a:pt x="852" y="717"/>
                </a:lnTo>
                <a:lnTo>
                  <a:pt x="837" y="705"/>
                </a:lnTo>
                <a:lnTo>
                  <a:pt x="832" y="702"/>
                </a:lnTo>
                <a:lnTo>
                  <a:pt x="819" y="692"/>
                </a:lnTo>
                <a:lnTo>
                  <a:pt x="807" y="683"/>
                </a:lnTo>
                <a:lnTo>
                  <a:pt x="773" y="658"/>
                </a:lnTo>
                <a:lnTo>
                  <a:pt x="710" y="698"/>
                </a:lnTo>
                <a:lnTo>
                  <a:pt x="692" y="694"/>
                </a:lnTo>
                <a:lnTo>
                  <a:pt x="685" y="691"/>
                </a:lnTo>
                <a:lnTo>
                  <a:pt x="676" y="688"/>
                </a:lnTo>
                <a:lnTo>
                  <a:pt x="600" y="670"/>
                </a:lnTo>
                <a:lnTo>
                  <a:pt x="574" y="694"/>
                </a:lnTo>
                <a:lnTo>
                  <a:pt x="603" y="762"/>
                </a:lnTo>
                <a:lnTo>
                  <a:pt x="550" y="828"/>
                </a:lnTo>
                <a:lnTo>
                  <a:pt x="559" y="855"/>
                </a:lnTo>
                <a:lnTo>
                  <a:pt x="540" y="865"/>
                </a:lnTo>
                <a:lnTo>
                  <a:pt x="476" y="834"/>
                </a:lnTo>
                <a:lnTo>
                  <a:pt x="477" y="860"/>
                </a:lnTo>
                <a:lnTo>
                  <a:pt x="430" y="893"/>
                </a:lnTo>
                <a:lnTo>
                  <a:pt x="403" y="954"/>
                </a:lnTo>
                <a:lnTo>
                  <a:pt x="406" y="980"/>
                </a:lnTo>
                <a:lnTo>
                  <a:pt x="407" y="999"/>
                </a:lnTo>
                <a:lnTo>
                  <a:pt x="380" y="1013"/>
                </a:lnTo>
                <a:lnTo>
                  <a:pt x="365" y="1004"/>
                </a:lnTo>
                <a:lnTo>
                  <a:pt x="374" y="914"/>
                </a:lnTo>
                <a:lnTo>
                  <a:pt x="333" y="869"/>
                </a:lnTo>
                <a:lnTo>
                  <a:pt x="328" y="863"/>
                </a:lnTo>
                <a:lnTo>
                  <a:pt x="374" y="828"/>
                </a:lnTo>
                <a:lnTo>
                  <a:pt x="391" y="816"/>
                </a:lnTo>
                <a:lnTo>
                  <a:pt x="407" y="767"/>
                </a:lnTo>
                <a:lnTo>
                  <a:pt x="437" y="720"/>
                </a:lnTo>
                <a:lnTo>
                  <a:pt x="479" y="705"/>
                </a:lnTo>
                <a:lnTo>
                  <a:pt x="485" y="702"/>
                </a:lnTo>
                <a:lnTo>
                  <a:pt x="504" y="664"/>
                </a:lnTo>
                <a:lnTo>
                  <a:pt x="555" y="623"/>
                </a:lnTo>
                <a:lnTo>
                  <a:pt x="577" y="595"/>
                </a:lnTo>
                <a:lnTo>
                  <a:pt x="579" y="594"/>
                </a:lnTo>
                <a:lnTo>
                  <a:pt x="567" y="580"/>
                </a:lnTo>
                <a:lnTo>
                  <a:pt x="501" y="626"/>
                </a:lnTo>
                <a:lnTo>
                  <a:pt x="477" y="635"/>
                </a:lnTo>
                <a:lnTo>
                  <a:pt x="455" y="644"/>
                </a:lnTo>
                <a:lnTo>
                  <a:pt x="446" y="647"/>
                </a:lnTo>
                <a:lnTo>
                  <a:pt x="445" y="671"/>
                </a:lnTo>
                <a:lnTo>
                  <a:pt x="442" y="692"/>
                </a:lnTo>
                <a:lnTo>
                  <a:pt x="392" y="720"/>
                </a:lnTo>
                <a:lnTo>
                  <a:pt x="388" y="722"/>
                </a:lnTo>
                <a:lnTo>
                  <a:pt x="383" y="725"/>
                </a:lnTo>
                <a:lnTo>
                  <a:pt x="373" y="731"/>
                </a:lnTo>
                <a:lnTo>
                  <a:pt x="354" y="717"/>
                </a:lnTo>
                <a:lnTo>
                  <a:pt x="348" y="716"/>
                </a:lnTo>
                <a:lnTo>
                  <a:pt x="327" y="701"/>
                </a:lnTo>
                <a:lnTo>
                  <a:pt x="325" y="708"/>
                </a:lnTo>
                <a:lnTo>
                  <a:pt x="325" y="713"/>
                </a:lnTo>
                <a:lnTo>
                  <a:pt x="322" y="735"/>
                </a:lnTo>
                <a:lnTo>
                  <a:pt x="325" y="738"/>
                </a:lnTo>
                <a:lnTo>
                  <a:pt x="331" y="744"/>
                </a:lnTo>
                <a:lnTo>
                  <a:pt x="355" y="767"/>
                </a:lnTo>
                <a:lnTo>
                  <a:pt x="346" y="808"/>
                </a:lnTo>
                <a:lnTo>
                  <a:pt x="286" y="843"/>
                </a:lnTo>
                <a:lnTo>
                  <a:pt x="282" y="855"/>
                </a:lnTo>
                <a:lnTo>
                  <a:pt x="280" y="866"/>
                </a:lnTo>
                <a:lnTo>
                  <a:pt x="327" y="922"/>
                </a:lnTo>
                <a:lnTo>
                  <a:pt x="331" y="992"/>
                </a:lnTo>
                <a:lnTo>
                  <a:pt x="333" y="1007"/>
                </a:lnTo>
                <a:lnTo>
                  <a:pt x="339" y="1033"/>
                </a:lnTo>
                <a:lnTo>
                  <a:pt x="351" y="1044"/>
                </a:lnTo>
                <a:lnTo>
                  <a:pt x="357" y="1051"/>
                </a:lnTo>
                <a:lnTo>
                  <a:pt x="339" y="1048"/>
                </a:lnTo>
                <a:lnTo>
                  <a:pt x="309" y="942"/>
                </a:lnTo>
                <a:lnTo>
                  <a:pt x="248" y="877"/>
                </a:lnTo>
                <a:lnTo>
                  <a:pt x="221" y="893"/>
                </a:lnTo>
                <a:lnTo>
                  <a:pt x="221" y="869"/>
                </a:lnTo>
                <a:lnTo>
                  <a:pt x="207" y="866"/>
                </a:lnTo>
                <a:lnTo>
                  <a:pt x="164" y="855"/>
                </a:lnTo>
                <a:lnTo>
                  <a:pt x="151" y="850"/>
                </a:lnTo>
                <a:lnTo>
                  <a:pt x="112" y="755"/>
                </a:lnTo>
                <a:lnTo>
                  <a:pt x="78" y="728"/>
                </a:lnTo>
                <a:lnTo>
                  <a:pt x="64" y="716"/>
                </a:lnTo>
                <a:lnTo>
                  <a:pt x="79" y="661"/>
                </a:lnTo>
                <a:lnTo>
                  <a:pt x="17" y="644"/>
                </a:lnTo>
                <a:lnTo>
                  <a:pt x="39" y="620"/>
                </a:lnTo>
                <a:lnTo>
                  <a:pt x="49" y="539"/>
                </a:lnTo>
                <a:lnTo>
                  <a:pt x="42" y="485"/>
                </a:lnTo>
                <a:lnTo>
                  <a:pt x="37" y="457"/>
                </a:lnTo>
                <a:lnTo>
                  <a:pt x="3" y="436"/>
                </a:lnTo>
                <a:lnTo>
                  <a:pt x="0" y="394"/>
                </a:lnTo>
                <a:lnTo>
                  <a:pt x="42" y="337"/>
                </a:lnTo>
                <a:lnTo>
                  <a:pt x="190" y="248"/>
                </a:lnTo>
                <a:lnTo>
                  <a:pt x="352" y="73"/>
                </a:lnTo>
                <a:lnTo>
                  <a:pt x="477" y="12"/>
                </a:lnTo>
                <a:lnTo>
                  <a:pt x="485" y="8"/>
                </a:lnTo>
                <a:lnTo>
                  <a:pt x="488" y="6"/>
                </a:lnTo>
                <a:lnTo>
                  <a:pt x="495" y="3"/>
                </a:lnTo>
                <a:lnTo>
                  <a:pt x="501" y="0"/>
                </a:lnTo>
                <a:lnTo>
                  <a:pt x="503" y="0"/>
                </a:lnTo>
                <a:lnTo>
                  <a:pt x="504" y="5"/>
                </a:lnTo>
                <a:lnTo>
                  <a:pt x="559" y="160"/>
                </a:lnTo>
                <a:lnTo>
                  <a:pt x="552" y="212"/>
                </a:lnTo>
                <a:lnTo>
                  <a:pt x="641" y="200"/>
                </a:lnTo>
                <a:lnTo>
                  <a:pt x="702" y="193"/>
                </a:lnTo>
                <a:lnTo>
                  <a:pt x="710" y="193"/>
                </a:lnTo>
                <a:lnTo>
                  <a:pt x="734" y="190"/>
                </a:lnTo>
                <a:lnTo>
                  <a:pt x="793" y="224"/>
                </a:lnTo>
                <a:lnTo>
                  <a:pt x="795" y="224"/>
                </a:lnTo>
                <a:lnTo>
                  <a:pt x="822" y="240"/>
                </a:lnTo>
                <a:lnTo>
                  <a:pt x="834" y="246"/>
                </a:lnTo>
                <a:lnTo>
                  <a:pt x="844" y="254"/>
                </a:lnTo>
                <a:lnTo>
                  <a:pt x="843" y="266"/>
                </a:lnTo>
                <a:lnTo>
                  <a:pt x="841" y="272"/>
                </a:lnTo>
                <a:lnTo>
                  <a:pt x="835" y="312"/>
                </a:lnTo>
                <a:lnTo>
                  <a:pt x="834" y="319"/>
                </a:lnTo>
                <a:lnTo>
                  <a:pt x="822" y="375"/>
                </a:lnTo>
                <a:lnTo>
                  <a:pt x="831" y="425"/>
                </a:lnTo>
                <a:lnTo>
                  <a:pt x="832" y="439"/>
                </a:lnTo>
                <a:lnTo>
                  <a:pt x="846" y="515"/>
                </a:lnTo>
                <a:lnTo>
                  <a:pt x="849" y="516"/>
                </a:lnTo>
                <a:lnTo>
                  <a:pt x="880" y="534"/>
                </a:lnTo>
                <a:lnTo>
                  <a:pt x="941" y="567"/>
                </a:lnTo>
                <a:lnTo>
                  <a:pt x="966" y="580"/>
                </a:lnTo>
                <a:lnTo>
                  <a:pt x="980" y="574"/>
                </a:lnTo>
                <a:lnTo>
                  <a:pt x="1001" y="564"/>
                </a:lnTo>
                <a:lnTo>
                  <a:pt x="1005" y="561"/>
                </a:lnTo>
                <a:lnTo>
                  <a:pt x="1028" y="549"/>
                </a:lnTo>
                <a:lnTo>
                  <a:pt x="1075" y="576"/>
                </a:lnTo>
                <a:lnTo>
                  <a:pt x="1077" y="576"/>
                </a:lnTo>
                <a:lnTo>
                  <a:pt x="1108" y="701"/>
                </a:lnTo>
                <a:lnTo>
                  <a:pt x="1092" y="716"/>
                </a:lnTo>
                <a:lnTo>
                  <a:pt x="1069" y="737"/>
                </a:lnTo>
                <a:lnTo>
                  <a:pt x="1008" y="717"/>
                </a:lnTo>
                <a:lnTo>
                  <a:pt x="975" y="734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22"/>
          <p:cNvSpPr>
            <a:spLocks noEditPoints="1"/>
          </p:cNvSpPr>
          <p:nvPr/>
        </p:nvSpPr>
        <p:spPr bwMode="auto">
          <a:xfrm>
            <a:off x="4460876" y="390526"/>
            <a:ext cx="1000125" cy="1392238"/>
          </a:xfrm>
          <a:custGeom>
            <a:avLst/>
            <a:gdLst>
              <a:gd name="T0" fmla="*/ 38 w 630"/>
              <a:gd name="T1" fmla="*/ 577 h 877"/>
              <a:gd name="T2" fmla="*/ 50 w 630"/>
              <a:gd name="T3" fmla="*/ 488 h 877"/>
              <a:gd name="T4" fmla="*/ 0 w 630"/>
              <a:gd name="T5" fmla="*/ 577 h 877"/>
              <a:gd name="T6" fmla="*/ 574 w 630"/>
              <a:gd name="T7" fmla="*/ 726 h 877"/>
              <a:gd name="T8" fmla="*/ 630 w 630"/>
              <a:gd name="T9" fmla="*/ 614 h 877"/>
              <a:gd name="T10" fmla="*/ 608 w 630"/>
              <a:gd name="T11" fmla="*/ 558 h 877"/>
              <a:gd name="T12" fmla="*/ 560 w 630"/>
              <a:gd name="T13" fmla="*/ 495 h 877"/>
              <a:gd name="T14" fmla="*/ 548 w 630"/>
              <a:gd name="T15" fmla="*/ 485 h 877"/>
              <a:gd name="T16" fmla="*/ 434 w 630"/>
              <a:gd name="T17" fmla="*/ 504 h 877"/>
              <a:gd name="T18" fmla="*/ 337 w 630"/>
              <a:gd name="T19" fmla="*/ 525 h 877"/>
              <a:gd name="T20" fmla="*/ 268 w 630"/>
              <a:gd name="T21" fmla="*/ 602 h 877"/>
              <a:gd name="T22" fmla="*/ 220 w 630"/>
              <a:gd name="T23" fmla="*/ 583 h 877"/>
              <a:gd name="T24" fmla="*/ 131 w 630"/>
              <a:gd name="T25" fmla="*/ 543 h 877"/>
              <a:gd name="T26" fmla="*/ 107 w 630"/>
              <a:gd name="T27" fmla="*/ 555 h 877"/>
              <a:gd name="T28" fmla="*/ 126 w 630"/>
              <a:gd name="T29" fmla="*/ 599 h 877"/>
              <a:gd name="T30" fmla="*/ 202 w 630"/>
              <a:gd name="T31" fmla="*/ 613 h 877"/>
              <a:gd name="T32" fmla="*/ 323 w 630"/>
              <a:gd name="T33" fmla="*/ 620 h 877"/>
              <a:gd name="T34" fmla="*/ 381 w 630"/>
              <a:gd name="T35" fmla="*/ 643 h 877"/>
              <a:gd name="T36" fmla="*/ 369 w 630"/>
              <a:gd name="T37" fmla="*/ 672 h 877"/>
              <a:gd name="T38" fmla="*/ 305 w 630"/>
              <a:gd name="T39" fmla="*/ 669 h 877"/>
              <a:gd name="T40" fmla="*/ 210 w 630"/>
              <a:gd name="T41" fmla="*/ 663 h 877"/>
              <a:gd name="T42" fmla="*/ 91 w 630"/>
              <a:gd name="T43" fmla="*/ 684 h 877"/>
              <a:gd name="T44" fmla="*/ 98 w 630"/>
              <a:gd name="T45" fmla="*/ 717 h 877"/>
              <a:gd name="T46" fmla="*/ 284 w 630"/>
              <a:gd name="T47" fmla="*/ 695 h 877"/>
              <a:gd name="T48" fmla="*/ 389 w 630"/>
              <a:gd name="T49" fmla="*/ 707 h 877"/>
              <a:gd name="T50" fmla="*/ 259 w 630"/>
              <a:gd name="T51" fmla="*/ 725 h 877"/>
              <a:gd name="T52" fmla="*/ 320 w 630"/>
              <a:gd name="T53" fmla="*/ 774 h 877"/>
              <a:gd name="T54" fmla="*/ 281 w 630"/>
              <a:gd name="T55" fmla="*/ 801 h 877"/>
              <a:gd name="T56" fmla="*/ 217 w 630"/>
              <a:gd name="T57" fmla="*/ 793 h 877"/>
              <a:gd name="T58" fmla="*/ 210 w 630"/>
              <a:gd name="T59" fmla="*/ 830 h 877"/>
              <a:gd name="T60" fmla="*/ 246 w 630"/>
              <a:gd name="T61" fmla="*/ 847 h 877"/>
              <a:gd name="T62" fmla="*/ 267 w 630"/>
              <a:gd name="T63" fmla="*/ 850 h 877"/>
              <a:gd name="T64" fmla="*/ 493 w 630"/>
              <a:gd name="T65" fmla="*/ 877 h 877"/>
              <a:gd name="T66" fmla="*/ 517 w 630"/>
              <a:gd name="T67" fmla="*/ 865 h 877"/>
              <a:gd name="T68" fmla="*/ 529 w 630"/>
              <a:gd name="T69" fmla="*/ 829 h 877"/>
              <a:gd name="T70" fmla="*/ 590 w 630"/>
              <a:gd name="T71" fmla="*/ 817 h 877"/>
              <a:gd name="T72" fmla="*/ 627 w 630"/>
              <a:gd name="T73" fmla="*/ 811 h 877"/>
              <a:gd name="T74" fmla="*/ 620 w 630"/>
              <a:gd name="T75" fmla="*/ 777 h 877"/>
              <a:gd name="T76" fmla="*/ 207 w 630"/>
              <a:gd name="T77" fmla="*/ 113 h 877"/>
              <a:gd name="T78" fmla="*/ 185 w 630"/>
              <a:gd name="T79" fmla="*/ 143 h 877"/>
              <a:gd name="T80" fmla="*/ 220 w 630"/>
              <a:gd name="T81" fmla="*/ 186 h 877"/>
              <a:gd name="T82" fmla="*/ 250 w 630"/>
              <a:gd name="T83" fmla="*/ 172 h 877"/>
              <a:gd name="T84" fmla="*/ 268 w 630"/>
              <a:gd name="T85" fmla="*/ 154 h 877"/>
              <a:gd name="T86" fmla="*/ 296 w 630"/>
              <a:gd name="T87" fmla="*/ 33 h 877"/>
              <a:gd name="T88" fmla="*/ 237 w 630"/>
              <a:gd name="T89" fmla="*/ 8 h 877"/>
              <a:gd name="T90" fmla="*/ 173 w 630"/>
              <a:gd name="T91" fmla="*/ 58 h 877"/>
              <a:gd name="T92" fmla="*/ 207 w 630"/>
              <a:gd name="T93" fmla="*/ 113 h 877"/>
              <a:gd name="T94" fmla="*/ 292 w 630"/>
              <a:gd name="T95" fmla="*/ 213 h 877"/>
              <a:gd name="T96" fmla="*/ 384 w 630"/>
              <a:gd name="T97" fmla="*/ 221 h 877"/>
              <a:gd name="T98" fmla="*/ 378 w 630"/>
              <a:gd name="T99" fmla="*/ 192 h 877"/>
              <a:gd name="T100" fmla="*/ 334 w 630"/>
              <a:gd name="T101" fmla="*/ 109 h 877"/>
              <a:gd name="T102" fmla="*/ 289 w 630"/>
              <a:gd name="T103" fmla="*/ 178 h 8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630" h="877">
                <a:moveTo>
                  <a:pt x="0" y="577"/>
                </a:moveTo>
                <a:lnTo>
                  <a:pt x="38" y="577"/>
                </a:lnTo>
                <a:lnTo>
                  <a:pt x="41" y="568"/>
                </a:lnTo>
                <a:lnTo>
                  <a:pt x="50" y="488"/>
                </a:lnTo>
                <a:lnTo>
                  <a:pt x="3" y="508"/>
                </a:lnTo>
                <a:lnTo>
                  <a:pt x="0" y="577"/>
                </a:lnTo>
                <a:close/>
                <a:moveTo>
                  <a:pt x="583" y="766"/>
                </a:moveTo>
                <a:lnTo>
                  <a:pt x="574" y="726"/>
                </a:lnTo>
                <a:lnTo>
                  <a:pt x="598" y="680"/>
                </a:lnTo>
                <a:lnTo>
                  <a:pt x="630" y="614"/>
                </a:lnTo>
                <a:lnTo>
                  <a:pt x="610" y="561"/>
                </a:lnTo>
                <a:lnTo>
                  <a:pt x="608" y="558"/>
                </a:lnTo>
                <a:lnTo>
                  <a:pt x="596" y="525"/>
                </a:lnTo>
                <a:lnTo>
                  <a:pt x="560" y="495"/>
                </a:lnTo>
                <a:lnTo>
                  <a:pt x="556" y="492"/>
                </a:lnTo>
                <a:lnTo>
                  <a:pt x="548" y="485"/>
                </a:lnTo>
                <a:lnTo>
                  <a:pt x="502" y="492"/>
                </a:lnTo>
                <a:lnTo>
                  <a:pt x="434" y="504"/>
                </a:lnTo>
                <a:lnTo>
                  <a:pt x="398" y="544"/>
                </a:lnTo>
                <a:lnTo>
                  <a:pt x="337" y="525"/>
                </a:lnTo>
                <a:lnTo>
                  <a:pt x="355" y="587"/>
                </a:lnTo>
                <a:lnTo>
                  <a:pt x="268" y="602"/>
                </a:lnTo>
                <a:lnTo>
                  <a:pt x="225" y="562"/>
                </a:lnTo>
                <a:lnTo>
                  <a:pt x="220" y="583"/>
                </a:lnTo>
                <a:lnTo>
                  <a:pt x="176" y="577"/>
                </a:lnTo>
                <a:lnTo>
                  <a:pt x="131" y="543"/>
                </a:lnTo>
                <a:lnTo>
                  <a:pt x="116" y="532"/>
                </a:lnTo>
                <a:lnTo>
                  <a:pt x="107" y="555"/>
                </a:lnTo>
                <a:lnTo>
                  <a:pt x="110" y="589"/>
                </a:lnTo>
                <a:lnTo>
                  <a:pt x="126" y="599"/>
                </a:lnTo>
                <a:lnTo>
                  <a:pt x="150" y="613"/>
                </a:lnTo>
                <a:lnTo>
                  <a:pt x="202" y="613"/>
                </a:lnTo>
                <a:lnTo>
                  <a:pt x="270" y="613"/>
                </a:lnTo>
                <a:lnTo>
                  <a:pt x="323" y="620"/>
                </a:lnTo>
                <a:lnTo>
                  <a:pt x="325" y="620"/>
                </a:lnTo>
                <a:lnTo>
                  <a:pt x="381" y="643"/>
                </a:lnTo>
                <a:lnTo>
                  <a:pt x="383" y="655"/>
                </a:lnTo>
                <a:lnTo>
                  <a:pt x="369" y="672"/>
                </a:lnTo>
                <a:lnTo>
                  <a:pt x="346" y="672"/>
                </a:lnTo>
                <a:lnTo>
                  <a:pt x="305" y="669"/>
                </a:lnTo>
                <a:lnTo>
                  <a:pt x="249" y="662"/>
                </a:lnTo>
                <a:lnTo>
                  <a:pt x="210" y="663"/>
                </a:lnTo>
                <a:lnTo>
                  <a:pt x="117" y="665"/>
                </a:lnTo>
                <a:lnTo>
                  <a:pt x="91" y="684"/>
                </a:lnTo>
                <a:lnTo>
                  <a:pt x="83" y="707"/>
                </a:lnTo>
                <a:lnTo>
                  <a:pt x="98" y="717"/>
                </a:lnTo>
                <a:lnTo>
                  <a:pt x="213" y="692"/>
                </a:lnTo>
                <a:lnTo>
                  <a:pt x="284" y="695"/>
                </a:lnTo>
                <a:lnTo>
                  <a:pt x="331" y="704"/>
                </a:lnTo>
                <a:lnTo>
                  <a:pt x="389" y="707"/>
                </a:lnTo>
                <a:lnTo>
                  <a:pt x="369" y="738"/>
                </a:lnTo>
                <a:lnTo>
                  <a:pt x="259" y="725"/>
                </a:lnTo>
                <a:lnTo>
                  <a:pt x="284" y="744"/>
                </a:lnTo>
                <a:lnTo>
                  <a:pt x="320" y="774"/>
                </a:lnTo>
                <a:lnTo>
                  <a:pt x="311" y="795"/>
                </a:lnTo>
                <a:lnTo>
                  <a:pt x="281" y="801"/>
                </a:lnTo>
                <a:lnTo>
                  <a:pt x="225" y="766"/>
                </a:lnTo>
                <a:lnTo>
                  <a:pt x="217" y="793"/>
                </a:lnTo>
                <a:lnTo>
                  <a:pt x="214" y="804"/>
                </a:lnTo>
                <a:lnTo>
                  <a:pt x="210" y="830"/>
                </a:lnTo>
                <a:lnTo>
                  <a:pt x="222" y="836"/>
                </a:lnTo>
                <a:lnTo>
                  <a:pt x="246" y="847"/>
                </a:lnTo>
                <a:lnTo>
                  <a:pt x="265" y="854"/>
                </a:lnTo>
                <a:lnTo>
                  <a:pt x="267" y="850"/>
                </a:lnTo>
                <a:lnTo>
                  <a:pt x="462" y="872"/>
                </a:lnTo>
                <a:lnTo>
                  <a:pt x="493" y="877"/>
                </a:lnTo>
                <a:lnTo>
                  <a:pt x="502" y="872"/>
                </a:lnTo>
                <a:lnTo>
                  <a:pt x="517" y="865"/>
                </a:lnTo>
                <a:lnTo>
                  <a:pt x="516" y="832"/>
                </a:lnTo>
                <a:lnTo>
                  <a:pt x="529" y="829"/>
                </a:lnTo>
                <a:lnTo>
                  <a:pt x="581" y="818"/>
                </a:lnTo>
                <a:lnTo>
                  <a:pt x="590" y="817"/>
                </a:lnTo>
                <a:lnTo>
                  <a:pt x="626" y="811"/>
                </a:lnTo>
                <a:lnTo>
                  <a:pt x="627" y="811"/>
                </a:lnTo>
                <a:lnTo>
                  <a:pt x="627" y="810"/>
                </a:lnTo>
                <a:lnTo>
                  <a:pt x="620" y="777"/>
                </a:lnTo>
                <a:lnTo>
                  <a:pt x="583" y="766"/>
                </a:lnTo>
                <a:close/>
                <a:moveTo>
                  <a:pt x="207" y="113"/>
                </a:moveTo>
                <a:lnTo>
                  <a:pt x="191" y="127"/>
                </a:lnTo>
                <a:lnTo>
                  <a:pt x="185" y="143"/>
                </a:lnTo>
                <a:lnTo>
                  <a:pt x="199" y="167"/>
                </a:lnTo>
                <a:lnTo>
                  <a:pt x="220" y="186"/>
                </a:lnTo>
                <a:lnTo>
                  <a:pt x="240" y="189"/>
                </a:lnTo>
                <a:lnTo>
                  <a:pt x="250" y="172"/>
                </a:lnTo>
                <a:lnTo>
                  <a:pt x="255" y="167"/>
                </a:lnTo>
                <a:lnTo>
                  <a:pt x="268" y="154"/>
                </a:lnTo>
                <a:lnTo>
                  <a:pt x="296" y="96"/>
                </a:lnTo>
                <a:lnTo>
                  <a:pt x="296" y="33"/>
                </a:lnTo>
                <a:lnTo>
                  <a:pt x="258" y="46"/>
                </a:lnTo>
                <a:lnTo>
                  <a:pt x="237" y="8"/>
                </a:lnTo>
                <a:lnTo>
                  <a:pt x="195" y="0"/>
                </a:lnTo>
                <a:lnTo>
                  <a:pt x="173" y="58"/>
                </a:lnTo>
                <a:lnTo>
                  <a:pt x="214" y="63"/>
                </a:lnTo>
                <a:lnTo>
                  <a:pt x="207" y="113"/>
                </a:lnTo>
                <a:close/>
                <a:moveTo>
                  <a:pt x="289" y="185"/>
                </a:moveTo>
                <a:lnTo>
                  <a:pt x="292" y="213"/>
                </a:lnTo>
                <a:lnTo>
                  <a:pt x="332" y="213"/>
                </a:lnTo>
                <a:lnTo>
                  <a:pt x="384" y="221"/>
                </a:lnTo>
                <a:lnTo>
                  <a:pt x="395" y="219"/>
                </a:lnTo>
                <a:lnTo>
                  <a:pt x="378" y="192"/>
                </a:lnTo>
                <a:lnTo>
                  <a:pt x="326" y="139"/>
                </a:lnTo>
                <a:lnTo>
                  <a:pt x="334" y="109"/>
                </a:lnTo>
                <a:lnTo>
                  <a:pt x="334" y="109"/>
                </a:lnTo>
                <a:lnTo>
                  <a:pt x="289" y="178"/>
                </a:lnTo>
                <a:lnTo>
                  <a:pt x="289" y="185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Freeform 23"/>
          <p:cNvSpPr>
            <a:spLocks/>
          </p:cNvSpPr>
          <p:nvPr/>
        </p:nvSpPr>
        <p:spPr bwMode="auto">
          <a:xfrm>
            <a:off x="4521201" y="695326"/>
            <a:ext cx="461963" cy="334963"/>
          </a:xfrm>
          <a:custGeom>
            <a:avLst/>
            <a:gdLst>
              <a:gd name="T0" fmla="*/ 291 w 291"/>
              <a:gd name="T1" fmla="*/ 99 h 211"/>
              <a:gd name="T2" fmla="*/ 291 w 291"/>
              <a:gd name="T3" fmla="*/ 149 h 211"/>
              <a:gd name="T4" fmla="*/ 202 w 291"/>
              <a:gd name="T5" fmla="*/ 145 h 211"/>
              <a:gd name="T6" fmla="*/ 79 w 291"/>
              <a:gd name="T7" fmla="*/ 211 h 211"/>
              <a:gd name="T8" fmla="*/ 79 w 291"/>
              <a:gd name="T9" fmla="*/ 208 h 211"/>
              <a:gd name="T10" fmla="*/ 47 w 291"/>
              <a:gd name="T11" fmla="*/ 152 h 211"/>
              <a:gd name="T12" fmla="*/ 97 w 291"/>
              <a:gd name="T13" fmla="*/ 118 h 211"/>
              <a:gd name="T14" fmla="*/ 0 w 291"/>
              <a:gd name="T15" fmla="*/ 67 h 211"/>
              <a:gd name="T16" fmla="*/ 63 w 291"/>
              <a:gd name="T17" fmla="*/ 51 h 211"/>
              <a:gd name="T18" fmla="*/ 47 w 291"/>
              <a:gd name="T19" fmla="*/ 17 h 211"/>
              <a:gd name="T20" fmla="*/ 88 w 291"/>
              <a:gd name="T21" fmla="*/ 0 h 211"/>
              <a:gd name="T22" fmla="*/ 185 w 291"/>
              <a:gd name="T23" fmla="*/ 81 h 211"/>
              <a:gd name="T24" fmla="*/ 291 w 291"/>
              <a:gd name="T25" fmla="*/ 99 h 2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1" h="211">
                <a:moveTo>
                  <a:pt x="291" y="99"/>
                </a:moveTo>
                <a:lnTo>
                  <a:pt x="291" y="149"/>
                </a:lnTo>
                <a:lnTo>
                  <a:pt x="202" y="145"/>
                </a:lnTo>
                <a:lnTo>
                  <a:pt x="79" y="211"/>
                </a:lnTo>
                <a:lnTo>
                  <a:pt x="79" y="208"/>
                </a:lnTo>
                <a:lnTo>
                  <a:pt x="47" y="152"/>
                </a:lnTo>
                <a:lnTo>
                  <a:pt x="97" y="118"/>
                </a:lnTo>
                <a:lnTo>
                  <a:pt x="0" y="67"/>
                </a:lnTo>
                <a:lnTo>
                  <a:pt x="63" y="51"/>
                </a:lnTo>
                <a:lnTo>
                  <a:pt x="47" y="17"/>
                </a:lnTo>
                <a:lnTo>
                  <a:pt x="88" y="0"/>
                </a:lnTo>
                <a:lnTo>
                  <a:pt x="185" y="81"/>
                </a:lnTo>
                <a:lnTo>
                  <a:pt x="291" y="99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24"/>
          <p:cNvSpPr>
            <a:spLocks/>
          </p:cNvSpPr>
          <p:nvPr/>
        </p:nvSpPr>
        <p:spPr bwMode="auto">
          <a:xfrm>
            <a:off x="4024313" y="5783263"/>
            <a:ext cx="350838" cy="722313"/>
          </a:xfrm>
          <a:custGeom>
            <a:avLst/>
            <a:gdLst>
              <a:gd name="T0" fmla="*/ 194 w 221"/>
              <a:gd name="T1" fmla="*/ 184 h 455"/>
              <a:gd name="T2" fmla="*/ 194 w 221"/>
              <a:gd name="T3" fmla="*/ 212 h 455"/>
              <a:gd name="T4" fmla="*/ 221 w 221"/>
              <a:gd name="T5" fmla="*/ 282 h 455"/>
              <a:gd name="T6" fmla="*/ 200 w 221"/>
              <a:gd name="T7" fmla="*/ 312 h 455"/>
              <a:gd name="T8" fmla="*/ 149 w 221"/>
              <a:gd name="T9" fmla="*/ 328 h 455"/>
              <a:gd name="T10" fmla="*/ 149 w 221"/>
              <a:gd name="T11" fmla="*/ 321 h 455"/>
              <a:gd name="T12" fmla="*/ 152 w 221"/>
              <a:gd name="T13" fmla="*/ 269 h 455"/>
              <a:gd name="T14" fmla="*/ 140 w 221"/>
              <a:gd name="T15" fmla="*/ 196 h 455"/>
              <a:gd name="T16" fmla="*/ 81 w 221"/>
              <a:gd name="T17" fmla="*/ 312 h 455"/>
              <a:gd name="T18" fmla="*/ 72 w 221"/>
              <a:gd name="T19" fmla="*/ 397 h 455"/>
              <a:gd name="T20" fmla="*/ 67 w 221"/>
              <a:gd name="T21" fmla="*/ 439 h 455"/>
              <a:gd name="T22" fmla="*/ 30 w 221"/>
              <a:gd name="T23" fmla="*/ 455 h 455"/>
              <a:gd name="T24" fmla="*/ 32 w 221"/>
              <a:gd name="T25" fmla="*/ 366 h 455"/>
              <a:gd name="T26" fmla="*/ 32 w 221"/>
              <a:gd name="T27" fmla="*/ 358 h 455"/>
              <a:gd name="T28" fmla="*/ 33 w 221"/>
              <a:gd name="T29" fmla="*/ 239 h 455"/>
              <a:gd name="T30" fmla="*/ 81 w 221"/>
              <a:gd name="T31" fmla="*/ 213 h 455"/>
              <a:gd name="T32" fmla="*/ 47 w 221"/>
              <a:gd name="T33" fmla="*/ 163 h 455"/>
              <a:gd name="T34" fmla="*/ 0 w 221"/>
              <a:gd name="T35" fmla="*/ 152 h 455"/>
              <a:gd name="T36" fmla="*/ 6 w 221"/>
              <a:gd name="T37" fmla="*/ 0 h 455"/>
              <a:gd name="T38" fmla="*/ 97 w 221"/>
              <a:gd name="T39" fmla="*/ 0 h 455"/>
              <a:gd name="T40" fmla="*/ 139 w 221"/>
              <a:gd name="T41" fmla="*/ 51 h 455"/>
              <a:gd name="T42" fmla="*/ 143 w 221"/>
              <a:gd name="T43" fmla="*/ 79 h 455"/>
              <a:gd name="T44" fmla="*/ 175 w 221"/>
              <a:gd name="T45" fmla="*/ 123 h 455"/>
              <a:gd name="T46" fmla="*/ 178 w 221"/>
              <a:gd name="T47" fmla="*/ 164 h 455"/>
              <a:gd name="T48" fmla="*/ 194 w 221"/>
              <a:gd name="T49" fmla="*/ 184 h 4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21" h="455">
                <a:moveTo>
                  <a:pt x="194" y="184"/>
                </a:moveTo>
                <a:lnTo>
                  <a:pt x="194" y="212"/>
                </a:lnTo>
                <a:lnTo>
                  <a:pt x="221" y="282"/>
                </a:lnTo>
                <a:lnTo>
                  <a:pt x="200" y="312"/>
                </a:lnTo>
                <a:lnTo>
                  <a:pt x="149" y="328"/>
                </a:lnTo>
                <a:lnTo>
                  <a:pt x="149" y="321"/>
                </a:lnTo>
                <a:lnTo>
                  <a:pt x="152" y="269"/>
                </a:lnTo>
                <a:lnTo>
                  <a:pt x="140" y="196"/>
                </a:lnTo>
                <a:lnTo>
                  <a:pt x="81" y="312"/>
                </a:lnTo>
                <a:lnTo>
                  <a:pt x="72" y="397"/>
                </a:lnTo>
                <a:lnTo>
                  <a:pt x="67" y="439"/>
                </a:lnTo>
                <a:lnTo>
                  <a:pt x="30" y="455"/>
                </a:lnTo>
                <a:lnTo>
                  <a:pt x="32" y="366"/>
                </a:lnTo>
                <a:lnTo>
                  <a:pt x="32" y="358"/>
                </a:lnTo>
                <a:lnTo>
                  <a:pt x="33" y="239"/>
                </a:lnTo>
                <a:lnTo>
                  <a:pt x="81" y="213"/>
                </a:lnTo>
                <a:lnTo>
                  <a:pt x="47" y="163"/>
                </a:lnTo>
                <a:lnTo>
                  <a:pt x="0" y="152"/>
                </a:lnTo>
                <a:lnTo>
                  <a:pt x="6" y="0"/>
                </a:lnTo>
                <a:lnTo>
                  <a:pt x="97" y="0"/>
                </a:lnTo>
                <a:lnTo>
                  <a:pt x="139" y="51"/>
                </a:lnTo>
                <a:lnTo>
                  <a:pt x="143" y="79"/>
                </a:lnTo>
                <a:lnTo>
                  <a:pt x="175" y="123"/>
                </a:lnTo>
                <a:lnTo>
                  <a:pt x="178" y="164"/>
                </a:lnTo>
                <a:lnTo>
                  <a:pt x="194" y="184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" name="Freeform 25"/>
          <p:cNvSpPr>
            <a:spLocks noEditPoints="1"/>
          </p:cNvSpPr>
          <p:nvPr/>
        </p:nvSpPr>
        <p:spPr bwMode="auto">
          <a:xfrm>
            <a:off x="4327526" y="5719763"/>
            <a:ext cx="379413" cy="419100"/>
          </a:xfrm>
          <a:custGeom>
            <a:avLst/>
            <a:gdLst>
              <a:gd name="T0" fmla="*/ 224 w 239"/>
              <a:gd name="T1" fmla="*/ 146 h 264"/>
              <a:gd name="T2" fmla="*/ 209 w 239"/>
              <a:gd name="T3" fmla="*/ 172 h 264"/>
              <a:gd name="T4" fmla="*/ 200 w 239"/>
              <a:gd name="T5" fmla="*/ 167 h 264"/>
              <a:gd name="T6" fmla="*/ 193 w 239"/>
              <a:gd name="T7" fmla="*/ 142 h 264"/>
              <a:gd name="T8" fmla="*/ 188 w 239"/>
              <a:gd name="T9" fmla="*/ 90 h 264"/>
              <a:gd name="T10" fmla="*/ 213 w 239"/>
              <a:gd name="T11" fmla="*/ 75 h 264"/>
              <a:gd name="T12" fmla="*/ 230 w 239"/>
              <a:gd name="T13" fmla="*/ 88 h 264"/>
              <a:gd name="T14" fmla="*/ 239 w 239"/>
              <a:gd name="T15" fmla="*/ 115 h 264"/>
              <a:gd name="T16" fmla="*/ 224 w 239"/>
              <a:gd name="T17" fmla="*/ 134 h 264"/>
              <a:gd name="T18" fmla="*/ 224 w 239"/>
              <a:gd name="T19" fmla="*/ 146 h 264"/>
              <a:gd name="T20" fmla="*/ 209 w 239"/>
              <a:gd name="T21" fmla="*/ 54 h 264"/>
              <a:gd name="T22" fmla="*/ 215 w 239"/>
              <a:gd name="T23" fmla="*/ 60 h 264"/>
              <a:gd name="T24" fmla="*/ 207 w 239"/>
              <a:gd name="T25" fmla="*/ 55 h 264"/>
              <a:gd name="T26" fmla="*/ 209 w 239"/>
              <a:gd name="T27" fmla="*/ 54 h 264"/>
              <a:gd name="T28" fmla="*/ 102 w 239"/>
              <a:gd name="T29" fmla="*/ 255 h 264"/>
              <a:gd name="T30" fmla="*/ 91 w 239"/>
              <a:gd name="T31" fmla="*/ 264 h 264"/>
              <a:gd name="T32" fmla="*/ 49 w 239"/>
              <a:gd name="T33" fmla="*/ 252 h 264"/>
              <a:gd name="T34" fmla="*/ 49 w 239"/>
              <a:gd name="T35" fmla="*/ 251 h 264"/>
              <a:gd name="T36" fmla="*/ 36 w 239"/>
              <a:gd name="T37" fmla="*/ 215 h 264"/>
              <a:gd name="T38" fmla="*/ 6 w 239"/>
              <a:gd name="T39" fmla="*/ 189 h 264"/>
              <a:gd name="T40" fmla="*/ 0 w 239"/>
              <a:gd name="T41" fmla="*/ 149 h 264"/>
              <a:gd name="T42" fmla="*/ 69 w 239"/>
              <a:gd name="T43" fmla="*/ 112 h 264"/>
              <a:gd name="T44" fmla="*/ 69 w 239"/>
              <a:gd name="T45" fmla="*/ 109 h 264"/>
              <a:gd name="T46" fmla="*/ 100 w 239"/>
              <a:gd name="T47" fmla="*/ 46 h 264"/>
              <a:gd name="T48" fmla="*/ 142 w 239"/>
              <a:gd name="T49" fmla="*/ 9 h 264"/>
              <a:gd name="T50" fmla="*/ 152 w 239"/>
              <a:gd name="T51" fmla="*/ 0 h 264"/>
              <a:gd name="T52" fmla="*/ 163 w 239"/>
              <a:gd name="T53" fmla="*/ 19 h 264"/>
              <a:gd name="T54" fmla="*/ 164 w 239"/>
              <a:gd name="T55" fmla="*/ 51 h 264"/>
              <a:gd name="T56" fmla="*/ 164 w 239"/>
              <a:gd name="T57" fmla="*/ 54 h 264"/>
              <a:gd name="T58" fmla="*/ 166 w 239"/>
              <a:gd name="T59" fmla="*/ 72 h 264"/>
              <a:gd name="T60" fmla="*/ 166 w 239"/>
              <a:gd name="T61" fmla="*/ 76 h 264"/>
              <a:gd name="T62" fmla="*/ 161 w 239"/>
              <a:gd name="T63" fmla="*/ 194 h 264"/>
              <a:gd name="T64" fmla="*/ 161 w 239"/>
              <a:gd name="T65" fmla="*/ 207 h 264"/>
              <a:gd name="T66" fmla="*/ 148 w 239"/>
              <a:gd name="T67" fmla="*/ 221 h 264"/>
              <a:gd name="T68" fmla="*/ 139 w 239"/>
              <a:gd name="T69" fmla="*/ 230 h 264"/>
              <a:gd name="T70" fmla="*/ 127 w 239"/>
              <a:gd name="T71" fmla="*/ 239 h 264"/>
              <a:gd name="T72" fmla="*/ 119 w 239"/>
              <a:gd name="T73" fmla="*/ 243 h 264"/>
              <a:gd name="T74" fmla="*/ 102 w 239"/>
              <a:gd name="T75" fmla="*/ 255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39" h="264">
                <a:moveTo>
                  <a:pt x="224" y="146"/>
                </a:moveTo>
                <a:lnTo>
                  <a:pt x="209" y="172"/>
                </a:lnTo>
                <a:lnTo>
                  <a:pt x="200" y="167"/>
                </a:lnTo>
                <a:lnTo>
                  <a:pt x="193" y="142"/>
                </a:lnTo>
                <a:lnTo>
                  <a:pt x="188" y="90"/>
                </a:lnTo>
                <a:lnTo>
                  <a:pt x="213" y="75"/>
                </a:lnTo>
                <a:lnTo>
                  <a:pt x="230" y="88"/>
                </a:lnTo>
                <a:lnTo>
                  <a:pt x="239" y="115"/>
                </a:lnTo>
                <a:lnTo>
                  <a:pt x="224" y="134"/>
                </a:lnTo>
                <a:lnTo>
                  <a:pt x="224" y="146"/>
                </a:lnTo>
                <a:close/>
                <a:moveTo>
                  <a:pt x="209" y="54"/>
                </a:moveTo>
                <a:lnTo>
                  <a:pt x="215" y="60"/>
                </a:lnTo>
                <a:lnTo>
                  <a:pt x="207" y="55"/>
                </a:lnTo>
                <a:lnTo>
                  <a:pt x="209" y="54"/>
                </a:lnTo>
                <a:close/>
                <a:moveTo>
                  <a:pt x="102" y="255"/>
                </a:moveTo>
                <a:lnTo>
                  <a:pt x="91" y="264"/>
                </a:lnTo>
                <a:lnTo>
                  <a:pt x="49" y="252"/>
                </a:lnTo>
                <a:lnTo>
                  <a:pt x="49" y="251"/>
                </a:lnTo>
                <a:lnTo>
                  <a:pt x="36" y="215"/>
                </a:lnTo>
                <a:lnTo>
                  <a:pt x="6" y="189"/>
                </a:lnTo>
                <a:lnTo>
                  <a:pt x="0" y="149"/>
                </a:lnTo>
                <a:lnTo>
                  <a:pt x="69" y="112"/>
                </a:lnTo>
                <a:lnTo>
                  <a:pt x="69" y="109"/>
                </a:lnTo>
                <a:lnTo>
                  <a:pt x="100" y="46"/>
                </a:lnTo>
                <a:lnTo>
                  <a:pt x="142" y="9"/>
                </a:lnTo>
                <a:lnTo>
                  <a:pt x="152" y="0"/>
                </a:lnTo>
                <a:lnTo>
                  <a:pt x="163" y="19"/>
                </a:lnTo>
                <a:lnTo>
                  <a:pt x="164" y="51"/>
                </a:lnTo>
                <a:lnTo>
                  <a:pt x="164" y="54"/>
                </a:lnTo>
                <a:lnTo>
                  <a:pt x="166" y="72"/>
                </a:lnTo>
                <a:lnTo>
                  <a:pt x="166" y="76"/>
                </a:lnTo>
                <a:lnTo>
                  <a:pt x="161" y="194"/>
                </a:lnTo>
                <a:lnTo>
                  <a:pt x="161" y="207"/>
                </a:lnTo>
                <a:lnTo>
                  <a:pt x="148" y="221"/>
                </a:lnTo>
                <a:lnTo>
                  <a:pt x="139" y="230"/>
                </a:lnTo>
                <a:lnTo>
                  <a:pt x="127" y="239"/>
                </a:lnTo>
                <a:lnTo>
                  <a:pt x="119" y="243"/>
                </a:lnTo>
                <a:lnTo>
                  <a:pt x="102" y="255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" name="Freeform 26"/>
          <p:cNvSpPr>
            <a:spLocks/>
          </p:cNvSpPr>
          <p:nvPr/>
        </p:nvSpPr>
        <p:spPr bwMode="auto">
          <a:xfrm>
            <a:off x="6429376" y="4330701"/>
            <a:ext cx="1111250" cy="1262063"/>
          </a:xfrm>
          <a:custGeom>
            <a:avLst/>
            <a:gdLst>
              <a:gd name="T0" fmla="*/ 700 w 700"/>
              <a:gd name="T1" fmla="*/ 152 h 795"/>
              <a:gd name="T2" fmla="*/ 652 w 700"/>
              <a:gd name="T3" fmla="*/ 309 h 795"/>
              <a:gd name="T4" fmla="*/ 649 w 700"/>
              <a:gd name="T5" fmla="*/ 318 h 795"/>
              <a:gd name="T6" fmla="*/ 621 w 700"/>
              <a:gd name="T7" fmla="*/ 474 h 795"/>
              <a:gd name="T8" fmla="*/ 615 w 700"/>
              <a:gd name="T9" fmla="*/ 504 h 795"/>
              <a:gd name="T10" fmla="*/ 556 w 700"/>
              <a:gd name="T11" fmla="*/ 577 h 795"/>
              <a:gd name="T12" fmla="*/ 522 w 700"/>
              <a:gd name="T13" fmla="*/ 681 h 795"/>
              <a:gd name="T14" fmla="*/ 434 w 700"/>
              <a:gd name="T15" fmla="*/ 795 h 795"/>
              <a:gd name="T16" fmla="*/ 348 w 700"/>
              <a:gd name="T17" fmla="*/ 744 h 795"/>
              <a:gd name="T18" fmla="*/ 233 w 700"/>
              <a:gd name="T19" fmla="*/ 716 h 795"/>
              <a:gd name="T20" fmla="*/ 246 w 700"/>
              <a:gd name="T21" fmla="*/ 622 h 795"/>
              <a:gd name="T22" fmla="*/ 202 w 700"/>
              <a:gd name="T23" fmla="*/ 575 h 795"/>
              <a:gd name="T24" fmla="*/ 212 w 700"/>
              <a:gd name="T25" fmla="*/ 513 h 795"/>
              <a:gd name="T26" fmla="*/ 273 w 700"/>
              <a:gd name="T27" fmla="*/ 534 h 795"/>
              <a:gd name="T28" fmla="*/ 275 w 700"/>
              <a:gd name="T29" fmla="*/ 505 h 795"/>
              <a:gd name="T30" fmla="*/ 196 w 700"/>
              <a:gd name="T31" fmla="*/ 458 h 795"/>
              <a:gd name="T32" fmla="*/ 178 w 700"/>
              <a:gd name="T33" fmla="*/ 407 h 795"/>
              <a:gd name="T34" fmla="*/ 187 w 700"/>
              <a:gd name="T35" fmla="*/ 371 h 795"/>
              <a:gd name="T36" fmla="*/ 191 w 700"/>
              <a:gd name="T37" fmla="*/ 361 h 795"/>
              <a:gd name="T38" fmla="*/ 151 w 700"/>
              <a:gd name="T39" fmla="*/ 359 h 795"/>
              <a:gd name="T40" fmla="*/ 85 w 700"/>
              <a:gd name="T41" fmla="*/ 356 h 795"/>
              <a:gd name="T42" fmla="*/ 99 w 700"/>
              <a:gd name="T43" fmla="*/ 332 h 795"/>
              <a:gd name="T44" fmla="*/ 140 w 700"/>
              <a:gd name="T45" fmla="*/ 265 h 795"/>
              <a:gd name="T46" fmla="*/ 47 w 700"/>
              <a:gd name="T47" fmla="*/ 245 h 795"/>
              <a:gd name="T48" fmla="*/ 32 w 700"/>
              <a:gd name="T49" fmla="*/ 192 h 795"/>
              <a:gd name="T50" fmla="*/ 27 w 700"/>
              <a:gd name="T51" fmla="*/ 191 h 795"/>
              <a:gd name="T52" fmla="*/ 0 w 700"/>
              <a:gd name="T53" fmla="*/ 177 h 795"/>
              <a:gd name="T54" fmla="*/ 2 w 700"/>
              <a:gd name="T55" fmla="*/ 170 h 795"/>
              <a:gd name="T56" fmla="*/ 8 w 700"/>
              <a:gd name="T57" fmla="*/ 146 h 795"/>
              <a:gd name="T58" fmla="*/ 39 w 700"/>
              <a:gd name="T59" fmla="*/ 152 h 795"/>
              <a:gd name="T60" fmla="*/ 48 w 700"/>
              <a:gd name="T61" fmla="*/ 151 h 795"/>
              <a:gd name="T62" fmla="*/ 117 w 700"/>
              <a:gd name="T63" fmla="*/ 145 h 795"/>
              <a:gd name="T64" fmla="*/ 151 w 700"/>
              <a:gd name="T65" fmla="*/ 158 h 795"/>
              <a:gd name="T66" fmla="*/ 167 w 700"/>
              <a:gd name="T67" fmla="*/ 180 h 795"/>
              <a:gd name="T68" fmla="*/ 169 w 700"/>
              <a:gd name="T69" fmla="*/ 182 h 795"/>
              <a:gd name="T70" fmla="*/ 200 w 700"/>
              <a:gd name="T71" fmla="*/ 163 h 795"/>
              <a:gd name="T72" fmla="*/ 228 w 700"/>
              <a:gd name="T73" fmla="*/ 148 h 795"/>
              <a:gd name="T74" fmla="*/ 216 w 700"/>
              <a:gd name="T75" fmla="*/ 130 h 795"/>
              <a:gd name="T76" fmla="*/ 200 w 700"/>
              <a:gd name="T77" fmla="*/ 130 h 795"/>
              <a:gd name="T78" fmla="*/ 179 w 700"/>
              <a:gd name="T79" fmla="*/ 128 h 795"/>
              <a:gd name="T80" fmla="*/ 133 w 700"/>
              <a:gd name="T81" fmla="*/ 112 h 795"/>
              <a:gd name="T82" fmla="*/ 102 w 700"/>
              <a:gd name="T83" fmla="*/ 113 h 795"/>
              <a:gd name="T84" fmla="*/ 152 w 700"/>
              <a:gd name="T85" fmla="*/ 81 h 795"/>
              <a:gd name="T86" fmla="*/ 163 w 700"/>
              <a:gd name="T87" fmla="*/ 81 h 795"/>
              <a:gd name="T88" fmla="*/ 299 w 700"/>
              <a:gd name="T89" fmla="*/ 82 h 795"/>
              <a:gd name="T90" fmla="*/ 319 w 700"/>
              <a:gd name="T91" fmla="*/ 5 h 795"/>
              <a:gd name="T92" fmla="*/ 364 w 700"/>
              <a:gd name="T93" fmla="*/ 0 h 795"/>
              <a:gd name="T94" fmla="*/ 385 w 700"/>
              <a:gd name="T95" fmla="*/ 16 h 795"/>
              <a:gd name="T96" fmla="*/ 483 w 700"/>
              <a:gd name="T97" fmla="*/ 87 h 795"/>
              <a:gd name="T98" fmla="*/ 539 w 700"/>
              <a:gd name="T99" fmla="*/ 104 h 795"/>
              <a:gd name="T100" fmla="*/ 700 w 700"/>
              <a:gd name="T101" fmla="*/ 152 h 7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700" h="795">
                <a:moveTo>
                  <a:pt x="700" y="152"/>
                </a:moveTo>
                <a:lnTo>
                  <a:pt x="652" y="309"/>
                </a:lnTo>
                <a:lnTo>
                  <a:pt x="649" y="318"/>
                </a:lnTo>
                <a:lnTo>
                  <a:pt x="621" y="474"/>
                </a:lnTo>
                <a:lnTo>
                  <a:pt x="615" y="504"/>
                </a:lnTo>
                <a:lnTo>
                  <a:pt x="556" y="577"/>
                </a:lnTo>
                <a:lnTo>
                  <a:pt x="522" y="681"/>
                </a:lnTo>
                <a:lnTo>
                  <a:pt x="434" y="795"/>
                </a:lnTo>
                <a:lnTo>
                  <a:pt x="348" y="744"/>
                </a:lnTo>
                <a:lnTo>
                  <a:pt x="233" y="716"/>
                </a:lnTo>
                <a:lnTo>
                  <a:pt x="246" y="622"/>
                </a:lnTo>
                <a:lnTo>
                  <a:pt x="202" y="575"/>
                </a:lnTo>
                <a:lnTo>
                  <a:pt x="212" y="513"/>
                </a:lnTo>
                <a:lnTo>
                  <a:pt x="273" y="534"/>
                </a:lnTo>
                <a:lnTo>
                  <a:pt x="275" y="505"/>
                </a:lnTo>
                <a:lnTo>
                  <a:pt x="196" y="458"/>
                </a:lnTo>
                <a:lnTo>
                  <a:pt x="178" y="407"/>
                </a:lnTo>
                <a:lnTo>
                  <a:pt x="187" y="371"/>
                </a:lnTo>
                <a:lnTo>
                  <a:pt x="191" y="361"/>
                </a:lnTo>
                <a:lnTo>
                  <a:pt x="151" y="359"/>
                </a:lnTo>
                <a:lnTo>
                  <a:pt x="85" y="356"/>
                </a:lnTo>
                <a:lnTo>
                  <a:pt x="99" y="332"/>
                </a:lnTo>
                <a:lnTo>
                  <a:pt x="140" y="265"/>
                </a:lnTo>
                <a:lnTo>
                  <a:pt x="47" y="245"/>
                </a:lnTo>
                <a:lnTo>
                  <a:pt x="32" y="192"/>
                </a:lnTo>
                <a:lnTo>
                  <a:pt x="27" y="191"/>
                </a:lnTo>
                <a:lnTo>
                  <a:pt x="0" y="177"/>
                </a:lnTo>
                <a:lnTo>
                  <a:pt x="2" y="170"/>
                </a:lnTo>
                <a:lnTo>
                  <a:pt x="8" y="146"/>
                </a:lnTo>
                <a:lnTo>
                  <a:pt x="39" y="152"/>
                </a:lnTo>
                <a:lnTo>
                  <a:pt x="48" y="151"/>
                </a:lnTo>
                <a:lnTo>
                  <a:pt x="117" y="145"/>
                </a:lnTo>
                <a:lnTo>
                  <a:pt x="151" y="158"/>
                </a:lnTo>
                <a:lnTo>
                  <a:pt x="167" y="180"/>
                </a:lnTo>
                <a:lnTo>
                  <a:pt x="169" y="182"/>
                </a:lnTo>
                <a:lnTo>
                  <a:pt x="200" y="163"/>
                </a:lnTo>
                <a:lnTo>
                  <a:pt x="228" y="148"/>
                </a:lnTo>
                <a:lnTo>
                  <a:pt x="216" y="130"/>
                </a:lnTo>
                <a:lnTo>
                  <a:pt x="200" y="130"/>
                </a:lnTo>
                <a:lnTo>
                  <a:pt x="179" y="128"/>
                </a:lnTo>
                <a:lnTo>
                  <a:pt x="133" y="112"/>
                </a:lnTo>
                <a:lnTo>
                  <a:pt x="102" y="113"/>
                </a:lnTo>
                <a:lnTo>
                  <a:pt x="152" y="81"/>
                </a:lnTo>
                <a:lnTo>
                  <a:pt x="163" y="81"/>
                </a:lnTo>
                <a:lnTo>
                  <a:pt x="299" y="82"/>
                </a:lnTo>
                <a:lnTo>
                  <a:pt x="319" y="5"/>
                </a:lnTo>
                <a:lnTo>
                  <a:pt x="364" y="0"/>
                </a:lnTo>
                <a:lnTo>
                  <a:pt x="385" y="16"/>
                </a:lnTo>
                <a:lnTo>
                  <a:pt x="483" y="87"/>
                </a:lnTo>
                <a:lnTo>
                  <a:pt x="539" y="104"/>
                </a:lnTo>
                <a:lnTo>
                  <a:pt x="700" y="15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" name="Freeform 27"/>
          <p:cNvSpPr>
            <a:spLocks noEditPoints="1"/>
          </p:cNvSpPr>
          <p:nvPr/>
        </p:nvSpPr>
        <p:spPr bwMode="auto">
          <a:xfrm>
            <a:off x="4121151" y="5086351"/>
            <a:ext cx="269875" cy="441325"/>
          </a:xfrm>
          <a:custGeom>
            <a:avLst/>
            <a:gdLst>
              <a:gd name="T0" fmla="*/ 72 w 170"/>
              <a:gd name="T1" fmla="*/ 274 h 278"/>
              <a:gd name="T2" fmla="*/ 3 w 170"/>
              <a:gd name="T3" fmla="*/ 278 h 278"/>
              <a:gd name="T4" fmla="*/ 0 w 170"/>
              <a:gd name="T5" fmla="*/ 223 h 278"/>
              <a:gd name="T6" fmla="*/ 71 w 170"/>
              <a:gd name="T7" fmla="*/ 205 h 278"/>
              <a:gd name="T8" fmla="*/ 71 w 170"/>
              <a:gd name="T9" fmla="*/ 205 h 278"/>
              <a:gd name="T10" fmla="*/ 79 w 170"/>
              <a:gd name="T11" fmla="*/ 214 h 278"/>
              <a:gd name="T12" fmla="*/ 85 w 170"/>
              <a:gd name="T13" fmla="*/ 247 h 278"/>
              <a:gd name="T14" fmla="*/ 72 w 170"/>
              <a:gd name="T15" fmla="*/ 274 h 278"/>
              <a:gd name="T16" fmla="*/ 130 w 170"/>
              <a:gd name="T17" fmla="*/ 238 h 278"/>
              <a:gd name="T18" fmla="*/ 127 w 170"/>
              <a:gd name="T19" fmla="*/ 249 h 278"/>
              <a:gd name="T20" fmla="*/ 120 w 170"/>
              <a:gd name="T21" fmla="*/ 240 h 278"/>
              <a:gd name="T22" fmla="*/ 105 w 170"/>
              <a:gd name="T23" fmla="*/ 222 h 278"/>
              <a:gd name="T24" fmla="*/ 88 w 170"/>
              <a:gd name="T25" fmla="*/ 201 h 278"/>
              <a:gd name="T26" fmla="*/ 79 w 170"/>
              <a:gd name="T27" fmla="*/ 138 h 278"/>
              <a:gd name="T28" fmla="*/ 108 w 170"/>
              <a:gd name="T29" fmla="*/ 61 h 278"/>
              <a:gd name="T30" fmla="*/ 132 w 170"/>
              <a:gd name="T31" fmla="*/ 53 h 278"/>
              <a:gd name="T32" fmla="*/ 148 w 170"/>
              <a:gd name="T33" fmla="*/ 96 h 278"/>
              <a:gd name="T34" fmla="*/ 170 w 170"/>
              <a:gd name="T35" fmla="*/ 147 h 278"/>
              <a:gd name="T36" fmla="*/ 130 w 170"/>
              <a:gd name="T37" fmla="*/ 238 h 278"/>
              <a:gd name="T38" fmla="*/ 78 w 170"/>
              <a:gd name="T39" fmla="*/ 73 h 278"/>
              <a:gd name="T40" fmla="*/ 47 w 170"/>
              <a:gd name="T41" fmla="*/ 73 h 278"/>
              <a:gd name="T42" fmla="*/ 26 w 170"/>
              <a:gd name="T43" fmla="*/ 0 h 278"/>
              <a:gd name="T44" fmla="*/ 68 w 170"/>
              <a:gd name="T45" fmla="*/ 0 h 278"/>
              <a:gd name="T46" fmla="*/ 78 w 170"/>
              <a:gd name="T47" fmla="*/ 73 h 2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70" h="278">
                <a:moveTo>
                  <a:pt x="72" y="274"/>
                </a:moveTo>
                <a:lnTo>
                  <a:pt x="3" y="278"/>
                </a:lnTo>
                <a:lnTo>
                  <a:pt x="0" y="223"/>
                </a:lnTo>
                <a:lnTo>
                  <a:pt x="71" y="205"/>
                </a:lnTo>
                <a:lnTo>
                  <a:pt x="71" y="205"/>
                </a:lnTo>
                <a:lnTo>
                  <a:pt x="79" y="214"/>
                </a:lnTo>
                <a:lnTo>
                  <a:pt x="85" y="247"/>
                </a:lnTo>
                <a:lnTo>
                  <a:pt x="72" y="274"/>
                </a:lnTo>
                <a:close/>
                <a:moveTo>
                  <a:pt x="130" y="238"/>
                </a:moveTo>
                <a:lnTo>
                  <a:pt x="127" y="249"/>
                </a:lnTo>
                <a:lnTo>
                  <a:pt x="120" y="240"/>
                </a:lnTo>
                <a:lnTo>
                  <a:pt x="105" y="222"/>
                </a:lnTo>
                <a:lnTo>
                  <a:pt x="88" y="201"/>
                </a:lnTo>
                <a:lnTo>
                  <a:pt x="79" y="138"/>
                </a:lnTo>
                <a:lnTo>
                  <a:pt x="108" y="61"/>
                </a:lnTo>
                <a:lnTo>
                  <a:pt x="132" y="53"/>
                </a:lnTo>
                <a:lnTo>
                  <a:pt x="148" y="96"/>
                </a:lnTo>
                <a:lnTo>
                  <a:pt x="170" y="147"/>
                </a:lnTo>
                <a:lnTo>
                  <a:pt x="130" y="238"/>
                </a:lnTo>
                <a:close/>
                <a:moveTo>
                  <a:pt x="78" y="73"/>
                </a:moveTo>
                <a:lnTo>
                  <a:pt x="47" y="73"/>
                </a:lnTo>
                <a:lnTo>
                  <a:pt x="26" y="0"/>
                </a:lnTo>
                <a:lnTo>
                  <a:pt x="68" y="0"/>
                </a:lnTo>
                <a:lnTo>
                  <a:pt x="78" y="73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" name="Freeform 28"/>
          <p:cNvSpPr>
            <a:spLocks noEditPoints="1"/>
          </p:cNvSpPr>
          <p:nvPr/>
        </p:nvSpPr>
        <p:spPr bwMode="auto">
          <a:xfrm>
            <a:off x="4103688" y="6191251"/>
            <a:ext cx="449263" cy="595313"/>
          </a:xfrm>
          <a:custGeom>
            <a:avLst/>
            <a:gdLst>
              <a:gd name="T0" fmla="*/ 175 w 283"/>
              <a:gd name="T1" fmla="*/ 353 h 375"/>
              <a:gd name="T2" fmla="*/ 175 w 283"/>
              <a:gd name="T3" fmla="*/ 356 h 375"/>
              <a:gd name="T4" fmla="*/ 169 w 283"/>
              <a:gd name="T5" fmla="*/ 355 h 375"/>
              <a:gd name="T6" fmla="*/ 175 w 283"/>
              <a:gd name="T7" fmla="*/ 353 h 375"/>
              <a:gd name="T8" fmla="*/ 244 w 283"/>
              <a:gd name="T9" fmla="*/ 182 h 375"/>
              <a:gd name="T10" fmla="*/ 246 w 283"/>
              <a:gd name="T11" fmla="*/ 253 h 375"/>
              <a:gd name="T12" fmla="*/ 210 w 283"/>
              <a:gd name="T13" fmla="*/ 290 h 375"/>
              <a:gd name="T14" fmla="*/ 187 w 283"/>
              <a:gd name="T15" fmla="*/ 301 h 375"/>
              <a:gd name="T16" fmla="*/ 169 w 283"/>
              <a:gd name="T17" fmla="*/ 308 h 375"/>
              <a:gd name="T18" fmla="*/ 168 w 283"/>
              <a:gd name="T19" fmla="*/ 355 h 375"/>
              <a:gd name="T20" fmla="*/ 158 w 283"/>
              <a:gd name="T21" fmla="*/ 353 h 375"/>
              <a:gd name="T22" fmla="*/ 144 w 283"/>
              <a:gd name="T23" fmla="*/ 350 h 375"/>
              <a:gd name="T24" fmla="*/ 120 w 283"/>
              <a:gd name="T25" fmla="*/ 372 h 375"/>
              <a:gd name="T26" fmla="*/ 99 w 283"/>
              <a:gd name="T27" fmla="*/ 352 h 375"/>
              <a:gd name="T28" fmla="*/ 53 w 283"/>
              <a:gd name="T29" fmla="*/ 375 h 375"/>
              <a:gd name="T30" fmla="*/ 44 w 283"/>
              <a:gd name="T31" fmla="*/ 368 h 375"/>
              <a:gd name="T32" fmla="*/ 14 w 283"/>
              <a:gd name="T33" fmla="*/ 343 h 375"/>
              <a:gd name="T34" fmla="*/ 17 w 283"/>
              <a:gd name="T35" fmla="*/ 343 h 375"/>
              <a:gd name="T36" fmla="*/ 29 w 283"/>
              <a:gd name="T37" fmla="*/ 304 h 375"/>
              <a:gd name="T38" fmla="*/ 0 w 283"/>
              <a:gd name="T39" fmla="*/ 277 h 375"/>
              <a:gd name="T40" fmla="*/ 20 w 283"/>
              <a:gd name="T41" fmla="*/ 252 h 375"/>
              <a:gd name="T42" fmla="*/ 52 w 283"/>
              <a:gd name="T43" fmla="*/ 207 h 375"/>
              <a:gd name="T44" fmla="*/ 87 w 283"/>
              <a:gd name="T45" fmla="*/ 162 h 375"/>
              <a:gd name="T46" fmla="*/ 108 w 283"/>
              <a:gd name="T47" fmla="*/ 147 h 375"/>
              <a:gd name="T48" fmla="*/ 134 w 283"/>
              <a:gd name="T49" fmla="*/ 128 h 375"/>
              <a:gd name="T50" fmla="*/ 153 w 283"/>
              <a:gd name="T51" fmla="*/ 120 h 375"/>
              <a:gd name="T52" fmla="*/ 155 w 283"/>
              <a:gd name="T53" fmla="*/ 128 h 375"/>
              <a:gd name="T54" fmla="*/ 168 w 283"/>
              <a:gd name="T55" fmla="*/ 174 h 375"/>
              <a:gd name="T56" fmla="*/ 181 w 283"/>
              <a:gd name="T57" fmla="*/ 194 h 375"/>
              <a:gd name="T58" fmla="*/ 210 w 283"/>
              <a:gd name="T59" fmla="*/ 176 h 375"/>
              <a:gd name="T60" fmla="*/ 204 w 283"/>
              <a:gd name="T61" fmla="*/ 138 h 375"/>
              <a:gd name="T62" fmla="*/ 184 w 283"/>
              <a:gd name="T63" fmla="*/ 103 h 375"/>
              <a:gd name="T64" fmla="*/ 214 w 283"/>
              <a:gd name="T65" fmla="*/ 64 h 375"/>
              <a:gd name="T66" fmla="*/ 237 w 283"/>
              <a:gd name="T67" fmla="*/ 41 h 375"/>
              <a:gd name="T68" fmla="*/ 259 w 283"/>
              <a:gd name="T69" fmla="*/ 19 h 375"/>
              <a:gd name="T70" fmla="*/ 271 w 283"/>
              <a:gd name="T71" fmla="*/ 10 h 375"/>
              <a:gd name="T72" fmla="*/ 283 w 283"/>
              <a:gd name="T73" fmla="*/ 0 h 375"/>
              <a:gd name="T74" fmla="*/ 281 w 283"/>
              <a:gd name="T75" fmla="*/ 13 h 375"/>
              <a:gd name="T76" fmla="*/ 277 w 283"/>
              <a:gd name="T77" fmla="*/ 71 h 375"/>
              <a:gd name="T78" fmla="*/ 260 w 283"/>
              <a:gd name="T79" fmla="*/ 120 h 375"/>
              <a:gd name="T80" fmla="*/ 244 w 283"/>
              <a:gd name="T81" fmla="*/ 182 h 3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283" h="375">
                <a:moveTo>
                  <a:pt x="175" y="353"/>
                </a:moveTo>
                <a:lnTo>
                  <a:pt x="175" y="356"/>
                </a:lnTo>
                <a:lnTo>
                  <a:pt x="169" y="355"/>
                </a:lnTo>
                <a:lnTo>
                  <a:pt x="175" y="353"/>
                </a:lnTo>
                <a:close/>
                <a:moveTo>
                  <a:pt x="244" y="182"/>
                </a:moveTo>
                <a:lnTo>
                  <a:pt x="246" y="253"/>
                </a:lnTo>
                <a:lnTo>
                  <a:pt x="210" y="290"/>
                </a:lnTo>
                <a:lnTo>
                  <a:pt x="187" y="301"/>
                </a:lnTo>
                <a:lnTo>
                  <a:pt x="169" y="308"/>
                </a:lnTo>
                <a:lnTo>
                  <a:pt x="168" y="355"/>
                </a:lnTo>
                <a:lnTo>
                  <a:pt x="158" y="353"/>
                </a:lnTo>
                <a:lnTo>
                  <a:pt x="144" y="350"/>
                </a:lnTo>
                <a:lnTo>
                  <a:pt x="120" y="372"/>
                </a:lnTo>
                <a:lnTo>
                  <a:pt x="99" y="352"/>
                </a:lnTo>
                <a:lnTo>
                  <a:pt x="53" y="375"/>
                </a:lnTo>
                <a:lnTo>
                  <a:pt x="44" y="368"/>
                </a:lnTo>
                <a:lnTo>
                  <a:pt x="14" y="343"/>
                </a:lnTo>
                <a:lnTo>
                  <a:pt x="17" y="343"/>
                </a:lnTo>
                <a:lnTo>
                  <a:pt x="29" y="304"/>
                </a:lnTo>
                <a:lnTo>
                  <a:pt x="0" y="277"/>
                </a:lnTo>
                <a:lnTo>
                  <a:pt x="20" y="252"/>
                </a:lnTo>
                <a:lnTo>
                  <a:pt x="52" y="207"/>
                </a:lnTo>
                <a:lnTo>
                  <a:pt x="87" y="162"/>
                </a:lnTo>
                <a:lnTo>
                  <a:pt x="108" y="147"/>
                </a:lnTo>
                <a:lnTo>
                  <a:pt x="134" y="128"/>
                </a:lnTo>
                <a:lnTo>
                  <a:pt x="153" y="120"/>
                </a:lnTo>
                <a:lnTo>
                  <a:pt x="155" y="128"/>
                </a:lnTo>
                <a:lnTo>
                  <a:pt x="168" y="174"/>
                </a:lnTo>
                <a:lnTo>
                  <a:pt x="181" y="194"/>
                </a:lnTo>
                <a:lnTo>
                  <a:pt x="210" y="176"/>
                </a:lnTo>
                <a:lnTo>
                  <a:pt x="204" y="138"/>
                </a:lnTo>
                <a:lnTo>
                  <a:pt x="184" y="103"/>
                </a:lnTo>
                <a:lnTo>
                  <a:pt x="214" y="64"/>
                </a:lnTo>
                <a:lnTo>
                  <a:pt x="237" y="41"/>
                </a:lnTo>
                <a:lnTo>
                  <a:pt x="259" y="19"/>
                </a:lnTo>
                <a:lnTo>
                  <a:pt x="271" y="10"/>
                </a:lnTo>
                <a:lnTo>
                  <a:pt x="283" y="0"/>
                </a:lnTo>
                <a:lnTo>
                  <a:pt x="281" y="13"/>
                </a:lnTo>
                <a:lnTo>
                  <a:pt x="277" y="71"/>
                </a:lnTo>
                <a:lnTo>
                  <a:pt x="260" y="120"/>
                </a:lnTo>
                <a:lnTo>
                  <a:pt x="244" y="182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" name="Freeform 29"/>
          <p:cNvSpPr>
            <a:spLocks noEditPoints="1"/>
          </p:cNvSpPr>
          <p:nvPr/>
        </p:nvSpPr>
        <p:spPr bwMode="auto">
          <a:xfrm>
            <a:off x="4133851" y="3395663"/>
            <a:ext cx="215900" cy="185738"/>
          </a:xfrm>
          <a:custGeom>
            <a:avLst/>
            <a:gdLst>
              <a:gd name="T0" fmla="*/ 133 w 136"/>
              <a:gd name="T1" fmla="*/ 39 h 117"/>
              <a:gd name="T2" fmla="*/ 115 w 136"/>
              <a:gd name="T3" fmla="*/ 49 h 117"/>
              <a:gd name="T4" fmla="*/ 74 w 136"/>
              <a:gd name="T5" fmla="*/ 11 h 117"/>
              <a:gd name="T6" fmla="*/ 100 w 136"/>
              <a:gd name="T7" fmla="*/ 5 h 117"/>
              <a:gd name="T8" fmla="*/ 109 w 136"/>
              <a:gd name="T9" fmla="*/ 12 h 117"/>
              <a:gd name="T10" fmla="*/ 136 w 136"/>
              <a:gd name="T11" fmla="*/ 36 h 117"/>
              <a:gd name="T12" fmla="*/ 133 w 136"/>
              <a:gd name="T13" fmla="*/ 39 h 117"/>
              <a:gd name="T14" fmla="*/ 51 w 136"/>
              <a:gd name="T15" fmla="*/ 30 h 117"/>
              <a:gd name="T16" fmla="*/ 68 w 136"/>
              <a:gd name="T17" fmla="*/ 117 h 117"/>
              <a:gd name="T18" fmla="*/ 18 w 136"/>
              <a:gd name="T19" fmla="*/ 69 h 117"/>
              <a:gd name="T20" fmla="*/ 0 w 136"/>
              <a:gd name="T21" fmla="*/ 0 h 117"/>
              <a:gd name="T22" fmla="*/ 51 w 136"/>
              <a:gd name="T23" fmla="*/ 30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36" h="117">
                <a:moveTo>
                  <a:pt x="133" y="39"/>
                </a:moveTo>
                <a:lnTo>
                  <a:pt x="115" y="49"/>
                </a:lnTo>
                <a:lnTo>
                  <a:pt x="74" y="11"/>
                </a:lnTo>
                <a:lnTo>
                  <a:pt x="100" y="5"/>
                </a:lnTo>
                <a:lnTo>
                  <a:pt x="109" y="12"/>
                </a:lnTo>
                <a:lnTo>
                  <a:pt x="136" y="36"/>
                </a:lnTo>
                <a:lnTo>
                  <a:pt x="133" y="39"/>
                </a:lnTo>
                <a:close/>
                <a:moveTo>
                  <a:pt x="51" y="30"/>
                </a:moveTo>
                <a:lnTo>
                  <a:pt x="68" y="117"/>
                </a:lnTo>
                <a:lnTo>
                  <a:pt x="18" y="69"/>
                </a:lnTo>
                <a:lnTo>
                  <a:pt x="0" y="0"/>
                </a:lnTo>
                <a:lnTo>
                  <a:pt x="51" y="30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" name="Freeform 30"/>
          <p:cNvSpPr>
            <a:spLocks noEditPoints="1"/>
          </p:cNvSpPr>
          <p:nvPr/>
        </p:nvSpPr>
        <p:spPr bwMode="auto">
          <a:xfrm>
            <a:off x="4699001" y="5132388"/>
            <a:ext cx="1193800" cy="1155700"/>
          </a:xfrm>
          <a:custGeom>
            <a:avLst/>
            <a:gdLst>
              <a:gd name="T0" fmla="*/ 35 w 752"/>
              <a:gd name="T1" fmla="*/ 725 h 728"/>
              <a:gd name="T2" fmla="*/ 82 w 752"/>
              <a:gd name="T3" fmla="*/ 622 h 728"/>
              <a:gd name="T4" fmla="*/ 3 w 752"/>
              <a:gd name="T5" fmla="*/ 567 h 728"/>
              <a:gd name="T6" fmla="*/ 87 w 752"/>
              <a:gd name="T7" fmla="*/ 573 h 728"/>
              <a:gd name="T8" fmla="*/ 46 w 752"/>
              <a:gd name="T9" fmla="*/ 722 h 728"/>
              <a:gd name="T10" fmla="*/ 236 w 752"/>
              <a:gd name="T11" fmla="*/ 276 h 728"/>
              <a:gd name="T12" fmla="*/ 197 w 752"/>
              <a:gd name="T13" fmla="*/ 263 h 728"/>
              <a:gd name="T14" fmla="*/ 142 w 752"/>
              <a:gd name="T15" fmla="*/ 294 h 728"/>
              <a:gd name="T16" fmla="*/ 143 w 752"/>
              <a:gd name="T17" fmla="*/ 255 h 728"/>
              <a:gd name="T18" fmla="*/ 142 w 752"/>
              <a:gd name="T19" fmla="*/ 188 h 728"/>
              <a:gd name="T20" fmla="*/ 258 w 752"/>
              <a:gd name="T21" fmla="*/ 127 h 728"/>
              <a:gd name="T22" fmla="*/ 291 w 752"/>
              <a:gd name="T23" fmla="*/ 138 h 728"/>
              <a:gd name="T24" fmla="*/ 351 w 752"/>
              <a:gd name="T25" fmla="*/ 167 h 728"/>
              <a:gd name="T26" fmla="*/ 351 w 752"/>
              <a:gd name="T27" fmla="*/ 48 h 728"/>
              <a:gd name="T28" fmla="*/ 401 w 752"/>
              <a:gd name="T29" fmla="*/ 54 h 728"/>
              <a:gd name="T30" fmla="*/ 415 w 752"/>
              <a:gd name="T31" fmla="*/ 78 h 728"/>
              <a:gd name="T32" fmla="*/ 388 w 752"/>
              <a:gd name="T33" fmla="*/ 130 h 728"/>
              <a:gd name="T34" fmla="*/ 743 w 752"/>
              <a:gd name="T35" fmla="*/ 35 h 728"/>
              <a:gd name="T36" fmla="*/ 722 w 752"/>
              <a:gd name="T37" fmla="*/ 175 h 728"/>
              <a:gd name="T38" fmla="*/ 601 w 752"/>
              <a:gd name="T39" fmla="*/ 303 h 728"/>
              <a:gd name="T40" fmla="*/ 533 w 752"/>
              <a:gd name="T41" fmla="*/ 443 h 728"/>
              <a:gd name="T42" fmla="*/ 495 w 752"/>
              <a:gd name="T43" fmla="*/ 471 h 728"/>
              <a:gd name="T44" fmla="*/ 398 w 752"/>
              <a:gd name="T45" fmla="*/ 586 h 728"/>
              <a:gd name="T46" fmla="*/ 413 w 752"/>
              <a:gd name="T47" fmla="*/ 623 h 728"/>
              <a:gd name="T48" fmla="*/ 412 w 752"/>
              <a:gd name="T49" fmla="*/ 629 h 728"/>
              <a:gd name="T50" fmla="*/ 351 w 752"/>
              <a:gd name="T51" fmla="*/ 673 h 728"/>
              <a:gd name="T52" fmla="*/ 260 w 752"/>
              <a:gd name="T53" fmla="*/ 641 h 728"/>
              <a:gd name="T54" fmla="*/ 297 w 752"/>
              <a:gd name="T55" fmla="*/ 568 h 728"/>
              <a:gd name="T56" fmla="*/ 276 w 752"/>
              <a:gd name="T57" fmla="*/ 521 h 728"/>
              <a:gd name="T58" fmla="*/ 240 w 752"/>
              <a:gd name="T59" fmla="*/ 610 h 728"/>
              <a:gd name="T60" fmla="*/ 179 w 752"/>
              <a:gd name="T61" fmla="*/ 623 h 728"/>
              <a:gd name="T62" fmla="*/ 145 w 752"/>
              <a:gd name="T63" fmla="*/ 549 h 728"/>
              <a:gd name="T64" fmla="*/ 76 w 752"/>
              <a:gd name="T65" fmla="*/ 530 h 728"/>
              <a:gd name="T66" fmla="*/ 111 w 752"/>
              <a:gd name="T67" fmla="*/ 476 h 728"/>
              <a:gd name="T68" fmla="*/ 151 w 752"/>
              <a:gd name="T69" fmla="*/ 397 h 728"/>
              <a:gd name="T70" fmla="*/ 158 w 752"/>
              <a:gd name="T71" fmla="*/ 395 h 728"/>
              <a:gd name="T72" fmla="*/ 222 w 752"/>
              <a:gd name="T73" fmla="*/ 383 h 728"/>
              <a:gd name="T74" fmla="*/ 266 w 752"/>
              <a:gd name="T75" fmla="*/ 373 h 728"/>
              <a:gd name="T76" fmla="*/ 301 w 752"/>
              <a:gd name="T77" fmla="*/ 364 h 728"/>
              <a:gd name="T78" fmla="*/ 348 w 752"/>
              <a:gd name="T79" fmla="*/ 330 h 728"/>
              <a:gd name="T80" fmla="*/ 331 w 752"/>
              <a:gd name="T81" fmla="*/ 306 h 728"/>
              <a:gd name="T82" fmla="*/ 340 w 752"/>
              <a:gd name="T83" fmla="*/ 273 h 728"/>
              <a:gd name="T84" fmla="*/ 367 w 752"/>
              <a:gd name="T85" fmla="*/ 221 h 728"/>
              <a:gd name="T86" fmla="*/ 422 w 752"/>
              <a:gd name="T87" fmla="*/ 175 h 728"/>
              <a:gd name="T88" fmla="*/ 516 w 752"/>
              <a:gd name="T89" fmla="*/ 167 h 728"/>
              <a:gd name="T90" fmla="*/ 597 w 752"/>
              <a:gd name="T91" fmla="*/ 123 h 728"/>
              <a:gd name="T92" fmla="*/ 580 w 752"/>
              <a:gd name="T93" fmla="*/ 62 h 728"/>
              <a:gd name="T94" fmla="*/ 492 w 752"/>
              <a:gd name="T95" fmla="*/ 141 h 728"/>
              <a:gd name="T96" fmla="*/ 468 w 752"/>
              <a:gd name="T97" fmla="*/ 82 h 728"/>
              <a:gd name="T98" fmla="*/ 464 w 752"/>
              <a:gd name="T99" fmla="*/ 17 h 728"/>
              <a:gd name="T100" fmla="*/ 546 w 752"/>
              <a:gd name="T101" fmla="*/ 42 h 728"/>
              <a:gd name="T102" fmla="*/ 707 w 752"/>
              <a:gd name="T103" fmla="*/ 14 h 728"/>
              <a:gd name="T104" fmla="*/ 752 w 752"/>
              <a:gd name="T105" fmla="*/ 20 h 7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752" h="728">
                <a:moveTo>
                  <a:pt x="46" y="722"/>
                </a:moveTo>
                <a:lnTo>
                  <a:pt x="38" y="728"/>
                </a:lnTo>
                <a:lnTo>
                  <a:pt x="35" y="725"/>
                </a:lnTo>
                <a:lnTo>
                  <a:pt x="0" y="674"/>
                </a:lnTo>
                <a:lnTo>
                  <a:pt x="73" y="628"/>
                </a:lnTo>
                <a:lnTo>
                  <a:pt x="82" y="622"/>
                </a:lnTo>
                <a:lnTo>
                  <a:pt x="20" y="606"/>
                </a:lnTo>
                <a:lnTo>
                  <a:pt x="6" y="573"/>
                </a:lnTo>
                <a:lnTo>
                  <a:pt x="3" y="567"/>
                </a:lnTo>
                <a:lnTo>
                  <a:pt x="36" y="552"/>
                </a:lnTo>
                <a:lnTo>
                  <a:pt x="82" y="571"/>
                </a:lnTo>
                <a:lnTo>
                  <a:pt x="87" y="573"/>
                </a:lnTo>
                <a:lnTo>
                  <a:pt x="158" y="649"/>
                </a:lnTo>
                <a:lnTo>
                  <a:pt x="146" y="656"/>
                </a:lnTo>
                <a:lnTo>
                  <a:pt x="46" y="722"/>
                </a:lnTo>
                <a:close/>
                <a:moveTo>
                  <a:pt x="279" y="211"/>
                </a:moveTo>
                <a:lnTo>
                  <a:pt x="269" y="237"/>
                </a:lnTo>
                <a:lnTo>
                  <a:pt x="236" y="276"/>
                </a:lnTo>
                <a:lnTo>
                  <a:pt x="215" y="293"/>
                </a:lnTo>
                <a:lnTo>
                  <a:pt x="197" y="294"/>
                </a:lnTo>
                <a:lnTo>
                  <a:pt x="197" y="263"/>
                </a:lnTo>
                <a:lnTo>
                  <a:pt x="161" y="293"/>
                </a:lnTo>
                <a:lnTo>
                  <a:pt x="152" y="300"/>
                </a:lnTo>
                <a:lnTo>
                  <a:pt x="142" y="294"/>
                </a:lnTo>
                <a:lnTo>
                  <a:pt x="142" y="281"/>
                </a:lnTo>
                <a:lnTo>
                  <a:pt x="143" y="257"/>
                </a:lnTo>
                <a:lnTo>
                  <a:pt x="143" y="255"/>
                </a:lnTo>
                <a:lnTo>
                  <a:pt x="145" y="224"/>
                </a:lnTo>
                <a:lnTo>
                  <a:pt x="139" y="190"/>
                </a:lnTo>
                <a:lnTo>
                  <a:pt x="142" y="188"/>
                </a:lnTo>
                <a:lnTo>
                  <a:pt x="155" y="218"/>
                </a:lnTo>
                <a:lnTo>
                  <a:pt x="191" y="212"/>
                </a:lnTo>
                <a:lnTo>
                  <a:pt x="258" y="127"/>
                </a:lnTo>
                <a:lnTo>
                  <a:pt x="278" y="117"/>
                </a:lnTo>
                <a:lnTo>
                  <a:pt x="285" y="112"/>
                </a:lnTo>
                <a:lnTo>
                  <a:pt x="291" y="138"/>
                </a:lnTo>
                <a:lnTo>
                  <a:pt x="282" y="191"/>
                </a:lnTo>
                <a:lnTo>
                  <a:pt x="279" y="211"/>
                </a:lnTo>
                <a:close/>
                <a:moveTo>
                  <a:pt x="351" y="167"/>
                </a:moveTo>
                <a:lnTo>
                  <a:pt x="337" y="179"/>
                </a:lnTo>
                <a:lnTo>
                  <a:pt x="313" y="72"/>
                </a:lnTo>
                <a:lnTo>
                  <a:pt x="351" y="48"/>
                </a:lnTo>
                <a:lnTo>
                  <a:pt x="367" y="38"/>
                </a:lnTo>
                <a:lnTo>
                  <a:pt x="394" y="44"/>
                </a:lnTo>
                <a:lnTo>
                  <a:pt x="401" y="54"/>
                </a:lnTo>
                <a:lnTo>
                  <a:pt x="407" y="62"/>
                </a:lnTo>
                <a:lnTo>
                  <a:pt x="415" y="73"/>
                </a:lnTo>
                <a:lnTo>
                  <a:pt x="415" y="78"/>
                </a:lnTo>
                <a:lnTo>
                  <a:pt x="413" y="85"/>
                </a:lnTo>
                <a:lnTo>
                  <a:pt x="409" y="102"/>
                </a:lnTo>
                <a:lnTo>
                  <a:pt x="388" y="130"/>
                </a:lnTo>
                <a:lnTo>
                  <a:pt x="351" y="166"/>
                </a:lnTo>
                <a:lnTo>
                  <a:pt x="351" y="167"/>
                </a:lnTo>
                <a:close/>
                <a:moveTo>
                  <a:pt x="743" y="35"/>
                </a:moveTo>
                <a:lnTo>
                  <a:pt x="728" y="160"/>
                </a:lnTo>
                <a:lnTo>
                  <a:pt x="726" y="169"/>
                </a:lnTo>
                <a:lnTo>
                  <a:pt x="722" y="175"/>
                </a:lnTo>
                <a:lnTo>
                  <a:pt x="719" y="179"/>
                </a:lnTo>
                <a:lnTo>
                  <a:pt x="712" y="187"/>
                </a:lnTo>
                <a:lnTo>
                  <a:pt x="601" y="303"/>
                </a:lnTo>
                <a:lnTo>
                  <a:pt x="549" y="409"/>
                </a:lnTo>
                <a:lnTo>
                  <a:pt x="536" y="437"/>
                </a:lnTo>
                <a:lnTo>
                  <a:pt x="533" y="443"/>
                </a:lnTo>
                <a:lnTo>
                  <a:pt x="525" y="460"/>
                </a:lnTo>
                <a:lnTo>
                  <a:pt x="488" y="446"/>
                </a:lnTo>
                <a:lnTo>
                  <a:pt x="495" y="471"/>
                </a:lnTo>
                <a:lnTo>
                  <a:pt x="467" y="504"/>
                </a:lnTo>
                <a:lnTo>
                  <a:pt x="403" y="537"/>
                </a:lnTo>
                <a:lnTo>
                  <a:pt x="398" y="586"/>
                </a:lnTo>
                <a:lnTo>
                  <a:pt x="397" y="592"/>
                </a:lnTo>
                <a:lnTo>
                  <a:pt x="409" y="616"/>
                </a:lnTo>
                <a:lnTo>
                  <a:pt x="413" y="623"/>
                </a:lnTo>
                <a:lnTo>
                  <a:pt x="415" y="626"/>
                </a:lnTo>
                <a:lnTo>
                  <a:pt x="413" y="628"/>
                </a:lnTo>
                <a:lnTo>
                  <a:pt x="412" y="629"/>
                </a:lnTo>
                <a:lnTo>
                  <a:pt x="370" y="638"/>
                </a:lnTo>
                <a:lnTo>
                  <a:pt x="352" y="673"/>
                </a:lnTo>
                <a:lnTo>
                  <a:pt x="351" y="673"/>
                </a:lnTo>
                <a:lnTo>
                  <a:pt x="307" y="682"/>
                </a:lnTo>
                <a:lnTo>
                  <a:pt x="285" y="668"/>
                </a:lnTo>
                <a:lnTo>
                  <a:pt x="260" y="641"/>
                </a:lnTo>
                <a:lnTo>
                  <a:pt x="279" y="610"/>
                </a:lnTo>
                <a:lnTo>
                  <a:pt x="294" y="577"/>
                </a:lnTo>
                <a:lnTo>
                  <a:pt x="297" y="568"/>
                </a:lnTo>
                <a:lnTo>
                  <a:pt x="296" y="537"/>
                </a:lnTo>
                <a:lnTo>
                  <a:pt x="294" y="515"/>
                </a:lnTo>
                <a:lnTo>
                  <a:pt x="276" y="521"/>
                </a:lnTo>
                <a:lnTo>
                  <a:pt x="260" y="568"/>
                </a:lnTo>
                <a:lnTo>
                  <a:pt x="258" y="568"/>
                </a:lnTo>
                <a:lnTo>
                  <a:pt x="240" y="610"/>
                </a:lnTo>
                <a:lnTo>
                  <a:pt x="215" y="631"/>
                </a:lnTo>
                <a:lnTo>
                  <a:pt x="196" y="647"/>
                </a:lnTo>
                <a:lnTo>
                  <a:pt x="179" y="623"/>
                </a:lnTo>
                <a:lnTo>
                  <a:pt x="158" y="603"/>
                </a:lnTo>
                <a:lnTo>
                  <a:pt x="152" y="582"/>
                </a:lnTo>
                <a:lnTo>
                  <a:pt x="145" y="549"/>
                </a:lnTo>
                <a:lnTo>
                  <a:pt x="117" y="527"/>
                </a:lnTo>
                <a:lnTo>
                  <a:pt x="81" y="533"/>
                </a:lnTo>
                <a:lnTo>
                  <a:pt x="76" y="530"/>
                </a:lnTo>
                <a:lnTo>
                  <a:pt x="61" y="515"/>
                </a:lnTo>
                <a:lnTo>
                  <a:pt x="72" y="486"/>
                </a:lnTo>
                <a:lnTo>
                  <a:pt x="111" y="476"/>
                </a:lnTo>
                <a:lnTo>
                  <a:pt x="124" y="455"/>
                </a:lnTo>
                <a:lnTo>
                  <a:pt x="133" y="419"/>
                </a:lnTo>
                <a:lnTo>
                  <a:pt x="151" y="397"/>
                </a:lnTo>
                <a:lnTo>
                  <a:pt x="151" y="397"/>
                </a:lnTo>
                <a:lnTo>
                  <a:pt x="158" y="395"/>
                </a:lnTo>
                <a:lnTo>
                  <a:pt x="158" y="395"/>
                </a:lnTo>
                <a:lnTo>
                  <a:pt x="188" y="389"/>
                </a:lnTo>
                <a:lnTo>
                  <a:pt x="194" y="388"/>
                </a:lnTo>
                <a:lnTo>
                  <a:pt x="222" y="383"/>
                </a:lnTo>
                <a:lnTo>
                  <a:pt x="234" y="382"/>
                </a:lnTo>
                <a:lnTo>
                  <a:pt x="240" y="381"/>
                </a:lnTo>
                <a:lnTo>
                  <a:pt x="266" y="373"/>
                </a:lnTo>
                <a:lnTo>
                  <a:pt x="276" y="370"/>
                </a:lnTo>
                <a:lnTo>
                  <a:pt x="284" y="369"/>
                </a:lnTo>
                <a:lnTo>
                  <a:pt x="301" y="364"/>
                </a:lnTo>
                <a:lnTo>
                  <a:pt x="321" y="358"/>
                </a:lnTo>
                <a:lnTo>
                  <a:pt x="330" y="349"/>
                </a:lnTo>
                <a:lnTo>
                  <a:pt x="348" y="330"/>
                </a:lnTo>
                <a:lnTo>
                  <a:pt x="351" y="328"/>
                </a:lnTo>
                <a:lnTo>
                  <a:pt x="345" y="322"/>
                </a:lnTo>
                <a:lnTo>
                  <a:pt x="331" y="306"/>
                </a:lnTo>
                <a:lnTo>
                  <a:pt x="331" y="306"/>
                </a:lnTo>
                <a:lnTo>
                  <a:pt x="339" y="278"/>
                </a:lnTo>
                <a:lnTo>
                  <a:pt x="340" y="273"/>
                </a:lnTo>
                <a:lnTo>
                  <a:pt x="342" y="270"/>
                </a:lnTo>
                <a:lnTo>
                  <a:pt x="351" y="252"/>
                </a:lnTo>
                <a:lnTo>
                  <a:pt x="367" y="221"/>
                </a:lnTo>
                <a:lnTo>
                  <a:pt x="372" y="211"/>
                </a:lnTo>
                <a:lnTo>
                  <a:pt x="412" y="176"/>
                </a:lnTo>
                <a:lnTo>
                  <a:pt x="422" y="175"/>
                </a:lnTo>
                <a:lnTo>
                  <a:pt x="465" y="169"/>
                </a:lnTo>
                <a:lnTo>
                  <a:pt x="515" y="167"/>
                </a:lnTo>
                <a:lnTo>
                  <a:pt x="516" y="167"/>
                </a:lnTo>
                <a:lnTo>
                  <a:pt x="545" y="157"/>
                </a:lnTo>
                <a:lnTo>
                  <a:pt x="576" y="145"/>
                </a:lnTo>
                <a:lnTo>
                  <a:pt x="597" y="123"/>
                </a:lnTo>
                <a:lnTo>
                  <a:pt x="598" y="114"/>
                </a:lnTo>
                <a:lnTo>
                  <a:pt x="604" y="75"/>
                </a:lnTo>
                <a:lnTo>
                  <a:pt x="580" y="62"/>
                </a:lnTo>
                <a:lnTo>
                  <a:pt x="573" y="78"/>
                </a:lnTo>
                <a:lnTo>
                  <a:pt x="564" y="100"/>
                </a:lnTo>
                <a:lnTo>
                  <a:pt x="492" y="141"/>
                </a:lnTo>
                <a:lnTo>
                  <a:pt x="492" y="123"/>
                </a:lnTo>
                <a:lnTo>
                  <a:pt x="492" y="115"/>
                </a:lnTo>
                <a:lnTo>
                  <a:pt x="468" y="82"/>
                </a:lnTo>
                <a:lnTo>
                  <a:pt x="468" y="81"/>
                </a:lnTo>
                <a:lnTo>
                  <a:pt x="451" y="20"/>
                </a:lnTo>
                <a:lnTo>
                  <a:pt x="464" y="17"/>
                </a:lnTo>
                <a:lnTo>
                  <a:pt x="503" y="11"/>
                </a:lnTo>
                <a:lnTo>
                  <a:pt x="549" y="3"/>
                </a:lnTo>
                <a:lnTo>
                  <a:pt x="546" y="42"/>
                </a:lnTo>
                <a:lnTo>
                  <a:pt x="600" y="0"/>
                </a:lnTo>
                <a:lnTo>
                  <a:pt x="697" y="12"/>
                </a:lnTo>
                <a:lnTo>
                  <a:pt x="707" y="14"/>
                </a:lnTo>
                <a:lnTo>
                  <a:pt x="723" y="17"/>
                </a:lnTo>
                <a:lnTo>
                  <a:pt x="734" y="17"/>
                </a:lnTo>
                <a:lnTo>
                  <a:pt x="752" y="20"/>
                </a:lnTo>
                <a:lnTo>
                  <a:pt x="743" y="35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" name="Freeform 31"/>
          <p:cNvSpPr>
            <a:spLocks/>
          </p:cNvSpPr>
          <p:nvPr/>
        </p:nvSpPr>
        <p:spPr bwMode="auto">
          <a:xfrm>
            <a:off x="4635501" y="3817938"/>
            <a:ext cx="430213" cy="608013"/>
          </a:xfrm>
          <a:custGeom>
            <a:avLst/>
            <a:gdLst>
              <a:gd name="T0" fmla="*/ 271 w 271"/>
              <a:gd name="T1" fmla="*/ 7 h 383"/>
              <a:gd name="T2" fmla="*/ 228 w 271"/>
              <a:gd name="T3" fmla="*/ 89 h 383"/>
              <a:gd name="T4" fmla="*/ 233 w 271"/>
              <a:gd name="T5" fmla="*/ 94 h 383"/>
              <a:gd name="T6" fmla="*/ 259 w 271"/>
              <a:gd name="T7" fmla="*/ 123 h 383"/>
              <a:gd name="T8" fmla="*/ 255 w 271"/>
              <a:gd name="T9" fmla="*/ 152 h 383"/>
              <a:gd name="T10" fmla="*/ 221 w 271"/>
              <a:gd name="T11" fmla="*/ 170 h 383"/>
              <a:gd name="T12" fmla="*/ 204 w 271"/>
              <a:gd name="T13" fmla="*/ 171 h 383"/>
              <a:gd name="T14" fmla="*/ 192 w 271"/>
              <a:gd name="T15" fmla="*/ 174 h 383"/>
              <a:gd name="T16" fmla="*/ 183 w 271"/>
              <a:gd name="T17" fmla="*/ 174 h 383"/>
              <a:gd name="T18" fmla="*/ 192 w 271"/>
              <a:gd name="T19" fmla="*/ 196 h 383"/>
              <a:gd name="T20" fmla="*/ 207 w 271"/>
              <a:gd name="T21" fmla="*/ 243 h 383"/>
              <a:gd name="T22" fmla="*/ 228 w 271"/>
              <a:gd name="T23" fmla="*/ 250 h 383"/>
              <a:gd name="T24" fmla="*/ 242 w 271"/>
              <a:gd name="T25" fmla="*/ 253 h 383"/>
              <a:gd name="T26" fmla="*/ 242 w 271"/>
              <a:gd name="T27" fmla="*/ 331 h 383"/>
              <a:gd name="T28" fmla="*/ 179 w 271"/>
              <a:gd name="T29" fmla="*/ 347 h 383"/>
              <a:gd name="T30" fmla="*/ 174 w 271"/>
              <a:gd name="T31" fmla="*/ 378 h 383"/>
              <a:gd name="T32" fmla="*/ 140 w 271"/>
              <a:gd name="T33" fmla="*/ 383 h 383"/>
              <a:gd name="T34" fmla="*/ 121 w 271"/>
              <a:gd name="T35" fmla="*/ 357 h 383"/>
              <a:gd name="T36" fmla="*/ 42 w 271"/>
              <a:gd name="T37" fmla="*/ 272 h 383"/>
              <a:gd name="T38" fmla="*/ 0 w 271"/>
              <a:gd name="T39" fmla="*/ 213 h 383"/>
              <a:gd name="T40" fmla="*/ 89 w 271"/>
              <a:gd name="T41" fmla="*/ 190 h 383"/>
              <a:gd name="T42" fmla="*/ 89 w 271"/>
              <a:gd name="T43" fmla="*/ 149 h 383"/>
              <a:gd name="T44" fmla="*/ 195 w 271"/>
              <a:gd name="T45" fmla="*/ 114 h 383"/>
              <a:gd name="T46" fmla="*/ 264 w 271"/>
              <a:gd name="T47" fmla="*/ 0 h 383"/>
              <a:gd name="T48" fmla="*/ 271 w 271"/>
              <a:gd name="T49" fmla="*/ 7 h 3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271" h="383">
                <a:moveTo>
                  <a:pt x="271" y="7"/>
                </a:moveTo>
                <a:lnTo>
                  <a:pt x="228" y="89"/>
                </a:lnTo>
                <a:lnTo>
                  <a:pt x="233" y="94"/>
                </a:lnTo>
                <a:lnTo>
                  <a:pt x="259" y="123"/>
                </a:lnTo>
                <a:lnTo>
                  <a:pt x="255" y="152"/>
                </a:lnTo>
                <a:lnTo>
                  <a:pt x="221" y="170"/>
                </a:lnTo>
                <a:lnTo>
                  <a:pt x="204" y="171"/>
                </a:lnTo>
                <a:lnTo>
                  <a:pt x="192" y="174"/>
                </a:lnTo>
                <a:lnTo>
                  <a:pt x="183" y="174"/>
                </a:lnTo>
                <a:lnTo>
                  <a:pt x="192" y="196"/>
                </a:lnTo>
                <a:lnTo>
                  <a:pt x="207" y="243"/>
                </a:lnTo>
                <a:lnTo>
                  <a:pt x="228" y="250"/>
                </a:lnTo>
                <a:lnTo>
                  <a:pt x="242" y="253"/>
                </a:lnTo>
                <a:lnTo>
                  <a:pt x="242" y="331"/>
                </a:lnTo>
                <a:lnTo>
                  <a:pt x="179" y="347"/>
                </a:lnTo>
                <a:lnTo>
                  <a:pt x="174" y="378"/>
                </a:lnTo>
                <a:lnTo>
                  <a:pt x="140" y="383"/>
                </a:lnTo>
                <a:lnTo>
                  <a:pt x="121" y="357"/>
                </a:lnTo>
                <a:lnTo>
                  <a:pt x="42" y="272"/>
                </a:lnTo>
                <a:lnTo>
                  <a:pt x="0" y="213"/>
                </a:lnTo>
                <a:lnTo>
                  <a:pt x="89" y="190"/>
                </a:lnTo>
                <a:lnTo>
                  <a:pt x="89" y="149"/>
                </a:lnTo>
                <a:lnTo>
                  <a:pt x="195" y="114"/>
                </a:lnTo>
                <a:lnTo>
                  <a:pt x="264" y="0"/>
                </a:lnTo>
                <a:lnTo>
                  <a:pt x="271" y="7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" name="Freeform 32"/>
          <p:cNvSpPr>
            <a:spLocks/>
          </p:cNvSpPr>
          <p:nvPr/>
        </p:nvSpPr>
        <p:spPr bwMode="auto">
          <a:xfrm>
            <a:off x="4803776" y="4278313"/>
            <a:ext cx="592138" cy="539750"/>
          </a:xfrm>
          <a:custGeom>
            <a:avLst/>
            <a:gdLst>
              <a:gd name="T0" fmla="*/ 373 w 373"/>
              <a:gd name="T1" fmla="*/ 45 h 340"/>
              <a:gd name="T2" fmla="*/ 297 w 373"/>
              <a:gd name="T3" fmla="*/ 187 h 340"/>
              <a:gd name="T4" fmla="*/ 294 w 373"/>
              <a:gd name="T5" fmla="*/ 190 h 340"/>
              <a:gd name="T6" fmla="*/ 292 w 373"/>
              <a:gd name="T7" fmla="*/ 212 h 340"/>
              <a:gd name="T8" fmla="*/ 285 w 373"/>
              <a:gd name="T9" fmla="*/ 261 h 340"/>
              <a:gd name="T10" fmla="*/ 285 w 373"/>
              <a:gd name="T11" fmla="*/ 263 h 340"/>
              <a:gd name="T12" fmla="*/ 279 w 373"/>
              <a:gd name="T13" fmla="*/ 310 h 340"/>
              <a:gd name="T14" fmla="*/ 162 w 373"/>
              <a:gd name="T15" fmla="*/ 304 h 340"/>
              <a:gd name="T16" fmla="*/ 152 w 373"/>
              <a:gd name="T17" fmla="*/ 276 h 340"/>
              <a:gd name="T18" fmla="*/ 145 w 373"/>
              <a:gd name="T19" fmla="*/ 252 h 340"/>
              <a:gd name="T20" fmla="*/ 125 w 373"/>
              <a:gd name="T21" fmla="*/ 295 h 340"/>
              <a:gd name="T22" fmla="*/ 95 w 373"/>
              <a:gd name="T23" fmla="*/ 297 h 340"/>
              <a:gd name="T24" fmla="*/ 77 w 373"/>
              <a:gd name="T25" fmla="*/ 298 h 340"/>
              <a:gd name="T26" fmla="*/ 83 w 373"/>
              <a:gd name="T27" fmla="*/ 279 h 340"/>
              <a:gd name="T28" fmla="*/ 112 w 373"/>
              <a:gd name="T29" fmla="*/ 240 h 340"/>
              <a:gd name="T30" fmla="*/ 116 w 373"/>
              <a:gd name="T31" fmla="*/ 233 h 340"/>
              <a:gd name="T32" fmla="*/ 118 w 373"/>
              <a:gd name="T33" fmla="*/ 233 h 340"/>
              <a:gd name="T34" fmla="*/ 155 w 373"/>
              <a:gd name="T35" fmla="*/ 216 h 340"/>
              <a:gd name="T36" fmla="*/ 174 w 373"/>
              <a:gd name="T37" fmla="*/ 200 h 340"/>
              <a:gd name="T38" fmla="*/ 161 w 373"/>
              <a:gd name="T39" fmla="*/ 178 h 340"/>
              <a:gd name="T40" fmla="*/ 152 w 373"/>
              <a:gd name="T41" fmla="*/ 163 h 340"/>
              <a:gd name="T42" fmla="*/ 146 w 373"/>
              <a:gd name="T43" fmla="*/ 172 h 340"/>
              <a:gd name="T44" fmla="*/ 127 w 373"/>
              <a:gd name="T45" fmla="*/ 202 h 340"/>
              <a:gd name="T46" fmla="*/ 89 w 373"/>
              <a:gd name="T47" fmla="*/ 203 h 340"/>
              <a:gd name="T48" fmla="*/ 52 w 373"/>
              <a:gd name="T49" fmla="*/ 278 h 340"/>
              <a:gd name="T50" fmla="*/ 19 w 373"/>
              <a:gd name="T51" fmla="*/ 340 h 340"/>
              <a:gd name="T52" fmla="*/ 19 w 373"/>
              <a:gd name="T53" fmla="*/ 340 h 340"/>
              <a:gd name="T54" fmla="*/ 0 w 373"/>
              <a:gd name="T55" fmla="*/ 336 h 340"/>
              <a:gd name="T56" fmla="*/ 13 w 373"/>
              <a:gd name="T57" fmla="*/ 273 h 340"/>
              <a:gd name="T58" fmla="*/ 18 w 373"/>
              <a:gd name="T59" fmla="*/ 242 h 340"/>
              <a:gd name="T60" fmla="*/ 27 w 373"/>
              <a:gd name="T61" fmla="*/ 197 h 340"/>
              <a:gd name="T62" fmla="*/ 79 w 373"/>
              <a:gd name="T63" fmla="*/ 154 h 340"/>
              <a:gd name="T64" fmla="*/ 118 w 373"/>
              <a:gd name="T65" fmla="*/ 121 h 340"/>
              <a:gd name="T66" fmla="*/ 122 w 373"/>
              <a:gd name="T67" fmla="*/ 118 h 340"/>
              <a:gd name="T68" fmla="*/ 143 w 373"/>
              <a:gd name="T69" fmla="*/ 115 h 340"/>
              <a:gd name="T70" fmla="*/ 206 w 373"/>
              <a:gd name="T71" fmla="*/ 108 h 340"/>
              <a:gd name="T72" fmla="*/ 282 w 373"/>
              <a:gd name="T73" fmla="*/ 67 h 340"/>
              <a:gd name="T74" fmla="*/ 285 w 373"/>
              <a:gd name="T75" fmla="*/ 61 h 340"/>
              <a:gd name="T76" fmla="*/ 319 w 373"/>
              <a:gd name="T77" fmla="*/ 0 h 340"/>
              <a:gd name="T78" fmla="*/ 373 w 373"/>
              <a:gd name="T79" fmla="*/ 45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73" h="340">
                <a:moveTo>
                  <a:pt x="373" y="45"/>
                </a:moveTo>
                <a:lnTo>
                  <a:pt x="297" y="187"/>
                </a:lnTo>
                <a:lnTo>
                  <a:pt x="294" y="190"/>
                </a:lnTo>
                <a:lnTo>
                  <a:pt x="292" y="212"/>
                </a:lnTo>
                <a:lnTo>
                  <a:pt x="285" y="261"/>
                </a:lnTo>
                <a:lnTo>
                  <a:pt x="285" y="263"/>
                </a:lnTo>
                <a:lnTo>
                  <a:pt x="279" y="310"/>
                </a:lnTo>
                <a:lnTo>
                  <a:pt x="162" y="304"/>
                </a:lnTo>
                <a:lnTo>
                  <a:pt x="152" y="276"/>
                </a:lnTo>
                <a:lnTo>
                  <a:pt x="145" y="252"/>
                </a:lnTo>
                <a:lnTo>
                  <a:pt x="125" y="295"/>
                </a:lnTo>
                <a:lnTo>
                  <a:pt x="95" y="297"/>
                </a:lnTo>
                <a:lnTo>
                  <a:pt x="77" y="298"/>
                </a:lnTo>
                <a:lnTo>
                  <a:pt x="83" y="279"/>
                </a:lnTo>
                <a:lnTo>
                  <a:pt x="112" y="240"/>
                </a:lnTo>
                <a:lnTo>
                  <a:pt x="116" y="233"/>
                </a:lnTo>
                <a:lnTo>
                  <a:pt x="118" y="233"/>
                </a:lnTo>
                <a:lnTo>
                  <a:pt x="155" y="216"/>
                </a:lnTo>
                <a:lnTo>
                  <a:pt x="174" y="200"/>
                </a:lnTo>
                <a:lnTo>
                  <a:pt x="161" y="178"/>
                </a:lnTo>
                <a:lnTo>
                  <a:pt x="152" y="163"/>
                </a:lnTo>
                <a:lnTo>
                  <a:pt x="146" y="172"/>
                </a:lnTo>
                <a:lnTo>
                  <a:pt x="127" y="202"/>
                </a:lnTo>
                <a:lnTo>
                  <a:pt x="89" y="203"/>
                </a:lnTo>
                <a:lnTo>
                  <a:pt x="52" y="278"/>
                </a:lnTo>
                <a:lnTo>
                  <a:pt x="19" y="340"/>
                </a:lnTo>
                <a:lnTo>
                  <a:pt x="19" y="340"/>
                </a:lnTo>
                <a:lnTo>
                  <a:pt x="0" y="336"/>
                </a:lnTo>
                <a:lnTo>
                  <a:pt x="13" y="273"/>
                </a:lnTo>
                <a:lnTo>
                  <a:pt x="18" y="242"/>
                </a:lnTo>
                <a:lnTo>
                  <a:pt x="27" y="197"/>
                </a:lnTo>
                <a:lnTo>
                  <a:pt x="79" y="154"/>
                </a:lnTo>
                <a:lnTo>
                  <a:pt x="118" y="121"/>
                </a:lnTo>
                <a:lnTo>
                  <a:pt x="122" y="118"/>
                </a:lnTo>
                <a:lnTo>
                  <a:pt x="143" y="115"/>
                </a:lnTo>
                <a:lnTo>
                  <a:pt x="206" y="108"/>
                </a:lnTo>
                <a:lnTo>
                  <a:pt x="282" y="67"/>
                </a:lnTo>
                <a:lnTo>
                  <a:pt x="285" y="61"/>
                </a:lnTo>
                <a:lnTo>
                  <a:pt x="319" y="0"/>
                </a:lnTo>
                <a:lnTo>
                  <a:pt x="373" y="45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" name="Freeform 33"/>
          <p:cNvSpPr>
            <a:spLocks noEditPoints="1"/>
          </p:cNvSpPr>
          <p:nvPr/>
        </p:nvSpPr>
        <p:spPr bwMode="auto">
          <a:xfrm>
            <a:off x="4432301" y="5280026"/>
            <a:ext cx="438150" cy="568325"/>
          </a:xfrm>
          <a:custGeom>
            <a:avLst/>
            <a:gdLst>
              <a:gd name="T0" fmla="*/ 274 w 276"/>
              <a:gd name="T1" fmla="*/ 55 h 358"/>
              <a:gd name="T2" fmla="*/ 241 w 276"/>
              <a:gd name="T3" fmla="*/ 213 h 358"/>
              <a:gd name="T4" fmla="*/ 194 w 276"/>
              <a:gd name="T5" fmla="*/ 268 h 358"/>
              <a:gd name="T6" fmla="*/ 212 w 276"/>
              <a:gd name="T7" fmla="*/ 292 h 358"/>
              <a:gd name="T8" fmla="*/ 219 w 276"/>
              <a:gd name="T9" fmla="*/ 302 h 358"/>
              <a:gd name="T10" fmla="*/ 185 w 276"/>
              <a:gd name="T11" fmla="*/ 346 h 358"/>
              <a:gd name="T12" fmla="*/ 183 w 276"/>
              <a:gd name="T13" fmla="*/ 346 h 358"/>
              <a:gd name="T14" fmla="*/ 174 w 276"/>
              <a:gd name="T15" fmla="*/ 358 h 358"/>
              <a:gd name="T16" fmla="*/ 149 w 276"/>
              <a:gd name="T17" fmla="*/ 337 h 358"/>
              <a:gd name="T18" fmla="*/ 143 w 276"/>
              <a:gd name="T19" fmla="*/ 331 h 358"/>
              <a:gd name="T20" fmla="*/ 141 w 276"/>
              <a:gd name="T21" fmla="*/ 332 h 358"/>
              <a:gd name="T22" fmla="*/ 140 w 276"/>
              <a:gd name="T23" fmla="*/ 329 h 358"/>
              <a:gd name="T24" fmla="*/ 122 w 276"/>
              <a:gd name="T25" fmla="*/ 316 h 358"/>
              <a:gd name="T26" fmla="*/ 121 w 276"/>
              <a:gd name="T27" fmla="*/ 314 h 358"/>
              <a:gd name="T28" fmla="*/ 104 w 276"/>
              <a:gd name="T29" fmla="*/ 222 h 358"/>
              <a:gd name="T30" fmla="*/ 86 w 276"/>
              <a:gd name="T31" fmla="*/ 238 h 358"/>
              <a:gd name="T32" fmla="*/ 46 w 276"/>
              <a:gd name="T33" fmla="*/ 197 h 358"/>
              <a:gd name="T34" fmla="*/ 42 w 276"/>
              <a:gd name="T35" fmla="*/ 179 h 358"/>
              <a:gd name="T36" fmla="*/ 55 w 276"/>
              <a:gd name="T37" fmla="*/ 140 h 358"/>
              <a:gd name="T38" fmla="*/ 77 w 276"/>
              <a:gd name="T39" fmla="*/ 150 h 358"/>
              <a:gd name="T40" fmla="*/ 92 w 276"/>
              <a:gd name="T41" fmla="*/ 158 h 358"/>
              <a:gd name="T42" fmla="*/ 103 w 276"/>
              <a:gd name="T43" fmla="*/ 134 h 358"/>
              <a:gd name="T44" fmla="*/ 127 w 276"/>
              <a:gd name="T45" fmla="*/ 73 h 358"/>
              <a:gd name="T46" fmla="*/ 141 w 276"/>
              <a:gd name="T47" fmla="*/ 70 h 358"/>
              <a:gd name="T48" fmla="*/ 276 w 276"/>
              <a:gd name="T49" fmla="*/ 52 h 358"/>
              <a:gd name="T50" fmla="*/ 274 w 276"/>
              <a:gd name="T51" fmla="*/ 55 h 358"/>
              <a:gd name="T52" fmla="*/ 42 w 276"/>
              <a:gd name="T53" fmla="*/ 103 h 358"/>
              <a:gd name="T54" fmla="*/ 22 w 276"/>
              <a:gd name="T55" fmla="*/ 134 h 358"/>
              <a:gd name="T56" fmla="*/ 1 w 276"/>
              <a:gd name="T57" fmla="*/ 125 h 358"/>
              <a:gd name="T58" fmla="*/ 0 w 276"/>
              <a:gd name="T59" fmla="*/ 124 h 358"/>
              <a:gd name="T60" fmla="*/ 27 w 276"/>
              <a:gd name="T61" fmla="*/ 9 h 358"/>
              <a:gd name="T62" fmla="*/ 28 w 276"/>
              <a:gd name="T63" fmla="*/ 0 h 358"/>
              <a:gd name="T64" fmla="*/ 80 w 276"/>
              <a:gd name="T65" fmla="*/ 9 h 358"/>
              <a:gd name="T66" fmla="*/ 85 w 276"/>
              <a:gd name="T67" fmla="*/ 58 h 358"/>
              <a:gd name="T68" fmla="*/ 89 w 276"/>
              <a:gd name="T69" fmla="*/ 98 h 358"/>
              <a:gd name="T70" fmla="*/ 79 w 276"/>
              <a:gd name="T71" fmla="*/ 100 h 358"/>
              <a:gd name="T72" fmla="*/ 42 w 276"/>
              <a:gd name="T73" fmla="*/ 103 h 3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76" h="358">
                <a:moveTo>
                  <a:pt x="274" y="55"/>
                </a:moveTo>
                <a:lnTo>
                  <a:pt x="241" y="213"/>
                </a:lnTo>
                <a:lnTo>
                  <a:pt x="194" y="268"/>
                </a:lnTo>
                <a:lnTo>
                  <a:pt x="212" y="292"/>
                </a:lnTo>
                <a:lnTo>
                  <a:pt x="219" y="302"/>
                </a:lnTo>
                <a:lnTo>
                  <a:pt x="185" y="346"/>
                </a:lnTo>
                <a:lnTo>
                  <a:pt x="183" y="346"/>
                </a:lnTo>
                <a:lnTo>
                  <a:pt x="174" y="358"/>
                </a:lnTo>
                <a:lnTo>
                  <a:pt x="149" y="337"/>
                </a:lnTo>
                <a:lnTo>
                  <a:pt x="143" y="331"/>
                </a:lnTo>
                <a:lnTo>
                  <a:pt x="141" y="332"/>
                </a:lnTo>
                <a:lnTo>
                  <a:pt x="140" y="329"/>
                </a:lnTo>
                <a:lnTo>
                  <a:pt x="122" y="316"/>
                </a:lnTo>
                <a:lnTo>
                  <a:pt x="121" y="314"/>
                </a:lnTo>
                <a:lnTo>
                  <a:pt x="104" y="222"/>
                </a:lnTo>
                <a:lnTo>
                  <a:pt x="86" y="238"/>
                </a:lnTo>
                <a:lnTo>
                  <a:pt x="46" y="197"/>
                </a:lnTo>
                <a:lnTo>
                  <a:pt x="42" y="179"/>
                </a:lnTo>
                <a:lnTo>
                  <a:pt x="55" y="140"/>
                </a:lnTo>
                <a:lnTo>
                  <a:pt x="77" y="150"/>
                </a:lnTo>
                <a:lnTo>
                  <a:pt x="92" y="158"/>
                </a:lnTo>
                <a:lnTo>
                  <a:pt x="103" y="134"/>
                </a:lnTo>
                <a:lnTo>
                  <a:pt x="127" y="73"/>
                </a:lnTo>
                <a:lnTo>
                  <a:pt x="141" y="70"/>
                </a:lnTo>
                <a:lnTo>
                  <a:pt x="276" y="52"/>
                </a:lnTo>
                <a:lnTo>
                  <a:pt x="274" y="55"/>
                </a:lnTo>
                <a:close/>
                <a:moveTo>
                  <a:pt x="42" y="103"/>
                </a:moveTo>
                <a:lnTo>
                  <a:pt x="22" y="134"/>
                </a:lnTo>
                <a:lnTo>
                  <a:pt x="1" y="125"/>
                </a:lnTo>
                <a:lnTo>
                  <a:pt x="0" y="124"/>
                </a:lnTo>
                <a:lnTo>
                  <a:pt x="27" y="9"/>
                </a:lnTo>
                <a:lnTo>
                  <a:pt x="28" y="0"/>
                </a:lnTo>
                <a:lnTo>
                  <a:pt x="80" y="9"/>
                </a:lnTo>
                <a:lnTo>
                  <a:pt x="85" y="58"/>
                </a:lnTo>
                <a:lnTo>
                  <a:pt x="89" y="98"/>
                </a:lnTo>
                <a:lnTo>
                  <a:pt x="79" y="100"/>
                </a:lnTo>
                <a:lnTo>
                  <a:pt x="42" y="103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" name="Freeform 34"/>
          <p:cNvSpPr>
            <a:spLocks/>
          </p:cNvSpPr>
          <p:nvPr/>
        </p:nvSpPr>
        <p:spPr bwMode="auto">
          <a:xfrm>
            <a:off x="4346576" y="4184651"/>
            <a:ext cx="650875" cy="758825"/>
          </a:xfrm>
          <a:custGeom>
            <a:avLst/>
            <a:gdLst>
              <a:gd name="T0" fmla="*/ 374 w 410"/>
              <a:gd name="T1" fmla="*/ 170 h 478"/>
              <a:gd name="T2" fmla="*/ 406 w 410"/>
              <a:gd name="T3" fmla="*/ 180 h 478"/>
              <a:gd name="T4" fmla="*/ 315 w 410"/>
              <a:gd name="T5" fmla="*/ 256 h 478"/>
              <a:gd name="T6" fmla="*/ 301 w 410"/>
              <a:gd name="T7" fmla="*/ 332 h 478"/>
              <a:gd name="T8" fmla="*/ 225 w 410"/>
              <a:gd name="T9" fmla="*/ 386 h 478"/>
              <a:gd name="T10" fmla="*/ 106 w 410"/>
              <a:gd name="T11" fmla="*/ 469 h 478"/>
              <a:gd name="T12" fmla="*/ 51 w 410"/>
              <a:gd name="T13" fmla="*/ 478 h 478"/>
              <a:gd name="T14" fmla="*/ 25 w 410"/>
              <a:gd name="T15" fmla="*/ 463 h 478"/>
              <a:gd name="T16" fmla="*/ 49 w 410"/>
              <a:gd name="T17" fmla="*/ 439 h 478"/>
              <a:gd name="T18" fmla="*/ 94 w 410"/>
              <a:gd name="T19" fmla="*/ 411 h 478"/>
              <a:gd name="T20" fmla="*/ 67 w 410"/>
              <a:gd name="T21" fmla="*/ 386 h 478"/>
              <a:gd name="T22" fmla="*/ 16 w 410"/>
              <a:gd name="T23" fmla="*/ 424 h 478"/>
              <a:gd name="T24" fmla="*/ 16 w 410"/>
              <a:gd name="T25" fmla="*/ 408 h 478"/>
              <a:gd name="T26" fmla="*/ 0 w 410"/>
              <a:gd name="T27" fmla="*/ 372 h 478"/>
              <a:gd name="T28" fmla="*/ 19 w 410"/>
              <a:gd name="T29" fmla="*/ 305 h 478"/>
              <a:gd name="T30" fmla="*/ 57 w 410"/>
              <a:gd name="T31" fmla="*/ 311 h 478"/>
              <a:gd name="T32" fmla="*/ 88 w 410"/>
              <a:gd name="T33" fmla="*/ 326 h 478"/>
              <a:gd name="T34" fmla="*/ 104 w 410"/>
              <a:gd name="T35" fmla="*/ 340 h 478"/>
              <a:gd name="T36" fmla="*/ 118 w 410"/>
              <a:gd name="T37" fmla="*/ 320 h 478"/>
              <a:gd name="T38" fmla="*/ 128 w 410"/>
              <a:gd name="T39" fmla="*/ 284 h 478"/>
              <a:gd name="T40" fmla="*/ 127 w 410"/>
              <a:gd name="T41" fmla="*/ 284 h 478"/>
              <a:gd name="T42" fmla="*/ 94 w 410"/>
              <a:gd name="T43" fmla="*/ 292 h 478"/>
              <a:gd name="T44" fmla="*/ 33 w 410"/>
              <a:gd name="T45" fmla="*/ 266 h 478"/>
              <a:gd name="T46" fmla="*/ 15 w 410"/>
              <a:gd name="T47" fmla="*/ 229 h 478"/>
              <a:gd name="T48" fmla="*/ 25 w 410"/>
              <a:gd name="T49" fmla="*/ 199 h 478"/>
              <a:gd name="T50" fmla="*/ 97 w 410"/>
              <a:gd name="T51" fmla="*/ 208 h 478"/>
              <a:gd name="T52" fmla="*/ 127 w 410"/>
              <a:gd name="T53" fmla="*/ 190 h 478"/>
              <a:gd name="T54" fmla="*/ 118 w 410"/>
              <a:gd name="T55" fmla="*/ 158 h 478"/>
              <a:gd name="T56" fmla="*/ 104 w 410"/>
              <a:gd name="T57" fmla="*/ 122 h 478"/>
              <a:gd name="T58" fmla="*/ 100 w 410"/>
              <a:gd name="T59" fmla="*/ 56 h 478"/>
              <a:gd name="T60" fmla="*/ 106 w 410"/>
              <a:gd name="T61" fmla="*/ 22 h 478"/>
              <a:gd name="T62" fmla="*/ 130 w 410"/>
              <a:gd name="T63" fmla="*/ 0 h 478"/>
              <a:gd name="T64" fmla="*/ 197 w 410"/>
              <a:gd name="T65" fmla="*/ 71 h 478"/>
              <a:gd name="T66" fmla="*/ 257 w 410"/>
              <a:gd name="T67" fmla="*/ 168 h 478"/>
              <a:gd name="T68" fmla="*/ 300 w 410"/>
              <a:gd name="T69" fmla="*/ 184 h 478"/>
              <a:gd name="T70" fmla="*/ 358 w 410"/>
              <a:gd name="T71" fmla="*/ 180 h 478"/>
              <a:gd name="T72" fmla="*/ 370 w 410"/>
              <a:gd name="T73" fmla="*/ 168 h 4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410" h="478">
                <a:moveTo>
                  <a:pt x="370" y="168"/>
                </a:moveTo>
                <a:lnTo>
                  <a:pt x="374" y="170"/>
                </a:lnTo>
                <a:lnTo>
                  <a:pt x="410" y="177"/>
                </a:lnTo>
                <a:lnTo>
                  <a:pt x="406" y="180"/>
                </a:lnTo>
                <a:lnTo>
                  <a:pt x="367" y="213"/>
                </a:lnTo>
                <a:lnTo>
                  <a:pt x="315" y="256"/>
                </a:lnTo>
                <a:lnTo>
                  <a:pt x="306" y="301"/>
                </a:lnTo>
                <a:lnTo>
                  <a:pt x="301" y="332"/>
                </a:lnTo>
                <a:lnTo>
                  <a:pt x="246" y="404"/>
                </a:lnTo>
                <a:lnTo>
                  <a:pt x="225" y="386"/>
                </a:lnTo>
                <a:lnTo>
                  <a:pt x="175" y="422"/>
                </a:lnTo>
                <a:lnTo>
                  <a:pt x="106" y="469"/>
                </a:lnTo>
                <a:lnTo>
                  <a:pt x="104" y="463"/>
                </a:lnTo>
                <a:lnTo>
                  <a:pt x="51" y="478"/>
                </a:lnTo>
                <a:lnTo>
                  <a:pt x="39" y="472"/>
                </a:lnTo>
                <a:lnTo>
                  <a:pt x="25" y="463"/>
                </a:lnTo>
                <a:lnTo>
                  <a:pt x="33" y="445"/>
                </a:lnTo>
                <a:lnTo>
                  <a:pt x="49" y="439"/>
                </a:lnTo>
                <a:lnTo>
                  <a:pt x="72" y="430"/>
                </a:lnTo>
                <a:lnTo>
                  <a:pt x="94" y="411"/>
                </a:lnTo>
                <a:lnTo>
                  <a:pt x="97" y="384"/>
                </a:lnTo>
                <a:lnTo>
                  <a:pt x="67" y="386"/>
                </a:lnTo>
                <a:lnTo>
                  <a:pt x="33" y="424"/>
                </a:lnTo>
                <a:lnTo>
                  <a:pt x="16" y="424"/>
                </a:lnTo>
                <a:lnTo>
                  <a:pt x="14" y="417"/>
                </a:lnTo>
                <a:lnTo>
                  <a:pt x="16" y="408"/>
                </a:lnTo>
                <a:lnTo>
                  <a:pt x="11" y="407"/>
                </a:lnTo>
                <a:lnTo>
                  <a:pt x="0" y="372"/>
                </a:lnTo>
                <a:lnTo>
                  <a:pt x="3" y="342"/>
                </a:lnTo>
                <a:lnTo>
                  <a:pt x="19" y="305"/>
                </a:lnTo>
                <a:lnTo>
                  <a:pt x="39" y="308"/>
                </a:lnTo>
                <a:lnTo>
                  <a:pt x="57" y="311"/>
                </a:lnTo>
                <a:lnTo>
                  <a:pt x="78" y="322"/>
                </a:lnTo>
                <a:lnTo>
                  <a:pt x="88" y="326"/>
                </a:lnTo>
                <a:lnTo>
                  <a:pt x="101" y="340"/>
                </a:lnTo>
                <a:lnTo>
                  <a:pt x="104" y="340"/>
                </a:lnTo>
                <a:lnTo>
                  <a:pt x="110" y="340"/>
                </a:lnTo>
                <a:lnTo>
                  <a:pt x="118" y="320"/>
                </a:lnTo>
                <a:lnTo>
                  <a:pt x="119" y="317"/>
                </a:lnTo>
                <a:lnTo>
                  <a:pt x="128" y="284"/>
                </a:lnTo>
                <a:lnTo>
                  <a:pt x="128" y="284"/>
                </a:lnTo>
                <a:lnTo>
                  <a:pt x="127" y="284"/>
                </a:lnTo>
                <a:lnTo>
                  <a:pt x="119" y="286"/>
                </a:lnTo>
                <a:lnTo>
                  <a:pt x="94" y="292"/>
                </a:lnTo>
                <a:lnTo>
                  <a:pt x="57" y="284"/>
                </a:lnTo>
                <a:lnTo>
                  <a:pt x="33" y="266"/>
                </a:lnTo>
                <a:lnTo>
                  <a:pt x="15" y="259"/>
                </a:lnTo>
                <a:lnTo>
                  <a:pt x="15" y="229"/>
                </a:lnTo>
                <a:lnTo>
                  <a:pt x="16" y="225"/>
                </a:lnTo>
                <a:lnTo>
                  <a:pt x="25" y="199"/>
                </a:lnTo>
                <a:lnTo>
                  <a:pt x="58" y="199"/>
                </a:lnTo>
                <a:lnTo>
                  <a:pt x="97" y="208"/>
                </a:lnTo>
                <a:lnTo>
                  <a:pt x="124" y="192"/>
                </a:lnTo>
                <a:lnTo>
                  <a:pt x="127" y="190"/>
                </a:lnTo>
                <a:lnTo>
                  <a:pt x="118" y="164"/>
                </a:lnTo>
                <a:lnTo>
                  <a:pt x="118" y="158"/>
                </a:lnTo>
                <a:lnTo>
                  <a:pt x="115" y="152"/>
                </a:lnTo>
                <a:lnTo>
                  <a:pt x="104" y="122"/>
                </a:lnTo>
                <a:lnTo>
                  <a:pt x="109" y="85"/>
                </a:lnTo>
                <a:lnTo>
                  <a:pt x="100" y="56"/>
                </a:lnTo>
                <a:lnTo>
                  <a:pt x="106" y="23"/>
                </a:lnTo>
                <a:lnTo>
                  <a:pt x="106" y="22"/>
                </a:lnTo>
                <a:lnTo>
                  <a:pt x="125" y="3"/>
                </a:lnTo>
                <a:lnTo>
                  <a:pt x="130" y="0"/>
                </a:lnTo>
                <a:lnTo>
                  <a:pt x="176" y="25"/>
                </a:lnTo>
                <a:lnTo>
                  <a:pt x="197" y="71"/>
                </a:lnTo>
                <a:lnTo>
                  <a:pt x="233" y="114"/>
                </a:lnTo>
                <a:lnTo>
                  <a:pt x="257" y="168"/>
                </a:lnTo>
                <a:lnTo>
                  <a:pt x="282" y="183"/>
                </a:lnTo>
                <a:lnTo>
                  <a:pt x="300" y="184"/>
                </a:lnTo>
                <a:lnTo>
                  <a:pt x="331" y="186"/>
                </a:lnTo>
                <a:lnTo>
                  <a:pt x="358" y="180"/>
                </a:lnTo>
                <a:lnTo>
                  <a:pt x="359" y="179"/>
                </a:lnTo>
                <a:lnTo>
                  <a:pt x="370" y="168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" name="Freeform 35"/>
          <p:cNvSpPr>
            <a:spLocks/>
          </p:cNvSpPr>
          <p:nvPr/>
        </p:nvSpPr>
        <p:spPr bwMode="auto">
          <a:xfrm>
            <a:off x="4865688" y="5613401"/>
            <a:ext cx="971550" cy="1052513"/>
          </a:xfrm>
          <a:custGeom>
            <a:avLst/>
            <a:gdLst>
              <a:gd name="T0" fmla="*/ 523 w 612"/>
              <a:gd name="T1" fmla="*/ 368 h 663"/>
              <a:gd name="T2" fmla="*/ 393 w 612"/>
              <a:gd name="T3" fmla="*/ 431 h 663"/>
              <a:gd name="T4" fmla="*/ 344 w 612"/>
              <a:gd name="T5" fmla="*/ 511 h 663"/>
              <a:gd name="T6" fmla="*/ 289 w 612"/>
              <a:gd name="T7" fmla="*/ 663 h 663"/>
              <a:gd name="T8" fmla="*/ 246 w 612"/>
              <a:gd name="T9" fmla="*/ 650 h 663"/>
              <a:gd name="T10" fmla="*/ 117 w 612"/>
              <a:gd name="T11" fmla="*/ 651 h 663"/>
              <a:gd name="T12" fmla="*/ 74 w 612"/>
              <a:gd name="T13" fmla="*/ 599 h 663"/>
              <a:gd name="T14" fmla="*/ 56 w 612"/>
              <a:gd name="T15" fmla="*/ 577 h 663"/>
              <a:gd name="T16" fmla="*/ 74 w 612"/>
              <a:gd name="T17" fmla="*/ 544 h 663"/>
              <a:gd name="T18" fmla="*/ 104 w 612"/>
              <a:gd name="T19" fmla="*/ 492 h 663"/>
              <a:gd name="T20" fmla="*/ 0 w 612"/>
              <a:gd name="T21" fmla="*/ 516 h 663"/>
              <a:gd name="T22" fmla="*/ 32 w 612"/>
              <a:gd name="T23" fmla="*/ 446 h 663"/>
              <a:gd name="T24" fmla="*/ 116 w 612"/>
              <a:gd name="T25" fmla="*/ 402 h 663"/>
              <a:gd name="T26" fmla="*/ 128 w 612"/>
              <a:gd name="T27" fmla="*/ 370 h 663"/>
              <a:gd name="T28" fmla="*/ 152 w 612"/>
              <a:gd name="T29" fmla="*/ 382 h 663"/>
              <a:gd name="T30" fmla="*/ 246 w 612"/>
              <a:gd name="T31" fmla="*/ 416 h 663"/>
              <a:gd name="T32" fmla="*/ 273 w 612"/>
              <a:gd name="T33" fmla="*/ 404 h 663"/>
              <a:gd name="T34" fmla="*/ 299 w 612"/>
              <a:gd name="T35" fmla="*/ 353 h 663"/>
              <a:gd name="T36" fmla="*/ 393 w 612"/>
              <a:gd name="T37" fmla="*/ 297 h 663"/>
              <a:gd name="T38" fmla="*/ 448 w 612"/>
              <a:gd name="T39" fmla="*/ 285 h 663"/>
              <a:gd name="T40" fmla="*/ 481 w 612"/>
              <a:gd name="T41" fmla="*/ 268 h 663"/>
              <a:gd name="T42" fmla="*/ 471 w 612"/>
              <a:gd name="T43" fmla="*/ 246 h 663"/>
              <a:gd name="T44" fmla="*/ 443 w 612"/>
              <a:gd name="T45" fmla="*/ 264 h 663"/>
              <a:gd name="T46" fmla="*/ 377 w 612"/>
              <a:gd name="T47" fmla="*/ 283 h 663"/>
              <a:gd name="T48" fmla="*/ 310 w 612"/>
              <a:gd name="T49" fmla="*/ 323 h 663"/>
              <a:gd name="T50" fmla="*/ 304 w 612"/>
              <a:gd name="T51" fmla="*/ 313 h 663"/>
              <a:gd name="T52" fmla="*/ 293 w 612"/>
              <a:gd name="T53" fmla="*/ 283 h 663"/>
              <a:gd name="T54" fmla="*/ 362 w 612"/>
              <a:gd name="T55" fmla="*/ 201 h 663"/>
              <a:gd name="T56" fmla="*/ 383 w 612"/>
              <a:gd name="T57" fmla="*/ 143 h 663"/>
              <a:gd name="T58" fmla="*/ 428 w 612"/>
              <a:gd name="T59" fmla="*/ 140 h 663"/>
              <a:gd name="T60" fmla="*/ 444 w 612"/>
              <a:gd name="T61" fmla="*/ 106 h 663"/>
              <a:gd name="T62" fmla="*/ 556 w 612"/>
              <a:gd name="T63" fmla="*/ 80 h 663"/>
              <a:gd name="T64" fmla="*/ 607 w 612"/>
              <a:gd name="T65" fmla="*/ 146 h 663"/>
              <a:gd name="T66" fmla="*/ 608 w 612"/>
              <a:gd name="T67" fmla="*/ 189 h 663"/>
              <a:gd name="T68" fmla="*/ 608 w 612"/>
              <a:gd name="T69" fmla="*/ 206 h 6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612" h="663">
                <a:moveTo>
                  <a:pt x="612" y="304"/>
                </a:moveTo>
                <a:lnTo>
                  <a:pt x="523" y="368"/>
                </a:lnTo>
                <a:lnTo>
                  <a:pt x="444" y="371"/>
                </a:lnTo>
                <a:lnTo>
                  <a:pt x="393" y="431"/>
                </a:lnTo>
                <a:lnTo>
                  <a:pt x="381" y="489"/>
                </a:lnTo>
                <a:lnTo>
                  <a:pt x="344" y="511"/>
                </a:lnTo>
                <a:lnTo>
                  <a:pt x="302" y="578"/>
                </a:lnTo>
                <a:lnTo>
                  <a:pt x="289" y="663"/>
                </a:lnTo>
                <a:lnTo>
                  <a:pt x="274" y="662"/>
                </a:lnTo>
                <a:lnTo>
                  <a:pt x="246" y="650"/>
                </a:lnTo>
                <a:lnTo>
                  <a:pt x="192" y="631"/>
                </a:lnTo>
                <a:lnTo>
                  <a:pt x="117" y="651"/>
                </a:lnTo>
                <a:lnTo>
                  <a:pt x="117" y="616"/>
                </a:lnTo>
                <a:lnTo>
                  <a:pt x="74" y="599"/>
                </a:lnTo>
                <a:lnTo>
                  <a:pt x="73" y="598"/>
                </a:lnTo>
                <a:lnTo>
                  <a:pt x="56" y="577"/>
                </a:lnTo>
                <a:lnTo>
                  <a:pt x="26" y="540"/>
                </a:lnTo>
                <a:lnTo>
                  <a:pt x="74" y="544"/>
                </a:lnTo>
                <a:lnTo>
                  <a:pt x="107" y="514"/>
                </a:lnTo>
                <a:lnTo>
                  <a:pt x="104" y="492"/>
                </a:lnTo>
                <a:lnTo>
                  <a:pt x="40" y="510"/>
                </a:lnTo>
                <a:lnTo>
                  <a:pt x="0" y="516"/>
                </a:lnTo>
                <a:lnTo>
                  <a:pt x="3" y="477"/>
                </a:lnTo>
                <a:lnTo>
                  <a:pt x="32" y="446"/>
                </a:lnTo>
                <a:lnTo>
                  <a:pt x="64" y="422"/>
                </a:lnTo>
                <a:lnTo>
                  <a:pt x="116" y="402"/>
                </a:lnTo>
                <a:lnTo>
                  <a:pt x="122" y="388"/>
                </a:lnTo>
                <a:lnTo>
                  <a:pt x="128" y="370"/>
                </a:lnTo>
                <a:lnTo>
                  <a:pt x="134" y="353"/>
                </a:lnTo>
                <a:lnTo>
                  <a:pt x="152" y="382"/>
                </a:lnTo>
                <a:lnTo>
                  <a:pt x="171" y="398"/>
                </a:lnTo>
                <a:lnTo>
                  <a:pt x="246" y="416"/>
                </a:lnTo>
                <a:lnTo>
                  <a:pt x="250" y="416"/>
                </a:lnTo>
                <a:lnTo>
                  <a:pt x="273" y="404"/>
                </a:lnTo>
                <a:lnTo>
                  <a:pt x="274" y="401"/>
                </a:lnTo>
                <a:lnTo>
                  <a:pt x="299" y="353"/>
                </a:lnTo>
                <a:lnTo>
                  <a:pt x="366" y="325"/>
                </a:lnTo>
                <a:lnTo>
                  <a:pt x="393" y="297"/>
                </a:lnTo>
                <a:lnTo>
                  <a:pt x="431" y="289"/>
                </a:lnTo>
                <a:lnTo>
                  <a:pt x="448" y="285"/>
                </a:lnTo>
                <a:lnTo>
                  <a:pt x="475" y="270"/>
                </a:lnTo>
                <a:lnTo>
                  <a:pt x="481" y="268"/>
                </a:lnTo>
                <a:lnTo>
                  <a:pt x="492" y="237"/>
                </a:lnTo>
                <a:lnTo>
                  <a:pt x="471" y="246"/>
                </a:lnTo>
                <a:lnTo>
                  <a:pt x="465" y="250"/>
                </a:lnTo>
                <a:lnTo>
                  <a:pt x="443" y="264"/>
                </a:lnTo>
                <a:lnTo>
                  <a:pt x="384" y="279"/>
                </a:lnTo>
                <a:lnTo>
                  <a:pt x="377" y="283"/>
                </a:lnTo>
                <a:lnTo>
                  <a:pt x="337" y="303"/>
                </a:lnTo>
                <a:lnTo>
                  <a:pt x="310" y="323"/>
                </a:lnTo>
                <a:lnTo>
                  <a:pt x="308" y="320"/>
                </a:lnTo>
                <a:lnTo>
                  <a:pt x="304" y="313"/>
                </a:lnTo>
                <a:lnTo>
                  <a:pt x="292" y="289"/>
                </a:lnTo>
                <a:lnTo>
                  <a:pt x="293" y="283"/>
                </a:lnTo>
                <a:lnTo>
                  <a:pt x="298" y="234"/>
                </a:lnTo>
                <a:lnTo>
                  <a:pt x="362" y="201"/>
                </a:lnTo>
                <a:lnTo>
                  <a:pt x="390" y="168"/>
                </a:lnTo>
                <a:lnTo>
                  <a:pt x="383" y="143"/>
                </a:lnTo>
                <a:lnTo>
                  <a:pt x="420" y="157"/>
                </a:lnTo>
                <a:lnTo>
                  <a:pt x="428" y="140"/>
                </a:lnTo>
                <a:lnTo>
                  <a:pt x="431" y="134"/>
                </a:lnTo>
                <a:lnTo>
                  <a:pt x="444" y="106"/>
                </a:lnTo>
                <a:lnTo>
                  <a:pt x="496" y="0"/>
                </a:lnTo>
                <a:lnTo>
                  <a:pt x="556" y="80"/>
                </a:lnTo>
                <a:lnTo>
                  <a:pt x="568" y="95"/>
                </a:lnTo>
                <a:lnTo>
                  <a:pt x="607" y="146"/>
                </a:lnTo>
                <a:lnTo>
                  <a:pt x="607" y="167"/>
                </a:lnTo>
                <a:lnTo>
                  <a:pt x="608" y="189"/>
                </a:lnTo>
                <a:lnTo>
                  <a:pt x="608" y="195"/>
                </a:lnTo>
                <a:lnTo>
                  <a:pt x="608" y="206"/>
                </a:lnTo>
                <a:lnTo>
                  <a:pt x="612" y="304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" name="Freeform 36"/>
          <p:cNvSpPr>
            <a:spLocks/>
          </p:cNvSpPr>
          <p:nvPr/>
        </p:nvSpPr>
        <p:spPr bwMode="auto">
          <a:xfrm>
            <a:off x="4176713" y="4051301"/>
            <a:ext cx="290513" cy="409575"/>
          </a:xfrm>
          <a:custGeom>
            <a:avLst/>
            <a:gdLst>
              <a:gd name="T0" fmla="*/ 183 w 183"/>
              <a:gd name="T1" fmla="*/ 239 h 258"/>
              <a:gd name="T2" fmla="*/ 137 w 183"/>
              <a:gd name="T3" fmla="*/ 258 h 258"/>
              <a:gd name="T4" fmla="*/ 0 w 183"/>
              <a:gd name="T5" fmla="*/ 0 h 258"/>
              <a:gd name="T6" fmla="*/ 76 w 183"/>
              <a:gd name="T7" fmla="*/ 61 h 258"/>
              <a:gd name="T8" fmla="*/ 174 w 183"/>
              <a:gd name="T9" fmla="*/ 140 h 258"/>
              <a:gd name="T10" fmla="*/ 174 w 183"/>
              <a:gd name="T11" fmla="*/ 178 h 258"/>
              <a:gd name="T12" fmla="*/ 173 w 183"/>
              <a:gd name="T13" fmla="*/ 201 h 258"/>
              <a:gd name="T14" fmla="*/ 183 w 183"/>
              <a:gd name="T15" fmla="*/ 239 h 2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3" h="258">
                <a:moveTo>
                  <a:pt x="183" y="239"/>
                </a:moveTo>
                <a:lnTo>
                  <a:pt x="137" y="258"/>
                </a:lnTo>
                <a:lnTo>
                  <a:pt x="0" y="0"/>
                </a:lnTo>
                <a:lnTo>
                  <a:pt x="76" y="61"/>
                </a:lnTo>
                <a:lnTo>
                  <a:pt x="174" y="140"/>
                </a:lnTo>
                <a:lnTo>
                  <a:pt x="174" y="178"/>
                </a:lnTo>
                <a:lnTo>
                  <a:pt x="173" y="201"/>
                </a:lnTo>
                <a:lnTo>
                  <a:pt x="183" y="239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" name="Freeform 37"/>
          <p:cNvSpPr>
            <a:spLocks noEditPoints="1"/>
          </p:cNvSpPr>
          <p:nvPr/>
        </p:nvSpPr>
        <p:spPr bwMode="auto">
          <a:xfrm>
            <a:off x="4479926" y="4678363"/>
            <a:ext cx="796925" cy="800100"/>
          </a:xfrm>
          <a:custGeom>
            <a:avLst/>
            <a:gdLst>
              <a:gd name="T0" fmla="*/ 489 w 502"/>
              <a:gd name="T1" fmla="*/ 94 h 504"/>
              <a:gd name="T2" fmla="*/ 366 w 502"/>
              <a:gd name="T3" fmla="*/ 52 h 504"/>
              <a:gd name="T4" fmla="*/ 349 w 502"/>
              <a:gd name="T5" fmla="*/ 0 h 504"/>
              <a:gd name="T6" fmla="*/ 299 w 502"/>
              <a:gd name="T7" fmla="*/ 45 h 504"/>
              <a:gd name="T8" fmla="*/ 274 w 502"/>
              <a:gd name="T9" fmla="*/ 72 h 504"/>
              <a:gd name="T10" fmla="*/ 235 w 502"/>
              <a:gd name="T11" fmla="*/ 127 h 504"/>
              <a:gd name="T12" fmla="*/ 256 w 502"/>
              <a:gd name="T13" fmla="*/ 158 h 504"/>
              <a:gd name="T14" fmla="*/ 320 w 502"/>
              <a:gd name="T15" fmla="*/ 182 h 504"/>
              <a:gd name="T16" fmla="*/ 250 w 502"/>
              <a:gd name="T17" fmla="*/ 191 h 504"/>
              <a:gd name="T18" fmla="*/ 190 w 502"/>
              <a:gd name="T19" fmla="*/ 269 h 504"/>
              <a:gd name="T20" fmla="*/ 204 w 502"/>
              <a:gd name="T21" fmla="*/ 304 h 504"/>
              <a:gd name="T22" fmla="*/ 264 w 502"/>
              <a:gd name="T23" fmla="*/ 277 h 504"/>
              <a:gd name="T24" fmla="*/ 299 w 502"/>
              <a:gd name="T25" fmla="*/ 257 h 504"/>
              <a:gd name="T26" fmla="*/ 390 w 502"/>
              <a:gd name="T27" fmla="*/ 230 h 504"/>
              <a:gd name="T28" fmla="*/ 386 w 502"/>
              <a:gd name="T29" fmla="*/ 254 h 504"/>
              <a:gd name="T30" fmla="*/ 347 w 502"/>
              <a:gd name="T31" fmla="*/ 277 h 504"/>
              <a:gd name="T32" fmla="*/ 299 w 502"/>
              <a:gd name="T33" fmla="*/ 371 h 504"/>
              <a:gd name="T34" fmla="*/ 314 w 502"/>
              <a:gd name="T35" fmla="*/ 427 h 504"/>
              <a:gd name="T36" fmla="*/ 350 w 502"/>
              <a:gd name="T37" fmla="*/ 424 h 504"/>
              <a:gd name="T38" fmla="*/ 313 w 502"/>
              <a:gd name="T39" fmla="*/ 459 h 504"/>
              <a:gd name="T40" fmla="*/ 277 w 502"/>
              <a:gd name="T41" fmla="*/ 476 h 504"/>
              <a:gd name="T42" fmla="*/ 280 w 502"/>
              <a:gd name="T43" fmla="*/ 474 h 504"/>
              <a:gd name="T44" fmla="*/ 329 w 502"/>
              <a:gd name="T45" fmla="*/ 498 h 504"/>
              <a:gd name="T46" fmla="*/ 398 w 502"/>
              <a:gd name="T47" fmla="*/ 353 h 504"/>
              <a:gd name="T48" fmla="*/ 407 w 502"/>
              <a:gd name="T49" fmla="*/ 294 h 504"/>
              <a:gd name="T50" fmla="*/ 457 w 502"/>
              <a:gd name="T51" fmla="*/ 263 h 504"/>
              <a:gd name="T52" fmla="*/ 502 w 502"/>
              <a:gd name="T53" fmla="*/ 163 h 504"/>
              <a:gd name="T54" fmla="*/ 207 w 502"/>
              <a:gd name="T55" fmla="*/ 111 h 504"/>
              <a:gd name="T56" fmla="*/ 204 w 502"/>
              <a:gd name="T57" fmla="*/ 84 h 504"/>
              <a:gd name="T58" fmla="*/ 162 w 502"/>
              <a:gd name="T59" fmla="*/ 93 h 504"/>
              <a:gd name="T60" fmla="*/ 91 w 502"/>
              <a:gd name="T61" fmla="*/ 111 h 504"/>
              <a:gd name="T62" fmla="*/ 29 w 502"/>
              <a:gd name="T63" fmla="*/ 185 h 504"/>
              <a:gd name="T64" fmla="*/ 34 w 502"/>
              <a:gd name="T65" fmla="*/ 230 h 504"/>
              <a:gd name="T66" fmla="*/ 64 w 502"/>
              <a:gd name="T67" fmla="*/ 280 h 504"/>
              <a:gd name="T68" fmla="*/ 92 w 502"/>
              <a:gd name="T69" fmla="*/ 252 h 504"/>
              <a:gd name="T70" fmla="*/ 113 w 502"/>
              <a:gd name="T71" fmla="*/ 239 h 504"/>
              <a:gd name="T72" fmla="*/ 153 w 502"/>
              <a:gd name="T73" fmla="*/ 219 h 504"/>
              <a:gd name="T74" fmla="*/ 179 w 502"/>
              <a:gd name="T75" fmla="*/ 172 h 504"/>
              <a:gd name="T76" fmla="*/ 196 w 502"/>
              <a:gd name="T77" fmla="*/ 121 h 5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502" h="504">
                <a:moveTo>
                  <a:pt x="501" y="154"/>
                </a:moveTo>
                <a:lnTo>
                  <a:pt x="489" y="94"/>
                </a:lnTo>
                <a:lnTo>
                  <a:pt x="483" y="58"/>
                </a:lnTo>
                <a:lnTo>
                  <a:pt x="366" y="52"/>
                </a:lnTo>
                <a:lnTo>
                  <a:pt x="356" y="24"/>
                </a:lnTo>
                <a:lnTo>
                  <a:pt x="349" y="0"/>
                </a:lnTo>
                <a:lnTo>
                  <a:pt x="329" y="43"/>
                </a:lnTo>
                <a:lnTo>
                  <a:pt x="299" y="45"/>
                </a:lnTo>
                <a:lnTo>
                  <a:pt x="281" y="46"/>
                </a:lnTo>
                <a:lnTo>
                  <a:pt x="274" y="72"/>
                </a:lnTo>
                <a:lnTo>
                  <a:pt x="265" y="84"/>
                </a:lnTo>
                <a:lnTo>
                  <a:pt x="235" y="127"/>
                </a:lnTo>
                <a:lnTo>
                  <a:pt x="280" y="112"/>
                </a:lnTo>
                <a:lnTo>
                  <a:pt x="256" y="158"/>
                </a:lnTo>
                <a:lnTo>
                  <a:pt x="320" y="167"/>
                </a:lnTo>
                <a:lnTo>
                  <a:pt x="320" y="182"/>
                </a:lnTo>
                <a:lnTo>
                  <a:pt x="258" y="185"/>
                </a:lnTo>
                <a:lnTo>
                  <a:pt x="250" y="191"/>
                </a:lnTo>
                <a:lnTo>
                  <a:pt x="208" y="218"/>
                </a:lnTo>
                <a:lnTo>
                  <a:pt x="190" y="269"/>
                </a:lnTo>
                <a:lnTo>
                  <a:pt x="199" y="304"/>
                </a:lnTo>
                <a:lnTo>
                  <a:pt x="204" y="304"/>
                </a:lnTo>
                <a:lnTo>
                  <a:pt x="247" y="301"/>
                </a:lnTo>
                <a:lnTo>
                  <a:pt x="264" y="277"/>
                </a:lnTo>
                <a:lnTo>
                  <a:pt x="264" y="277"/>
                </a:lnTo>
                <a:lnTo>
                  <a:pt x="299" y="257"/>
                </a:lnTo>
                <a:lnTo>
                  <a:pt x="384" y="231"/>
                </a:lnTo>
                <a:lnTo>
                  <a:pt x="390" y="230"/>
                </a:lnTo>
                <a:lnTo>
                  <a:pt x="398" y="246"/>
                </a:lnTo>
                <a:lnTo>
                  <a:pt x="386" y="254"/>
                </a:lnTo>
                <a:lnTo>
                  <a:pt x="350" y="276"/>
                </a:lnTo>
                <a:lnTo>
                  <a:pt x="347" y="277"/>
                </a:lnTo>
                <a:lnTo>
                  <a:pt x="308" y="300"/>
                </a:lnTo>
                <a:lnTo>
                  <a:pt x="299" y="371"/>
                </a:lnTo>
                <a:lnTo>
                  <a:pt x="299" y="413"/>
                </a:lnTo>
                <a:lnTo>
                  <a:pt x="314" y="427"/>
                </a:lnTo>
                <a:lnTo>
                  <a:pt x="332" y="418"/>
                </a:lnTo>
                <a:lnTo>
                  <a:pt x="350" y="424"/>
                </a:lnTo>
                <a:lnTo>
                  <a:pt x="332" y="467"/>
                </a:lnTo>
                <a:lnTo>
                  <a:pt x="313" y="459"/>
                </a:lnTo>
                <a:lnTo>
                  <a:pt x="281" y="450"/>
                </a:lnTo>
                <a:lnTo>
                  <a:pt x="277" y="476"/>
                </a:lnTo>
                <a:lnTo>
                  <a:pt x="277" y="476"/>
                </a:lnTo>
                <a:lnTo>
                  <a:pt x="280" y="474"/>
                </a:lnTo>
                <a:lnTo>
                  <a:pt x="293" y="504"/>
                </a:lnTo>
                <a:lnTo>
                  <a:pt x="329" y="498"/>
                </a:lnTo>
                <a:lnTo>
                  <a:pt x="396" y="413"/>
                </a:lnTo>
                <a:lnTo>
                  <a:pt x="398" y="353"/>
                </a:lnTo>
                <a:lnTo>
                  <a:pt x="401" y="298"/>
                </a:lnTo>
                <a:lnTo>
                  <a:pt x="407" y="294"/>
                </a:lnTo>
                <a:lnTo>
                  <a:pt x="435" y="276"/>
                </a:lnTo>
                <a:lnTo>
                  <a:pt x="457" y="263"/>
                </a:lnTo>
                <a:lnTo>
                  <a:pt x="489" y="191"/>
                </a:lnTo>
                <a:lnTo>
                  <a:pt x="502" y="163"/>
                </a:lnTo>
                <a:lnTo>
                  <a:pt x="501" y="154"/>
                </a:lnTo>
                <a:close/>
                <a:moveTo>
                  <a:pt x="207" y="111"/>
                </a:moveTo>
                <a:lnTo>
                  <a:pt x="223" y="88"/>
                </a:lnTo>
                <a:lnTo>
                  <a:pt x="204" y="84"/>
                </a:lnTo>
                <a:lnTo>
                  <a:pt x="217" y="21"/>
                </a:lnTo>
                <a:lnTo>
                  <a:pt x="162" y="93"/>
                </a:lnTo>
                <a:lnTo>
                  <a:pt x="141" y="75"/>
                </a:lnTo>
                <a:lnTo>
                  <a:pt x="91" y="111"/>
                </a:lnTo>
                <a:lnTo>
                  <a:pt x="22" y="158"/>
                </a:lnTo>
                <a:lnTo>
                  <a:pt x="29" y="185"/>
                </a:lnTo>
                <a:lnTo>
                  <a:pt x="0" y="209"/>
                </a:lnTo>
                <a:lnTo>
                  <a:pt x="34" y="230"/>
                </a:lnTo>
                <a:lnTo>
                  <a:pt x="59" y="270"/>
                </a:lnTo>
                <a:lnTo>
                  <a:pt x="64" y="280"/>
                </a:lnTo>
                <a:lnTo>
                  <a:pt x="74" y="307"/>
                </a:lnTo>
                <a:lnTo>
                  <a:pt x="92" y="252"/>
                </a:lnTo>
                <a:lnTo>
                  <a:pt x="97" y="251"/>
                </a:lnTo>
                <a:lnTo>
                  <a:pt x="113" y="239"/>
                </a:lnTo>
                <a:lnTo>
                  <a:pt x="144" y="224"/>
                </a:lnTo>
                <a:lnTo>
                  <a:pt x="153" y="219"/>
                </a:lnTo>
                <a:lnTo>
                  <a:pt x="159" y="207"/>
                </a:lnTo>
                <a:lnTo>
                  <a:pt x="179" y="172"/>
                </a:lnTo>
                <a:lnTo>
                  <a:pt x="182" y="134"/>
                </a:lnTo>
                <a:lnTo>
                  <a:pt x="196" y="121"/>
                </a:lnTo>
                <a:lnTo>
                  <a:pt x="207" y="111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" name="Freeform 38"/>
          <p:cNvSpPr>
            <a:spLocks/>
          </p:cNvSpPr>
          <p:nvPr/>
        </p:nvSpPr>
        <p:spPr bwMode="auto">
          <a:xfrm>
            <a:off x="4298951" y="5532438"/>
            <a:ext cx="269875" cy="423863"/>
          </a:xfrm>
          <a:custGeom>
            <a:avLst/>
            <a:gdLst>
              <a:gd name="T0" fmla="*/ 170 w 170"/>
              <a:gd name="T1" fmla="*/ 118 h 267"/>
              <a:gd name="T2" fmla="*/ 160 w 170"/>
              <a:gd name="T3" fmla="*/ 127 h 267"/>
              <a:gd name="T4" fmla="*/ 118 w 170"/>
              <a:gd name="T5" fmla="*/ 164 h 267"/>
              <a:gd name="T6" fmla="*/ 87 w 170"/>
              <a:gd name="T7" fmla="*/ 227 h 267"/>
              <a:gd name="T8" fmla="*/ 87 w 170"/>
              <a:gd name="T9" fmla="*/ 230 h 267"/>
              <a:gd name="T10" fmla="*/ 18 w 170"/>
              <a:gd name="T11" fmla="*/ 267 h 267"/>
              <a:gd name="T12" fmla="*/ 3 w 170"/>
              <a:gd name="T13" fmla="*/ 175 h 267"/>
              <a:gd name="T14" fmla="*/ 0 w 170"/>
              <a:gd name="T15" fmla="*/ 152 h 267"/>
              <a:gd name="T16" fmla="*/ 11 w 170"/>
              <a:gd name="T17" fmla="*/ 105 h 267"/>
              <a:gd name="T18" fmla="*/ 44 w 170"/>
              <a:gd name="T19" fmla="*/ 52 h 267"/>
              <a:gd name="T20" fmla="*/ 23 w 170"/>
              <a:gd name="T21" fmla="*/ 27 h 267"/>
              <a:gd name="T22" fmla="*/ 49 w 170"/>
              <a:gd name="T23" fmla="*/ 0 h 267"/>
              <a:gd name="T24" fmla="*/ 60 w 170"/>
              <a:gd name="T25" fmla="*/ 6 h 267"/>
              <a:gd name="T26" fmla="*/ 85 w 170"/>
              <a:gd name="T27" fmla="*/ 23 h 267"/>
              <a:gd name="T28" fmla="*/ 158 w 170"/>
              <a:gd name="T29" fmla="*/ 97 h 267"/>
              <a:gd name="T30" fmla="*/ 170 w 170"/>
              <a:gd name="T31" fmla="*/ 118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70" h="267">
                <a:moveTo>
                  <a:pt x="170" y="118"/>
                </a:moveTo>
                <a:lnTo>
                  <a:pt x="160" y="127"/>
                </a:lnTo>
                <a:lnTo>
                  <a:pt x="118" y="164"/>
                </a:lnTo>
                <a:lnTo>
                  <a:pt x="87" y="227"/>
                </a:lnTo>
                <a:lnTo>
                  <a:pt x="87" y="230"/>
                </a:lnTo>
                <a:lnTo>
                  <a:pt x="18" y="267"/>
                </a:lnTo>
                <a:lnTo>
                  <a:pt x="3" y="175"/>
                </a:lnTo>
                <a:lnTo>
                  <a:pt x="0" y="152"/>
                </a:lnTo>
                <a:lnTo>
                  <a:pt x="11" y="105"/>
                </a:lnTo>
                <a:lnTo>
                  <a:pt x="44" y="52"/>
                </a:lnTo>
                <a:lnTo>
                  <a:pt x="23" y="27"/>
                </a:lnTo>
                <a:lnTo>
                  <a:pt x="49" y="0"/>
                </a:lnTo>
                <a:lnTo>
                  <a:pt x="60" y="6"/>
                </a:lnTo>
                <a:lnTo>
                  <a:pt x="85" y="23"/>
                </a:lnTo>
                <a:lnTo>
                  <a:pt x="158" y="97"/>
                </a:lnTo>
                <a:lnTo>
                  <a:pt x="170" y="118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" name="Freeform 39"/>
          <p:cNvSpPr>
            <a:spLocks/>
          </p:cNvSpPr>
          <p:nvPr/>
        </p:nvSpPr>
        <p:spPr bwMode="auto">
          <a:xfrm>
            <a:off x="4457701" y="3106738"/>
            <a:ext cx="939800" cy="630238"/>
          </a:xfrm>
          <a:custGeom>
            <a:avLst/>
            <a:gdLst>
              <a:gd name="T0" fmla="*/ 540 w 592"/>
              <a:gd name="T1" fmla="*/ 161 h 397"/>
              <a:gd name="T2" fmla="*/ 448 w 592"/>
              <a:gd name="T3" fmla="*/ 206 h 397"/>
              <a:gd name="T4" fmla="*/ 325 w 592"/>
              <a:gd name="T5" fmla="*/ 291 h 397"/>
              <a:gd name="T6" fmla="*/ 254 w 592"/>
              <a:gd name="T7" fmla="*/ 300 h 397"/>
              <a:gd name="T8" fmla="*/ 219 w 592"/>
              <a:gd name="T9" fmla="*/ 397 h 397"/>
              <a:gd name="T10" fmla="*/ 201 w 592"/>
              <a:gd name="T11" fmla="*/ 379 h 397"/>
              <a:gd name="T12" fmla="*/ 161 w 592"/>
              <a:gd name="T13" fmla="*/ 309 h 397"/>
              <a:gd name="T14" fmla="*/ 100 w 592"/>
              <a:gd name="T15" fmla="*/ 278 h 397"/>
              <a:gd name="T16" fmla="*/ 145 w 592"/>
              <a:gd name="T17" fmla="*/ 234 h 397"/>
              <a:gd name="T18" fmla="*/ 201 w 592"/>
              <a:gd name="T19" fmla="*/ 217 h 397"/>
              <a:gd name="T20" fmla="*/ 193 w 592"/>
              <a:gd name="T21" fmla="*/ 175 h 397"/>
              <a:gd name="T22" fmla="*/ 209 w 592"/>
              <a:gd name="T23" fmla="*/ 154 h 397"/>
              <a:gd name="T24" fmla="*/ 270 w 592"/>
              <a:gd name="T25" fmla="*/ 151 h 397"/>
              <a:gd name="T26" fmla="*/ 297 w 592"/>
              <a:gd name="T27" fmla="*/ 176 h 397"/>
              <a:gd name="T28" fmla="*/ 358 w 592"/>
              <a:gd name="T29" fmla="*/ 172 h 397"/>
              <a:gd name="T30" fmla="*/ 364 w 592"/>
              <a:gd name="T31" fmla="*/ 161 h 397"/>
              <a:gd name="T32" fmla="*/ 361 w 592"/>
              <a:gd name="T33" fmla="*/ 152 h 397"/>
              <a:gd name="T34" fmla="*/ 334 w 592"/>
              <a:gd name="T35" fmla="*/ 148 h 397"/>
              <a:gd name="T36" fmla="*/ 301 w 592"/>
              <a:gd name="T37" fmla="*/ 129 h 397"/>
              <a:gd name="T38" fmla="*/ 307 w 592"/>
              <a:gd name="T39" fmla="*/ 88 h 397"/>
              <a:gd name="T40" fmla="*/ 212 w 592"/>
              <a:gd name="T41" fmla="*/ 123 h 397"/>
              <a:gd name="T42" fmla="*/ 161 w 592"/>
              <a:gd name="T43" fmla="*/ 178 h 397"/>
              <a:gd name="T44" fmla="*/ 100 w 592"/>
              <a:gd name="T45" fmla="*/ 194 h 397"/>
              <a:gd name="T46" fmla="*/ 60 w 592"/>
              <a:gd name="T47" fmla="*/ 149 h 397"/>
              <a:gd name="T48" fmla="*/ 0 w 592"/>
              <a:gd name="T49" fmla="*/ 169 h 397"/>
              <a:gd name="T50" fmla="*/ 45 w 592"/>
              <a:gd name="T51" fmla="*/ 70 h 397"/>
              <a:gd name="T52" fmla="*/ 100 w 592"/>
              <a:gd name="T53" fmla="*/ 38 h 397"/>
              <a:gd name="T54" fmla="*/ 152 w 592"/>
              <a:gd name="T55" fmla="*/ 17 h 397"/>
              <a:gd name="T56" fmla="*/ 175 w 592"/>
              <a:gd name="T57" fmla="*/ 70 h 397"/>
              <a:gd name="T58" fmla="*/ 255 w 592"/>
              <a:gd name="T59" fmla="*/ 56 h 397"/>
              <a:gd name="T60" fmla="*/ 316 w 592"/>
              <a:gd name="T61" fmla="*/ 69 h 397"/>
              <a:gd name="T62" fmla="*/ 410 w 592"/>
              <a:gd name="T63" fmla="*/ 0 h 397"/>
              <a:gd name="T64" fmla="*/ 503 w 592"/>
              <a:gd name="T65" fmla="*/ 29 h 397"/>
              <a:gd name="T66" fmla="*/ 592 w 592"/>
              <a:gd name="T67" fmla="*/ 67 h 3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92" h="397">
                <a:moveTo>
                  <a:pt x="592" y="67"/>
                </a:moveTo>
                <a:lnTo>
                  <a:pt x="540" y="161"/>
                </a:lnTo>
                <a:lnTo>
                  <a:pt x="503" y="179"/>
                </a:lnTo>
                <a:lnTo>
                  <a:pt x="448" y="206"/>
                </a:lnTo>
                <a:lnTo>
                  <a:pt x="371" y="260"/>
                </a:lnTo>
                <a:lnTo>
                  <a:pt x="325" y="291"/>
                </a:lnTo>
                <a:lnTo>
                  <a:pt x="279" y="275"/>
                </a:lnTo>
                <a:lnTo>
                  <a:pt x="254" y="300"/>
                </a:lnTo>
                <a:lnTo>
                  <a:pt x="255" y="386"/>
                </a:lnTo>
                <a:lnTo>
                  <a:pt x="219" y="397"/>
                </a:lnTo>
                <a:lnTo>
                  <a:pt x="218" y="397"/>
                </a:lnTo>
                <a:lnTo>
                  <a:pt x="201" y="379"/>
                </a:lnTo>
                <a:lnTo>
                  <a:pt x="188" y="366"/>
                </a:lnTo>
                <a:lnTo>
                  <a:pt x="161" y="309"/>
                </a:lnTo>
                <a:lnTo>
                  <a:pt x="136" y="315"/>
                </a:lnTo>
                <a:lnTo>
                  <a:pt x="100" y="278"/>
                </a:lnTo>
                <a:lnTo>
                  <a:pt x="131" y="240"/>
                </a:lnTo>
                <a:lnTo>
                  <a:pt x="145" y="234"/>
                </a:lnTo>
                <a:lnTo>
                  <a:pt x="176" y="221"/>
                </a:lnTo>
                <a:lnTo>
                  <a:pt x="201" y="217"/>
                </a:lnTo>
                <a:lnTo>
                  <a:pt x="200" y="214"/>
                </a:lnTo>
                <a:lnTo>
                  <a:pt x="193" y="175"/>
                </a:lnTo>
                <a:lnTo>
                  <a:pt x="206" y="158"/>
                </a:lnTo>
                <a:lnTo>
                  <a:pt x="209" y="154"/>
                </a:lnTo>
                <a:lnTo>
                  <a:pt x="222" y="154"/>
                </a:lnTo>
                <a:lnTo>
                  <a:pt x="270" y="151"/>
                </a:lnTo>
                <a:lnTo>
                  <a:pt x="275" y="154"/>
                </a:lnTo>
                <a:lnTo>
                  <a:pt x="297" y="176"/>
                </a:lnTo>
                <a:lnTo>
                  <a:pt x="322" y="172"/>
                </a:lnTo>
                <a:lnTo>
                  <a:pt x="358" y="172"/>
                </a:lnTo>
                <a:lnTo>
                  <a:pt x="360" y="172"/>
                </a:lnTo>
                <a:lnTo>
                  <a:pt x="364" y="161"/>
                </a:lnTo>
                <a:lnTo>
                  <a:pt x="367" y="152"/>
                </a:lnTo>
                <a:lnTo>
                  <a:pt x="361" y="152"/>
                </a:lnTo>
                <a:lnTo>
                  <a:pt x="358" y="151"/>
                </a:lnTo>
                <a:lnTo>
                  <a:pt x="334" y="148"/>
                </a:lnTo>
                <a:lnTo>
                  <a:pt x="318" y="145"/>
                </a:lnTo>
                <a:lnTo>
                  <a:pt x="301" y="129"/>
                </a:lnTo>
                <a:lnTo>
                  <a:pt x="327" y="102"/>
                </a:lnTo>
                <a:lnTo>
                  <a:pt x="307" y="88"/>
                </a:lnTo>
                <a:lnTo>
                  <a:pt x="266" y="120"/>
                </a:lnTo>
                <a:lnTo>
                  <a:pt x="212" y="123"/>
                </a:lnTo>
                <a:lnTo>
                  <a:pt x="188" y="126"/>
                </a:lnTo>
                <a:lnTo>
                  <a:pt x="161" y="178"/>
                </a:lnTo>
                <a:lnTo>
                  <a:pt x="136" y="197"/>
                </a:lnTo>
                <a:lnTo>
                  <a:pt x="100" y="194"/>
                </a:lnTo>
                <a:lnTo>
                  <a:pt x="73" y="188"/>
                </a:lnTo>
                <a:lnTo>
                  <a:pt x="60" y="149"/>
                </a:lnTo>
                <a:lnTo>
                  <a:pt x="30" y="160"/>
                </a:lnTo>
                <a:lnTo>
                  <a:pt x="0" y="169"/>
                </a:lnTo>
                <a:lnTo>
                  <a:pt x="23" y="124"/>
                </a:lnTo>
                <a:lnTo>
                  <a:pt x="45" y="70"/>
                </a:lnTo>
                <a:lnTo>
                  <a:pt x="51" y="67"/>
                </a:lnTo>
                <a:lnTo>
                  <a:pt x="100" y="38"/>
                </a:lnTo>
                <a:lnTo>
                  <a:pt x="139" y="39"/>
                </a:lnTo>
                <a:lnTo>
                  <a:pt x="152" y="17"/>
                </a:lnTo>
                <a:lnTo>
                  <a:pt x="157" y="27"/>
                </a:lnTo>
                <a:lnTo>
                  <a:pt x="175" y="70"/>
                </a:lnTo>
                <a:lnTo>
                  <a:pt x="181" y="69"/>
                </a:lnTo>
                <a:lnTo>
                  <a:pt x="255" y="56"/>
                </a:lnTo>
                <a:lnTo>
                  <a:pt x="304" y="67"/>
                </a:lnTo>
                <a:lnTo>
                  <a:pt x="316" y="69"/>
                </a:lnTo>
                <a:lnTo>
                  <a:pt x="318" y="69"/>
                </a:lnTo>
                <a:lnTo>
                  <a:pt x="410" y="0"/>
                </a:lnTo>
                <a:lnTo>
                  <a:pt x="471" y="44"/>
                </a:lnTo>
                <a:lnTo>
                  <a:pt x="503" y="29"/>
                </a:lnTo>
                <a:lnTo>
                  <a:pt x="549" y="8"/>
                </a:lnTo>
                <a:lnTo>
                  <a:pt x="592" y="67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" name="Freeform 40"/>
          <p:cNvSpPr>
            <a:spLocks/>
          </p:cNvSpPr>
          <p:nvPr/>
        </p:nvSpPr>
        <p:spPr bwMode="auto">
          <a:xfrm>
            <a:off x="3925888" y="3403601"/>
            <a:ext cx="68263" cy="101600"/>
          </a:xfrm>
          <a:custGeom>
            <a:avLst/>
            <a:gdLst>
              <a:gd name="T0" fmla="*/ 6 w 43"/>
              <a:gd name="T1" fmla="*/ 0 h 64"/>
              <a:gd name="T2" fmla="*/ 24 w 43"/>
              <a:gd name="T3" fmla="*/ 10 h 64"/>
              <a:gd name="T4" fmla="*/ 31 w 43"/>
              <a:gd name="T5" fmla="*/ 7 h 64"/>
              <a:gd name="T6" fmla="*/ 43 w 43"/>
              <a:gd name="T7" fmla="*/ 28 h 64"/>
              <a:gd name="T8" fmla="*/ 43 w 43"/>
              <a:gd name="T9" fmla="*/ 50 h 64"/>
              <a:gd name="T10" fmla="*/ 31 w 43"/>
              <a:gd name="T11" fmla="*/ 64 h 64"/>
              <a:gd name="T12" fmla="*/ 10 w 43"/>
              <a:gd name="T13" fmla="*/ 64 h 64"/>
              <a:gd name="T14" fmla="*/ 3 w 43"/>
              <a:gd name="T15" fmla="*/ 34 h 64"/>
              <a:gd name="T16" fmla="*/ 4 w 43"/>
              <a:gd name="T17" fmla="*/ 27 h 64"/>
              <a:gd name="T18" fmla="*/ 0 w 43"/>
              <a:gd name="T19" fmla="*/ 7 h 64"/>
              <a:gd name="T20" fmla="*/ 6 w 43"/>
              <a:gd name="T21" fmla="*/ 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3" h="64">
                <a:moveTo>
                  <a:pt x="6" y="0"/>
                </a:moveTo>
                <a:lnTo>
                  <a:pt x="24" y="10"/>
                </a:lnTo>
                <a:lnTo>
                  <a:pt x="31" y="7"/>
                </a:lnTo>
                <a:lnTo>
                  <a:pt x="43" y="28"/>
                </a:lnTo>
                <a:lnTo>
                  <a:pt x="43" y="50"/>
                </a:lnTo>
                <a:lnTo>
                  <a:pt x="31" y="64"/>
                </a:lnTo>
                <a:lnTo>
                  <a:pt x="10" y="64"/>
                </a:lnTo>
                <a:lnTo>
                  <a:pt x="3" y="34"/>
                </a:lnTo>
                <a:lnTo>
                  <a:pt x="4" y="27"/>
                </a:lnTo>
                <a:lnTo>
                  <a:pt x="0" y="7"/>
                </a:lnTo>
                <a:lnTo>
                  <a:pt x="6" y="0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Freeform 41"/>
          <p:cNvSpPr>
            <a:spLocks/>
          </p:cNvSpPr>
          <p:nvPr/>
        </p:nvSpPr>
        <p:spPr bwMode="auto">
          <a:xfrm>
            <a:off x="5068888" y="3032126"/>
            <a:ext cx="733425" cy="719138"/>
          </a:xfrm>
          <a:custGeom>
            <a:avLst/>
            <a:gdLst>
              <a:gd name="T0" fmla="*/ 462 w 462"/>
              <a:gd name="T1" fmla="*/ 210 h 453"/>
              <a:gd name="T2" fmla="*/ 294 w 462"/>
              <a:gd name="T3" fmla="*/ 326 h 453"/>
              <a:gd name="T4" fmla="*/ 268 w 462"/>
              <a:gd name="T5" fmla="*/ 322 h 453"/>
              <a:gd name="T6" fmla="*/ 235 w 462"/>
              <a:gd name="T7" fmla="*/ 350 h 453"/>
              <a:gd name="T8" fmla="*/ 167 w 462"/>
              <a:gd name="T9" fmla="*/ 335 h 453"/>
              <a:gd name="T10" fmla="*/ 118 w 462"/>
              <a:gd name="T11" fmla="*/ 387 h 453"/>
              <a:gd name="T12" fmla="*/ 89 w 462"/>
              <a:gd name="T13" fmla="*/ 417 h 453"/>
              <a:gd name="T14" fmla="*/ 57 w 462"/>
              <a:gd name="T15" fmla="*/ 453 h 453"/>
              <a:gd name="T16" fmla="*/ 27 w 462"/>
              <a:gd name="T17" fmla="*/ 436 h 453"/>
              <a:gd name="T18" fmla="*/ 45 w 462"/>
              <a:gd name="T19" fmla="*/ 417 h 453"/>
              <a:gd name="T20" fmla="*/ 71 w 462"/>
              <a:gd name="T21" fmla="*/ 398 h 453"/>
              <a:gd name="T22" fmla="*/ 113 w 462"/>
              <a:gd name="T23" fmla="*/ 347 h 453"/>
              <a:gd name="T24" fmla="*/ 116 w 462"/>
              <a:gd name="T25" fmla="*/ 334 h 453"/>
              <a:gd name="T26" fmla="*/ 118 w 462"/>
              <a:gd name="T27" fmla="*/ 326 h 453"/>
              <a:gd name="T28" fmla="*/ 121 w 462"/>
              <a:gd name="T29" fmla="*/ 314 h 453"/>
              <a:gd name="T30" fmla="*/ 118 w 462"/>
              <a:gd name="T31" fmla="*/ 317 h 453"/>
              <a:gd name="T32" fmla="*/ 80 w 462"/>
              <a:gd name="T33" fmla="*/ 350 h 453"/>
              <a:gd name="T34" fmla="*/ 39 w 462"/>
              <a:gd name="T35" fmla="*/ 387 h 453"/>
              <a:gd name="T36" fmla="*/ 13 w 462"/>
              <a:gd name="T37" fmla="*/ 425 h 453"/>
              <a:gd name="T38" fmla="*/ 0 w 462"/>
              <a:gd name="T39" fmla="*/ 392 h 453"/>
              <a:gd name="T40" fmla="*/ 19 w 462"/>
              <a:gd name="T41" fmla="*/ 369 h 453"/>
              <a:gd name="T42" fmla="*/ 22 w 462"/>
              <a:gd name="T43" fmla="*/ 363 h 453"/>
              <a:gd name="T44" fmla="*/ 31 w 462"/>
              <a:gd name="T45" fmla="*/ 349 h 453"/>
              <a:gd name="T46" fmla="*/ 57 w 462"/>
              <a:gd name="T47" fmla="*/ 323 h 453"/>
              <a:gd name="T48" fmla="*/ 63 w 462"/>
              <a:gd name="T49" fmla="*/ 253 h 453"/>
              <a:gd name="T50" fmla="*/ 118 w 462"/>
              <a:gd name="T51" fmla="*/ 226 h 453"/>
              <a:gd name="T52" fmla="*/ 155 w 462"/>
              <a:gd name="T53" fmla="*/ 208 h 453"/>
              <a:gd name="T54" fmla="*/ 207 w 462"/>
              <a:gd name="T55" fmla="*/ 114 h 453"/>
              <a:gd name="T56" fmla="*/ 222 w 462"/>
              <a:gd name="T57" fmla="*/ 117 h 453"/>
              <a:gd name="T58" fmla="*/ 268 w 462"/>
              <a:gd name="T59" fmla="*/ 27 h 453"/>
              <a:gd name="T60" fmla="*/ 340 w 462"/>
              <a:gd name="T61" fmla="*/ 0 h 453"/>
              <a:gd name="T62" fmla="*/ 341 w 462"/>
              <a:gd name="T63" fmla="*/ 0 h 453"/>
              <a:gd name="T64" fmla="*/ 377 w 462"/>
              <a:gd name="T65" fmla="*/ 61 h 453"/>
              <a:gd name="T66" fmla="*/ 431 w 462"/>
              <a:gd name="T67" fmla="*/ 95 h 453"/>
              <a:gd name="T68" fmla="*/ 410 w 462"/>
              <a:gd name="T69" fmla="*/ 164 h 453"/>
              <a:gd name="T70" fmla="*/ 462 w 462"/>
              <a:gd name="T71" fmla="*/ 210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462" h="453">
                <a:moveTo>
                  <a:pt x="462" y="210"/>
                </a:moveTo>
                <a:lnTo>
                  <a:pt x="294" y="326"/>
                </a:lnTo>
                <a:lnTo>
                  <a:pt x="268" y="322"/>
                </a:lnTo>
                <a:lnTo>
                  <a:pt x="235" y="350"/>
                </a:lnTo>
                <a:lnTo>
                  <a:pt x="167" y="335"/>
                </a:lnTo>
                <a:lnTo>
                  <a:pt x="118" y="387"/>
                </a:lnTo>
                <a:lnTo>
                  <a:pt x="89" y="417"/>
                </a:lnTo>
                <a:lnTo>
                  <a:pt x="57" y="453"/>
                </a:lnTo>
                <a:lnTo>
                  <a:pt x="27" y="436"/>
                </a:lnTo>
                <a:lnTo>
                  <a:pt x="45" y="417"/>
                </a:lnTo>
                <a:lnTo>
                  <a:pt x="71" y="398"/>
                </a:lnTo>
                <a:lnTo>
                  <a:pt x="113" y="347"/>
                </a:lnTo>
                <a:lnTo>
                  <a:pt x="116" y="334"/>
                </a:lnTo>
                <a:lnTo>
                  <a:pt x="118" y="326"/>
                </a:lnTo>
                <a:lnTo>
                  <a:pt x="121" y="314"/>
                </a:lnTo>
                <a:lnTo>
                  <a:pt x="118" y="317"/>
                </a:lnTo>
                <a:lnTo>
                  <a:pt x="80" y="350"/>
                </a:lnTo>
                <a:lnTo>
                  <a:pt x="39" y="387"/>
                </a:lnTo>
                <a:lnTo>
                  <a:pt x="13" y="425"/>
                </a:lnTo>
                <a:lnTo>
                  <a:pt x="0" y="392"/>
                </a:lnTo>
                <a:lnTo>
                  <a:pt x="19" y="369"/>
                </a:lnTo>
                <a:lnTo>
                  <a:pt x="22" y="363"/>
                </a:lnTo>
                <a:lnTo>
                  <a:pt x="31" y="349"/>
                </a:lnTo>
                <a:lnTo>
                  <a:pt x="57" y="323"/>
                </a:lnTo>
                <a:lnTo>
                  <a:pt x="63" y="253"/>
                </a:lnTo>
                <a:lnTo>
                  <a:pt x="118" y="226"/>
                </a:lnTo>
                <a:lnTo>
                  <a:pt x="155" y="208"/>
                </a:lnTo>
                <a:lnTo>
                  <a:pt x="207" y="114"/>
                </a:lnTo>
                <a:lnTo>
                  <a:pt x="222" y="117"/>
                </a:lnTo>
                <a:lnTo>
                  <a:pt x="268" y="27"/>
                </a:lnTo>
                <a:lnTo>
                  <a:pt x="340" y="0"/>
                </a:lnTo>
                <a:lnTo>
                  <a:pt x="341" y="0"/>
                </a:lnTo>
                <a:lnTo>
                  <a:pt x="377" y="61"/>
                </a:lnTo>
                <a:lnTo>
                  <a:pt x="431" y="95"/>
                </a:lnTo>
                <a:lnTo>
                  <a:pt x="410" y="164"/>
                </a:lnTo>
                <a:lnTo>
                  <a:pt x="462" y="210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Freeform 42"/>
          <p:cNvSpPr>
            <a:spLocks noEditPoints="1"/>
          </p:cNvSpPr>
          <p:nvPr/>
        </p:nvSpPr>
        <p:spPr bwMode="auto">
          <a:xfrm>
            <a:off x="4926013" y="3365501"/>
            <a:ext cx="977900" cy="1100138"/>
          </a:xfrm>
          <a:custGeom>
            <a:avLst/>
            <a:gdLst>
              <a:gd name="T0" fmla="*/ 59 w 616"/>
              <a:gd name="T1" fmla="*/ 538 h 693"/>
              <a:gd name="T2" fmla="*/ 24 w 616"/>
              <a:gd name="T3" fmla="*/ 528 h 693"/>
              <a:gd name="T4" fmla="*/ 0 w 616"/>
              <a:gd name="T5" fmla="*/ 459 h 693"/>
              <a:gd name="T6" fmla="*/ 21 w 616"/>
              <a:gd name="T7" fmla="*/ 456 h 693"/>
              <a:gd name="T8" fmla="*/ 72 w 616"/>
              <a:gd name="T9" fmla="*/ 437 h 693"/>
              <a:gd name="T10" fmla="*/ 50 w 616"/>
              <a:gd name="T11" fmla="*/ 379 h 693"/>
              <a:gd name="T12" fmla="*/ 88 w 616"/>
              <a:gd name="T13" fmla="*/ 292 h 693"/>
              <a:gd name="T14" fmla="*/ 106 w 616"/>
              <a:gd name="T15" fmla="*/ 365 h 693"/>
              <a:gd name="T16" fmla="*/ 63 w 616"/>
              <a:gd name="T17" fmla="*/ 510 h 693"/>
              <a:gd name="T18" fmla="*/ 595 w 616"/>
              <a:gd name="T19" fmla="*/ 101 h 693"/>
              <a:gd name="T20" fmla="*/ 609 w 616"/>
              <a:gd name="T21" fmla="*/ 164 h 693"/>
              <a:gd name="T22" fmla="*/ 539 w 616"/>
              <a:gd name="T23" fmla="*/ 176 h 693"/>
              <a:gd name="T24" fmla="*/ 533 w 616"/>
              <a:gd name="T25" fmla="*/ 234 h 693"/>
              <a:gd name="T26" fmla="*/ 506 w 616"/>
              <a:gd name="T27" fmla="*/ 195 h 693"/>
              <a:gd name="T28" fmla="*/ 467 w 616"/>
              <a:gd name="T29" fmla="*/ 226 h 693"/>
              <a:gd name="T30" fmla="*/ 388 w 616"/>
              <a:gd name="T31" fmla="*/ 292 h 693"/>
              <a:gd name="T32" fmla="*/ 276 w 616"/>
              <a:gd name="T33" fmla="*/ 271 h 693"/>
              <a:gd name="T34" fmla="*/ 211 w 616"/>
              <a:gd name="T35" fmla="*/ 393 h 693"/>
              <a:gd name="T36" fmla="*/ 258 w 616"/>
              <a:gd name="T37" fmla="*/ 422 h 693"/>
              <a:gd name="T38" fmla="*/ 252 w 616"/>
              <a:gd name="T39" fmla="*/ 450 h 693"/>
              <a:gd name="T40" fmla="*/ 297 w 616"/>
              <a:gd name="T41" fmla="*/ 505 h 693"/>
              <a:gd name="T42" fmla="*/ 369 w 616"/>
              <a:gd name="T43" fmla="*/ 596 h 693"/>
              <a:gd name="T44" fmla="*/ 242 w 616"/>
              <a:gd name="T45" fmla="*/ 575 h 693"/>
              <a:gd name="T46" fmla="*/ 205 w 616"/>
              <a:gd name="T47" fmla="*/ 642 h 693"/>
              <a:gd name="T48" fmla="*/ 66 w 616"/>
              <a:gd name="T49" fmla="*/ 690 h 693"/>
              <a:gd name="T50" fmla="*/ 9 w 616"/>
              <a:gd name="T51" fmla="*/ 686 h 693"/>
              <a:gd name="T52" fmla="*/ 17 w 616"/>
              <a:gd name="T53" fmla="*/ 671 h 693"/>
              <a:gd name="T54" fmla="*/ 76 w 616"/>
              <a:gd name="T55" fmla="*/ 663 h 693"/>
              <a:gd name="T56" fmla="*/ 90 w 616"/>
              <a:gd name="T57" fmla="*/ 611 h 693"/>
              <a:gd name="T58" fmla="*/ 111 w 616"/>
              <a:gd name="T59" fmla="*/ 504 h 693"/>
              <a:gd name="T60" fmla="*/ 135 w 616"/>
              <a:gd name="T61" fmla="*/ 405 h 693"/>
              <a:gd name="T62" fmla="*/ 151 w 616"/>
              <a:gd name="T63" fmla="*/ 328 h 693"/>
              <a:gd name="T64" fmla="*/ 173 w 616"/>
              <a:gd name="T65" fmla="*/ 277 h 693"/>
              <a:gd name="T66" fmla="*/ 106 w 616"/>
              <a:gd name="T67" fmla="*/ 238 h 693"/>
              <a:gd name="T68" fmla="*/ 147 w 616"/>
              <a:gd name="T69" fmla="*/ 243 h 693"/>
              <a:gd name="T70" fmla="*/ 208 w 616"/>
              <a:gd name="T71" fmla="*/ 177 h 693"/>
              <a:gd name="T72" fmla="*/ 325 w 616"/>
              <a:gd name="T73" fmla="*/ 140 h 693"/>
              <a:gd name="T74" fmla="*/ 384 w 616"/>
              <a:gd name="T75" fmla="*/ 116 h 693"/>
              <a:gd name="T76" fmla="*/ 616 w 616"/>
              <a:gd name="T77" fmla="*/ 62 h 6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616" h="693">
                <a:moveTo>
                  <a:pt x="59" y="523"/>
                </a:moveTo>
                <a:lnTo>
                  <a:pt x="59" y="538"/>
                </a:lnTo>
                <a:lnTo>
                  <a:pt x="45" y="535"/>
                </a:lnTo>
                <a:lnTo>
                  <a:pt x="24" y="528"/>
                </a:lnTo>
                <a:lnTo>
                  <a:pt x="9" y="481"/>
                </a:lnTo>
                <a:lnTo>
                  <a:pt x="0" y="459"/>
                </a:lnTo>
                <a:lnTo>
                  <a:pt x="9" y="459"/>
                </a:lnTo>
                <a:lnTo>
                  <a:pt x="21" y="456"/>
                </a:lnTo>
                <a:lnTo>
                  <a:pt x="38" y="455"/>
                </a:lnTo>
                <a:lnTo>
                  <a:pt x="72" y="437"/>
                </a:lnTo>
                <a:lnTo>
                  <a:pt x="76" y="408"/>
                </a:lnTo>
                <a:lnTo>
                  <a:pt x="50" y="379"/>
                </a:lnTo>
                <a:lnTo>
                  <a:pt x="45" y="374"/>
                </a:lnTo>
                <a:lnTo>
                  <a:pt x="88" y="292"/>
                </a:lnTo>
                <a:lnTo>
                  <a:pt x="120" y="322"/>
                </a:lnTo>
                <a:lnTo>
                  <a:pt x="106" y="365"/>
                </a:lnTo>
                <a:lnTo>
                  <a:pt x="75" y="469"/>
                </a:lnTo>
                <a:lnTo>
                  <a:pt x="63" y="510"/>
                </a:lnTo>
                <a:lnTo>
                  <a:pt x="59" y="523"/>
                </a:lnTo>
                <a:close/>
                <a:moveTo>
                  <a:pt x="595" y="101"/>
                </a:moveTo>
                <a:lnTo>
                  <a:pt x="615" y="127"/>
                </a:lnTo>
                <a:lnTo>
                  <a:pt x="609" y="164"/>
                </a:lnTo>
                <a:lnTo>
                  <a:pt x="577" y="170"/>
                </a:lnTo>
                <a:lnTo>
                  <a:pt x="539" y="176"/>
                </a:lnTo>
                <a:lnTo>
                  <a:pt x="537" y="188"/>
                </a:lnTo>
                <a:lnTo>
                  <a:pt x="533" y="234"/>
                </a:lnTo>
                <a:lnTo>
                  <a:pt x="510" y="200"/>
                </a:lnTo>
                <a:lnTo>
                  <a:pt x="506" y="195"/>
                </a:lnTo>
                <a:lnTo>
                  <a:pt x="490" y="209"/>
                </a:lnTo>
                <a:lnTo>
                  <a:pt x="467" y="226"/>
                </a:lnTo>
                <a:lnTo>
                  <a:pt x="436" y="220"/>
                </a:lnTo>
                <a:lnTo>
                  <a:pt x="388" y="292"/>
                </a:lnTo>
                <a:lnTo>
                  <a:pt x="357" y="235"/>
                </a:lnTo>
                <a:lnTo>
                  <a:pt x="276" y="271"/>
                </a:lnTo>
                <a:lnTo>
                  <a:pt x="240" y="338"/>
                </a:lnTo>
                <a:lnTo>
                  <a:pt x="211" y="393"/>
                </a:lnTo>
                <a:lnTo>
                  <a:pt x="260" y="411"/>
                </a:lnTo>
                <a:lnTo>
                  <a:pt x="258" y="422"/>
                </a:lnTo>
                <a:lnTo>
                  <a:pt x="255" y="441"/>
                </a:lnTo>
                <a:lnTo>
                  <a:pt x="252" y="450"/>
                </a:lnTo>
                <a:lnTo>
                  <a:pt x="252" y="459"/>
                </a:lnTo>
                <a:lnTo>
                  <a:pt x="297" y="505"/>
                </a:lnTo>
                <a:lnTo>
                  <a:pt x="381" y="495"/>
                </a:lnTo>
                <a:lnTo>
                  <a:pt x="369" y="596"/>
                </a:lnTo>
                <a:lnTo>
                  <a:pt x="296" y="620"/>
                </a:lnTo>
                <a:lnTo>
                  <a:pt x="242" y="575"/>
                </a:lnTo>
                <a:lnTo>
                  <a:pt x="208" y="636"/>
                </a:lnTo>
                <a:lnTo>
                  <a:pt x="205" y="642"/>
                </a:lnTo>
                <a:lnTo>
                  <a:pt x="129" y="683"/>
                </a:lnTo>
                <a:lnTo>
                  <a:pt x="66" y="690"/>
                </a:lnTo>
                <a:lnTo>
                  <a:pt x="45" y="693"/>
                </a:lnTo>
                <a:lnTo>
                  <a:pt x="9" y="686"/>
                </a:lnTo>
                <a:lnTo>
                  <a:pt x="5" y="684"/>
                </a:lnTo>
                <a:lnTo>
                  <a:pt x="17" y="671"/>
                </a:lnTo>
                <a:lnTo>
                  <a:pt x="41" y="656"/>
                </a:lnTo>
                <a:lnTo>
                  <a:pt x="76" y="663"/>
                </a:lnTo>
                <a:lnTo>
                  <a:pt x="84" y="642"/>
                </a:lnTo>
                <a:lnTo>
                  <a:pt x="90" y="611"/>
                </a:lnTo>
                <a:lnTo>
                  <a:pt x="96" y="523"/>
                </a:lnTo>
                <a:lnTo>
                  <a:pt x="111" y="504"/>
                </a:lnTo>
                <a:lnTo>
                  <a:pt x="136" y="452"/>
                </a:lnTo>
                <a:lnTo>
                  <a:pt x="135" y="405"/>
                </a:lnTo>
                <a:lnTo>
                  <a:pt x="148" y="362"/>
                </a:lnTo>
                <a:lnTo>
                  <a:pt x="151" y="328"/>
                </a:lnTo>
                <a:lnTo>
                  <a:pt x="158" y="295"/>
                </a:lnTo>
                <a:lnTo>
                  <a:pt x="173" y="277"/>
                </a:lnTo>
                <a:lnTo>
                  <a:pt x="99" y="261"/>
                </a:lnTo>
                <a:lnTo>
                  <a:pt x="106" y="238"/>
                </a:lnTo>
                <a:lnTo>
                  <a:pt x="117" y="226"/>
                </a:lnTo>
                <a:lnTo>
                  <a:pt x="147" y="243"/>
                </a:lnTo>
                <a:lnTo>
                  <a:pt x="179" y="207"/>
                </a:lnTo>
                <a:lnTo>
                  <a:pt x="208" y="177"/>
                </a:lnTo>
                <a:lnTo>
                  <a:pt x="257" y="125"/>
                </a:lnTo>
                <a:lnTo>
                  <a:pt x="325" y="140"/>
                </a:lnTo>
                <a:lnTo>
                  <a:pt x="358" y="112"/>
                </a:lnTo>
                <a:lnTo>
                  <a:pt x="384" y="116"/>
                </a:lnTo>
                <a:lnTo>
                  <a:pt x="552" y="0"/>
                </a:lnTo>
                <a:lnTo>
                  <a:pt x="616" y="62"/>
                </a:lnTo>
                <a:lnTo>
                  <a:pt x="595" y="101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Freeform 43"/>
          <p:cNvSpPr>
            <a:spLocks/>
          </p:cNvSpPr>
          <p:nvPr/>
        </p:nvSpPr>
        <p:spPr bwMode="auto">
          <a:xfrm>
            <a:off x="5260976" y="3322638"/>
            <a:ext cx="1436688" cy="1312863"/>
          </a:xfrm>
          <a:custGeom>
            <a:avLst/>
            <a:gdLst>
              <a:gd name="T0" fmla="*/ 835 w 905"/>
              <a:gd name="T1" fmla="*/ 231 h 827"/>
              <a:gd name="T2" fmla="*/ 891 w 905"/>
              <a:gd name="T3" fmla="*/ 215 h 827"/>
              <a:gd name="T4" fmla="*/ 829 w 905"/>
              <a:gd name="T5" fmla="*/ 183 h 827"/>
              <a:gd name="T6" fmla="*/ 733 w 905"/>
              <a:gd name="T7" fmla="*/ 206 h 827"/>
              <a:gd name="T8" fmla="*/ 718 w 905"/>
              <a:gd name="T9" fmla="*/ 177 h 827"/>
              <a:gd name="T10" fmla="*/ 799 w 905"/>
              <a:gd name="T11" fmla="*/ 119 h 827"/>
              <a:gd name="T12" fmla="*/ 794 w 905"/>
              <a:gd name="T13" fmla="*/ 72 h 827"/>
              <a:gd name="T14" fmla="*/ 757 w 905"/>
              <a:gd name="T15" fmla="*/ 49 h 827"/>
              <a:gd name="T16" fmla="*/ 718 w 905"/>
              <a:gd name="T17" fmla="*/ 9 h 827"/>
              <a:gd name="T18" fmla="*/ 686 w 905"/>
              <a:gd name="T19" fmla="*/ 52 h 827"/>
              <a:gd name="T20" fmla="*/ 560 w 905"/>
              <a:gd name="T21" fmla="*/ 63 h 827"/>
              <a:gd name="T22" fmla="*/ 553 w 905"/>
              <a:gd name="T23" fmla="*/ 2 h 827"/>
              <a:gd name="T24" fmla="*/ 517 w 905"/>
              <a:gd name="T25" fmla="*/ 36 h 827"/>
              <a:gd name="T26" fmla="*/ 405 w 905"/>
              <a:gd name="T27" fmla="*/ 89 h 827"/>
              <a:gd name="T28" fmla="*/ 404 w 905"/>
              <a:gd name="T29" fmla="*/ 154 h 827"/>
              <a:gd name="T30" fmla="*/ 366 w 905"/>
              <a:gd name="T31" fmla="*/ 197 h 827"/>
              <a:gd name="T32" fmla="*/ 326 w 905"/>
              <a:gd name="T33" fmla="*/ 215 h 827"/>
              <a:gd name="T34" fmla="*/ 299 w 905"/>
              <a:gd name="T35" fmla="*/ 227 h 827"/>
              <a:gd name="T36" fmla="*/ 279 w 905"/>
              <a:gd name="T37" fmla="*/ 236 h 827"/>
              <a:gd name="T38" fmla="*/ 225 w 905"/>
              <a:gd name="T39" fmla="*/ 247 h 827"/>
              <a:gd name="T40" fmla="*/ 146 w 905"/>
              <a:gd name="T41" fmla="*/ 262 h 827"/>
              <a:gd name="T42" fmla="*/ 29 w 905"/>
              <a:gd name="T43" fmla="*/ 365 h 827"/>
              <a:gd name="T44" fmla="*/ 49 w 905"/>
              <a:gd name="T45" fmla="*/ 438 h 827"/>
              <a:gd name="T46" fmla="*/ 44 w 905"/>
              <a:gd name="T47" fmla="*/ 468 h 827"/>
              <a:gd name="T48" fmla="*/ 41 w 905"/>
              <a:gd name="T49" fmla="*/ 486 h 827"/>
              <a:gd name="T50" fmla="*/ 170 w 905"/>
              <a:gd name="T51" fmla="*/ 522 h 827"/>
              <a:gd name="T52" fmla="*/ 289 w 905"/>
              <a:gd name="T53" fmla="*/ 628 h 827"/>
              <a:gd name="T54" fmla="*/ 380 w 905"/>
              <a:gd name="T55" fmla="*/ 678 h 827"/>
              <a:gd name="T56" fmla="*/ 472 w 905"/>
              <a:gd name="T57" fmla="*/ 742 h 827"/>
              <a:gd name="T58" fmla="*/ 490 w 905"/>
              <a:gd name="T59" fmla="*/ 760 h 827"/>
              <a:gd name="T60" fmla="*/ 463 w 905"/>
              <a:gd name="T61" fmla="*/ 781 h 827"/>
              <a:gd name="T62" fmla="*/ 465 w 905"/>
              <a:gd name="T63" fmla="*/ 787 h 827"/>
              <a:gd name="T64" fmla="*/ 510 w 905"/>
              <a:gd name="T65" fmla="*/ 781 h 827"/>
              <a:gd name="T66" fmla="*/ 559 w 905"/>
              <a:gd name="T67" fmla="*/ 760 h 827"/>
              <a:gd name="T68" fmla="*/ 611 w 905"/>
              <a:gd name="T69" fmla="*/ 720 h 827"/>
              <a:gd name="T70" fmla="*/ 651 w 905"/>
              <a:gd name="T71" fmla="*/ 698 h 827"/>
              <a:gd name="T72" fmla="*/ 571 w 905"/>
              <a:gd name="T73" fmla="*/ 783 h 827"/>
              <a:gd name="T74" fmla="*/ 620 w 905"/>
              <a:gd name="T75" fmla="*/ 827 h 827"/>
              <a:gd name="T76" fmla="*/ 702 w 905"/>
              <a:gd name="T77" fmla="*/ 768 h 827"/>
              <a:gd name="T78" fmla="*/ 669 w 905"/>
              <a:gd name="T79" fmla="*/ 753 h 827"/>
              <a:gd name="T80" fmla="*/ 723 w 905"/>
              <a:gd name="T81" fmla="*/ 714 h 827"/>
              <a:gd name="T82" fmla="*/ 763 w 905"/>
              <a:gd name="T83" fmla="*/ 538 h 827"/>
              <a:gd name="T84" fmla="*/ 790 w 905"/>
              <a:gd name="T85" fmla="*/ 490 h 827"/>
              <a:gd name="T86" fmla="*/ 835 w 905"/>
              <a:gd name="T87" fmla="*/ 468 h 827"/>
              <a:gd name="T88" fmla="*/ 870 w 905"/>
              <a:gd name="T89" fmla="*/ 417 h 827"/>
              <a:gd name="T90" fmla="*/ 905 w 905"/>
              <a:gd name="T91" fmla="*/ 331 h 8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905" h="827">
                <a:moveTo>
                  <a:pt x="818" y="322"/>
                </a:moveTo>
                <a:lnTo>
                  <a:pt x="835" y="231"/>
                </a:lnTo>
                <a:lnTo>
                  <a:pt x="878" y="236"/>
                </a:lnTo>
                <a:lnTo>
                  <a:pt x="891" y="215"/>
                </a:lnTo>
                <a:lnTo>
                  <a:pt x="832" y="183"/>
                </a:lnTo>
                <a:lnTo>
                  <a:pt x="829" y="183"/>
                </a:lnTo>
                <a:lnTo>
                  <a:pt x="800" y="209"/>
                </a:lnTo>
                <a:lnTo>
                  <a:pt x="733" y="206"/>
                </a:lnTo>
                <a:lnTo>
                  <a:pt x="724" y="188"/>
                </a:lnTo>
                <a:lnTo>
                  <a:pt x="718" y="177"/>
                </a:lnTo>
                <a:lnTo>
                  <a:pt x="738" y="158"/>
                </a:lnTo>
                <a:lnTo>
                  <a:pt x="799" y="119"/>
                </a:lnTo>
                <a:lnTo>
                  <a:pt x="808" y="113"/>
                </a:lnTo>
                <a:lnTo>
                  <a:pt x="794" y="72"/>
                </a:lnTo>
                <a:lnTo>
                  <a:pt x="754" y="88"/>
                </a:lnTo>
                <a:lnTo>
                  <a:pt x="757" y="49"/>
                </a:lnTo>
                <a:lnTo>
                  <a:pt x="733" y="54"/>
                </a:lnTo>
                <a:lnTo>
                  <a:pt x="718" y="9"/>
                </a:lnTo>
                <a:lnTo>
                  <a:pt x="692" y="0"/>
                </a:lnTo>
                <a:lnTo>
                  <a:pt x="686" y="52"/>
                </a:lnTo>
                <a:lnTo>
                  <a:pt x="590" y="95"/>
                </a:lnTo>
                <a:lnTo>
                  <a:pt x="560" y="63"/>
                </a:lnTo>
                <a:lnTo>
                  <a:pt x="574" y="45"/>
                </a:lnTo>
                <a:lnTo>
                  <a:pt x="553" y="2"/>
                </a:lnTo>
                <a:lnTo>
                  <a:pt x="522" y="33"/>
                </a:lnTo>
                <a:lnTo>
                  <a:pt x="517" y="36"/>
                </a:lnTo>
                <a:lnTo>
                  <a:pt x="480" y="21"/>
                </a:lnTo>
                <a:lnTo>
                  <a:pt x="405" y="89"/>
                </a:lnTo>
                <a:lnTo>
                  <a:pt x="384" y="128"/>
                </a:lnTo>
                <a:lnTo>
                  <a:pt x="404" y="154"/>
                </a:lnTo>
                <a:lnTo>
                  <a:pt x="398" y="191"/>
                </a:lnTo>
                <a:lnTo>
                  <a:pt x="366" y="197"/>
                </a:lnTo>
                <a:lnTo>
                  <a:pt x="328" y="203"/>
                </a:lnTo>
                <a:lnTo>
                  <a:pt x="326" y="215"/>
                </a:lnTo>
                <a:lnTo>
                  <a:pt x="322" y="261"/>
                </a:lnTo>
                <a:lnTo>
                  <a:pt x="299" y="227"/>
                </a:lnTo>
                <a:lnTo>
                  <a:pt x="295" y="222"/>
                </a:lnTo>
                <a:lnTo>
                  <a:pt x="279" y="236"/>
                </a:lnTo>
                <a:lnTo>
                  <a:pt x="256" y="253"/>
                </a:lnTo>
                <a:lnTo>
                  <a:pt x="225" y="247"/>
                </a:lnTo>
                <a:lnTo>
                  <a:pt x="177" y="319"/>
                </a:lnTo>
                <a:lnTo>
                  <a:pt x="146" y="262"/>
                </a:lnTo>
                <a:lnTo>
                  <a:pt x="65" y="298"/>
                </a:lnTo>
                <a:lnTo>
                  <a:pt x="29" y="365"/>
                </a:lnTo>
                <a:lnTo>
                  <a:pt x="0" y="420"/>
                </a:lnTo>
                <a:lnTo>
                  <a:pt x="49" y="438"/>
                </a:lnTo>
                <a:lnTo>
                  <a:pt x="47" y="449"/>
                </a:lnTo>
                <a:lnTo>
                  <a:pt x="44" y="468"/>
                </a:lnTo>
                <a:lnTo>
                  <a:pt x="41" y="477"/>
                </a:lnTo>
                <a:lnTo>
                  <a:pt x="41" y="486"/>
                </a:lnTo>
                <a:lnTo>
                  <a:pt x="86" y="532"/>
                </a:lnTo>
                <a:lnTo>
                  <a:pt x="170" y="522"/>
                </a:lnTo>
                <a:lnTo>
                  <a:pt x="158" y="623"/>
                </a:lnTo>
                <a:lnTo>
                  <a:pt x="289" y="628"/>
                </a:lnTo>
                <a:lnTo>
                  <a:pt x="301" y="677"/>
                </a:lnTo>
                <a:lnTo>
                  <a:pt x="380" y="678"/>
                </a:lnTo>
                <a:lnTo>
                  <a:pt x="401" y="747"/>
                </a:lnTo>
                <a:lnTo>
                  <a:pt x="472" y="742"/>
                </a:lnTo>
                <a:lnTo>
                  <a:pt x="487" y="757"/>
                </a:lnTo>
                <a:lnTo>
                  <a:pt x="490" y="760"/>
                </a:lnTo>
                <a:lnTo>
                  <a:pt x="462" y="774"/>
                </a:lnTo>
                <a:lnTo>
                  <a:pt x="463" y="781"/>
                </a:lnTo>
                <a:lnTo>
                  <a:pt x="463" y="783"/>
                </a:lnTo>
                <a:lnTo>
                  <a:pt x="465" y="787"/>
                </a:lnTo>
                <a:lnTo>
                  <a:pt x="481" y="781"/>
                </a:lnTo>
                <a:lnTo>
                  <a:pt x="510" y="781"/>
                </a:lnTo>
                <a:lnTo>
                  <a:pt x="544" y="778"/>
                </a:lnTo>
                <a:lnTo>
                  <a:pt x="559" y="760"/>
                </a:lnTo>
                <a:lnTo>
                  <a:pt x="580" y="748"/>
                </a:lnTo>
                <a:lnTo>
                  <a:pt x="611" y="720"/>
                </a:lnTo>
                <a:lnTo>
                  <a:pt x="638" y="692"/>
                </a:lnTo>
                <a:lnTo>
                  <a:pt x="651" y="698"/>
                </a:lnTo>
                <a:lnTo>
                  <a:pt x="626" y="733"/>
                </a:lnTo>
                <a:lnTo>
                  <a:pt x="571" y="783"/>
                </a:lnTo>
                <a:lnTo>
                  <a:pt x="592" y="815"/>
                </a:lnTo>
                <a:lnTo>
                  <a:pt x="620" y="827"/>
                </a:lnTo>
                <a:lnTo>
                  <a:pt x="665" y="778"/>
                </a:lnTo>
                <a:lnTo>
                  <a:pt x="702" y="768"/>
                </a:lnTo>
                <a:lnTo>
                  <a:pt x="698" y="754"/>
                </a:lnTo>
                <a:lnTo>
                  <a:pt x="669" y="753"/>
                </a:lnTo>
                <a:lnTo>
                  <a:pt x="706" y="726"/>
                </a:lnTo>
                <a:lnTo>
                  <a:pt x="723" y="714"/>
                </a:lnTo>
                <a:lnTo>
                  <a:pt x="757" y="559"/>
                </a:lnTo>
                <a:lnTo>
                  <a:pt x="763" y="538"/>
                </a:lnTo>
                <a:lnTo>
                  <a:pt x="787" y="495"/>
                </a:lnTo>
                <a:lnTo>
                  <a:pt x="790" y="490"/>
                </a:lnTo>
                <a:lnTo>
                  <a:pt x="774" y="465"/>
                </a:lnTo>
                <a:lnTo>
                  <a:pt x="835" y="468"/>
                </a:lnTo>
                <a:lnTo>
                  <a:pt x="860" y="432"/>
                </a:lnTo>
                <a:lnTo>
                  <a:pt x="870" y="417"/>
                </a:lnTo>
                <a:lnTo>
                  <a:pt x="900" y="376"/>
                </a:lnTo>
                <a:lnTo>
                  <a:pt x="905" y="331"/>
                </a:lnTo>
                <a:lnTo>
                  <a:pt x="818" y="322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Freeform 44"/>
          <p:cNvSpPr>
            <a:spLocks noEditPoints="1"/>
          </p:cNvSpPr>
          <p:nvPr/>
        </p:nvSpPr>
        <p:spPr bwMode="auto">
          <a:xfrm>
            <a:off x="3960813" y="3694113"/>
            <a:ext cx="347663" cy="1317625"/>
          </a:xfrm>
          <a:custGeom>
            <a:avLst/>
            <a:gdLst>
              <a:gd name="T0" fmla="*/ 67 w 219"/>
              <a:gd name="T1" fmla="*/ 106 h 830"/>
              <a:gd name="T2" fmla="*/ 72 w 219"/>
              <a:gd name="T3" fmla="*/ 97 h 830"/>
              <a:gd name="T4" fmla="*/ 39 w 219"/>
              <a:gd name="T5" fmla="*/ 85 h 830"/>
              <a:gd name="T6" fmla="*/ 51 w 219"/>
              <a:gd name="T7" fmla="*/ 54 h 830"/>
              <a:gd name="T8" fmla="*/ 13 w 219"/>
              <a:gd name="T9" fmla="*/ 0 h 830"/>
              <a:gd name="T10" fmla="*/ 0 w 219"/>
              <a:gd name="T11" fmla="*/ 127 h 830"/>
              <a:gd name="T12" fmla="*/ 46 w 219"/>
              <a:gd name="T13" fmla="*/ 152 h 830"/>
              <a:gd name="T14" fmla="*/ 67 w 219"/>
              <a:gd name="T15" fmla="*/ 106 h 830"/>
              <a:gd name="T16" fmla="*/ 54 w 219"/>
              <a:gd name="T17" fmla="*/ 160 h 830"/>
              <a:gd name="T18" fmla="*/ 18 w 219"/>
              <a:gd name="T19" fmla="*/ 185 h 830"/>
              <a:gd name="T20" fmla="*/ 51 w 219"/>
              <a:gd name="T21" fmla="*/ 288 h 830"/>
              <a:gd name="T22" fmla="*/ 106 w 219"/>
              <a:gd name="T23" fmla="*/ 343 h 830"/>
              <a:gd name="T24" fmla="*/ 54 w 219"/>
              <a:gd name="T25" fmla="*/ 160 h 830"/>
              <a:gd name="T26" fmla="*/ 155 w 219"/>
              <a:gd name="T27" fmla="*/ 692 h 830"/>
              <a:gd name="T28" fmla="*/ 155 w 219"/>
              <a:gd name="T29" fmla="*/ 675 h 830"/>
              <a:gd name="T30" fmla="*/ 180 w 219"/>
              <a:gd name="T31" fmla="*/ 675 h 830"/>
              <a:gd name="T32" fmla="*/ 207 w 219"/>
              <a:gd name="T33" fmla="*/ 646 h 830"/>
              <a:gd name="T34" fmla="*/ 204 w 219"/>
              <a:gd name="T35" fmla="*/ 623 h 830"/>
              <a:gd name="T36" fmla="*/ 200 w 219"/>
              <a:gd name="T37" fmla="*/ 598 h 830"/>
              <a:gd name="T38" fmla="*/ 219 w 219"/>
              <a:gd name="T39" fmla="*/ 570 h 830"/>
              <a:gd name="T40" fmla="*/ 218 w 219"/>
              <a:gd name="T41" fmla="*/ 532 h 830"/>
              <a:gd name="T42" fmla="*/ 216 w 219"/>
              <a:gd name="T43" fmla="*/ 531 h 830"/>
              <a:gd name="T44" fmla="*/ 166 w 219"/>
              <a:gd name="T45" fmla="*/ 499 h 830"/>
              <a:gd name="T46" fmla="*/ 124 w 219"/>
              <a:gd name="T47" fmla="*/ 404 h 830"/>
              <a:gd name="T48" fmla="*/ 109 w 219"/>
              <a:gd name="T49" fmla="*/ 370 h 830"/>
              <a:gd name="T50" fmla="*/ 101 w 219"/>
              <a:gd name="T51" fmla="*/ 365 h 830"/>
              <a:gd name="T52" fmla="*/ 82 w 219"/>
              <a:gd name="T53" fmla="*/ 380 h 830"/>
              <a:gd name="T54" fmla="*/ 90 w 219"/>
              <a:gd name="T55" fmla="*/ 441 h 830"/>
              <a:gd name="T56" fmla="*/ 88 w 219"/>
              <a:gd name="T57" fmla="*/ 519 h 830"/>
              <a:gd name="T58" fmla="*/ 101 w 219"/>
              <a:gd name="T59" fmla="*/ 625 h 830"/>
              <a:gd name="T60" fmla="*/ 63 w 219"/>
              <a:gd name="T61" fmla="*/ 607 h 830"/>
              <a:gd name="T62" fmla="*/ 63 w 219"/>
              <a:gd name="T63" fmla="*/ 608 h 830"/>
              <a:gd name="T64" fmla="*/ 54 w 219"/>
              <a:gd name="T65" fmla="*/ 726 h 830"/>
              <a:gd name="T66" fmla="*/ 92 w 219"/>
              <a:gd name="T67" fmla="*/ 756 h 830"/>
              <a:gd name="T68" fmla="*/ 122 w 219"/>
              <a:gd name="T69" fmla="*/ 735 h 830"/>
              <a:gd name="T70" fmla="*/ 139 w 219"/>
              <a:gd name="T71" fmla="*/ 820 h 830"/>
              <a:gd name="T72" fmla="*/ 158 w 219"/>
              <a:gd name="T73" fmla="*/ 830 h 830"/>
              <a:gd name="T74" fmla="*/ 209 w 219"/>
              <a:gd name="T75" fmla="*/ 777 h 830"/>
              <a:gd name="T76" fmla="*/ 180 w 219"/>
              <a:gd name="T77" fmla="*/ 696 h 830"/>
              <a:gd name="T78" fmla="*/ 155 w 219"/>
              <a:gd name="T79" fmla="*/ 692 h 8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219" h="830">
                <a:moveTo>
                  <a:pt x="67" y="106"/>
                </a:moveTo>
                <a:lnTo>
                  <a:pt x="72" y="97"/>
                </a:lnTo>
                <a:lnTo>
                  <a:pt x="39" y="85"/>
                </a:lnTo>
                <a:lnTo>
                  <a:pt x="51" y="54"/>
                </a:lnTo>
                <a:lnTo>
                  <a:pt x="13" y="0"/>
                </a:lnTo>
                <a:lnTo>
                  <a:pt x="0" y="127"/>
                </a:lnTo>
                <a:lnTo>
                  <a:pt x="46" y="152"/>
                </a:lnTo>
                <a:lnTo>
                  <a:pt x="67" y="106"/>
                </a:lnTo>
                <a:close/>
                <a:moveTo>
                  <a:pt x="54" y="160"/>
                </a:moveTo>
                <a:lnTo>
                  <a:pt x="18" y="185"/>
                </a:lnTo>
                <a:lnTo>
                  <a:pt x="51" y="288"/>
                </a:lnTo>
                <a:lnTo>
                  <a:pt x="106" y="343"/>
                </a:lnTo>
                <a:lnTo>
                  <a:pt x="54" y="160"/>
                </a:lnTo>
                <a:close/>
                <a:moveTo>
                  <a:pt x="155" y="692"/>
                </a:moveTo>
                <a:lnTo>
                  <a:pt x="155" y="675"/>
                </a:lnTo>
                <a:lnTo>
                  <a:pt x="180" y="675"/>
                </a:lnTo>
                <a:lnTo>
                  <a:pt x="207" y="646"/>
                </a:lnTo>
                <a:lnTo>
                  <a:pt x="204" y="623"/>
                </a:lnTo>
                <a:lnTo>
                  <a:pt x="200" y="598"/>
                </a:lnTo>
                <a:lnTo>
                  <a:pt x="219" y="570"/>
                </a:lnTo>
                <a:lnTo>
                  <a:pt x="218" y="532"/>
                </a:lnTo>
                <a:lnTo>
                  <a:pt x="216" y="531"/>
                </a:lnTo>
                <a:lnTo>
                  <a:pt x="166" y="499"/>
                </a:lnTo>
                <a:lnTo>
                  <a:pt x="124" y="404"/>
                </a:lnTo>
                <a:lnTo>
                  <a:pt x="109" y="370"/>
                </a:lnTo>
                <a:lnTo>
                  <a:pt x="101" y="365"/>
                </a:lnTo>
                <a:lnTo>
                  <a:pt x="82" y="380"/>
                </a:lnTo>
                <a:lnTo>
                  <a:pt x="90" y="441"/>
                </a:lnTo>
                <a:lnTo>
                  <a:pt x="88" y="519"/>
                </a:lnTo>
                <a:lnTo>
                  <a:pt x="101" y="625"/>
                </a:lnTo>
                <a:lnTo>
                  <a:pt x="63" y="607"/>
                </a:lnTo>
                <a:lnTo>
                  <a:pt x="63" y="608"/>
                </a:lnTo>
                <a:lnTo>
                  <a:pt x="54" y="726"/>
                </a:lnTo>
                <a:lnTo>
                  <a:pt x="92" y="756"/>
                </a:lnTo>
                <a:lnTo>
                  <a:pt x="122" y="735"/>
                </a:lnTo>
                <a:lnTo>
                  <a:pt x="139" y="820"/>
                </a:lnTo>
                <a:lnTo>
                  <a:pt x="158" y="830"/>
                </a:lnTo>
                <a:lnTo>
                  <a:pt x="209" y="777"/>
                </a:lnTo>
                <a:lnTo>
                  <a:pt x="180" y="696"/>
                </a:lnTo>
                <a:lnTo>
                  <a:pt x="155" y="692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Freeform 45"/>
          <p:cNvSpPr>
            <a:spLocks/>
          </p:cNvSpPr>
          <p:nvPr/>
        </p:nvSpPr>
        <p:spPr bwMode="auto">
          <a:xfrm>
            <a:off x="5108576" y="4311651"/>
            <a:ext cx="930275" cy="1022350"/>
          </a:xfrm>
          <a:custGeom>
            <a:avLst/>
            <a:gdLst>
              <a:gd name="T0" fmla="*/ 583 w 586"/>
              <a:gd name="T1" fmla="*/ 134 h 644"/>
              <a:gd name="T2" fmla="*/ 558 w 586"/>
              <a:gd name="T3" fmla="*/ 151 h 644"/>
              <a:gd name="T4" fmla="*/ 559 w 586"/>
              <a:gd name="T5" fmla="*/ 160 h 644"/>
              <a:gd name="T6" fmla="*/ 516 w 586"/>
              <a:gd name="T7" fmla="*/ 185 h 644"/>
              <a:gd name="T8" fmla="*/ 479 w 586"/>
              <a:gd name="T9" fmla="*/ 207 h 644"/>
              <a:gd name="T10" fmla="*/ 385 w 586"/>
              <a:gd name="T11" fmla="*/ 231 h 644"/>
              <a:gd name="T12" fmla="*/ 364 w 586"/>
              <a:gd name="T13" fmla="*/ 175 h 644"/>
              <a:gd name="T14" fmla="*/ 354 w 586"/>
              <a:gd name="T15" fmla="*/ 97 h 644"/>
              <a:gd name="T16" fmla="*/ 339 w 586"/>
              <a:gd name="T17" fmla="*/ 186 h 644"/>
              <a:gd name="T18" fmla="*/ 364 w 586"/>
              <a:gd name="T19" fmla="*/ 228 h 644"/>
              <a:gd name="T20" fmla="*/ 306 w 586"/>
              <a:gd name="T21" fmla="*/ 248 h 644"/>
              <a:gd name="T22" fmla="*/ 313 w 586"/>
              <a:gd name="T23" fmla="*/ 300 h 644"/>
              <a:gd name="T24" fmla="*/ 292 w 586"/>
              <a:gd name="T25" fmla="*/ 333 h 644"/>
              <a:gd name="T26" fmla="*/ 282 w 586"/>
              <a:gd name="T27" fmla="*/ 356 h 644"/>
              <a:gd name="T28" fmla="*/ 251 w 586"/>
              <a:gd name="T29" fmla="*/ 447 h 644"/>
              <a:gd name="T30" fmla="*/ 163 w 586"/>
              <a:gd name="T31" fmla="*/ 386 h 644"/>
              <a:gd name="T32" fmla="*/ 151 w 586"/>
              <a:gd name="T33" fmla="*/ 406 h 644"/>
              <a:gd name="T34" fmla="*/ 93 w 586"/>
              <a:gd name="T35" fmla="*/ 494 h 644"/>
              <a:gd name="T36" fmla="*/ 79 w 586"/>
              <a:gd name="T37" fmla="*/ 535 h 644"/>
              <a:gd name="T38" fmla="*/ 29 w 586"/>
              <a:gd name="T39" fmla="*/ 558 h 644"/>
              <a:gd name="T40" fmla="*/ 27 w 586"/>
              <a:gd name="T41" fmla="*/ 629 h 644"/>
              <a:gd name="T42" fmla="*/ 0 w 586"/>
              <a:gd name="T43" fmla="*/ 644 h 644"/>
              <a:gd name="T44" fmla="*/ 5 w 586"/>
              <a:gd name="T45" fmla="*/ 529 h 644"/>
              <a:gd name="T46" fmla="*/ 39 w 586"/>
              <a:gd name="T47" fmla="*/ 507 h 644"/>
              <a:gd name="T48" fmla="*/ 93 w 586"/>
              <a:gd name="T49" fmla="*/ 422 h 644"/>
              <a:gd name="T50" fmla="*/ 105 w 586"/>
              <a:gd name="T51" fmla="*/ 385 h 644"/>
              <a:gd name="T52" fmla="*/ 87 w 586"/>
              <a:gd name="T53" fmla="*/ 289 h 644"/>
              <a:gd name="T54" fmla="*/ 93 w 586"/>
              <a:gd name="T55" fmla="*/ 240 h 644"/>
              <a:gd name="T56" fmla="*/ 102 w 586"/>
              <a:gd name="T57" fmla="*/ 169 h 644"/>
              <a:gd name="T58" fmla="*/ 181 w 586"/>
              <a:gd name="T59" fmla="*/ 24 h 644"/>
              <a:gd name="T60" fmla="*/ 385 w 586"/>
              <a:gd name="T61" fmla="*/ 5 h 644"/>
              <a:gd name="T62" fmla="*/ 476 w 586"/>
              <a:gd name="T63" fmla="*/ 55 h 644"/>
              <a:gd name="T64" fmla="*/ 568 w 586"/>
              <a:gd name="T65" fmla="*/ 119 h 6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586" h="644">
                <a:moveTo>
                  <a:pt x="568" y="119"/>
                </a:moveTo>
                <a:lnTo>
                  <a:pt x="583" y="134"/>
                </a:lnTo>
                <a:lnTo>
                  <a:pt x="586" y="137"/>
                </a:lnTo>
                <a:lnTo>
                  <a:pt x="558" y="151"/>
                </a:lnTo>
                <a:lnTo>
                  <a:pt x="559" y="158"/>
                </a:lnTo>
                <a:lnTo>
                  <a:pt x="559" y="160"/>
                </a:lnTo>
                <a:lnTo>
                  <a:pt x="561" y="164"/>
                </a:lnTo>
                <a:lnTo>
                  <a:pt x="516" y="185"/>
                </a:lnTo>
                <a:lnTo>
                  <a:pt x="492" y="183"/>
                </a:lnTo>
                <a:lnTo>
                  <a:pt x="479" y="207"/>
                </a:lnTo>
                <a:lnTo>
                  <a:pt x="437" y="206"/>
                </a:lnTo>
                <a:lnTo>
                  <a:pt x="385" y="231"/>
                </a:lnTo>
                <a:lnTo>
                  <a:pt x="380" y="219"/>
                </a:lnTo>
                <a:lnTo>
                  <a:pt x="364" y="175"/>
                </a:lnTo>
                <a:lnTo>
                  <a:pt x="361" y="158"/>
                </a:lnTo>
                <a:lnTo>
                  <a:pt x="354" y="97"/>
                </a:lnTo>
                <a:lnTo>
                  <a:pt x="334" y="110"/>
                </a:lnTo>
                <a:lnTo>
                  <a:pt x="339" y="186"/>
                </a:lnTo>
                <a:lnTo>
                  <a:pt x="354" y="212"/>
                </a:lnTo>
                <a:lnTo>
                  <a:pt x="364" y="228"/>
                </a:lnTo>
                <a:lnTo>
                  <a:pt x="373" y="243"/>
                </a:lnTo>
                <a:lnTo>
                  <a:pt x="306" y="248"/>
                </a:lnTo>
                <a:lnTo>
                  <a:pt x="279" y="252"/>
                </a:lnTo>
                <a:lnTo>
                  <a:pt x="313" y="300"/>
                </a:lnTo>
                <a:lnTo>
                  <a:pt x="316" y="319"/>
                </a:lnTo>
                <a:lnTo>
                  <a:pt x="292" y="333"/>
                </a:lnTo>
                <a:lnTo>
                  <a:pt x="281" y="339"/>
                </a:lnTo>
                <a:lnTo>
                  <a:pt x="282" y="356"/>
                </a:lnTo>
                <a:lnTo>
                  <a:pt x="288" y="397"/>
                </a:lnTo>
                <a:lnTo>
                  <a:pt x="251" y="447"/>
                </a:lnTo>
                <a:lnTo>
                  <a:pt x="237" y="438"/>
                </a:lnTo>
                <a:lnTo>
                  <a:pt x="163" y="386"/>
                </a:lnTo>
                <a:lnTo>
                  <a:pt x="152" y="403"/>
                </a:lnTo>
                <a:lnTo>
                  <a:pt x="151" y="406"/>
                </a:lnTo>
                <a:lnTo>
                  <a:pt x="131" y="438"/>
                </a:lnTo>
                <a:lnTo>
                  <a:pt x="93" y="494"/>
                </a:lnTo>
                <a:lnTo>
                  <a:pt x="88" y="498"/>
                </a:lnTo>
                <a:lnTo>
                  <a:pt x="79" y="535"/>
                </a:lnTo>
                <a:lnTo>
                  <a:pt x="73" y="556"/>
                </a:lnTo>
                <a:lnTo>
                  <a:pt x="29" y="558"/>
                </a:lnTo>
                <a:lnTo>
                  <a:pt x="23" y="596"/>
                </a:lnTo>
                <a:lnTo>
                  <a:pt x="27" y="629"/>
                </a:lnTo>
                <a:lnTo>
                  <a:pt x="20" y="634"/>
                </a:lnTo>
                <a:lnTo>
                  <a:pt x="0" y="644"/>
                </a:lnTo>
                <a:lnTo>
                  <a:pt x="2" y="584"/>
                </a:lnTo>
                <a:lnTo>
                  <a:pt x="5" y="529"/>
                </a:lnTo>
                <a:lnTo>
                  <a:pt x="11" y="525"/>
                </a:lnTo>
                <a:lnTo>
                  <a:pt x="39" y="507"/>
                </a:lnTo>
                <a:lnTo>
                  <a:pt x="61" y="494"/>
                </a:lnTo>
                <a:lnTo>
                  <a:pt x="93" y="422"/>
                </a:lnTo>
                <a:lnTo>
                  <a:pt x="106" y="394"/>
                </a:lnTo>
                <a:lnTo>
                  <a:pt x="105" y="385"/>
                </a:lnTo>
                <a:lnTo>
                  <a:pt x="93" y="325"/>
                </a:lnTo>
                <a:lnTo>
                  <a:pt x="87" y="289"/>
                </a:lnTo>
                <a:lnTo>
                  <a:pt x="93" y="242"/>
                </a:lnTo>
                <a:lnTo>
                  <a:pt x="93" y="240"/>
                </a:lnTo>
                <a:lnTo>
                  <a:pt x="100" y="191"/>
                </a:lnTo>
                <a:lnTo>
                  <a:pt x="102" y="169"/>
                </a:lnTo>
                <a:lnTo>
                  <a:pt x="105" y="166"/>
                </a:lnTo>
                <a:lnTo>
                  <a:pt x="181" y="24"/>
                </a:lnTo>
                <a:lnTo>
                  <a:pt x="254" y="0"/>
                </a:lnTo>
                <a:lnTo>
                  <a:pt x="385" y="5"/>
                </a:lnTo>
                <a:lnTo>
                  <a:pt x="397" y="54"/>
                </a:lnTo>
                <a:lnTo>
                  <a:pt x="476" y="55"/>
                </a:lnTo>
                <a:lnTo>
                  <a:pt x="497" y="124"/>
                </a:lnTo>
                <a:lnTo>
                  <a:pt x="568" y="119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Freeform 46"/>
          <p:cNvSpPr>
            <a:spLocks/>
          </p:cNvSpPr>
          <p:nvPr/>
        </p:nvSpPr>
        <p:spPr bwMode="auto">
          <a:xfrm>
            <a:off x="6323013" y="3919538"/>
            <a:ext cx="1217613" cy="652463"/>
          </a:xfrm>
          <a:custGeom>
            <a:avLst/>
            <a:gdLst>
              <a:gd name="T0" fmla="*/ 767 w 767"/>
              <a:gd name="T1" fmla="*/ 411 h 411"/>
              <a:gd name="T2" fmla="*/ 606 w 767"/>
              <a:gd name="T3" fmla="*/ 363 h 411"/>
              <a:gd name="T4" fmla="*/ 550 w 767"/>
              <a:gd name="T5" fmla="*/ 346 h 411"/>
              <a:gd name="T6" fmla="*/ 452 w 767"/>
              <a:gd name="T7" fmla="*/ 275 h 411"/>
              <a:gd name="T8" fmla="*/ 431 w 767"/>
              <a:gd name="T9" fmla="*/ 259 h 411"/>
              <a:gd name="T10" fmla="*/ 386 w 767"/>
              <a:gd name="T11" fmla="*/ 264 h 411"/>
              <a:gd name="T12" fmla="*/ 366 w 767"/>
              <a:gd name="T13" fmla="*/ 341 h 411"/>
              <a:gd name="T14" fmla="*/ 230 w 767"/>
              <a:gd name="T15" fmla="*/ 340 h 411"/>
              <a:gd name="T16" fmla="*/ 219 w 767"/>
              <a:gd name="T17" fmla="*/ 340 h 411"/>
              <a:gd name="T18" fmla="*/ 169 w 767"/>
              <a:gd name="T19" fmla="*/ 372 h 411"/>
              <a:gd name="T20" fmla="*/ 158 w 767"/>
              <a:gd name="T21" fmla="*/ 372 h 411"/>
              <a:gd name="T22" fmla="*/ 134 w 767"/>
              <a:gd name="T23" fmla="*/ 375 h 411"/>
              <a:gd name="T24" fmla="*/ 166 w 767"/>
              <a:gd name="T25" fmla="*/ 325 h 411"/>
              <a:gd name="T26" fmla="*/ 207 w 767"/>
              <a:gd name="T27" fmla="*/ 283 h 411"/>
              <a:gd name="T28" fmla="*/ 222 w 767"/>
              <a:gd name="T29" fmla="*/ 264 h 411"/>
              <a:gd name="T30" fmla="*/ 207 w 767"/>
              <a:gd name="T31" fmla="*/ 253 h 411"/>
              <a:gd name="T32" fmla="*/ 175 w 767"/>
              <a:gd name="T33" fmla="*/ 277 h 411"/>
              <a:gd name="T34" fmla="*/ 149 w 767"/>
              <a:gd name="T35" fmla="*/ 310 h 411"/>
              <a:gd name="T36" fmla="*/ 152 w 767"/>
              <a:gd name="T37" fmla="*/ 271 h 411"/>
              <a:gd name="T38" fmla="*/ 134 w 767"/>
              <a:gd name="T39" fmla="*/ 278 h 411"/>
              <a:gd name="T40" fmla="*/ 119 w 767"/>
              <a:gd name="T41" fmla="*/ 320 h 411"/>
              <a:gd name="T42" fmla="*/ 131 w 767"/>
              <a:gd name="T43" fmla="*/ 338 h 411"/>
              <a:gd name="T44" fmla="*/ 102 w 767"/>
              <a:gd name="T45" fmla="*/ 384 h 411"/>
              <a:gd name="T46" fmla="*/ 99 w 767"/>
              <a:gd name="T47" fmla="*/ 387 h 411"/>
              <a:gd name="T48" fmla="*/ 69 w 767"/>
              <a:gd name="T49" fmla="*/ 377 h 411"/>
              <a:gd name="T50" fmla="*/ 33 w 767"/>
              <a:gd name="T51" fmla="*/ 392 h 411"/>
              <a:gd name="T52" fmla="*/ 30 w 767"/>
              <a:gd name="T53" fmla="*/ 377 h 411"/>
              <a:gd name="T54" fmla="*/ 0 w 767"/>
              <a:gd name="T55" fmla="*/ 377 h 411"/>
              <a:gd name="T56" fmla="*/ 37 w 767"/>
              <a:gd name="T57" fmla="*/ 350 h 411"/>
              <a:gd name="T58" fmla="*/ 54 w 767"/>
              <a:gd name="T59" fmla="*/ 338 h 411"/>
              <a:gd name="T60" fmla="*/ 88 w 767"/>
              <a:gd name="T61" fmla="*/ 183 h 411"/>
              <a:gd name="T62" fmla="*/ 94 w 767"/>
              <a:gd name="T63" fmla="*/ 162 h 411"/>
              <a:gd name="T64" fmla="*/ 118 w 767"/>
              <a:gd name="T65" fmla="*/ 119 h 411"/>
              <a:gd name="T66" fmla="*/ 121 w 767"/>
              <a:gd name="T67" fmla="*/ 114 h 411"/>
              <a:gd name="T68" fmla="*/ 105 w 767"/>
              <a:gd name="T69" fmla="*/ 89 h 411"/>
              <a:gd name="T70" fmla="*/ 166 w 767"/>
              <a:gd name="T71" fmla="*/ 92 h 411"/>
              <a:gd name="T72" fmla="*/ 191 w 767"/>
              <a:gd name="T73" fmla="*/ 56 h 411"/>
              <a:gd name="T74" fmla="*/ 201 w 767"/>
              <a:gd name="T75" fmla="*/ 41 h 411"/>
              <a:gd name="T76" fmla="*/ 231 w 767"/>
              <a:gd name="T77" fmla="*/ 0 h 411"/>
              <a:gd name="T78" fmla="*/ 233 w 767"/>
              <a:gd name="T79" fmla="*/ 37 h 411"/>
              <a:gd name="T80" fmla="*/ 233 w 767"/>
              <a:gd name="T81" fmla="*/ 38 h 411"/>
              <a:gd name="T82" fmla="*/ 309 w 767"/>
              <a:gd name="T83" fmla="*/ 61 h 411"/>
              <a:gd name="T84" fmla="*/ 334 w 767"/>
              <a:gd name="T85" fmla="*/ 88 h 411"/>
              <a:gd name="T86" fmla="*/ 397 w 767"/>
              <a:gd name="T87" fmla="*/ 85 h 411"/>
              <a:gd name="T88" fmla="*/ 409 w 767"/>
              <a:gd name="T89" fmla="*/ 83 h 411"/>
              <a:gd name="T90" fmla="*/ 558 w 767"/>
              <a:gd name="T91" fmla="*/ 135 h 411"/>
              <a:gd name="T92" fmla="*/ 591 w 767"/>
              <a:gd name="T93" fmla="*/ 146 h 411"/>
              <a:gd name="T94" fmla="*/ 564 w 767"/>
              <a:gd name="T95" fmla="*/ 168 h 411"/>
              <a:gd name="T96" fmla="*/ 595 w 767"/>
              <a:gd name="T97" fmla="*/ 173 h 411"/>
              <a:gd name="T98" fmla="*/ 646 w 767"/>
              <a:gd name="T99" fmla="*/ 182 h 411"/>
              <a:gd name="T100" fmla="*/ 650 w 767"/>
              <a:gd name="T101" fmla="*/ 183 h 411"/>
              <a:gd name="T102" fmla="*/ 711 w 767"/>
              <a:gd name="T103" fmla="*/ 228 h 411"/>
              <a:gd name="T104" fmla="*/ 701 w 767"/>
              <a:gd name="T105" fmla="*/ 341 h 411"/>
              <a:gd name="T106" fmla="*/ 701 w 767"/>
              <a:gd name="T107" fmla="*/ 343 h 411"/>
              <a:gd name="T108" fmla="*/ 720 w 767"/>
              <a:gd name="T109" fmla="*/ 363 h 411"/>
              <a:gd name="T110" fmla="*/ 767 w 767"/>
              <a:gd name="T111" fmla="*/ 411 h 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67" h="411">
                <a:moveTo>
                  <a:pt x="767" y="411"/>
                </a:moveTo>
                <a:lnTo>
                  <a:pt x="606" y="363"/>
                </a:lnTo>
                <a:lnTo>
                  <a:pt x="550" y="346"/>
                </a:lnTo>
                <a:lnTo>
                  <a:pt x="452" y="275"/>
                </a:lnTo>
                <a:lnTo>
                  <a:pt x="431" y="259"/>
                </a:lnTo>
                <a:lnTo>
                  <a:pt x="386" y="264"/>
                </a:lnTo>
                <a:lnTo>
                  <a:pt x="366" y="341"/>
                </a:lnTo>
                <a:lnTo>
                  <a:pt x="230" y="340"/>
                </a:lnTo>
                <a:lnTo>
                  <a:pt x="219" y="340"/>
                </a:lnTo>
                <a:lnTo>
                  <a:pt x="169" y="372"/>
                </a:lnTo>
                <a:lnTo>
                  <a:pt x="158" y="372"/>
                </a:lnTo>
                <a:lnTo>
                  <a:pt x="134" y="375"/>
                </a:lnTo>
                <a:lnTo>
                  <a:pt x="166" y="325"/>
                </a:lnTo>
                <a:lnTo>
                  <a:pt x="207" y="283"/>
                </a:lnTo>
                <a:lnTo>
                  <a:pt x="222" y="264"/>
                </a:lnTo>
                <a:lnTo>
                  <a:pt x="207" y="253"/>
                </a:lnTo>
                <a:lnTo>
                  <a:pt x="175" y="277"/>
                </a:lnTo>
                <a:lnTo>
                  <a:pt x="149" y="310"/>
                </a:lnTo>
                <a:lnTo>
                  <a:pt x="152" y="271"/>
                </a:lnTo>
                <a:lnTo>
                  <a:pt x="134" y="278"/>
                </a:lnTo>
                <a:lnTo>
                  <a:pt x="119" y="320"/>
                </a:lnTo>
                <a:lnTo>
                  <a:pt x="131" y="338"/>
                </a:lnTo>
                <a:lnTo>
                  <a:pt x="102" y="384"/>
                </a:lnTo>
                <a:lnTo>
                  <a:pt x="99" y="387"/>
                </a:lnTo>
                <a:lnTo>
                  <a:pt x="69" y="377"/>
                </a:lnTo>
                <a:lnTo>
                  <a:pt x="33" y="392"/>
                </a:lnTo>
                <a:lnTo>
                  <a:pt x="30" y="377"/>
                </a:lnTo>
                <a:lnTo>
                  <a:pt x="0" y="377"/>
                </a:lnTo>
                <a:lnTo>
                  <a:pt x="37" y="350"/>
                </a:lnTo>
                <a:lnTo>
                  <a:pt x="54" y="338"/>
                </a:lnTo>
                <a:lnTo>
                  <a:pt x="88" y="183"/>
                </a:lnTo>
                <a:lnTo>
                  <a:pt x="94" y="162"/>
                </a:lnTo>
                <a:lnTo>
                  <a:pt x="118" y="119"/>
                </a:lnTo>
                <a:lnTo>
                  <a:pt x="121" y="114"/>
                </a:lnTo>
                <a:lnTo>
                  <a:pt x="105" y="89"/>
                </a:lnTo>
                <a:lnTo>
                  <a:pt x="166" y="92"/>
                </a:lnTo>
                <a:lnTo>
                  <a:pt x="191" y="56"/>
                </a:lnTo>
                <a:lnTo>
                  <a:pt x="201" y="41"/>
                </a:lnTo>
                <a:lnTo>
                  <a:pt x="231" y="0"/>
                </a:lnTo>
                <a:lnTo>
                  <a:pt x="233" y="37"/>
                </a:lnTo>
                <a:lnTo>
                  <a:pt x="233" y="38"/>
                </a:lnTo>
                <a:lnTo>
                  <a:pt x="309" y="61"/>
                </a:lnTo>
                <a:lnTo>
                  <a:pt x="334" y="88"/>
                </a:lnTo>
                <a:lnTo>
                  <a:pt x="397" y="85"/>
                </a:lnTo>
                <a:lnTo>
                  <a:pt x="409" y="83"/>
                </a:lnTo>
                <a:lnTo>
                  <a:pt x="558" y="135"/>
                </a:lnTo>
                <a:lnTo>
                  <a:pt x="591" y="146"/>
                </a:lnTo>
                <a:lnTo>
                  <a:pt x="564" y="168"/>
                </a:lnTo>
                <a:lnTo>
                  <a:pt x="595" y="173"/>
                </a:lnTo>
                <a:lnTo>
                  <a:pt x="646" y="182"/>
                </a:lnTo>
                <a:lnTo>
                  <a:pt x="650" y="183"/>
                </a:lnTo>
                <a:lnTo>
                  <a:pt x="711" y="228"/>
                </a:lnTo>
                <a:lnTo>
                  <a:pt x="701" y="341"/>
                </a:lnTo>
                <a:lnTo>
                  <a:pt x="701" y="343"/>
                </a:lnTo>
                <a:lnTo>
                  <a:pt x="720" y="363"/>
                </a:lnTo>
                <a:lnTo>
                  <a:pt x="767" y="411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Freeform 47"/>
          <p:cNvSpPr>
            <a:spLocks/>
          </p:cNvSpPr>
          <p:nvPr/>
        </p:nvSpPr>
        <p:spPr bwMode="auto">
          <a:xfrm>
            <a:off x="3963988" y="3697288"/>
            <a:ext cx="111125" cy="236538"/>
          </a:xfrm>
          <a:custGeom>
            <a:avLst/>
            <a:gdLst>
              <a:gd name="T0" fmla="*/ 0 w 47"/>
              <a:gd name="T1" fmla="*/ 84 h 100"/>
              <a:gd name="T2" fmla="*/ 30 w 47"/>
              <a:gd name="T3" fmla="*/ 100 h 100"/>
              <a:gd name="T4" fmla="*/ 44 w 47"/>
              <a:gd name="T5" fmla="*/ 70 h 100"/>
              <a:gd name="T6" fmla="*/ 47 w 47"/>
              <a:gd name="T7" fmla="*/ 65 h 100"/>
              <a:gd name="T8" fmla="*/ 24 w 47"/>
              <a:gd name="T9" fmla="*/ 56 h 100"/>
              <a:gd name="T10" fmla="*/ 24 w 47"/>
              <a:gd name="T11" fmla="*/ 56 h 100"/>
              <a:gd name="T12" fmla="*/ 24 w 47"/>
              <a:gd name="T13" fmla="*/ 56 h 100"/>
              <a:gd name="T14" fmla="*/ 32 w 47"/>
              <a:gd name="T15" fmla="*/ 35 h 100"/>
              <a:gd name="T16" fmla="*/ 8 w 47"/>
              <a:gd name="T17" fmla="*/ 0 h 100"/>
              <a:gd name="T18" fmla="*/ 0 w 47"/>
              <a:gd name="T19" fmla="*/ 84 h 1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7" h="100">
                <a:moveTo>
                  <a:pt x="0" y="84"/>
                </a:moveTo>
                <a:cubicBezTo>
                  <a:pt x="30" y="100"/>
                  <a:pt x="30" y="100"/>
                  <a:pt x="30" y="100"/>
                </a:cubicBezTo>
                <a:cubicBezTo>
                  <a:pt x="44" y="70"/>
                  <a:pt x="44" y="70"/>
                  <a:pt x="44" y="70"/>
                </a:cubicBezTo>
                <a:cubicBezTo>
                  <a:pt x="47" y="65"/>
                  <a:pt x="47" y="65"/>
                  <a:pt x="47" y="65"/>
                </a:cubicBezTo>
                <a:cubicBezTo>
                  <a:pt x="24" y="56"/>
                  <a:pt x="24" y="56"/>
                  <a:pt x="24" y="56"/>
                </a:cubicBezTo>
                <a:cubicBezTo>
                  <a:pt x="24" y="56"/>
                  <a:pt x="24" y="56"/>
                  <a:pt x="24" y="56"/>
                </a:cubicBezTo>
                <a:cubicBezTo>
                  <a:pt x="24" y="56"/>
                  <a:pt x="24" y="56"/>
                  <a:pt x="24" y="56"/>
                </a:cubicBezTo>
                <a:cubicBezTo>
                  <a:pt x="32" y="35"/>
                  <a:pt x="32" y="35"/>
                  <a:pt x="32" y="35"/>
                </a:cubicBezTo>
                <a:cubicBezTo>
                  <a:pt x="8" y="0"/>
                  <a:pt x="8" y="0"/>
                  <a:pt x="8" y="0"/>
                </a:cubicBezTo>
                <a:lnTo>
                  <a:pt x="0" y="84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Freeform 48"/>
          <p:cNvSpPr>
            <a:spLocks noEditPoints="1"/>
          </p:cNvSpPr>
          <p:nvPr/>
        </p:nvSpPr>
        <p:spPr bwMode="auto">
          <a:xfrm>
            <a:off x="4152901" y="3394076"/>
            <a:ext cx="1016000" cy="795338"/>
          </a:xfrm>
          <a:custGeom>
            <a:avLst/>
            <a:gdLst>
              <a:gd name="T0" fmla="*/ 197 w 640"/>
              <a:gd name="T1" fmla="*/ 349 h 501"/>
              <a:gd name="T2" fmla="*/ 122 w 640"/>
              <a:gd name="T3" fmla="*/ 231 h 501"/>
              <a:gd name="T4" fmla="*/ 109 w 640"/>
              <a:gd name="T5" fmla="*/ 180 h 501"/>
              <a:gd name="T6" fmla="*/ 1 w 640"/>
              <a:gd name="T7" fmla="*/ 147 h 501"/>
              <a:gd name="T8" fmla="*/ 19 w 640"/>
              <a:gd name="T9" fmla="*/ 225 h 501"/>
              <a:gd name="T10" fmla="*/ 180 w 640"/>
              <a:gd name="T11" fmla="*/ 375 h 501"/>
              <a:gd name="T12" fmla="*/ 164 w 640"/>
              <a:gd name="T13" fmla="*/ 381 h 501"/>
              <a:gd name="T14" fmla="*/ 141 w 640"/>
              <a:gd name="T15" fmla="*/ 369 h 501"/>
              <a:gd name="T16" fmla="*/ 53 w 640"/>
              <a:gd name="T17" fmla="*/ 341 h 501"/>
              <a:gd name="T18" fmla="*/ 58 w 640"/>
              <a:gd name="T19" fmla="*/ 414 h 501"/>
              <a:gd name="T20" fmla="*/ 206 w 640"/>
              <a:gd name="T21" fmla="*/ 501 h 501"/>
              <a:gd name="T22" fmla="*/ 192 w 640"/>
              <a:gd name="T23" fmla="*/ 432 h 501"/>
              <a:gd name="T24" fmla="*/ 563 w 640"/>
              <a:gd name="T25" fmla="*/ 79 h 501"/>
              <a:gd name="T26" fmla="*/ 471 w 640"/>
              <a:gd name="T27" fmla="*/ 94 h 501"/>
              <a:gd name="T28" fmla="*/ 447 w 640"/>
              <a:gd name="T29" fmla="*/ 205 h 501"/>
              <a:gd name="T30" fmla="*/ 423 w 640"/>
              <a:gd name="T31" fmla="*/ 267 h 501"/>
              <a:gd name="T32" fmla="*/ 376 w 640"/>
              <a:gd name="T33" fmla="*/ 229 h 501"/>
              <a:gd name="T34" fmla="*/ 374 w 640"/>
              <a:gd name="T35" fmla="*/ 295 h 501"/>
              <a:gd name="T36" fmla="*/ 325 w 640"/>
              <a:gd name="T37" fmla="*/ 176 h 501"/>
              <a:gd name="T38" fmla="*/ 237 w 640"/>
              <a:gd name="T39" fmla="*/ 113 h 501"/>
              <a:gd name="T40" fmla="*/ 168 w 640"/>
              <a:gd name="T41" fmla="*/ 76 h 501"/>
              <a:gd name="T42" fmla="*/ 95 w 640"/>
              <a:gd name="T43" fmla="*/ 4 h 501"/>
              <a:gd name="T44" fmla="*/ 97 w 640"/>
              <a:gd name="T45" fmla="*/ 13 h 501"/>
              <a:gd name="T46" fmla="*/ 121 w 640"/>
              <a:gd name="T47" fmla="*/ 40 h 501"/>
              <a:gd name="T48" fmla="*/ 119 w 640"/>
              <a:gd name="T49" fmla="*/ 65 h 501"/>
              <a:gd name="T50" fmla="*/ 155 w 640"/>
              <a:gd name="T51" fmla="*/ 146 h 501"/>
              <a:gd name="T52" fmla="*/ 222 w 640"/>
              <a:gd name="T53" fmla="*/ 167 h 501"/>
              <a:gd name="T54" fmla="*/ 226 w 640"/>
              <a:gd name="T55" fmla="*/ 180 h 501"/>
              <a:gd name="T56" fmla="*/ 234 w 640"/>
              <a:gd name="T57" fmla="*/ 252 h 501"/>
              <a:gd name="T58" fmla="*/ 241 w 640"/>
              <a:gd name="T59" fmla="*/ 273 h 501"/>
              <a:gd name="T60" fmla="*/ 215 w 640"/>
              <a:gd name="T61" fmla="*/ 279 h 501"/>
              <a:gd name="T62" fmla="*/ 183 w 640"/>
              <a:gd name="T63" fmla="*/ 255 h 501"/>
              <a:gd name="T64" fmla="*/ 194 w 640"/>
              <a:gd name="T65" fmla="*/ 296 h 501"/>
              <a:gd name="T66" fmla="*/ 225 w 640"/>
              <a:gd name="T67" fmla="*/ 423 h 501"/>
              <a:gd name="T68" fmla="*/ 247 w 640"/>
              <a:gd name="T69" fmla="*/ 442 h 501"/>
              <a:gd name="T70" fmla="*/ 334 w 640"/>
              <a:gd name="T71" fmla="*/ 423 h 501"/>
              <a:gd name="T72" fmla="*/ 347 w 640"/>
              <a:gd name="T73" fmla="*/ 377 h 501"/>
              <a:gd name="T74" fmla="*/ 443 w 640"/>
              <a:gd name="T75" fmla="*/ 349 h 501"/>
              <a:gd name="T76" fmla="*/ 493 w 640"/>
              <a:gd name="T77" fmla="*/ 302 h 501"/>
              <a:gd name="T78" fmla="*/ 487 w 640"/>
              <a:gd name="T79" fmla="*/ 247 h 501"/>
              <a:gd name="T80" fmla="*/ 504 w 640"/>
              <a:gd name="T81" fmla="*/ 253 h 501"/>
              <a:gd name="T82" fmla="*/ 569 w 640"/>
              <a:gd name="T83" fmla="*/ 210 h 501"/>
              <a:gd name="T84" fmla="*/ 590 w 640"/>
              <a:gd name="T85" fmla="*/ 197 h 501"/>
              <a:gd name="T86" fmla="*/ 596 w 640"/>
              <a:gd name="T87" fmla="*/ 141 h 501"/>
              <a:gd name="T88" fmla="*/ 608 w 640"/>
              <a:gd name="T89" fmla="*/ 121 h 501"/>
              <a:gd name="T90" fmla="*/ 640 w 640"/>
              <a:gd name="T91" fmla="*/ 25 h 5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640" h="501">
                <a:moveTo>
                  <a:pt x="180" y="375"/>
                </a:moveTo>
                <a:lnTo>
                  <a:pt x="197" y="349"/>
                </a:lnTo>
                <a:lnTo>
                  <a:pt x="130" y="261"/>
                </a:lnTo>
                <a:lnTo>
                  <a:pt x="122" y="231"/>
                </a:lnTo>
                <a:lnTo>
                  <a:pt x="113" y="195"/>
                </a:lnTo>
                <a:lnTo>
                  <a:pt x="109" y="180"/>
                </a:lnTo>
                <a:lnTo>
                  <a:pt x="7" y="121"/>
                </a:lnTo>
                <a:lnTo>
                  <a:pt x="1" y="147"/>
                </a:lnTo>
                <a:lnTo>
                  <a:pt x="0" y="189"/>
                </a:lnTo>
                <a:lnTo>
                  <a:pt x="19" y="225"/>
                </a:lnTo>
                <a:lnTo>
                  <a:pt x="56" y="280"/>
                </a:lnTo>
                <a:lnTo>
                  <a:pt x="180" y="375"/>
                </a:lnTo>
                <a:close/>
                <a:moveTo>
                  <a:pt x="173" y="398"/>
                </a:moveTo>
                <a:lnTo>
                  <a:pt x="164" y="381"/>
                </a:lnTo>
                <a:lnTo>
                  <a:pt x="146" y="371"/>
                </a:lnTo>
                <a:lnTo>
                  <a:pt x="141" y="369"/>
                </a:lnTo>
                <a:lnTo>
                  <a:pt x="103" y="358"/>
                </a:lnTo>
                <a:lnTo>
                  <a:pt x="53" y="341"/>
                </a:lnTo>
                <a:lnTo>
                  <a:pt x="24" y="320"/>
                </a:lnTo>
                <a:lnTo>
                  <a:pt x="58" y="414"/>
                </a:lnTo>
                <a:lnTo>
                  <a:pt x="86" y="431"/>
                </a:lnTo>
                <a:lnTo>
                  <a:pt x="206" y="501"/>
                </a:lnTo>
                <a:lnTo>
                  <a:pt x="215" y="475"/>
                </a:lnTo>
                <a:lnTo>
                  <a:pt x="192" y="432"/>
                </a:lnTo>
                <a:lnTo>
                  <a:pt x="173" y="398"/>
                </a:lnTo>
                <a:close/>
                <a:moveTo>
                  <a:pt x="563" y="79"/>
                </a:moveTo>
                <a:lnTo>
                  <a:pt x="517" y="110"/>
                </a:lnTo>
                <a:lnTo>
                  <a:pt x="471" y="94"/>
                </a:lnTo>
                <a:lnTo>
                  <a:pt x="446" y="119"/>
                </a:lnTo>
                <a:lnTo>
                  <a:pt x="447" y="205"/>
                </a:lnTo>
                <a:lnTo>
                  <a:pt x="411" y="216"/>
                </a:lnTo>
                <a:lnTo>
                  <a:pt x="423" y="267"/>
                </a:lnTo>
                <a:lnTo>
                  <a:pt x="405" y="274"/>
                </a:lnTo>
                <a:lnTo>
                  <a:pt x="376" y="229"/>
                </a:lnTo>
                <a:lnTo>
                  <a:pt x="362" y="234"/>
                </a:lnTo>
                <a:lnTo>
                  <a:pt x="374" y="295"/>
                </a:lnTo>
                <a:lnTo>
                  <a:pt x="329" y="264"/>
                </a:lnTo>
                <a:lnTo>
                  <a:pt x="325" y="176"/>
                </a:lnTo>
                <a:lnTo>
                  <a:pt x="265" y="144"/>
                </a:lnTo>
                <a:lnTo>
                  <a:pt x="237" y="113"/>
                </a:lnTo>
                <a:lnTo>
                  <a:pt x="212" y="83"/>
                </a:lnTo>
                <a:lnTo>
                  <a:pt x="168" y="76"/>
                </a:lnTo>
                <a:lnTo>
                  <a:pt x="122" y="0"/>
                </a:lnTo>
                <a:lnTo>
                  <a:pt x="95" y="4"/>
                </a:lnTo>
                <a:lnTo>
                  <a:pt x="88" y="6"/>
                </a:lnTo>
                <a:lnTo>
                  <a:pt x="97" y="13"/>
                </a:lnTo>
                <a:lnTo>
                  <a:pt x="124" y="37"/>
                </a:lnTo>
                <a:lnTo>
                  <a:pt x="121" y="40"/>
                </a:lnTo>
                <a:lnTo>
                  <a:pt x="103" y="50"/>
                </a:lnTo>
                <a:lnTo>
                  <a:pt x="119" y="65"/>
                </a:lnTo>
                <a:lnTo>
                  <a:pt x="128" y="112"/>
                </a:lnTo>
                <a:lnTo>
                  <a:pt x="155" y="146"/>
                </a:lnTo>
                <a:lnTo>
                  <a:pt x="195" y="152"/>
                </a:lnTo>
                <a:lnTo>
                  <a:pt x="222" y="167"/>
                </a:lnTo>
                <a:lnTo>
                  <a:pt x="223" y="167"/>
                </a:lnTo>
                <a:lnTo>
                  <a:pt x="226" y="180"/>
                </a:lnTo>
                <a:lnTo>
                  <a:pt x="185" y="180"/>
                </a:lnTo>
                <a:lnTo>
                  <a:pt x="234" y="252"/>
                </a:lnTo>
                <a:lnTo>
                  <a:pt x="243" y="267"/>
                </a:lnTo>
                <a:lnTo>
                  <a:pt x="241" y="273"/>
                </a:lnTo>
                <a:lnTo>
                  <a:pt x="232" y="305"/>
                </a:lnTo>
                <a:lnTo>
                  <a:pt x="215" y="279"/>
                </a:lnTo>
                <a:lnTo>
                  <a:pt x="186" y="252"/>
                </a:lnTo>
                <a:lnTo>
                  <a:pt x="183" y="255"/>
                </a:lnTo>
                <a:lnTo>
                  <a:pt x="173" y="268"/>
                </a:lnTo>
                <a:lnTo>
                  <a:pt x="194" y="296"/>
                </a:lnTo>
                <a:lnTo>
                  <a:pt x="225" y="346"/>
                </a:lnTo>
                <a:lnTo>
                  <a:pt x="225" y="423"/>
                </a:lnTo>
                <a:lnTo>
                  <a:pt x="229" y="426"/>
                </a:lnTo>
                <a:lnTo>
                  <a:pt x="247" y="442"/>
                </a:lnTo>
                <a:lnTo>
                  <a:pt x="255" y="448"/>
                </a:lnTo>
                <a:lnTo>
                  <a:pt x="334" y="423"/>
                </a:lnTo>
                <a:lnTo>
                  <a:pt x="329" y="383"/>
                </a:lnTo>
                <a:lnTo>
                  <a:pt x="347" y="377"/>
                </a:lnTo>
                <a:lnTo>
                  <a:pt x="386" y="369"/>
                </a:lnTo>
                <a:lnTo>
                  <a:pt x="443" y="349"/>
                </a:lnTo>
                <a:lnTo>
                  <a:pt x="478" y="335"/>
                </a:lnTo>
                <a:lnTo>
                  <a:pt x="493" y="302"/>
                </a:lnTo>
                <a:lnTo>
                  <a:pt x="487" y="252"/>
                </a:lnTo>
                <a:lnTo>
                  <a:pt x="487" y="247"/>
                </a:lnTo>
                <a:lnTo>
                  <a:pt x="492" y="249"/>
                </a:lnTo>
                <a:lnTo>
                  <a:pt x="504" y="253"/>
                </a:lnTo>
                <a:lnTo>
                  <a:pt x="531" y="244"/>
                </a:lnTo>
                <a:lnTo>
                  <a:pt x="569" y="210"/>
                </a:lnTo>
                <a:lnTo>
                  <a:pt x="581" y="211"/>
                </a:lnTo>
                <a:lnTo>
                  <a:pt x="590" y="197"/>
                </a:lnTo>
                <a:lnTo>
                  <a:pt x="577" y="164"/>
                </a:lnTo>
                <a:lnTo>
                  <a:pt x="596" y="141"/>
                </a:lnTo>
                <a:lnTo>
                  <a:pt x="599" y="135"/>
                </a:lnTo>
                <a:lnTo>
                  <a:pt x="608" y="121"/>
                </a:lnTo>
                <a:lnTo>
                  <a:pt x="634" y="95"/>
                </a:lnTo>
                <a:lnTo>
                  <a:pt x="640" y="25"/>
                </a:lnTo>
                <a:lnTo>
                  <a:pt x="563" y="79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Freeform 49"/>
          <p:cNvSpPr>
            <a:spLocks/>
          </p:cNvSpPr>
          <p:nvPr/>
        </p:nvSpPr>
        <p:spPr bwMode="auto">
          <a:xfrm>
            <a:off x="5410201" y="4560888"/>
            <a:ext cx="1708150" cy="1914525"/>
          </a:xfrm>
          <a:custGeom>
            <a:avLst/>
            <a:gdLst>
              <a:gd name="T0" fmla="*/ 875 w 1076"/>
              <a:gd name="T1" fmla="*/ 571 h 1206"/>
              <a:gd name="T2" fmla="*/ 844 w 1076"/>
              <a:gd name="T3" fmla="*/ 430 h 1206"/>
              <a:gd name="T4" fmla="*/ 915 w 1076"/>
              <a:gd name="T5" fmla="*/ 389 h 1206"/>
              <a:gd name="T6" fmla="*/ 838 w 1076"/>
              <a:gd name="T7" fmla="*/ 313 h 1206"/>
              <a:gd name="T8" fmla="*/ 829 w 1076"/>
              <a:gd name="T9" fmla="*/ 226 h 1206"/>
              <a:gd name="T10" fmla="*/ 793 w 1076"/>
              <a:gd name="T11" fmla="*/ 214 h 1206"/>
              <a:gd name="T12" fmla="*/ 741 w 1076"/>
              <a:gd name="T13" fmla="*/ 187 h 1206"/>
              <a:gd name="T14" fmla="*/ 689 w 1076"/>
              <a:gd name="T15" fmla="*/ 100 h 1206"/>
              <a:gd name="T16" fmla="*/ 669 w 1076"/>
              <a:gd name="T17" fmla="*/ 46 h 1206"/>
              <a:gd name="T18" fmla="*/ 644 w 1076"/>
              <a:gd name="T19" fmla="*/ 25 h 1206"/>
              <a:gd name="T20" fmla="*/ 639 w 1076"/>
              <a:gd name="T21" fmla="*/ 0 h 1206"/>
              <a:gd name="T22" fmla="*/ 548 w 1076"/>
              <a:gd name="T23" fmla="*/ 82 h 1206"/>
              <a:gd name="T24" fmla="*/ 529 w 1076"/>
              <a:gd name="T25" fmla="*/ 123 h 1206"/>
              <a:gd name="T26" fmla="*/ 505 w 1076"/>
              <a:gd name="T27" fmla="*/ 120 h 1206"/>
              <a:gd name="T28" fmla="*/ 471 w 1076"/>
              <a:gd name="T29" fmla="*/ 192 h 1206"/>
              <a:gd name="T30" fmla="*/ 423 w 1076"/>
              <a:gd name="T31" fmla="*/ 341 h 1206"/>
              <a:gd name="T32" fmla="*/ 372 w 1076"/>
              <a:gd name="T33" fmla="*/ 456 h 1206"/>
              <a:gd name="T34" fmla="*/ 353 w 1076"/>
              <a:gd name="T35" fmla="*/ 518 h 1206"/>
              <a:gd name="T36" fmla="*/ 326 w 1076"/>
              <a:gd name="T37" fmla="*/ 572 h 1206"/>
              <a:gd name="T38" fmla="*/ 317 w 1076"/>
              <a:gd name="T39" fmla="*/ 542 h 1206"/>
              <a:gd name="T40" fmla="*/ 343 w 1076"/>
              <a:gd name="T41" fmla="*/ 480 h 1206"/>
              <a:gd name="T42" fmla="*/ 354 w 1076"/>
              <a:gd name="T43" fmla="*/ 429 h 1206"/>
              <a:gd name="T44" fmla="*/ 383 w 1076"/>
              <a:gd name="T45" fmla="*/ 345 h 1206"/>
              <a:gd name="T46" fmla="*/ 422 w 1076"/>
              <a:gd name="T47" fmla="*/ 243 h 1206"/>
              <a:gd name="T48" fmla="*/ 487 w 1076"/>
              <a:gd name="T49" fmla="*/ 95 h 1206"/>
              <a:gd name="T50" fmla="*/ 456 w 1076"/>
              <a:gd name="T51" fmla="*/ 47 h 1206"/>
              <a:gd name="T52" fmla="*/ 411 w 1076"/>
              <a:gd name="T53" fmla="*/ 41 h 1206"/>
              <a:gd name="T54" fmla="*/ 349 w 1076"/>
              <a:gd name="T55" fmla="*/ 107 h 1206"/>
              <a:gd name="T56" fmla="*/ 267 w 1076"/>
              <a:gd name="T57" fmla="*/ 119 h 1206"/>
              <a:gd name="T58" fmla="*/ 246 w 1076"/>
              <a:gd name="T59" fmla="*/ 117 h 1206"/>
              <a:gd name="T60" fmla="*/ 238 w 1076"/>
              <a:gd name="T61" fmla="*/ 173 h 1206"/>
              <a:gd name="T62" fmla="*/ 146 w 1076"/>
              <a:gd name="T63" fmla="*/ 216 h 1206"/>
              <a:gd name="T64" fmla="*/ 107 w 1076"/>
              <a:gd name="T65" fmla="*/ 284 h 1206"/>
              <a:gd name="T66" fmla="*/ 56 w 1076"/>
              <a:gd name="T67" fmla="*/ 334 h 1206"/>
              <a:gd name="T68" fmla="*/ 20 w 1076"/>
              <a:gd name="T69" fmla="*/ 338 h 1206"/>
              <a:gd name="T70" fmla="*/ 1 w 1076"/>
              <a:gd name="T71" fmla="*/ 374 h 1206"/>
              <a:gd name="T72" fmla="*/ 16 w 1076"/>
              <a:gd name="T73" fmla="*/ 377 h 1206"/>
              <a:gd name="T74" fmla="*/ 101 w 1076"/>
              <a:gd name="T75" fmla="*/ 363 h 1206"/>
              <a:gd name="T76" fmla="*/ 152 w 1076"/>
              <a:gd name="T77" fmla="*/ 360 h 1206"/>
              <a:gd name="T78" fmla="*/ 259 w 1076"/>
              <a:gd name="T79" fmla="*/ 374 h 1206"/>
              <a:gd name="T80" fmla="*/ 286 w 1076"/>
              <a:gd name="T81" fmla="*/ 377 h 1206"/>
              <a:gd name="T82" fmla="*/ 295 w 1076"/>
              <a:gd name="T83" fmla="*/ 395 h 1206"/>
              <a:gd name="T84" fmla="*/ 278 w 1076"/>
              <a:gd name="T85" fmla="*/ 529 h 1206"/>
              <a:gd name="T86" fmla="*/ 271 w 1076"/>
              <a:gd name="T87" fmla="*/ 539 h 1206"/>
              <a:gd name="T88" fmla="*/ 153 w 1076"/>
              <a:gd name="T89" fmla="*/ 663 h 1206"/>
              <a:gd name="T90" fmla="*/ 225 w 1076"/>
              <a:gd name="T91" fmla="*/ 758 h 1206"/>
              <a:gd name="T92" fmla="*/ 264 w 1076"/>
              <a:gd name="T93" fmla="*/ 830 h 1206"/>
              <a:gd name="T94" fmla="*/ 265 w 1076"/>
              <a:gd name="T95" fmla="*/ 858 h 1206"/>
              <a:gd name="T96" fmla="*/ 269 w 1076"/>
              <a:gd name="T97" fmla="*/ 967 h 1206"/>
              <a:gd name="T98" fmla="*/ 393 w 1076"/>
              <a:gd name="T99" fmla="*/ 994 h 1206"/>
              <a:gd name="T100" fmla="*/ 343 w 1076"/>
              <a:gd name="T101" fmla="*/ 1177 h 1206"/>
              <a:gd name="T102" fmla="*/ 434 w 1076"/>
              <a:gd name="T103" fmla="*/ 1206 h 1206"/>
              <a:gd name="T104" fmla="*/ 612 w 1076"/>
              <a:gd name="T105" fmla="*/ 1115 h 1206"/>
              <a:gd name="T106" fmla="*/ 766 w 1076"/>
              <a:gd name="T107" fmla="*/ 1043 h 1206"/>
              <a:gd name="T108" fmla="*/ 768 w 1076"/>
              <a:gd name="T109" fmla="*/ 960 h 1206"/>
              <a:gd name="T110" fmla="*/ 851 w 1076"/>
              <a:gd name="T111" fmla="*/ 839 h 1206"/>
              <a:gd name="T112" fmla="*/ 970 w 1076"/>
              <a:gd name="T113" fmla="*/ 794 h 1206"/>
              <a:gd name="T114" fmla="*/ 1076 w 1076"/>
              <a:gd name="T115" fmla="*/ 650 h 1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076" h="1206">
                <a:moveTo>
                  <a:pt x="990" y="599"/>
                </a:moveTo>
                <a:lnTo>
                  <a:pt x="875" y="571"/>
                </a:lnTo>
                <a:lnTo>
                  <a:pt x="888" y="477"/>
                </a:lnTo>
                <a:lnTo>
                  <a:pt x="844" y="430"/>
                </a:lnTo>
                <a:lnTo>
                  <a:pt x="854" y="368"/>
                </a:lnTo>
                <a:lnTo>
                  <a:pt x="915" y="389"/>
                </a:lnTo>
                <a:lnTo>
                  <a:pt x="917" y="360"/>
                </a:lnTo>
                <a:lnTo>
                  <a:pt x="838" y="313"/>
                </a:lnTo>
                <a:lnTo>
                  <a:pt x="820" y="262"/>
                </a:lnTo>
                <a:lnTo>
                  <a:pt x="829" y="226"/>
                </a:lnTo>
                <a:lnTo>
                  <a:pt x="833" y="216"/>
                </a:lnTo>
                <a:lnTo>
                  <a:pt x="793" y="214"/>
                </a:lnTo>
                <a:lnTo>
                  <a:pt x="727" y="211"/>
                </a:lnTo>
                <a:lnTo>
                  <a:pt x="741" y="187"/>
                </a:lnTo>
                <a:lnTo>
                  <a:pt x="782" y="120"/>
                </a:lnTo>
                <a:lnTo>
                  <a:pt x="689" y="100"/>
                </a:lnTo>
                <a:lnTo>
                  <a:pt x="674" y="47"/>
                </a:lnTo>
                <a:lnTo>
                  <a:pt x="669" y="46"/>
                </a:lnTo>
                <a:lnTo>
                  <a:pt x="642" y="32"/>
                </a:lnTo>
                <a:lnTo>
                  <a:pt x="644" y="25"/>
                </a:lnTo>
                <a:lnTo>
                  <a:pt x="650" y="1"/>
                </a:lnTo>
                <a:lnTo>
                  <a:pt x="639" y="0"/>
                </a:lnTo>
                <a:lnTo>
                  <a:pt x="568" y="59"/>
                </a:lnTo>
                <a:lnTo>
                  <a:pt x="548" y="82"/>
                </a:lnTo>
                <a:lnTo>
                  <a:pt x="526" y="107"/>
                </a:lnTo>
                <a:lnTo>
                  <a:pt x="529" y="123"/>
                </a:lnTo>
                <a:lnTo>
                  <a:pt x="533" y="150"/>
                </a:lnTo>
                <a:lnTo>
                  <a:pt x="505" y="120"/>
                </a:lnTo>
                <a:lnTo>
                  <a:pt x="493" y="146"/>
                </a:lnTo>
                <a:lnTo>
                  <a:pt x="471" y="192"/>
                </a:lnTo>
                <a:lnTo>
                  <a:pt x="437" y="277"/>
                </a:lnTo>
                <a:lnTo>
                  <a:pt x="423" y="341"/>
                </a:lnTo>
                <a:lnTo>
                  <a:pt x="372" y="450"/>
                </a:lnTo>
                <a:lnTo>
                  <a:pt x="372" y="456"/>
                </a:lnTo>
                <a:lnTo>
                  <a:pt x="369" y="496"/>
                </a:lnTo>
                <a:lnTo>
                  <a:pt x="353" y="518"/>
                </a:lnTo>
                <a:lnTo>
                  <a:pt x="335" y="580"/>
                </a:lnTo>
                <a:lnTo>
                  <a:pt x="326" y="572"/>
                </a:lnTo>
                <a:lnTo>
                  <a:pt x="319" y="545"/>
                </a:lnTo>
                <a:lnTo>
                  <a:pt x="317" y="542"/>
                </a:lnTo>
                <a:lnTo>
                  <a:pt x="326" y="511"/>
                </a:lnTo>
                <a:lnTo>
                  <a:pt x="343" y="480"/>
                </a:lnTo>
                <a:lnTo>
                  <a:pt x="353" y="439"/>
                </a:lnTo>
                <a:lnTo>
                  <a:pt x="354" y="429"/>
                </a:lnTo>
                <a:lnTo>
                  <a:pt x="369" y="392"/>
                </a:lnTo>
                <a:lnTo>
                  <a:pt x="383" y="345"/>
                </a:lnTo>
                <a:lnTo>
                  <a:pt x="404" y="292"/>
                </a:lnTo>
                <a:lnTo>
                  <a:pt x="422" y="243"/>
                </a:lnTo>
                <a:lnTo>
                  <a:pt x="450" y="168"/>
                </a:lnTo>
                <a:lnTo>
                  <a:pt x="487" y="95"/>
                </a:lnTo>
                <a:lnTo>
                  <a:pt x="492" y="85"/>
                </a:lnTo>
                <a:lnTo>
                  <a:pt x="456" y="47"/>
                </a:lnTo>
                <a:lnTo>
                  <a:pt x="422" y="32"/>
                </a:lnTo>
                <a:lnTo>
                  <a:pt x="411" y="41"/>
                </a:lnTo>
                <a:lnTo>
                  <a:pt x="371" y="79"/>
                </a:lnTo>
                <a:lnTo>
                  <a:pt x="349" y="107"/>
                </a:lnTo>
                <a:lnTo>
                  <a:pt x="307" y="123"/>
                </a:lnTo>
                <a:lnTo>
                  <a:pt x="267" y="119"/>
                </a:lnTo>
                <a:lnTo>
                  <a:pt x="259" y="119"/>
                </a:lnTo>
                <a:lnTo>
                  <a:pt x="246" y="117"/>
                </a:lnTo>
                <a:lnTo>
                  <a:pt x="240" y="161"/>
                </a:lnTo>
                <a:lnTo>
                  <a:pt x="238" y="173"/>
                </a:lnTo>
                <a:lnTo>
                  <a:pt x="196" y="199"/>
                </a:lnTo>
                <a:lnTo>
                  <a:pt x="146" y="216"/>
                </a:lnTo>
                <a:lnTo>
                  <a:pt x="129" y="261"/>
                </a:lnTo>
                <a:lnTo>
                  <a:pt x="107" y="284"/>
                </a:lnTo>
                <a:lnTo>
                  <a:pt x="101" y="316"/>
                </a:lnTo>
                <a:lnTo>
                  <a:pt x="56" y="334"/>
                </a:lnTo>
                <a:lnTo>
                  <a:pt x="46" y="334"/>
                </a:lnTo>
                <a:lnTo>
                  <a:pt x="20" y="338"/>
                </a:lnTo>
                <a:lnTo>
                  <a:pt x="0" y="369"/>
                </a:lnTo>
                <a:lnTo>
                  <a:pt x="1" y="374"/>
                </a:lnTo>
                <a:lnTo>
                  <a:pt x="3" y="380"/>
                </a:lnTo>
                <a:lnTo>
                  <a:pt x="16" y="377"/>
                </a:lnTo>
                <a:lnTo>
                  <a:pt x="55" y="371"/>
                </a:lnTo>
                <a:lnTo>
                  <a:pt x="101" y="363"/>
                </a:lnTo>
                <a:lnTo>
                  <a:pt x="98" y="402"/>
                </a:lnTo>
                <a:lnTo>
                  <a:pt x="152" y="360"/>
                </a:lnTo>
                <a:lnTo>
                  <a:pt x="249" y="372"/>
                </a:lnTo>
                <a:lnTo>
                  <a:pt x="259" y="374"/>
                </a:lnTo>
                <a:lnTo>
                  <a:pt x="275" y="377"/>
                </a:lnTo>
                <a:lnTo>
                  <a:pt x="286" y="377"/>
                </a:lnTo>
                <a:lnTo>
                  <a:pt x="304" y="380"/>
                </a:lnTo>
                <a:lnTo>
                  <a:pt x="295" y="395"/>
                </a:lnTo>
                <a:lnTo>
                  <a:pt x="280" y="520"/>
                </a:lnTo>
                <a:lnTo>
                  <a:pt x="278" y="529"/>
                </a:lnTo>
                <a:lnTo>
                  <a:pt x="274" y="535"/>
                </a:lnTo>
                <a:lnTo>
                  <a:pt x="271" y="539"/>
                </a:lnTo>
                <a:lnTo>
                  <a:pt x="264" y="547"/>
                </a:lnTo>
                <a:lnTo>
                  <a:pt x="153" y="663"/>
                </a:lnTo>
                <a:lnTo>
                  <a:pt x="213" y="743"/>
                </a:lnTo>
                <a:lnTo>
                  <a:pt x="225" y="758"/>
                </a:lnTo>
                <a:lnTo>
                  <a:pt x="264" y="809"/>
                </a:lnTo>
                <a:lnTo>
                  <a:pt x="264" y="830"/>
                </a:lnTo>
                <a:lnTo>
                  <a:pt x="265" y="852"/>
                </a:lnTo>
                <a:lnTo>
                  <a:pt x="265" y="858"/>
                </a:lnTo>
                <a:lnTo>
                  <a:pt x="265" y="869"/>
                </a:lnTo>
                <a:lnTo>
                  <a:pt x="269" y="967"/>
                </a:lnTo>
                <a:lnTo>
                  <a:pt x="374" y="970"/>
                </a:lnTo>
                <a:lnTo>
                  <a:pt x="393" y="994"/>
                </a:lnTo>
                <a:lnTo>
                  <a:pt x="386" y="1091"/>
                </a:lnTo>
                <a:lnTo>
                  <a:pt x="343" y="1177"/>
                </a:lnTo>
                <a:lnTo>
                  <a:pt x="369" y="1206"/>
                </a:lnTo>
                <a:lnTo>
                  <a:pt x="434" y="1206"/>
                </a:lnTo>
                <a:lnTo>
                  <a:pt x="441" y="1203"/>
                </a:lnTo>
                <a:lnTo>
                  <a:pt x="612" y="1115"/>
                </a:lnTo>
                <a:lnTo>
                  <a:pt x="709" y="1109"/>
                </a:lnTo>
                <a:lnTo>
                  <a:pt x="766" y="1043"/>
                </a:lnTo>
                <a:lnTo>
                  <a:pt x="768" y="1019"/>
                </a:lnTo>
                <a:lnTo>
                  <a:pt x="768" y="960"/>
                </a:lnTo>
                <a:lnTo>
                  <a:pt x="772" y="954"/>
                </a:lnTo>
                <a:lnTo>
                  <a:pt x="851" y="839"/>
                </a:lnTo>
                <a:lnTo>
                  <a:pt x="882" y="809"/>
                </a:lnTo>
                <a:lnTo>
                  <a:pt x="970" y="794"/>
                </a:lnTo>
                <a:lnTo>
                  <a:pt x="1021" y="769"/>
                </a:lnTo>
                <a:lnTo>
                  <a:pt x="1076" y="650"/>
                </a:lnTo>
                <a:lnTo>
                  <a:pt x="990" y="599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Freeform 50"/>
          <p:cNvSpPr>
            <a:spLocks/>
          </p:cNvSpPr>
          <p:nvPr/>
        </p:nvSpPr>
        <p:spPr bwMode="auto">
          <a:xfrm>
            <a:off x="4221163" y="3086101"/>
            <a:ext cx="142875" cy="227013"/>
          </a:xfrm>
          <a:custGeom>
            <a:avLst/>
            <a:gdLst>
              <a:gd name="T0" fmla="*/ 59 w 60"/>
              <a:gd name="T1" fmla="*/ 96 h 96"/>
              <a:gd name="T2" fmla="*/ 59 w 60"/>
              <a:gd name="T3" fmla="*/ 96 h 96"/>
              <a:gd name="T4" fmla="*/ 59 w 60"/>
              <a:gd name="T5" fmla="*/ 96 h 96"/>
              <a:gd name="T6" fmla="*/ 30 w 60"/>
              <a:gd name="T7" fmla="*/ 95 h 96"/>
              <a:gd name="T8" fmla="*/ 30 w 60"/>
              <a:gd name="T9" fmla="*/ 94 h 96"/>
              <a:gd name="T10" fmla="*/ 22 w 60"/>
              <a:gd name="T11" fmla="*/ 44 h 96"/>
              <a:gd name="T12" fmla="*/ 0 w 60"/>
              <a:gd name="T13" fmla="*/ 1 h 96"/>
              <a:gd name="T14" fmla="*/ 0 w 60"/>
              <a:gd name="T15" fmla="*/ 0 h 96"/>
              <a:gd name="T16" fmla="*/ 1 w 60"/>
              <a:gd name="T17" fmla="*/ 0 h 96"/>
              <a:gd name="T18" fmla="*/ 53 w 60"/>
              <a:gd name="T19" fmla="*/ 2 h 96"/>
              <a:gd name="T20" fmla="*/ 54 w 60"/>
              <a:gd name="T21" fmla="*/ 2 h 96"/>
              <a:gd name="T22" fmla="*/ 55 w 60"/>
              <a:gd name="T23" fmla="*/ 48 h 96"/>
              <a:gd name="T24" fmla="*/ 60 w 60"/>
              <a:gd name="T25" fmla="*/ 95 h 96"/>
              <a:gd name="T26" fmla="*/ 60 w 60"/>
              <a:gd name="T27" fmla="*/ 95 h 96"/>
              <a:gd name="T28" fmla="*/ 59 w 60"/>
              <a:gd name="T29" fmla="*/ 9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60" h="96">
                <a:moveTo>
                  <a:pt x="59" y="96"/>
                </a:moveTo>
                <a:cubicBezTo>
                  <a:pt x="59" y="96"/>
                  <a:pt x="59" y="96"/>
                  <a:pt x="59" y="96"/>
                </a:cubicBezTo>
                <a:cubicBezTo>
                  <a:pt x="59" y="96"/>
                  <a:pt x="59" y="96"/>
                  <a:pt x="59" y="96"/>
                </a:cubicBezTo>
                <a:cubicBezTo>
                  <a:pt x="30" y="95"/>
                  <a:pt x="30" y="95"/>
                  <a:pt x="30" y="95"/>
                </a:cubicBezTo>
                <a:cubicBezTo>
                  <a:pt x="30" y="95"/>
                  <a:pt x="30" y="95"/>
                  <a:pt x="30" y="94"/>
                </a:cubicBezTo>
                <a:cubicBezTo>
                  <a:pt x="22" y="44"/>
                  <a:pt x="22" y="44"/>
                  <a:pt x="22" y="44"/>
                </a:cubicBezTo>
                <a:cubicBezTo>
                  <a:pt x="0" y="1"/>
                  <a:pt x="0" y="1"/>
                  <a:pt x="0" y="1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1" y="0"/>
                  <a:pt x="1" y="0"/>
                </a:cubicBezTo>
                <a:cubicBezTo>
                  <a:pt x="53" y="2"/>
                  <a:pt x="53" y="2"/>
                  <a:pt x="53" y="2"/>
                </a:cubicBezTo>
                <a:cubicBezTo>
                  <a:pt x="54" y="2"/>
                  <a:pt x="54" y="2"/>
                  <a:pt x="54" y="2"/>
                </a:cubicBezTo>
                <a:cubicBezTo>
                  <a:pt x="55" y="48"/>
                  <a:pt x="55" y="48"/>
                  <a:pt x="55" y="48"/>
                </a:cubicBezTo>
                <a:cubicBezTo>
                  <a:pt x="60" y="95"/>
                  <a:pt x="60" y="95"/>
                  <a:pt x="60" y="95"/>
                </a:cubicBezTo>
                <a:cubicBezTo>
                  <a:pt x="60" y="95"/>
                  <a:pt x="60" y="95"/>
                  <a:pt x="60" y="95"/>
                </a:cubicBezTo>
                <a:cubicBezTo>
                  <a:pt x="60" y="96"/>
                  <a:pt x="59" y="96"/>
                  <a:pt x="59" y="96"/>
                </a:cubicBez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51"/>
          <p:cNvSpPr>
            <a:spLocks/>
          </p:cNvSpPr>
          <p:nvPr/>
        </p:nvSpPr>
        <p:spPr bwMode="auto">
          <a:xfrm>
            <a:off x="4116388" y="3130551"/>
            <a:ext cx="123825" cy="158750"/>
          </a:xfrm>
          <a:custGeom>
            <a:avLst/>
            <a:gdLst>
              <a:gd name="T0" fmla="*/ 47 w 52"/>
              <a:gd name="T1" fmla="*/ 67 h 67"/>
              <a:gd name="T2" fmla="*/ 49 w 52"/>
              <a:gd name="T3" fmla="*/ 67 h 67"/>
              <a:gd name="T4" fmla="*/ 52 w 52"/>
              <a:gd name="T5" fmla="*/ 28 h 67"/>
              <a:gd name="T6" fmla="*/ 43 w 52"/>
              <a:gd name="T7" fmla="*/ 6 h 67"/>
              <a:gd name="T8" fmla="*/ 7 w 52"/>
              <a:gd name="T9" fmla="*/ 0 h 67"/>
              <a:gd name="T10" fmla="*/ 0 w 52"/>
              <a:gd name="T11" fmla="*/ 4 h 67"/>
              <a:gd name="T12" fmla="*/ 1 w 52"/>
              <a:gd name="T13" fmla="*/ 18 h 67"/>
              <a:gd name="T14" fmla="*/ 10 w 52"/>
              <a:gd name="T15" fmla="*/ 25 h 67"/>
              <a:gd name="T16" fmla="*/ 27 w 52"/>
              <a:gd name="T17" fmla="*/ 33 h 67"/>
              <a:gd name="T18" fmla="*/ 27 w 52"/>
              <a:gd name="T19" fmla="*/ 33 h 67"/>
              <a:gd name="T20" fmla="*/ 25 w 52"/>
              <a:gd name="T21" fmla="*/ 53 h 67"/>
              <a:gd name="T22" fmla="*/ 47 w 52"/>
              <a:gd name="T23" fmla="*/ 67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2" h="67">
                <a:moveTo>
                  <a:pt x="47" y="67"/>
                </a:moveTo>
                <a:cubicBezTo>
                  <a:pt x="49" y="67"/>
                  <a:pt x="49" y="67"/>
                  <a:pt x="49" y="67"/>
                </a:cubicBezTo>
                <a:cubicBezTo>
                  <a:pt x="52" y="28"/>
                  <a:pt x="52" y="28"/>
                  <a:pt x="52" y="28"/>
                </a:cubicBezTo>
                <a:cubicBezTo>
                  <a:pt x="43" y="6"/>
                  <a:pt x="43" y="6"/>
                  <a:pt x="43" y="6"/>
                </a:cubicBezTo>
                <a:cubicBezTo>
                  <a:pt x="7" y="0"/>
                  <a:pt x="7" y="0"/>
                  <a:pt x="7" y="0"/>
                </a:cubicBezTo>
                <a:cubicBezTo>
                  <a:pt x="0" y="4"/>
                  <a:pt x="0" y="4"/>
                  <a:pt x="0" y="4"/>
                </a:cubicBezTo>
                <a:cubicBezTo>
                  <a:pt x="1" y="18"/>
                  <a:pt x="1" y="18"/>
                  <a:pt x="1" y="18"/>
                </a:cubicBezTo>
                <a:cubicBezTo>
                  <a:pt x="10" y="25"/>
                  <a:pt x="10" y="25"/>
                  <a:pt x="10" y="25"/>
                </a:cubicBezTo>
                <a:cubicBezTo>
                  <a:pt x="27" y="33"/>
                  <a:pt x="27" y="33"/>
                  <a:pt x="27" y="33"/>
                </a:cubicBezTo>
                <a:cubicBezTo>
                  <a:pt x="27" y="33"/>
                  <a:pt x="27" y="33"/>
                  <a:pt x="27" y="33"/>
                </a:cubicBezTo>
                <a:cubicBezTo>
                  <a:pt x="25" y="53"/>
                  <a:pt x="25" y="53"/>
                  <a:pt x="25" y="53"/>
                </a:cubicBezTo>
                <a:lnTo>
                  <a:pt x="47" y="67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52"/>
          <p:cNvSpPr>
            <a:spLocks/>
          </p:cNvSpPr>
          <p:nvPr/>
        </p:nvSpPr>
        <p:spPr bwMode="auto">
          <a:xfrm>
            <a:off x="4737101" y="390526"/>
            <a:ext cx="193675" cy="298450"/>
          </a:xfrm>
          <a:custGeom>
            <a:avLst/>
            <a:gdLst>
              <a:gd name="T0" fmla="*/ 31 w 82"/>
              <a:gd name="T1" fmla="*/ 125 h 126"/>
              <a:gd name="T2" fmla="*/ 44 w 82"/>
              <a:gd name="T3" fmla="*/ 126 h 126"/>
              <a:gd name="T4" fmla="*/ 51 w 82"/>
              <a:gd name="T5" fmla="*/ 114 h 126"/>
              <a:gd name="T6" fmla="*/ 51 w 82"/>
              <a:gd name="T7" fmla="*/ 114 h 126"/>
              <a:gd name="T8" fmla="*/ 63 w 82"/>
              <a:gd name="T9" fmla="*/ 102 h 126"/>
              <a:gd name="T10" fmla="*/ 81 w 82"/>
              <a:gd name="T11" fmla="*/ 64 h 126"/>
              <a:gd name="T12" fmla="*/ 82 w 82"/>
              <a:gd name="T13" fmla="*/ 23 h 126"/>
              <a:gd name="T14" fmla="*/ 56 w 82"/>
              <a:gd name="T15" fmla="*/ 31 h 126"/>
              <a:gd name="T16" fmla="*/ 55 w 82"/>
              <a:gd name="T17" fmla="*/ 31 h 126"/>
              <a:gd name="T18" fmla="*/ 42 w 82"/>
              <a:gd name="T19" fmla="*/ 6 h 126"/>
              <a:gd name="T20" fmla="*/ 15 w 82"/>
              <a:gd name="T21" fmla="*/ 0 h 126"/>
              <a:gd name="T22" fmla="*/ 0 w 82"/>
              <a:gd name="T23" fmla="*/ 38 h 126"/>
              <a:gd name="T24" fmla="*/ 27 w 82"/>
              <a:gd name="T25" fmla="*/ 41 h 126"/>
              <a:gd name="T26" fmla="*/ 28 w 82"/>
              <a:gd name="T27" fmla="*/ 42 h 126"/>
              <a:gd name="T28" fmla="*/ 28 w 82"/>
              <a:gd name="T29" fmla="*/ 42 h 126"/>
              <a:gd name="T30" fmla="*/ 22 w 82"/>
              <a:gd name="T31" fmla="*/ 76 h 126"/>
              <a:gd name="T32" fmla="*/ 22 w 82"/>
              <a:gd name="T33" fmla="*/ 76 h 126"/>
              <a:gd name="T34" fmla="*/ 11 w 82"/>
              <a:gd name="T35" fmla="*/ 85 h 126"/>
              <a:gd name="T36" fmla="*/ 8 w 82"/>
              <a:gd name="T37" fmla="*/ 96 h 126"/>
              <a:gd name="T38" fmla="*/ 18 w 82"/>
              <a:gd name="T39" fmla="*/ 112 h 126"/>
              <a:gd name="T40" fmla="*/ 31 w 82"/>
              <a:gd name="T41" fmla="*/ 125 h 1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82" h="126">
                <a:moveTo>
                  <a:pt x="31" y="125"/>
                </a:moveTo>
                <a:cubicBezTo>
                  <a:pt x="44" y="126"/>
                  <a:pt x="44" y="126"/>
                  <a:pt x="44" y="126"/>
                </a:cubicBezTo>
                <a:cubicBezTo>
                  <a:pt x="51" y="114"/>
                  <a:pt x="51" y="114"/>
                  <a:pt x="51" y="114"/>
                </a:cubicBezTo>
                <a:cubicBezTo>
                  <a:pt x="51" y="114"/>
                  <a:pt x="51" y="114"/>
                  <a:pt x="51" y="114"/>
                </a:cubicBezTo>
                <a:cubicBezTo>
                  <a:pt x="63" y="102"/>
                  <a:pt x="63" y="102"/>
                  <a:pt x="63" y="102"/>
                </a:cubicBezTo>
                <a:cubicBezTo>
                  <a:pt x="81" y="64"/>
                  <a:pt x="81" y="64"/>
                  <a:pt x="81" y="64"/>
                </a:cubicBezTo>
                <a:cubicBezTo>
                  <a:pt x="82" y="23"/>
                  <a:pt x="82" y="23"/>
                  <a:pt x="82" y="23"/>
                </a:cubicBezTo>
                <a:cubicBezTo>
                  <a:pt x="56" y="31"/>
                  <a:pt x="56" y="31"/>
                  <a:pt x="56" y="31"/>
                </a:cubicBezTo>
                <a:cubicBezTo>
                  <a:pt x="55" y="32"/>
                  <a:pt x="55" y="31"/>
                  <a:pt x="55" y="31"/>
                </a:cubicBezTo>
                <a:cubicBezTo>
                  <a:pt x="42" y="6"/>
                  <a:pt x="42" y="6"/>
                  <a:pt x="42" y="6"/>
                </a:cubicBezTo>
                <a:cubicBezTo>
                  <a:pt x="15" y="0"/>
                  <a:pt x="15" y="0"/>
                  <a:pt x="15" y="0"/>
                </a:cubicBezTo>
                <a:cubicBezTo>
                  <a:pt x="0" y="38"/>
                  <a:pt x="0" y="38"/>
                  <a:pt x="0" y="38"/>
                </a:cubicBezTo>
                <a:cubicBezTo>
                  <a:pt x="27" y="41"/>
                  <a:pt x="27" y="41"/>
                  <a:pt x="27" y="41"/>
                </a:cubicBezTo>
                <a:cubicBezTo>
                  <a:pt x="28" y="41"/>
                  <a:pt x="28" y="42"/>
                  <a:pt x="28" y="42"/>
                </a:cubicBezTo>
                <a:cubicBezTo>
                  <a:pt x="28" y="42"/>
                  <a:pt x="28" y="42"/>
                  <a:pt x="28" y="42"/>
                </a:cubicBezTo>
                <a:cubicBezTo>
                  <a:pt x="22" y="76"/>
                  <a:pt x="22" y="76"/>
                  <a:pt x="22" y="76"/>
                </a:cubicBezTo>
                <a:cubicBezTo>
                  <a:pt x="22" y="76"/>
                  <a:pt x="22" y="76"/>
                  <a:pt x="22" y="76"/>
                </a:cubicBezTo>
                <a:cubicBezTo>
                  <a:pt x="11" y="85"/>
                  <a:pt x="11" y="85"/>
                  <a:pt x="11" y="85"/>
                </a:cubicBezTo>
                <a:cubicBezTo>
                  <a:pt x="8" y="96"/>
                  <a:pt x="8" y="96"/>
                  <a:pt x="8" y="96"/>
                </a:cubicBezTo>
                <a:cubicBezTo>
                  <a:pt x="18" y="112"/>
                  <a:pt x="18" y="112"/>
                  <a:pt x="18" y="112"/>
                </a:cubicBezTo>
                <a:lnTo>
                  <a:pt x="31" y="125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53"/>
          <p:cNvSpPr>
            <a:spLocks/>
          </p:cNvSpPr>
          <p:nvPr/>
        </p:nvSpPr>
        <p:spPr bwMode="auto">
          <a:xfrm>
            <a:off x="4462463" y="1166813"/>
            <a:ext cx="76200" cy="138113"/>
          </a:xfrm>
          <a:custGeom>
            <a:avLst/>
            <a:gdLst>
              <a:gd name="T0" fmla="*/ 0 w 48"/>
              <a:gd name="T1" fmla="*/ 87 h 87"/>
              <a:gd name="T2" fmla="*/ 36 w 48"/>
              <a:gd name="T3" fmla="*/ 87 h 87"/>
              <a:gd name="T4" fmla="*/ 39 w 48"/>
              <a:gd name="T5" fmla="*/ 79 h 87"/>
              <a:gd name="T6" fmla="*/ 48 w 48"/>
              <a:gd name="T7" fmla="*/ 0 h 87"/>
              <a:gd name="T8" fmla="*/ 3 w 48"/>
              <a:gd name="T9" fmla="*/ 21 h 87"/>
              <a:gd name="T10" fmla="*/ 0 w 48"/>
              <a:gd name="T11" fmla="*/ 87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8" h="87">
                <a:moveTo>
                  <a:pt x="0" y="87"/>
                </a:moveTo>
                <a:lnTo>
                  <a:pt x="36" y="87"/>
                </a:lnTo>
                <a:lnTo>
                  <a:pt x="39" y="79"/>
                </a:lnTo>
                <a:lnTo>
                  <a:pt x="48" y="0"/>
                </a:lnTo>
                <a:lnTo>
                  <a:pt x="3" y="21"/>
                </a:lnTo>
                <a:lnTo>
                  <a:pt x="0" y="87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54"/>
          <p:cNvSpPr>
            <a:spLocks/>
          </p:cNvSpPr>
          <p:nvPr/>
        </p:nvSpPr>
        <p:spPr bwMode="auto">
          <a:xfrm>
            <a:off x="4441826" y="939801"/>
            <a:ext cx="111125" cy="122238"/>
          </a:xfrm>
          <a:custGeom>
            <a:avLst/>
            <a:gdLst>
              <a:gd name="T0" fmla="*/ 0 w 70"/>
              <a:gd name="T1" fmla="*/ 7 h 77"/>
              <a:gd name="T2" fmla="*/ 34 w 70"/>
              <a:gd name="T3" fmla="*/ 77 h 77"/>
              <a:gd name="T4" fmla="*/ 70 w 70"/>
              <a:gd name="T5" fmla="*/ 49 h 77"/>
              <a:gd name="T6" fmla="*/ 53 w 70"/>
              <a:gd name="T7" fmla="*/ 0 h 77"/>
              <a:gd name="T8" fmla="*/ 0 w 70"/>
              <a:gd name="T9" fmla="*/ 7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0" h="77">
                <a:moveTo>
                  <a:pt x="0" y="7"/>
                </a:moveTo>
                <a:lnTo>
                  <a:pt x="34" y="77"/>
                </a:lnTo>
                <a:lnTo>
                  <a:pt x="70" y="49"/>
                </a:lnTo>
                <a:lnTo>
                  <a:pt x="53" y="0"/>
                </a:lnTo>
                <a:lnTo>
                  <a:pt x="0" y="7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55"/>
          <p:cNvSpPr>
            <a:spLocks/>
          </p:cNvSpPr>
          <p:nvPr/>
        </p:nvSpPr>
        <p:spPr bwMode="auto">
          <a:xfrm>
            <a:off x="4521201" y="695326"/>
            <a:ext cx="461963" cy="334963"/>
          </a:xfrm>
          <a:custGeom>
            <a:avLst/>
            <a:gdLst>
              <a:gd name="T0" fmla="*/ 88 w 291"/>
              <a:gd name="T1" fmla="*/ 0 h 211"/>
              <a:gd name="T2" fmla="*/ 47 w 291"/>
              <a:gd name="T3" fmla="*/ 17 h 211"/>
              <a:gd name="T4" fmla="*/ 63 w 291"/>
              <a:gd name="T5" fmla="*/ 51 h 211"/>
              <a:gd name="T6" fmla="*/ 0 w 291"/>
              <a:gd name="T7" fmla="*/ 67 h 211"/>
              <a:gd name="T8" fmla="*/ 97 w 291"/>
              <a:gd name="T9" fmla="*/ 118 h 211"/>
              <a:gd name="T10" fmla="*/ 47 w 291"/>
              <a:gd name="T11" fmla="*/ 152 h 211"/>
              <a:gd name="T12" fmla="*/ 79 w 291"/>
              <a:gd name="T13" fmla="*/ 208 h 211"/>
              <a:gd name="T14" fmla="*/ 79 w 291"/>
              <a:gd name="T15" fmla="*/ 211 h 211"/>
              <a:gd name="T16" fmla="*/ 202 w 291"/>
              <a:gd name="T17" fmla="*/ 145 h 211"/>
              <a:gd name="T18" fmla="*/ 202 w 291"/>
              <a:gd name="T19" fmla="*/ 145 h 211"/>
              <a:gd name="T20" fmla="*/ 291 w 291"/>
              <a:gd name="T21" fmla="*/ 149 h 211"/>
              <a:gd name="T22" fmla="*/ 291 w 291"/>
              <a:gd name="T23" fmla="*/ 99 h 211"/>
              <a:gd name="T24" fmla="*/ 185 w 291"/>
              <a:gd name="T25" fmla="*/ 81 h 211"/>
              <a:gd name="T26" fmla="*/ 185 w 291"/>
              <a:gd name="T27" fmla="*/ 81 h 211"/>
              <a:gd name="T28" fmla="*/ 88 w 291"/>
              <a:gd name="T29" fmla="*/ 0 h 2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291" h="211">
                <a:moveTo>
                  <a:pt x="88" y="0"/>
                </a:moveTo>
                <a:lnTo>
                  <a:pt x="47" y="17"/>
                </a:lnTo>
                <a:lnTo>
                  <a:pt x="63" y="51"/>
                </a:lnTo>
                <a:lnTo>
                  <a:pt x="0" y="67"/>
                </a:lnTo>
                <a:lnTo>
                  <a:pt x="97" y="118"/>
                </a:lnTo>
                <a:lnTo>
                  <a:pt x="47" y="152"/>
                </a:lnTo>
                <a:lnTo>
                  <a:pt x="79" y="208"/>
                </a:lnTo>
                <a:lnTo>
                  <a:pt x="79" y="211"/>
                </a:lnTo>
                <a:lnTo>
                  <a:pt x="202" y="145"/>
                </a:lnTo>
                <a:lnTo>
                  <a:pt x="202" y="145"/>
                </a:lnTo>
                <a:lnTo>
                  <a:pt x="291" y="149"/>
                </a:lnTo>
                <a:lnTo>
                  <a:pt x="291" y="99"/>
                </a:lnTo>
                <a:lnTo>
                  <a:pt x="185" y="81"/>
                </a:lnTo>
                <a:lnTo>
                  <a:pt x="185" y="81"/>
                </a:lnTo>
                <a:lnTo>
                  <a:pt x="88" y="0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56"/>
          <p:cNvSpPr>
            <a:spLocks/>
          </p:cNvSpPr>
          <p:nvPr/>
        </p:nvSpPr>
        <p:spPr bwMode="auto">
          <a:xfrm>
            <a:off x="4386263" y="1990726"/>
            <a:ext cx="149225" cy="165100"/>
          </a:xfrm>
          <a:custGeom>
            <a:avLst/>
            <a:gdLst>
              <a:gd name="T0" fmla="*/ 0 w 94"/>
              <a:gd name="T1" fmla="*/ 42 h 104"/>
              <a:gd name="T2" fmla="*/ 50 w 94"/>
              <a:gd name="T3" fmla="*/ 104 h 104"/>
              <a:gd name="T4" fmla="*/ 91 w 94"/>
              <a:gd name="T5" fmla="*/ 79 h 104"/>
              <a:gd name="T6" fmla="*/ 94 w 94"/>
              <a:gd name="T7" fmla="*/ 74 h 104"/>
              <a:gd name="T8" fmla="*/ 87 w 94"/>
              <a:gd name="T9" fmla="*/ 16 h 104"/>
              <a:gd name="T10" fmla="*/ 41 w 94"/>
              <a:gd name="T11" fmla="*/ 0 h 104"/>
              <a:gd name="T12" fmla="*/ 0 w 94"/>
              <a:gd name="T13" fmla="*/ 42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4" h="104">
                <a:moveTo>
                  <a:pt x="0" y="42"/>
                </a:moveTo>
                <a:lnTo>
                  <a:pt x="50" y="104"/>
                </a:lnTo>
                <a:lnTo>
                  <a:pt x="91" y="79"/>
                </a:lnTo>
                <a:lnTo>
                  <a:pt x="94" y="74"/>
                </a:lnTo>
                <a:lnTo>
                  <a:pt x="87" y="16"/>
                </a:lnTo>
                <a:lnTo>
                  <a:pt x="41" y="0"/>
                </a:lnTo>
                <a:lnTo>
                  <a:pt x="0" y="42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57"/>
          <p:cNvSpPr>
            <a:spLocks/>
          </p:cNvSpPr>
          <p:nvPr/>
        </p:nvSpPr>
        <p:spPr bwMode="auto">
          <a:xfrm>
            <a:off x="4254501" y="7938"/>
            <a:ext cx="3441700" cy="6472238"/>
          </a:xfrm>
          <a:custGeom>
            <a:avLst/>
            <a:gdLst>
              <a:gd name="T0" fmla="*/ 424 w 1454"/>
              <a:gd name="T1" fmla="*/ 209 h 2735"/>
              <a:gd name="T2" fmla="*/ 564 w 1454"/>
              <a:gd name="T3" fmla="*/ 340 h 2735"/>
              <a:gd name="T4" fmla="*/ 924 w 1454"/>
              <a:gd name="T5" fmla="*/ 476 h 2735"/>
              <a:gd name="T6" fmla="*/ 996 w 1454"/>
              <a:gd name="T7" fmla="*/ 469 h 2735"/>
              <a:gd name="T8" fmla="*/ 711 w 1454"/>
              <a:gd name="T9" fmla="*/ 492 h 2735"/>
              <a:gd name="T10" fmla="*/ 516 w 1454"/>
              <a:gd name="T11" fmla="*/ 416 h 2735"/>
              <a:gd name="T12" fmla="*/ 300 w 1454"/>
              <a:gd name="T13" fmla="*/ 452 h 2735"/>
              <a:gd name="T14" fmla="*/ 188 w 1454"/>
              <a:gd name="T15" fmla="*/ 573 h 2735"/>
              <a:gd name="T16" fmla="*/ 349 w 1454"/>
              <a:gd name="T17" fmla="*/ 636 h 2735"/>
              <a:gd name="T18" fmla="*/ 378 w 1454"/>
              <a:gd name="T19" fmla="*/ 795 h 2735"/>
              <a:gd name="T20" fmla="*/ 514 w 1454"/>
              <a:gd name="T21" fmla="*/ 808 h 2735"/>
              <a:gd name="T22" fmla="*/ 221 w 1454"/>
              <a:gd name="T23" fmla="*/ 778 h 2735"/>
              <a:gd name="T24" fmla="*/ 206 w 1454"/>
              <a:gd name="T25" fmla="*/ 875 h 2735"/>
              <a:gd name="T26" fmla="*/ 312 w 1454"/>
              <a:gd name="T27" fmla="*/ 888 h 2735"/>
              <a:gd name="T28" fmla="*/ 184 w 1454"/>
              <a:gd name="T29" fmla="*/ 1015 h 2735"/>
              <a:gd name="T30" fmla="*/ 210 w 1454"/>
              <a:gd name="T31" fmla="*/ 1119 h 2735"/>
              <a:gd name="T32" fmla="*/ 477 w 1454"/>
              <a:gd name="T33" fmla="*/ 1112 h 2735"/>
              <a:gd name="T34" fmla="*/ 649 w 1454"/>
              <a:gd name="T35" fmla="*/ 1153 h 2735"/>
              <a:gd name="T36" fmla="*/ 862 w 1454"/>
              <a:gd name="T37" fmla="*/ 1096 h 2735"/>
              <a:gd name="T38" fmla="*/ 1005 w 1454"/>
              <a:gd name="T39" fmla="*/ 924 h 2735"/>
              <a:gd name="T40" fmla="*/ 937 w 1454"/>
              <a:gd name="T41" fmla="*/ 1156 h 2735"/>
              <a:gd name="T42" fmla="*/ 1155 w 1454"/>
              <a:gd name="T43" fmla="*/ 1168 h 2735"/>
              <a:gd name="T44" fmla="*/ 1208 w 1454"/>
              <a:gd name="T45" fmla="*/ 1206 h 2735"/>
              <a:gd name="T46" fmla="*/ 1262 w 1454"/>
              <a:gd name="T47" fmla="*/ 987 h 2735"/>
              <a:gd name="T48" fmla="*/ 1370 w 1454"/>
              <a:gd name="T49" fmla="*/ 981 h 2735"/>
              <a:gd name="T50" fmla="*/ 1454 w 1454"/>
              <a:gd name="T51" fmla="*/ 1188 h 2735"/>
              <a:gd name="T52" fmla="*/ 1240 w 1454"/>
              <a:gd name="T53" fmla="*/ 1262 h 2735"/>
              <a:gd name="T54" fmla="*/ 1152 w 1454"/>
              <a:gd name="T55" fmla="*/ 1491 h 2735"/>
              <a:gd name="T56" fmla="*/ 1073 w 1454"/>
              <a:gd name="T57" fmla="*/ 1382 h 2735"/>
              <a:gd name="T58" fmla="*/ 869 w 1454"/>
              <a:gd name="T59" fmla="*/ 1261 h 2735"/>
              <a:gd name="T60" fmla="*/ 706 w 1454"/>
              <a:gd name="T61" fmla="*/ 1286 h 2735"/>
              <a:gd name="T62" fmla="*/ 486 w 1454"/>
              <a:gd name="T63" fmla="*/ 1231 h 2735"/>
              <a:gd name="T64" fmla="*/ 312 w 1454"/>
              <a:gd name="T65" fmla="*/ 1222 h 2735"/>
              <a:gd name="T66" fmla="*/ 82 w 1454"/>
              <a:gd name="T67" fmla="*/ 1200 h 2735"/>
              <a:gd name="T68" fmla="*/ 119 w 1454"/>
              <a:gd name="T69" fmla="*/ 1314 h 2735"/>
              <a:gd name="T70" fmla="*/ 227 w 1454"/>
              <a:gd name="T71" fmla="*/ 1391 h 2735"/>
              <a:gd name="T72" fmla="*/ 221 w 1454"/>
              <a:gd name="T73" fmla="*/ 1455 h 2735"/>
              <a:gd name="T74" fmla="*/ 134 w 1454"/>
              <a:gd name="T75" fmla="*/ 1528 h 2735"/>
              <a:gd name="T76" fmla="*/ 121 w 1454"/>
              <a:gd name="T77" fmla="*/ 1609 h 2735"/>
              <a:gd name="T78" fmla="*/ 284 w 1454"/>
              <a:gd name="T79" fmla="*/ 1597 h 2735"/>
              <a:gd name="T80" fmla="*/ 356 w 1454"/>
              <a:gd name="T81" fmla="*/ 1579 h 2735"/>
              <a:gd name="T82" fmla="*/ 228 w 1454"/>
              <a:gd name="T83" fmla="*/ 1889 h 2735"/>
              <a:gd name="T84" fmla="*/ 50 w 1454"/>
              <a:gd name="T85" fmla="*/ 1938 h 2735"/>
              <a:gd name="T86" fmla="*/ 48 w 1454"/>
              <a:gd name="T87" fmla="*/ 2040 h 2735"/>
              <a:gd name="T88" fmla="*/ 118 w 1454"/>
              <a:gd name="T89" fmla="*/ 2128 h 2735"/>
              <a:gd name="T90" fmla="*/ 335 w 1454"/>
              <a:gd name="T91" fmla="*/ 1914 h 2735"/>
              <a:gd name="T92" fmla="*/ 264 w 1454"/>
              <a:gd name="T93" fmla="*/ 2102 h 2735"/>
              <a:gd name="T94" fmla="*/ 331 w 1454"/>
              <a:gd name="T95" fmla="*/ 2258 h 2735"/>
              <a:gd name="T96" fmla="*/ 377 w 1454"/>
              <a:gd name="T97" fmla="*/ 2294 h 2735"/>
              <a:gd name="T98" fmla="*/ 572 w 1454"/>
              <a:gd name="T99" fmla="*/ 2033 h 2735"/>
              <a:gd name="T100" fmla="*/ 738 w 1454"/>
              <a:gd name="T101" fmla="*/ 1929 h 2735"/>
              <a:gd name="T102" fmla="*/ 940 w 1454"/>
              <a:gd name="T103" fmla="*/ 1912 h 2735"/>
              <a:gd name="T104" fmla="*/ 1054 w 1454"/>
              <a:gd name="T105" fmla="*/ 1913 h 2735"/>
              <a:gd name="T106" fmla="*/ 805 w 1454"/>
              <a:gd name="T107" fmla="*/ 2053 h 2735"/>
              <a:gd name="T108" fmla="*/ 771 w 1454"/>
              <a:gd name="T109" fmla="*/ 2087 h 2735"/>
              <a:gd name="T110" fmla="*/ 526 w 1454"/>
              <a:gd name="T111" fmla="*/ 2148 h 2735"/>
              <a:gd name="T112" fmla="*/ 471 w 1454"/>
              <a:gd name="T113" fmla="*/ 2283 h 2735"/>
              <a:gd name="T114" fmla="*/ 318 w 1454"/>
              <a:gd name="T115" fmla="*/ 2426 h 2735"/>
              <a:gd name="T116" fmla="*/ 350 w 1454"/>
              <a:gd name="T117" fmla="*/ 2576 h 2735"/>
              <a:gd name="T118" fmla="*/ 483 w 1454"/>
              <a:gd name="T119" fmla="*/ 2572 h 2735"/>
              <a:gd name="T120" fmla="*/ 373 w 1454"/>
              <a:gd name="T121" fmla="*/ 2636 h 27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454" h="2735">
                <a:moveTo>
                  <a:pt x="464" y="204"/>
                </a:moveTo>
                <a:cubicBezTo>
                  <a:pt x="456" y="212"/>
                  <a:pt x="456" y="212"/>
                  <a:pt x="456" y="212"/>
                </a:cubicBezTo>
                <a:cubicBezTo>
                  <a:pt x="456" y="212"/>
                  <a:pt x="455" y="212"/>
                  <a:pt x="455" y="212"/>
                </a:cubicBezTo>
                <a:cubicBezTo>
                  <a:pt x="455" y="212"/>
                  <a:pt x="455" y="212"/>
                  <a:pt x="455" y="212"/>
                </a:cubicBezTo>
                <a:cubicBezTo>
                  <a:pt x="454" y="207"/>
                  <a:pt x="454" y="207"/>
                  <a:pt x="454" y="207"/>
                </a:cubicBezTo>
                <a:cubicBezTo>
                  <a:pt x="447" y="166"/>
                  <a:pt x="447" y="166"/>
                  <a:pt x="447" y="166"/>
                </a:cubicBezTo>
                <a:cubicBezTo>
                  <a:pt x="424" y="132"/>
                  <a:pt x="424" y="132"/>
                  <a:pt x="424" y="132"/>
                </a:cubicBezTo>
                <a:cubicBezTo>
                  <a:pt x="422" y="129"/>
                  <a:pt x="422" y="129"/>
                  <a:pt x="422" y="129"/>
                </a:cubicBezTo>
                <a:cubicBezTo>
                  <a:pt x="390" y="85"/>
                  <a:pt x="390" y="85"/>
                  <a:pt x="390" y="85"/>
                </a:cubicBezTo>
                <a:cubicBezTo>
                  <a:pt x="390" y="85"/>
                  <a:pt x="390" y="84"/>
                  <a:pt x="390" y="84"/>
                </a:cubicBezTo>
                <a:cubicBezTo>
                  <a:pt x="407" y="56"/>
                  <a:pt x="407" y="56"/>
                  <a:pt x="407" y="56"/>
                </a:cubicBezTo>
                <a:cubicBezTo>
                  <a:pt x="370" y="35"/>
                  <a:pt x="370" y="35"/>
                  <a:pt x="370" y="35"/>
                </a:cubicBezTo>
                <a:cubicBezTo>
                  <a:pt x="370" y="35"/>
                  <a:pt x="370" y="35"/>
                  <a:pt x="370" y="35"/>
                </a:cubicBezTo>
                <a:cubicBezTo>
                  <a:pt x="355" y="0"/>
                  <a:pt x="355" y="0"/>
                  <a:pt x="355" y="0"/>
                </a:cubicBezTo>
                <a:cubicBezTo>
                  <a:pt x="301" y="6"/>
                  <a:pt x="301" y="6"/>
                  <a:pt x="301" y="6"/>
                </a:cubicBezTo>
                <a:cubicBezTo>
                  <a:pt x="293" y="42"/>
                  <a:pt x="293" y="42"/>
                  <a:pt x="293" y="42"/>
                </a:cubicBezTo>
                <a:cubicBezTo>
                  <a:pt x="321" y="69"/>
                  <a:pt x="321" y="69"/>
                  <a:pt x="321" y="69"/>
                </a:cubicBezTo>
                <a:cubicBezTo>
                  <a:pt x="321" y="69"/>
                  <a:pt x="322" y="70"/>
                  <a:pt x="321" y="70"/>
                </a:cubicBezTo>
                <a:cubicBezTo>
                  <a:pt x="321" y="70"/>
                  <a:pt x="321" y="70"/>
                  <a:pt x="321" y="70"/>
                </a:cubicBezTo>
                <a:cubicBezTo>
                  <a:pt x="299" y="72"/>
                  <a:pt x="299" y="72"/>
                  <a:pt x="299" y="72"/>
                </a:cubicBezTo>
                <a:cubicBezTo>
                  <a:pt x="298" y="92"/>
                  <a:pt x="298" y="92"/>
                  <a:pt x="298" y="92"/>
                </a:cubicBezTo>
                <a:cubicBezTo>
                  <a:pt x="356" y="104"/>
                  <a:pt x="356" y="104"/>
                  <a:pt x="356" y="104"/>
                </a:cubicBezTo>
                <a:cubicBezTo>
                  <a:pt x="356" y="104"/>
                  <a:pt x="356" y="104"/>
                  <a:pt x="356" y="104"/>
                </a:cubicBezTo>
                <a:cubicBezTo>
                  <a:pt x="371" y="131"/>
                  <a:pt x="371" y="131"/>
                  <a:pt x="371" y="131"/>
                </a:cubicBezTo>
                <a:cubicBezTo>
                  <a:pt x="391" y="182"/>
                  <a:pt x="391" y="182"/>
                  <a:pt x="391" y="182"/>
                </a:cubicBezTo>
                <a:cubicBezTo>
                  <a:pt x="424" y="209"/>
                  <a:pt x="424" y="209"/>
                  <a:pt x="424" y="209"/>
                </a:cubicBezTo>
                <a:cubicBezTo>
                  <a:pt x="427" y="211"/>
                  <a:pt x="427" y="211"/>
                  <a:pt x="427" y="211"/>
                </a:cubicBezTo>
                <a:cubicBezTo>
                  <a:pt x="427" y="211"/>
                  <a:pt x="427" y="212"/>
                  <a:pt x="427" y="212"/>
                </a:cubicBezTo>
                <a:cubicBezTo>
                  <a:pt x="427" y="212"/>
                  <a:pt x="427" y="212"/>
                  <a:pt x="426" y="212"/>
                </a:cubicBezTo>
                <a:cubicBezTo>
                  <a:pt x="424" y="211"/>
                  <a:pt x="424" y="211"/>
                  <a:pt x="424" y="211"/>
                </a:cubicBezTo>
                <a:cubicBezTo>
                  <a:pt x="394" y="204"/>
                  <a:pt x="394" y="204"/>
                  <a:pt x="394" y="204"/>
                </a:cubicBezTo>
                <a:cubicBezTo>
                  <a:pt x="368" y="244"/>
                  <a:pt x="368" y="244"/>
                  <a:pt x="368" y="244"/>
                </a:cubicBezTo>
                <a:cubicBezTo>
                  <a:pt x="368" y="244"/>
                  <a:pt x="367" y="244"/>
                  <a:pt x="367" y="244"/>
                </a:cubicBezTo>
                <a:cubicBezTo>
                  <a:pt x="339" y="248"/>
                  <a:pt x="339" y="248"/>
                  <a:pt x="339" y="248"/>
                </a:cubicBezTo>
                <a:cubicBezTo>
                  <a:pt x="339" y="248"/>
                  <a:pt x="339" y="248"/>
                  <a:pt x="339" y="248"/>
                </a:cubicBezTo>
                <a:cubicBezTo>
                  <a:pt x="312" y="236"/>
                  <a:pt x="312" y="236"/>
                  <a:pt x="312" y="236"/>
                </a:cubicBezTo>
                <a:cubicBezTo>
                  <a:pt x="311" y="236"/>
                  <a:pt x="311" y="236"/>
                  <a:pt x="311" y="236"/>
                </a:cubicBezTo>
                <a:cubicBezTo>
                  <a:pt x="281" y="281"/>
                  <a:pt x="281" y="281"/>
                  <a:pt x="281" y="281"/>
                </a:cubicBezTo>
                <a:cubicBezTo>
                  <a:pt x="281" y="286"/>
                  <a:pt x="281" y="286"/>
                  <a:pt x="281" y="286"/>
                </a:cubicBezTo>
                <a:cubicBezTo>
                  <a:pt x="284" y="304"/>
                  <a:pt x="284" y="304"/>
                  <a:pt x="284" y="304"/>
                </a:cubicBezTo>
                <a:cubicBezTo>
                  <a:pt x="310" y="304"/>
                  <a:pt x="310" y="304"/>
                  <a:pt x="310" y="304"/>
                </a:cubicBezTo>
                <a:cubicBezTo>
                  <a:pt x="345" y="309"/>
                  <a:pt x="345" y="309"/>
                  <a:pt x="345" y="309"/>
                </a:cubicBezTo>
                <a:cubicBezTo>
                  <a:pt x="377" y="307"/>
                  <a:pt x="377" y="307"/>
                  <a:pt x="377" y="307"/>
                </a:cubicBezTo>
                <a:cubicBezTo>
                  <a:pt x="411" y="295"/>
                  <a:pt x="411" y="295"/>
                  <a:pt x="411" y="295"/>
                </a:cubicBezTo>
                <a:cubicBezTo>
                  <a:pt x="411" y="295"/>
                  <a:pt x="411" y="295"/>
                  <a:pt x="411" y="295"/>
                </a:cubicBezTo>
                <a:cubicBezTo>
                  <a:pt x="424" y="302"/>
                  <a:pt x="424" y="302"/>
                  <a:pt x="424" y="302"/>
                </a:cubicBezTo>
                <a:cubicBezTo>
                  <a:pt x="426" y="304"/>
                  <a:pt x="426" y="304"/>
                  <a:pt x="426" y="304"/>
                </a:cubicBezTo>
                <a:cubicBezTo>
                  <a:pt x="441" y="308"/>
                  <a:pt x="441" y="308"/>
                  <a:pt x="441" y="308"/>
                </a:cubicBezTo>
                <a:cubicBezTo>
                  <a:pt x="443" y="309"/>
                  <a:pt x="443" y="309"/>
                  <a:pt x="443" y="309"/>
                </a:cubicBezTo>
                <a:cubicBezTo>
                  <a:pt x="463" y="315"/>
                  <a:pt x="463" y="315"/>
                  <a:pt x="463" y="315"/>
                </a:cubicBezTo>
                <a:cubicBezTo>
                  <a:pt x="528" y="335"/>
                  <a:pt x="528" y="335"/>
                  <a:pt x="528" y="335"/>
                </a:cubicBezTo>
                <a:cubicBezTo>
                  <a:pt x="564" y="340"/>
                  <a:pt x="564" y="340"/>
                  <a:pt x="564" y="340"/>
                </a:cubicBezTo>
                <a:cubicBezTo>
                  <a:pt x="614" y="343"/>
                  <a:pt x="614" y="343"/>
                  <a:pt x="614" y="343"/>
                </a:cubicBezTo>
                <a:cubicBezTo>
                  <a:pt x="647" y="348"/>
                  <a:pt x="647" y="348"/>
                  <a:pt x="647" y="348"/>
                </a:cubicBezTo>
                <a:cubicBezTo>
                  <a:pt x="686" y="362"/>
                  <a:pt x="686" y="362"/>
                  <a:pt x="686" y="362"/>
                </a:cubicBezTo>
                <a:cubicBezTo>
                  <a:pt x="686" y="362"/>
                  <a:pt x="686" y="362"/>
                  <a:pt x="686" y="362"/>
                </a:cubicBezTo>
                <a:cubicBezTo>
                  <a:pt x="686" y="362"/>
                  <a:pt x="686" y="362"/>
                  <a:pt x="686" y="363"/>
                </a:cubicBezTo>
                <a:cubicBezTo>
                  <a:pt x="680" y="380"/>
                  <a:pt x="680" y="380"/>
                  <a:pt x="680" y="380"/>
                </a:cubicBezTo>
                <a:cubicBezTo>
                  <a:pt x="680" y="380"/>
                  <a:pt x="679" y="381"/>
                  <a:pt x="679" y="380"/>
                </a:cubicBezTo>
                <a:cubicBezTo>
                  <a:pt x="580" y="367"/>
                  <a:pt x="580" y="367"/>
                  <a:pt x="580" y="367"/>
                </a:cubicBezTo>
                <a:cubicBezTo>
                  <a:pt x="593" y="402"/>
                  <a:pt x="593" y="402"/>
                  <a:pt x="593" y="402"/>
                </a:cubicBezTo>
                <a:cubicBezTo>
                  <a:pt x="635" y="391"/>
                  <a:pt x="635" y="391"/>
                  <a:pt x="635" y="391"/>
                </a:cubicBezTo>
                <a:cubicBezTo>
                  <a:pt x="635" y="391"/>
                  <a:pt x="635" y="391"/>
                  <a:pt x="636" y="391"/>
                </a:cubicBezTo>
                <a:cubicBezTo>
                  <a:pt x="674" y="395"/>
                  <a:pt x="674" y="395"/>
                  <a:pt x="674" y="395"/>
                </a:cubicBezTo>
                <a:cubicBezTo>
                  <a:pt x="715" y="404"/>
                  <a:pt x="715" y="404"/>
                  <a:pt x="715" y="404"/>
                </a:cubicBezTo>
                <a:cubicBezTo>
                  <a:pt x="715" y="404"/>
                  <a:pt x="715" y="404"/>
                  <a:pt x="715" y="404"/>
                </a:cubicBezTo>
                <a:cubicBezTo>
                  <a:pt x="725" y="413"/>
                  <a:pt x="725" y="413"/>
                  <a:pt x="725" y="413"/>
                </a:cubicBezTo>
                <a:cubicBezTo>
                  <a:pt x="751" y="437"/>
                  <a:pt x="751" y="437"/>
                  <a:pt x="751" y="437"/>
                </a:cubicBezTo>
                <a:cubicBezTo>
                  <a:pt x="772" y="435"/>
                  <a:pt x="772" y="435"/>
                  <a:pt x="772" y="435"/>
                </a:cubicBezTo>
                <a:cubicBezTo>
                  <a:pt x="807" y="428"/>
                  <a:pt x="807" y="428"/>
                  <a:pt x="807" y="428"/>
                </a:cubicBezTo>
                <a:cubicBezTo>
                  <a:pt x="807" y="428"/>
                  <a:pt x="807" y="428"/>
                  <a:pt x="807" y="428"/>
                </a:cubicBezTo>
                <a:cubicBezTo>
                  <a:pt x="814" y="429"/>
                  <a:pt x="814" y="429"/>
                  <a:pt x="814" y="429"/>
                </a:cubicBezTo>
                <a:cubicBezTo>
                  <a:pt x="816" y="429"/>
                  <a:pt x="816" y="429"/>
                  <a:pt x="816" y="429"/>
                </a:cubicBezTo>
                <a:cubicBezTo>
                  <a:pt x="842" y="431"/>
                  <a:pt x="842" y="431"/>
                  <a:pt x="842" y="431"/>
                </a:cubicBezTo>
                <a:cubicBezTo>
                  <a:pt x="842" y="431"/>
                  <a:pt x="842" y="431"/>
                  <a:pt x="842" y="431"/>
                </a:cubicBezTo>
                <a:cubicBezTo>
                  <a:pt x="865" y="449"/>
                  <a:pt x="865" y="449"/>
                  <a:pt x="865" y="449"/>
                </a:cubicBezTo>
                <a:cubicBezTo>
                  <a:pt x="891" y="474"/>
                  <a:pt x="891" y="474"/>
                  <a:pt x="891" y="474"/>
                </a:cubicBezTo>
                <a:cubicBezTo>
                  <a:pt x="924" y="476"/>
                  <a:pt x="924" y="476"/>
                  <a:pt x="924" y="476"/>
                </a:cubicBezTo>
                <a:cubicBezTo>
                  <a:pt x="936" y="468"/>
                  <a:pt x="936" y="468"/>
                  <a:pt x="936" y="468"/>
                </a:cubicBezTo>
                <a:cubicBezTo>
                  <a:pt x="946" y="453"/>
                  <a:pt x="946" y="453"/>
                  <a:pt x="946" y="453"/>
                </a:cubicBezTo>
                <a:cubicBezTo>
                  <a:pt x="955" y="438"/>
                  <a:pt x="955" y="438"/>
                  <a:pt x="955" y="438"/>
                </a:cubicBezTo>
                <a:cubicBezTo>
                  <a:pt x="963" y="426"/>
                  <a:pt x="963" y="426"/>
                  <a:pt x="963" y="426"/>
                </a:cubicBezTo>
                <a:cubicBezTo>
                  <a:pt x="963" y="426"/>
                  <a:pt x="963" y="426"/>
                  <a:pt x="963" y="426"/>
                </a:cubicBezTo>
                <a:cubicBezTo>
                  <a:pt x="1013" y="431"/>
                  <a:pt x="1013" y="431"/>
                  <a:pt x="1013" y="431"/>
                </a:cubicBezTo>
                <a:cubicBezTo>
                  <a:pt x="1035" y="421"/>
                  <a:pt x="1035" y="421"/>
                  <a:pt x="1035" y="421"/>
                </a:cubicBezTo>
                <a:cubicBezTo>
                  <a:pt x="1035" y="420"/>
                  <a:pt x="1035" y="421"/>
                  <a:pt x="1035" y="421"/>
                </a:cubicBezTo>
                <a:cubicBezTo>
                  <a:pt x="1036" y="421"/>
                  <a:pt x="1036" y="421"/>
                  <a:pt x="1036" y="421"/>
                </a:cubicBezTo>
                <a:cubicBezTo>
                  <a:pt x="1039" y="441"/>
                  <a:pt x="1039" y="441"/>
                  <a:pt x="1039" y="441"/>
                </a:cubicBezTo>
                <a:cubicBezTo>
                  <a:pt x="1072" y="454"/>
                  <a:pt x="1072" y="454"/>
                  <a:pt x="1072" y="454"/>
                </a:cubicBezTo>
                <a:cubicBezTo>
                  <a:pt x="1092" y="467"/>
                  <a:pt x="1092" y="467"/>
                  <a:pt x="1092" y="467"/>
                </a:cubicBezTo>
                <a:cubicBezTo>
                  <a:pt x="1093" y="467"/>
                  <a:pt x="1093" y="467"/>
                  <a:pt x="1093" y="467"/>
                </a:cubicBezTo>
                <a:cubicBezTo>
                  <a:pt x="1093" y="467"/>
                  <a:pt x="1093" y="468"/>
                  <a:pt x="1093" y="468"/>
                </a:cubicBezTo>
                <a:cubicBezTo>
                  <a:pt x="1073" y="494"/>
                  <a:pt x="1073" y="494"/>
                  <a:pt x="1073" y="494"/>
                </a:cubicBezTo>
                <a:cubicBezTo>
                  <a:pt x="1073" y="494"/>
                  <a:pt x="1073" y="494"/>
                  <a:pt x="1073" y="494"/>
                </a:cubicBezTo>
                <a:cubicBezTo>
                  <a:pt x="1072" y="494"/>
                  <a:pt x="1072" y="494"/>
                  <a:pt x="1072" y="494"/>
                </a:cubicBezTo>
                <a:cubicBezTo>
                  <a:pt x="1065" y="485"/>
                  <a:pt x="1065" y="485"/>
                  <a:pt x="1065" y="485"/>
                </a:cubicBezTo>
                <a:cubicBezTo>
                  <a:pt x="1055" y="474"/>
                  <a:pt x="1055" y="474"/>
                  <a:pt x="1055" y="474"/>
                </a:cubicBezTo>
                <a:cubicBezTo>
                  <a:pt x="1021" y="457"/>
                  <a:pt x="1021" y="457"/>
                  <a:pt x="1021" y="457"/>
                </a:cubicBezTo>
                <a:cubicBezTo>
                  <a:pt x="1020" y="457"/>
                  <a:pt x="1020" y="457"/>
                  <a:pt x="1020" y="457"/>
                </a:cubicBezTo>
                <a:cubicBezTo>
                  <a:pt x="979" y="451"/>
                  <a:pt x="979" y="451"/>
                  <a:pt x="979" y="451"/>
                </a:cubicBezTo>
                <a:cubicBezTo>
                  <a:pt x="992" y="464"/>
                  <a:pt x="992" y="464"/>
                  <a:pt x="992" y="464"/>
                </a:cubicBezTo>
                <a:cubicBezTo>
                  <a:pt x="996" y="468"/>
                  <a:pt x="996" y="468"/>
                  <a:pt x="996" y="468"/>
                </a:cubicBezTo>
                <a:cubicBezTo>
                  <a:pt x="996" y="468"/>
                  <a:pt x="996" y="468"/>
                  <a:pt x="996" y="468"/>
                </a:cubicBezTo>
                <a:cubicBezTo>
                  <a:pt x="996" y="468"/>
                  <a:pt x="996" y="468"/>
                  <a:pt x="996" y="469"/>
                </a:cubicBezTo>
                <a:cubicBezTo>
                  <a:pt x="994" y="470"/>
                  <a:pt x="994" y="470"/>
                  <a:pt x="994" y="470"/>
                </a:cubicBezTo>
                <a:cubicBezTo>
                  <a:pt x="993" y="471"/>
                  <a:pt x="993" y="471"/>
                  <a:pt x="993" y="471"/>
                </a:cubicBezTo>
                <a:cubicBezTo>
                  <a:pt x="970" y="484"/>
                  <a:pt x="970" y="484"/>
                  <a:pt x="970" y="484"/>
                </a:cubicBezTo>
                <a:cubicBezTo>
                  <a:pt x="964" y="489"/>
                  <a:pt x="964" y="489"/>
                  <a:pt x="964" y="489"/>
                </a:cubicBezTo>
                <a:cubicBezTo>
                  <a:pt x="920" y="514"/>
                  <a:pt x="920" y="514"/>
                  <a:pt x="920" y="514"/>
                </a:cubicBezTo>
                <a:cubicBezTo>
                  <a:pt x="920" y="514"/>
                  <a:pt x="920" y="514"/>
                  <a:pt x="920" y="514"/>
                </a:cubicBezTo>
                <a:cubicBezTo>
                  <a:pt x="901" y="508"/>
                  <a:pt x="901" y="508"/>
                  <a:pt x="901" y="508"/>
                </a:cubicBezTo>
                <a:cubicBezTo>
                  <a:pt x="869" y="497"/>
                  <a:pt x="869" y="497"/>
                  <a:pt x="869" y="497"/>
                </a:cubicBezTo>
                <a:cubicBezTo>
                  <a:pt x="868" y="497"/>
                  <a:pt x="868" y="497"/>
                  <a:pt x="868" y="497"/>
                </a:cubicBezTo>
                <a:cubicBezTo>
                  <a:pt x="829" y="463"/>
                  <a:pt x="829" y="463"/>
                  <a:pt x="829" y="463"/>
                </a:cubicBezTo>
                <a:cubicBezTo>
                  <a:pt x="817" y="463"/>
                  <a:pt x="817" y="463"/>
                  <a:pt x="817" y="463"/>
                </a:cubicBezTo>
                <a:cubicBezTo>
                  <a:pt x="816" y="463"/>
                  <a:pt x="816" y="463"/>
                  <a:pt x="816" y="463"/>
                </a:cubicBezTo>
                <a:cubicBezTo>
                  <a:pt x="780" y="462"/>
                  <a:pt x="780" y="462"/>
                  <a:pt x="780" y="462"/>
                </a:cubicBezTo>
                <a:cubicBezTo>
                  <a:pt x="770" y="462"/>
                  <a:pt x="770" y="462"/>
                  <a:pt x="770" y="462"/>
                </a:cubicBezTo>
                <a:cubicBezTo>
                  <a:pt x="740" y="461"/>
                  <a:pt x="740" y="461"/>
                  <a:pt x="740" y="461"/>
                </a:cubicBezTo>
                <a:cubicBezTo>
                  <a:pt x="745" y="474"/>
                  <a:pt x="745" y="474"/>
                  <a:pt x="745" y="474"/>
                </a:cubicBezTo>
                <a:cubicBezTo>
                  <a:pt x="750" y="483"/>
                  <a:pt x="750" y="483"/>
                  <a:pt x="750" y="483"/>
                </a:cubicBezTo>
                <a:cubicBezTo>
                  <a:pt x="765" y="517"/>
                  <a:pt x="765" y="517"/>
                  <a:pt x="765" y="517"/>
                </a:cubicBezTo>
                <a:cubicBezTo>
                  <a:pt x="766" y="518"/>
                  <a:pt x="766" y="518"/>
                  <a:pt x="765" y="518"/>
                </a:cubicBezTo>
                <a:cubicBezTo>
                  <a:pt x="755" y="524"/>
                  <a:pt x="755" y="524"/>
                  <a:pt x="755" y="524"/>
                </a:cubicBezTo>
                <a:cubicBezTo>
                  <a:pt x="750" y="529"/>
                  <a:pt x="750" y="529"/>
                  <a:pt x="750" y="529"/>
                </a:cubicBezTo>
                <a:cubicBezTo>
                  <a:pt x="749" y="529"/>
                  <a:pt x="749" y="529"/>
                  <a:pt x="749" y="529"/>
                </a:cubicBezTo>
                <a:cubicBezTo>
                  <a:pt x="729" y="514"/>
                  <a:pt x="729" y="514"/>
                  <a:pt x="729" y="514"/>
                </a:cubicBezTo>
                <a:cubicBezTo>
                  <a:pt x="729" y="514"/>
                  <a:pt x="729" y="514"/>
                  <a:pt x="729" y="514"/>
                </a:cubicBezTo>
                <a:cubicBezTo>
                  <a:pt x="711" y="492"/>
                  <a:pt x="711" y="492"/>
                  <a:pt x="711" y="492"/>
                </a:cubicBezTo>
                <a:cubicBezTo>
                  <a:pt x="711" y="492"/>
                  <a:pt x="711" y="492"/>
                  <a:pt x="711" y="492"/>
                </a:cubicBezTo>
                <a:cubicBezTo>
                  <a:pt x="706" y="462"/>
                  <a:pt x="706" y="462"/>
                  <a:pt x="706" y="462"/>
                </a:cubicBezTo>
                <a:cubicBezTo>
                  <a:pt x="700" y="451"/>
                  <a:pt x="700" y="451"/>
                  <a:pt x="700" y="451"/>
                </a:cubicBezTo>
                <a:cubicBezTo>
                  <a:pt x="697" y="446"/>
                  <a:pt x="697" y="446"/>
                  <a:pt x="697" y="446"/>
                </a:cubicBezTo>
                <a:cubicBezTo>
                  <a:pt x="684" y="459"/>
                  <a:pt x="684" y="459"/>
                  <a:pt x="684" y="459"/>
                </a:cubicBezTo>
                <a:cubicBezTo>
                  <a:pt x="667" y="494"/>
                  <a:pt x="667" y="494"/>
                  <a:pt x="667" y="494"/>
                </a:cubicBezTo>
                <a:cubicBezTo>
                  <a:pt x="664" y="500"/>
                  <a:pt x="664" y="500"/>
                  <a:pt x="664" y="500"/>
                </a:cubicBezTo>
                <a:cubicBezTo>
                  <a:pt x="647" y="528"/>
                  <a:pt x="647" y="528"/>
                  <a:pt x="647" y="528"/>
                </a:cubicBezTo>
                <a:cubicBezTo>
                  <a:pt x="647" y="529"/>
                  <a:pt x="647" y="529"/>
                  <a:pt x="647" y="529"/>
                </a:cubicBezTo>
                <a:cubicBezTo>
                  <a:pt x="624" y="531"/>
                  <a:pt x="624" y="531"/>
                  <a:pt x="624" y="531"/>
                </a:cubicBezTo>
                <a:cubicBezTo>
                  <a:pt x="623" y="531"/>
                  <a:pt x="623" y="531"/>
                  <a:pt x="623" y="531"/>
                </a:cubicBezTo>
                <a:cubicBezTo>
                  <a:pt x="623" y="531"/>
                  <a:pt x="623" y="531"/>
                  <a:pt x="623" y="530"/>
                </a:cubicBezTo>
                <a:cubicBezTo>
                  <a:pt x="640" y="482"/>
                  <a:pt x="640" y="482"/>
                  <a:pt x="640" y="482"/>
                </a:cubicBezTo>
                <a:cubicBezTo>
                  <a:pt x="662" y="434"/>
                  <a:pt x="662" y="434"/>
                  <a:pt x="662" y="434"/>
                </a:cubicBezTo>
                <a:cubicBezTo>
                  <a:pt x="641" y="424"/>
                  <a:pt x="641" y="424"/>
                  <a:pt x="641" y="424"/>
                </a:cubicBezTo>
                <a:cubicBezTo>
                  <a:pt x="604" y="426"/>
                  <a:pt x="604" y="426"/>
                  <a:pt x="604" y="426"/>
                </a:cubicBezTo>
                <a:cubicBezTo>
                  <a:pt x="603" y="426"/>
                  <a:pt x="603" y="426"/>
                  <a:pt x="603" y="426"/>
                </a:cubicBezTo>
                <a:cubicBezTo>
                  <a:pt x="600" y="427"/>
                  <a:pt x="600" y="427"/>
                  <a:pt x="600" y="427"/>
                </a:cubicBezTo>
                <a:cubicBezTo>
                  <a:pt x="565" y="429"/>
                  <a:pt x="565" y="429"/>
                  <a:pt x="565" y="429"/>
                </a:cubicBezTo>
                <a:cubicBezTo>
                  <a:pt x="522" y="434"/>
                  <a:pt x="522" y="434"/>
                  <a:pt x="522" y="434"/>
                </a:cubicBezTo>
                <a:cubicBezTo>
                  <a:pt x="500" y="448"/>
                  <a:pt x="500" y="448"/>
                  <a:pt x="500" y="448"/>
                </a:cubicBezTo>
                <a:cubicBezTo>
                  <a:pt x="500" y="448"/>
                  <a:pt x="499" y="448"/>
                  <a:pt x="499" y="448"/>
                </a:cubicBezTo>
                <a:cubicBezTo>
                  <a:pt x="489" y="437"/>
                  <a:pt x="489" y="437"/>
                  <a:pt x="489" y="437"/>
                </a:cubicBezTo>
                <a:cubicBezTo>
                  <a:pt x="486" y="434"/>
                  <a:pt x="486" y="434"/>
                  <a:pt x="486" y="434"/>
                </a:cubicBezTo>
                <a:cubicBezTo>
                  <a:pt x="486" y="434"/>
                  <a:pt x="486" y="434"/>
                  <a:pt x="486" y="434"/>
                </a:cubicBezTo>
                <a:cubicBezTo>
                  <a:pt x="486" y="433"/>
                  <a:pt x="486" y="433"/>
                  <a:pt x="486" y="433"/>
                </a:cubicBezTo>
                <a:cubicBezTo>
                  <a:pt x="516" y="416"/>
                  <a:pt x="516" y="416"/>
                  <a:pt x="516" y="416"/>
                </a:cubicBezTo>
                <a:cubicBezTo>
                  <a:pt x="541" y="406"/>
                  <a:pt x="541" y="406"/>
                  <a:pt x="541" y="406"/>
                </a:cubicBezTo>
                <a:cubicBezTo>
                  <a:pt x="538" y="395"/>
                  <a:pt x="538" y="395"/>
                  <a:pt x="538" y="395"/>
                </a:cubicBezTo>
                <a:cubicBezTo>
                  <a:pt x="531" y="375"/>
                  <a:pt x="531" y="375"/>
                  <a:pt x="531" y="375"/>
                </a:cubicBezTo>
                <a:cubicBezTo>
                  <a:pt x="511" y="368"/>
                  <a:pt x="511" y="368"/>
                  <a:pt x="511" y="368"/>
                </a:cubicBezTo>
                <a:cubicBezTo>
                  <a:pt x="475" y="357"/>
                  <a:pt x="475" y="357"/>
                  <a:pt x="475" y="357"/>
                </a:cubicBezTo>
                <a:cubicBezTo>
                  <a:pt x="444" y="344"/>
                  <a:pt x="444" y="344"/>
                  <a:pt x="444" y="344"/>
                </a:cubicBezTo>
                <a:cubicBezTo>
                  <a:pt x="424" y="331"/>
                  <a:pt x="424" y="331"/>
                  <a:pt x="424" y="331"/>
                </a:cubicBezTo>
                <a:cubicBezTo>
                  <a:pt x="420" y="329"/>
                  <a:pt x="420" y="329"/>
                  <a:pt x="420" y="329"/>
                </a:cubicBezTo>
                <a:cubicBezTo>
                  <a:pt x="398" y="333"/>
                  <a:pt x="398" y="333"/>
                  <a:pt x="398" y="333"/>
                </a:cubicBezTo>
                <a:cubicBezTo>
                  <a:pt x="369" y="350"/>
                  <a:pt x="369" y="350"/>
                  <a:pt x="369" y="350"/>
                </a:cubicBezTo>
                <a:cubicBezTo>
                  <a:pt x="356" y="368"/>
                  <a:pt x="356" y="368"/>
                  <a:pt x="356" y="368"/>
                </a:cubicBezTo>
                <a:cubicBezTo>
                  <a:pt x="366" y="383"/>
                  <a:pt x="366" y="383"/>
                  <a:pt x="366" y="383"/>
                </a:cubicBezTo>
                <a:cubicBezTo>
                  <a:pt x="366" y="383"/>
                  <a:pt x="366" y="384"/>
                  <a:pt x="366" y="384"/>
                </a:cubicBezTo>
                <a:cubicBezTo>
                  <a:pt x="360" y="399"/>
                  <a:pt x="360" y="399"/>
                  <a:pt x="360" y="399"/>
                </a:cubicBezTo>
                <a:cubicBezTo>
                  <a:pt x="356" y="407"/>
                  <a:pt x="356" y="407"/>
                  <a:pt x="356" y="407"/>
                </a:cubicBezTo>
                <a:cubicBezTo>
                  <a:pt x="356" y="407"/>
                  <a:pt x="356" y="407"/>
                  <a:pt x="356" y="407"/>
                </a:cubicBezTo>
                <a:cubicBezTo>
                  <a:pt x="332" y="409"/>
                  <a:pt x="332" y="409"/>
                  <a:pt x="332" y="409"/>
                </a:cubicBezTo>
                <a:cubicBezTo>
                  <a:pt x="308" y="409"/>
                  <a:pt x="308" y="409"/>
                  <a:pt x="308" y="409"/>
                </a:cubicBezTo>
                <a:cubicBezTo>
                  <a:pt x="274" y="407"/>
                  <a:pt x="274" y="407"/>
                  <a:pt x="274" y="407"/>
                </a:cubicBezTo>
                <a:cubicBezTo>
                  <a:pt x="256" y="419"/>
                  <a:pt x="256" y="419"/>
                  <a:pt x="256" y="419"/>
                </a:cubicBezTo>
                <a:cubicBezTo>
                  <a:pt x="231" y="440"/>
                  <a:pt x="231" y="440"/>
                  <a:pt x="231" y="440"/>
                </a:cubicBezTo>
                <a:cubicBezTo>
                  <a:pt x="225" y="444"/>
                  <a:pt x="225" y="444"/>
                  <a:pt x="225" y="444"/>
                </a:cubicBezTo>
                <a:cubicBezTo>
                  <a:pt x="230" y="445"/>
                  <a:pt x="230" y="445"/>
                  <a:pt x="230" y="445"/>
                </a:cubicBezTo>
                <a:cubicBezTo>
                  <a:pt x="243" y="447"/>
                  <a:pt x="243" y="447"/>
                  <a:pt x="243" y="447"/>
                </a:cubicBezTo>
                <a:cubicBezTo>
                  <a:pt x="272" y="448"/>
                  <a:pt x="272" y="448"/>
                  <a:pt x="272" y="448"/>
                </a:cubicBezTo>
                <a:cubicBezTo>
                  <a:pt x="300" y="452"/>
                  <a:pt x="300" y="452"/>
                  <a:pt x="300" y="452"/>
                </a:cubicBezTo>
                <a:cubicBezTo>
                  <a:pt x="300" y="452"/>
                  <a:pt x="300" y="452"/>
                  <a:pt x="300" y="452"/>
                </a:cubicBezTo>
                <a:cubicBezTo>
                  <a:pt x="300" y="452"/>
                  <a:pt x="300" y="452"/>
                  <a:pt x="300" y="453"/>
                </a:cubicBezTo>
                <a:cubicBezTo>
                  <a:pt x="298" y="460"/>
                  <a:pt x="298" y="460"/>
                  <a:pt x="298" y="460"/>
                </a:cubicBezTo>
                <a:cubicBezTo>
                  <a:pt x="298" y="460"/>
                  <a:pt x="298" y="461"/>
                  <a:pt x="298" y="461"/>
                </a:cubicBezTo>
                <a:cubicBezTo>
                  <a:pt x="281" y="464"/>
                  <a:pt x="281" y="464"/>
                  <a:pt x="281" y="464"/>
                </a:cubicBezTo>
                <a:cubicBezTo>
                  <a:pt x="256" y="469"/>
                  <a:pt x="256" y="469"/>
                  <a:pt x="256" y="469"/>
                </a:cubicBezTo>
                <a:cubicBezTo>
                  <a:pt x="256" y="482"/>
                  <a:pt x="256" y="482"/>
                  <a:pt x="256" y="482"/>
                </a:cubicBezTo>
                <a:cubicBezTo>
                  <a:pt x="279" y="498"/>
                  <a:pt x="279" y="498"/>
                  <a:pt x="279" y="498"/>
                </a:cubicBezTo>
                <a:cubicBezTo>
                  <a:pt x="279" y="498"/>
                  <a:pt x="279" y="499"/>
                  <a:pt x="279" y="499"/>
                </a:cubicBezTo>
                <a:cubicBezTo>
                  <a:pt x="279" y="499"/>
                  <a:pt x="279" y="499"/>
                  <a:pt x="279" y="499"/>
                </a:cubicBezTo>
                <a:cubicBezTo>
                  <a:pt x="255" y="507"/>
                  <a:pt x="255" y="507"/>
                  <a:pt x="255" y="507"/>
                </a:cubicBezTo>
                <a:cubicBezTo>
                  <a:pt x="248" y="509"/>
                  <a:pt x="248" y="509"/>
                  <a:pt x="248" y="509"/>
                </a:cubicBezTo>
                <a:cubicBezTo>
                  <a:pt x="248" y="509"/>
                  <a:pt x="248" y="509"/>
                  <a:pt x="248" y="509"/>
                </a:cubicBezTo>
                <a:cubicBezTo>
                  <a:pt x="227" y="492"/>
                  <a:pt x="227" y="492"/>
                  <a:pt x="227" y="492"/>
                </a:cubicBezTo>
                <a:cubicBezTo>
                  <a:pt x="227" y="492"/>
                  <a:pt x="227" y="492"/>
                  <a:pt x="227" y="492"/>
                </a:cubicBezTo>
                <a:cubicBezTo>
                  <a:pt x="224" y="484"/>
                  <a:pt x="224" y="484"/>
                  <a:pt x="224" y="484"/>
                </a:cubicBezTo>
                <a:cubicBezTo>
                  <a:pt x="220" y="475"/>
                  <a:pt x="220" y="475"/>
                  <a:pt x="220" y="475"/>
                </a:cubicBezTo>
                <a:cubicBezTo>
                  <a:pt x="205" y="456"/>
                  <a:pt x="205" y="456"/>
                  <a:pt x="205" y="456"/>
                </a:cubicBezTo>
                <a:cubicBezTo>
                  <a:pt x="178" y="468"/>
                  <a:pt x="178" y="468"/>
                  <a:pt x="178" y="468"/>
                </a:cubicBezTo>
                <a:cubicBezTo>
                  <a:pt x="175" y="493"/>
                  <a:pt x="175" y="493"/>
                  <a:pt x="175" y="493"/>
                </a:cubicBezTo>
                <a:cubicBezTo>
                  <a:pt x="166" y="519"/>
                  <a:pt x="166" y="519"/>
                  <a:pt x="166" y="519"/>
                </a:cubicBezTo>
                <a:cubicBezTo>
                  <a:pt x="165" y="520"/>
                  <a:pt x="165" y="520"/>
                  <a:pt x="165" y="520"/>
                </a:cubicBezTo>
                <a:cubicBezTo>
                  <a:pt x="160" y="534"/>
                  <a:pt x="160" y="534"/>
                  <a:pt x="160" y="534"/>
                </a:cubicBezTo>
                <a:cubicBezTo>
                  <a:pt x="162" y="557"/>
                  <a:pt x="162" y="557"/>
                  <a:pt x="162" y="557"/>
                </a:cubicBezTo>
                <a:cubicBezTo>
                  <a:pt x="172" y="563"/>
                  <a:pt x="172" y="563"/>
                  <a:pt x="172" y="563"/>
                </a:cubicBezTo>
                <a:cubicBezTo>
                  <a:pt x="188" y="573"/>
                  <a:pt x="188" y="573"/>
                  <a:pt x="188" y="573"/>
                </a:cubicBezTo>
                <a:cubicBezTo>
                  <a:pt x="223" y="573"/>
                  <a:pt x="223" y="573"/>
                  <a:pt x="223" y="573"/>
                </a:cubicBezTo>
                <a:cubicBezTo>
                  <a:pt x="268" y="572"/>
                  <a:pt x="268" y="572"/>
                  <a:pt x="268" y="572"/>
                </a:cubicBezTo>
                <a:cubicBezTo>
                  <a:pt x="304" y="578"/>
                  <a:pt x="304" y="578"/>
                  <a:pt x="304" y="578"/>
                </a:cubicBezTo>
                <a:cubicBezTo>
                  <a:pt x="305" y="578"/>
                  <a:pt x="305" y="578"/>
                  <a:pt x="305" y="578"/>
                </a:cubicBezTo>
                <a:cubicBezTo>
                  <a:pt x="305" y="578"/>
                  <a:pt x="305" y="578"/>
                  <a:pt x="305" y="578"/>
                </a:cubicBezTo>
                <a:cubicBezTo>
                  <a:pt x="343" y="593"/>
                  <a:pt x="343" y="593"/>
                  <a:pt x="343" y="593"/>
                </a:cubicBezTo>
                <a:cubicBezTo>
                  <a:pt x="343" y="593"/>
                  <a:pt x="343" y="593"/>
                  <a:pt x="343" y="593"/>
                </a:cubicBezTo>
                <a:cubicBezTo>
                  <a:pt x="345" y="601"/>
                  <a:pt x="345" y="601"/>
                  <a:pt x="345" y="601"/>
                </a:cubicBezTo>
                <a:cubicBezTo>
                  <a:pt x="345" y="601"/>
                  <a:pt x="345" y="602"/>
                  <a:pt x="345" y="602"/>
                </a:cubicBezTo>
                <a:cubicBezTo>
                  <a:pt x="336" y="614"/>
                  <a:pt x="336" y="614"/>
                  <a:pt x="336" y="614"/>
                </a:cubicBezTo>
                <a:cubicBezTo>
                  <a:pt x="336" y="614"/>
                  <a:pt x="335" y="614"/>
                  <a:pt x="335" y="614"/>
                </a:cubicBezTo>
                <a:cubicBezTo>
                  <a:pt x="319" y="614"/>
                  <a:pt x="319" y="614"/>
                  <a:pt x="319" y="614"/>
                </a:cubicBezTo>
                <a:cubicBezTo>
                  <a:pt x="292" y="611"/>
                  <a:pt x="292" y="611"/>
                  <a:pt x="292" y="611"/>
                </a:cubicBezTo>
                <a:cubicBezTo>
                  <a:pt x="254" y="607"/>
                  <a:pt x="254" y="607"/>
                  <a:pt x="254" y="607"/>
                </a:cubicBezTo>
                <a:cubicBezTo>
                  <a:pt x="228" y="608"/>
                  <a:pt x="228" y="608"/>
                  <a:pt x="228" y="608"/>
                </a:cubicBezTo>
                <a:cubicBezTo>
                  <a:pt x="167" y="608"/>
                  <a:pt x="167" y="608"/>
                  <a:pt x="167" y="608"/>
                </a:cubicBezTo>
                <a:cubicBezTo>
                  <a:pt x="149" y="621"/>
                  <a:pt x="149" y="621"/>
                  <a:pt x="149" y="621"/>
                </a:cubicBezTo>
                <a:cubicBezTo>
                  <a:pt x="143" y="636"/>
                  <a:pt x="143" y="636"/>
                  <a:pt x="143" y="636"/>
                </a:cubicBezTo>
                <a:cubicBezTo>
                  <a:pt x="153" y="643"/>
                  <a:pt x="153" y="643"/>
                  <a:pt x="153" y="643"/>
                </a:cubicBezTo>
                <a:cubicBezTo>
                  <a:pt x="229" y="626"/>
                  <a:pt x="229" y="626"/>
                  <a:pt x="229" y="626"/>
                </a:cubicBezTo>
                <a:cubicBezTo>
                  <a:pt x="229" y="626"/>
                  <a:pt x="230" y="626"/>
                  <a:pt x="230" y="626"/>
                </a:cubicBezTo>
                <a:cubicBezTo>
                  <a:pt x="278" y="628"/>
                  <a:pt x="278" y="628"/>
                  <a:pt x="278" y="628"/>
                </a:cubicBezTo>
                <a:cubicBezTo>
                  <a:pt x="309" y="633"/>
                  <a:pt x="309" y="633"/>
                  <a:pt x="309" y="633"/>
                </a:cubicBezTo>
                <a:cubicBezTo>
                  <a:pt x="348" y="635"/>
                  <a:pt x="348" y="635"/>
                  <a:pt x="348" y="635"/>
                </a:cubicBezTo>
                <a:cubicBezTo>
                  <a:pt x="349" y="635"/>
                  <a:pt x="349" y="635"/>
                  <a:pt x="349" y="635"/>
                </a:cubicBezTo>
                <a:cubicBezTo>
                  <a:pt x="349" y="636"/>
                  <a:pt x="349" y="636"/>
                  <a:pt x="349" y="636"/>
                </a:cubicBezTo>
                <a:cubicBezTo>
                  <a:pt x="335" y="657"/>
                  <a:pt x="335" y="657"/>
                  <a:pt x="335" y="657"/>
                </a:cubicBezTo>
                <a:cubicBezTo>
                  <a:pt x="335" y="658"/>
                  <a:pt x="335" y="658"/>
                  <a:pt x="335" y="658"/>
                </a:cubicBezTo>
                <a:cubicBezTo>
                  <a:pt x="263" y="648"/>
                  <a:pt x="263" y="648"/>
                  <a:pt x="263" y="648"/>
                </a:cubicBezTo>
                <a:cubicBezTo>
                  <a:pt x="278" y="661"/>
                  <a:pt x="278" y="661"/>
                  <a:pt x="278" y="661"/>
                </a:cubicBezTo>
                <a:cubicBezTo>
                  <a:pt x="302" y="680"/>
                  <a:pt x="302" y="680"/>
                  <a:pt x="302" y="680"/>
                </a:cubicBezTo>
                <a:cubicBezTo>
                  <a:pt x="303" y="680"/>
                  <a:pt x="303" y="681"/>
                  <a:pt x="303" y="681"/>
                </a:cubicBezTo>
                <a:cubicBezTo>
                  <a:pt x="297" y="695"/>
                  <a:pt x="297" y="695"/>
                  <a:pt x="297" y="695"/>
                </a:cubicBezTo>
                <a:cubicBezTo>
                  <a:pt x="297" y="696"/>
                  <a:pt x="297" y="696"/>
                  <a:pt x="297" y="696"/>
                </a:cubicBezTo>
                <a:cubicBezTo>
                  <a:pt x="277" y="700"/>
                  <a:pt x="277" y="700"/>
                  <a:pt x="277" y="700"/>
                </a:cubicBezTo>
                <a:cubicBezTo>
                  <a:pt x="276" y="700"/>
                  <a:pt x="276" y="700"/>
                  <a:pt x="276" y="699"/>
                </a:cubicBezTo>
                <a:cubicBezTo>
                  <a:pt x="239" y="677"/>
                  <a:pt x="239" y="677"/>
                  <a:pt x="239" y="677"/>
                </a:cubicBezTo>
                <a:cubicBezTo>
                  <a:pt x="234" y="694"/>
                  <a:pt x="234" y="694"/>
                  <a:pt x="234" y="694"/>
                </a:cubicBezTo>
                <a:cubicBezTo>
                  <a:pt x="232" y="702"/>
                  <a:pt x="232" y="702"/>
                  <a:pt x="232" y="702"/>
                </a:cubicBezTo>
                <a:cubicBezTo>
                  <a:pt x="228" y="719"/>
                  <a:pt x="228" y="719"/>
                  <a:pt x="228" y="719"/>
                </a:cubicBezTo>
                <a:cubicBezTo>
                  <a:pt x="252" y="730"/>
                  <a:pt x="252" y="730"/>
                  <a:pt x="252" y="730"/>
                </a:cubicBezTo>
                <a:cubicBezTo>
                  <a:pt x="265" y="734"/>
                  <a:pt x="265" y="734"/>
                  <a:pt x="265" y="734"/>
                </a:cubicBezTo>
                <a:cubicBezTo>
                  <a:pt x="266" y="734"/>
                  <a:pt x="266" y="734"/>
                  <a:pt x="266" y="734"/>
                </a:cubicBezTo>
                <a:cubicBezTo>
                  <a:pt x="287" y="741"/>
                  <a:pt x="287" y="741"/>
                  <a:pt x="287" y="741"/>
                </a:cubicBezTo>
                <a:cubicBezTo>
                  <a:pt x="328" y="752"/>
                  <a:pt x="328" y="752"/>
                  <a:pt x="328" y="752"/>
                </a:cubicBezTo>
                <a:cubicBezTo>
                  <a:pt x="361" y="760"/>
                  <a:pt x="361" y="760"/>
                  <a:pt x="361" y="760"/>
                </a:cubicBezTo>
                <a:cubicBezTo>
                  <a:pt x="385" y="763"/>
                  <a:pt x="385" y="763"/>
                  <a:pt x="385" y="763"/>
                </a:cubicBezTo>
                <a:cubicBezTo>
                  <a:pt x="386" y="763"/>
                  <a:pt x="386" y="763"/>
                  <a:pt x="386" y="763"/>
                </a:cubicBezTo>
                <a:cubicBezTo>
                  <a:pt x="386" y="763"/>
                  <a:pt x="386" y="764"/>
                  <a:pt x="386" y="764"/>
                </a:cubicBezTo>
                <a:cubicBezTo>
                  <a:pt x="383" y="766"/>
                  <a:pt x="383" y="766"/>
                  <a:pt x="383" y="766"/>
                </a:cubicBezTo>
                <a:cubicBezTo>
                  <a:pt x="363" y="786"/>
                  <a:pt x="363" y="786"/>
                  <a:pt x="363" y="786"/>
                </a:cubicBezTo>
                <a:cubicBezTo>
                  <a:pt x="378" y="795"/>
                  <a:pt x="378" y="795"/>
                  <a:pt x="378" y="795"/>
                </a:cubicBezTo>
                <a:cubicBezTo>
                  <a:pt x="395" y="796"/>
                  <a:pt x="395" y="796"/>
                  <a:pt x="395" y="796"/>
                </a:cubicBezTo>
                <a:cubicBezTo>
                  <a:pt x="432" y="798"/>
                  <a:pt x="432" y="798"/>
                  <a:pt x="432" y="798"/>
                </a:cubicBezTo>
                <a:cubicBezTo>
                  <a:pt x="445" y="779"/>
                  <a:pt x="445" y="779"/>
                  <a:pt x="445" y="779"/>
                </a:cubicBezTo>
                <a:cubicBezTo>
                  <a:pt x="447" y="776"/>
                  <a:pt x="447" y="776"/>
                  <a:pt x="447" y="776"/>
                </a:cubicBezTo>
                <a:cubicBezTo>
                  <a:pt x="447" y="776"/>
                  <a:pt x="447" y="776"/>
                  <a:pt x="448" y="776"/>
                </a:cubicBezTo>
                <a:cubicBezTo>
                  <a:pt x="491" y="757"/>
                  <a:pt x="491" y="757"/>
                  <a:pt x="491" y="757"/>
                </a:cubicBezTo>
                <a:cubicBezTo>
                  <a:pt x="491" y="757"/>
                  <a:pt x="492" y="757"/>
                  <a:pt x="492" y="757"/>
                </a:cubicBezTo>
                <a:cubicBezTo>
                  <a:pt x="492" y="757"/>
                  <a:pt x="492" y="757"/>
                  <a:pt x="492" y="757"/>
                </a:cubicBezTo>
                <a:cubicBezTo>
                  <a:pt x="492" y="757"/>
                  <a:pt x="492" y="757"/>
                  <a:pt x="492" y="757"/>
                </a:cubicBezTo>
                <a:cubicBezTo>
                  <a:pt x="494" y="758"/>
                  <a:pt x="494" y="758"/>
                  <a:pt x="494" y="758"/>
                </a:cubicBezTo>
                <a:cubicBezTo>
                  <a:pt x="507" y="762"/>
                  <a:pt x="507" y="762"/>
                  <a:pt x="507" y="762"/>
                </a:cubicBezTo>
                <a:cubicBezTo>
                  <a:pt x="519" y="766"/>
                  <a:pt x="519" y="766"/>
                  <a:pt x="519" y="766"/>
                </a:cubicBezTo>
                <a:cubicBezTo>
                  <a:pt x="519" y="767"/>
                  <a:pt x="519" y="767"/>
                  <a:pt x="519" y="767"/>
                </a:cubicBezTo>
                <a:cubicBezTo>
                  <a:pt x="521" y="769"/>
                  <a:pt x="521" y="769"/>
                  <a:pt x="521" y="769"/>
                </a:cubicBezTo>
                <a:cubicBezTo>
                  <a:pt x="522" y="770"/>
                  <a:pt x="522" y="770"/>
                  <a:pt x="522" y="770"/>
                </a:cubicBezTo>
                <a:cubicBezTo>
                  <a:pt x="539" y="787"/>
                  <a:pt x="539" y="787"/>
                  <a:pt x="539" y="787"/>
                </a:cubicBezTo>
                <a:cubicBezTo>
                  <a:pt x="539" y="787"/>
                  <a:pt x="539" y="788"/>
                  <a:pt x="539" y="788"/>
                </a:cubicBezTo>
                <a:cubicBezTo>
                  <a:pt x="538" y="804"/>
                  <a:pt x="538" y="804"/>
                  <a:pt x="538" y="804"/>
                </a:cubicBezTo>
                <a:cubicBezTo>
                  <a:pt x="551" y="812"/>
                  <a:pt x="551" y="812"/>
                  <a:pt x="551" y="812"/>
                </a:cubicBezTo>
                <a:cubicBezTo>
                  <a:pt x="551" y="812"/>
                  <a:pt x="551" y="812"/>
                  <a:pt x="551" y="812"/>
                </a:cubicBezTo>
                <a:cubicBezTo>
                  <a:pt x="549" y="818"/>
                  <a:pt x="549" y="818"/>
                  <a:pt x="549" y="818"/>
                </a:cubicBezTo>
                <a:cubicBezTo>
                  <a:pt x="547" y="824"/>
                  <a:pt x="547" y="824"/>
                  <a:pt x="547" y="824"/>
                </a:cubicBezTo>
                <a:cubicBezTo>
                  <a:pt x="547" y="824"/>
                  <a:pt x="546" y="825"/>
                  <a:pt x="546" y="825"/>
                </a:cubicBezTo>
                <a:cubicBezTo>
                  <a:pt x="542" y="826"/>
                  <a:pt x="542" y="826"/>
                  <a:pt x="542" y="826"/>
                </a:cubicBezTo>
                <a:cubicBezTo>
                  <a:pt x="542" y="826"/>
                  <a:pt x="542" y="826"/>
                  <a:pt x="542" y="826"/>
                </a:cubicBezTo>
                <a:cubicBezTo>
                  <a:pt x="514" y="808"/>
                  <a:pt x="514" y="808"/>
                  <a:pt x="514" y="808"/>
                </a:cubicBezTo>
                <a:cubicBezTo>
                  <a:pt x="511" y="806"/>
                  <a:pt x="511" y="806"/>
                  <a:pt x="511" y="806"/>
                </a:cubicBezTo>
                <a:cubicBezTo>
                  <a:pt x="480" y="797"/>
                  <a:pt x="480" y="797"/>
                  <a:pt x="480" y="797"/>
                </a:cubicBezTo>
                <a:cubicBezTo>
                  <a:pt x="448" y="813"/>
                  <a:pt x="448" y="813"/>
                  <a:pt x="448" y="813"/>
                </a:cubicBezTo>
                <a:cubicBezTo>
                  <a:pt x="447" y="814"/>
                  <a:pt x="447" y="814"/>
                  <a:pt x="447" y="814"/>
                </a:cubicBezTo>
                <a:cubicBezTo>
                  <a:pt x="425" y="827"/>
                  <a:pt x="425" y="827"/>
                  <a:pt x="425" y="827"/>
                </a:cubicBezTo>
                <a:cubicBezTo>
                  <a:pt x="425" y="828"/>
                  <a:pt x="425" y="828"/>
                  <a:pt x="425" y="828"/>
                </a:cubicBezTo>
                <a:cubicBezTo>
                  <a:pt x="424" y="828"/>
                  <a:pt x="424" y="828"/>
                  <a:pt x="424" y="828"/>
                </a:cubicBezTo>
                <a:cubicBezTo>
                  <a:pt x="423" y="828"/>
                  <a:pt x="423" y="828"/>
                  <a:pt x="423" y="828"/>
                </a:cubicBezTo>
                <a:cubicBezTo>
                  <a:pt x="393" y="825"/>
                  <a:pt x="393" y="825"/>
                  <a:pt x="393" y="825"/>
                </a:cubicBezTo>
                <a:cubicBezTo>
                  <a:pt x="393" y="825"/>
                  <a:pt x="393" y="825"/>
                  <a:pt x="393" y="825"/>
                </a:cubicBezTo>
                <a:cubicBezTo>
                  <a:pt x="386" y="823"/>
                  <a:pt x="386" y="823"/>
                  <a:pt x="386" y="823"/>
                </a:cubicBezTo>
                <a:cubicBezTo>
                  <a:pt x="384" y="822"/>
                  <a:pt x="384" y="822"/>
                  <a:pt x="384" y="822"/>
                </a:cubicBezTo>
                <a:cubicBezTo>
                  <a:pt x="363" y="815"/>
                  <a:pt x="363" y="815"/>
                  <a:pt x="363" y="815"/>
                </a:cubicBezTo>
                <a:cubicBezTo>
                  <a:pt x="341" y="806"/>
                  <a:pt x="341" y="806"/>
                  <a:pt x="341" y="806"/>
                </a:cubicBezTo>
                <a:cubicBezTo>
                  <a:pt x="340" y="806"/>
                  <a:pt x="340" y="806"/>
                  <a:pt x="340" y="806"/>
                </a:cubicBezTo>
                <a:cubicBezTo>
                  <a:pt x="340" y="801"/>
                  <a:pt x="340" y="801"/>
                  <a:pt x="340" y="801"/>
                </a:cubicBezTo>
                <a:cubicBezTo>
                  <a:pt x="341" y="779"/>
                  <a:pt x="341" y="779"/>
                  <a:pt x="341" y="779"/>
                </a:cubicBezTo>
                <a:cubicBezTo>
                  <a:pt x="308" y="769"/>
                  <a:pt x="308" y="769"/>
                  <a:pt x="308" y="769"/>
                </a:cubicBezTo>
                <a:cubicBezTo>
                  <a:pt x="306" y="787"/>
                  <a:pt x="306" y="787"/>
                  <a:pt x="306" y="787"/>
                </a:cubicBezTo>
                <a:cubicBezTo>
                  <a:pt x="306" y="787"/>
                  <a:pt x="306" y="787"/>
                  <a:pt x="306" y="787"/>
                </a:cubicBezTo>
                <a:cubicBezTo>
                  <a:pt x="306" y="787"/>
                  <a:pt x="306" y="787"/>
                  <a:pt x="306" y="787"/>
                </a:cubicBezTo>
                <a:cubicBezTo>
                  <a:pt x="256" y="757"/>
                  <a:pt x="256" y="757"/>
                  <a:pt x="256" y="757"/>
                </a:cubicBezTo>
                <a:cubicBezTo>
                  <a:pt x="248" y="778"/>
                  <a:pt x="248" y="778"/>
                  <a:pt x="248" y="778"/>
                </a:cubicBezTo>
                <a:cubicBezTo>
                  <a:pt x="246" y="782"/>
                  <a:pt x="246" y="782"/>
                  <a:pt x="246" y="782"/>
                </a:cubicBezTo>
                <a:cubicBezTo>
                  <a:pt x="246" y="783"/>
                  <a:pt x="246" y="783"/>
                  <a:pt x="246" y="783"/>
                </a:cubicBezTo>
                <a:cubicBezTo>
                  <a:pt x="221" y="778"/>
                  <a:pt x="221" y="778"/>
                  <a:pt x="221" y="778"/>
                </a:cubicBezTo>
                <a:cubicBezTo>
                  <a:pt x="216" y="777"/>
                  <a:pt x="216" y="777"/>
                  <a:pt x="216" y="777"/>
                </a:cubicBezTo>
                <a:cubicBezTo>
                  <a:pt x="163" y="777"/>
                  <a:pt x="163" y="777"/>
                  <a:pt x="163" y="777"/>
                </a:cubicBezTo>
                <a:cubicBezTo>
                  <a:pt x="122" y="796"/>
                  <a:pt x="122" y="796"/>
                  <a:pt x="122" y="796"/>
                </a:cubicBezTo>
                <a:cubicBezTo>
                  <a:pt x="129" y="815"/>
                  <a:pt x="129" y="815"/>
                  <a:pt x="129" y="815"/>
                </a:cubicBezTo>
                <a:cubicBezTo>
                  <a:pt x="201" y="797"/>
                  <a:pt x="201" y="797"/>
                  <a:pt x="201" y="797"/>
                </a:cubicBezTo>
                <a:cubicBezTo>
                  <a:pt x="201" y="797"/>
                  <a:pt x="202" y="797"/>
                  <a:pt x="202" y="797"/>
                </a:cubicBezTo>
                <a:cubicBezTo>
                  <a:pt x="202" y="797"/>
                  <a:pt x="202" y="798"/>
                  <a:pt x="202" y="798"/>
                </a:cubicBezTo>
                <a:cubicBezTo>
                  <a:pt x="203" y="813"/>
                  <a:pt x="203" y="813"/>
                  <a:pt x="203" y="813"/>
                </a:cubicBezTo>
                <a:cubicBezTo>
                  <a:pt x="204" y="815"/>
                  <a:pt x="204" y="815"/>
                  <a:pt x="204" y="815"/>
                </a:cubicBezTo>
                <a:cubicBezTo>
                  <a:pt x="204" y="815"/>
                  <a:pt x="204" y="815"/>
                  <a:pt x="204" y="816"/>
                </a:cubicBezTo>
                <a:cubicBezTo>
                  <a:pt x="204" y="816"/>
                  <a:pt x="204" y="816"/>
                  <a:pt x="203" y="816"/>
                </a:cubicBezTo>
                <a:cubicBezTo>
                  <a:pt x="181" y="821"/>
                  <a:pt x="181" y="821"/>
                  <a:pt x="181" y="821"/>
                </a:cubicBezTo>
                <a:cubicBezTo>
                  <a:pt x="174" y="853"/>
                  <a:pt x="174" y="853"/>
                  <a:pt x="174" y="853"/>
                </a:cubicBezTo>
                <a:cubicBezTo>
                  <a:pt x="174" y="853"/>
                  <a:pt x="174" y="853"/>
                  <a:pt x="174" y="853"/>
                </a:cubicBezTo>
                <a:cubicBezTo>
                  <a:pt x="174" y="853"/>
                  <a:pt x="174" y="853"/>
                  <a:pt x="174" y="853"/>
                </a:cubicBezTo>
                <a:cubicBezTo>
                  <a:pt x="136" y="837"/>
                  <a:pt x="136" y="837"/>
                  <a:pt x="136" y="837"/>
                </a:cubicBezTo>
                <a:cubicBezTo>
                  <a:pt x="133" y="886"/>
                  <a:pt x="133" y="886"/>
                  <a:pt x="133" y="886"/>
                </a:cubicBezTo>
                <a:cubicBezTo>
                  <a:pt x="161" y="884"/>
                  <a:pt x="161" y="884"/>
                  <a:pt x="161" y="884"/>
                </a:cubicBezTo>
                <a:cubicBezTo>
                  <a:pt x="161" y="884"/>
                  <a:pt x="161" y="884"/>
                  <a:pt x="161" y="884"/>
                </a:cubicBezTo>
                <a:cubicBezTo>
                  <a:pt x="161" y="885"/>
                  <a:pt x="161" y="885"/>
                  <a:pt x="161" y="885"/>
                </a:cubicBezTo>
                <a:cubicBezTo>
                  <a:pt x="151" y="897"/>
                  <a:pt x="151" y="897"/>
                  <a:pt x="151" y="897"/>
                </a:cubicBezTo>
                <a:cubicBezTo>
                  <a:pt x="165" y="902"/>
                  <a:pt x="165" y="902"/>
                  <a:pt x="165" y="902"/>
                </a:cubicBezTo>
                <a:cubicBezTo>
                  <a:pt x="196" y="893"/>
                  <a:pt x="196" y="893"/>
                  <a:pt x="196" y="893"/>
                </a:cubicBezTo>
                <a:cubicBezTo>
                  <a:pt x="205" y="876"/>
                  <a:pt x="205" y="876"/>
                  <a:pt x="205" y="876"/>
                </a:cubicBezTo>
                <a:cubicBezTo>
                  <a:pt x="205" y="875"/>
                  <a:pt x="205" y="875"/>
                  <a:pt x="205" y="875"/>
                </a:cubicBezTo>
                <a:cubicBezTo>
                  <a:pt x="205" y="875"/>
                  <a:pt x="205" y="875"/>
                  <a:pt x="206" y="875"/>
                </a:cubicBezTo>
                <a:cubicBezTo>
                  <a:pt x="248" y="872"/>
                  <a:pt x="248" y="872"/>
                  <a:pt x="248" y="872"/>
                </a:cubicBezTo>
                <a:cubicBezTo>
                  <a:pt x="278" y="873"/>
                  <a:pt x="278" y="873"/>
                  <a:pt x="278" y="873"/>
                </a:cubicBezTo>
                <a:cubicBezTo>
                  <a:pt x="287" y="873"/>
                  <a:pt x="287" y="873"/>
                  <a:pt x="287" y="873"/>
                </a:cubicBezTo>
                <a:cubicBezTo>
                  <a:pt x="319" y="861"/>
                  <a:pt x="319" y="861"/>
                  <a:pt x="319" y="861"/>
                </a:cubicBezTo>
                <a:cubicBezTo>
                  <a:pt x="319" y="861"/>
                  <a:pt x="319" y="861"/>
                  <a:pt x="319" y="861"/>
                </a:cubicBezTo>
                <a:cubicBezTo>
                  <a:pt x="320" y="861"/>
                  <a:pt x="320" y="861"/>
                  <a:pt x="320" y="861"/>
                </a:cubicBezTo>
                <a:cubicBezTo>
                  <a:pt x="320" y="861"/>
                  <a:pt x="320" y="861"/>
                  <a:pt x="320" y="861"/>
                </a:cubicBezTo>
                <a:cubicBezTo>
                  <a:pt x="324" y="863"/>
                  <a:pt x="324" y="863"/>
                  <a:pt x="324" y="863"/>
                </a:cubicBezTo>
                <a:cubicBezTo>
                  <a:pt x="325" y="863"/>
                  <a:pt x="325" y="863"/>
                  <a:pt x="325" y="863"/>
                </a:cubicBezTo>
                <a:cubicBezTo>
                  <a:pt x="340" y="868"/>
                  <a:pt x="340" y="868"/>
                  <a:pt x="340" y="868"/>
                </a:cubicBezTo>
                <a:cubicBezTo>
                  <a:pt x="411" y="884"/>
                  <a:pt x="411" y="884"/>
                  <a:pt x="411" y="884"/>
                </a:cubicBezTo>
                <a:cubicBezTo>
                  <a:pt x="424" y="890"/>
                  <a:pt x="424" y="890"/>
                  <a:pt x="424" y="890"/>
                </a:cubicBezTo>
                <a:cubicBezTo>
                  <a:pt x="444" y="900"/>
                  <a:pt x="444" y="900"/>
                  <a:pt x="444" y="900"/>
                </a:cubicBezTo>
                <a:cubicBezTo>
                  <a:pt x="445" y="900"/>
                  <a:pt x="445" y="900"/>
                  <a:pt x="445" y="900"/>
                </a:cubicBezTo>
                <a:cubicBezTo>
                  <a:pt x="447" y="911"/>
                  <a:pt x="447" y="911"/>
                  <a:pt x="447" y="911"/>
                </a:cubicBezTo>
                <a:cubicBezTo>
                  <a:pt x="447" y="912"/>
                  <a:pt x="447" y="912"/>
                  <a:pt x="446" y="912"/>
                </a:cubicBezTo>
                <a:cubicBezTo>
                  <a:pt x="446" y="912"/>
                  <a:pt x="446" y="912"/>
                  <a:pt x="446" y="912"/>
                </a:cubicBezTo>
                <a:cubicBezTo>
                  <a:pt x="444" y="912"/>
                  <a:pt x="444" y="912"/>
                  <a:pt x="444" y="912"/>
                </a:cubicBezTo>
                <a:cubicBezTo>
                  <a:pt x="424" y="910"/>
                  <a:pt x="424" y="910"/>
                  <a:pt x="424" y="910"/>
                </a:cubicBezTo>
                <a:cubicBezTo>
                  <a:pt x="420" y="910"/>
                  <a:pt x="420" y="910"/>
                  <a:pt x="420" y="910"/>
                </a:cubicBezTo>
                <a:cubicBezTo>
                  <a:pt x="398" y="908"/>
                  <a:pt x="398" y="908"/>
                  <a:pt x="398" y="908"/>
                </a:cubicBezTo>
                <a:cubicBezTo>
                  <a:pt x="388" y="905"/>
                  <a:pt x="388" y="905"/>
                  <a:pt x="388" y="905"/>
                </a:cubicBezTo>
                <a:cubicBezTo>
                  <a:pt x="386" y="905"/>
                  <a:pt x="386" y="905"/>
                  <a:pt x="386" y="905"/>
                </a:cubicBezTo>
                <a:cubicBezTo>
                  <a:pt x="371" y="901"/>
                  <a:pt x="371" y="901"/>
                  <a:pt x="371" y="901"/>
                </a:cubicBezTo>
                <a:cubicBezTo>
                  <a:pt x="331" y="892"/>
                  <a:pt x="331" y="892"/>
                  <a:pt x="331" y="892"/>
                </a:cubicBezTo>
                <a:cubicBezTo>
                  <a:pt x="312" y="888"/>
                  <a:pt x="312" y="888"/>
                  <a:pt x="312" y="888"/>
                </a:cubicBezTo>
                <a:cubicBezTo>
                  <a:pt x="267" y="904"/>
                  <a:pt x="267" y="904"/>
                  <a:pt x="267" y="904"/>
                </a:cubicBezTo>
                <a:cubicBezTo>
                  <a:pt x="275" y="924"/>
                  <a:pt x="275" y="924"/>
                  <a:pt x="275" y="924"/>
                </a:cubicBezTo>
                <a:cubicBezTo>
                  <a:pt x="275" y="925"/>
                  <a:pt x="275" y="925"/>
                  <a:pt x="274" y="925"/>
                </a:cubicBezTo>
                <a:cubicBezTo>
                  <a:pt x="267" y="931"/>
                  <a:pt x="267" y="931"/>
                  <a:pt x="267" y="931"/>
                </a:cubicBezTo>
                <a:cubicBezTo>
                  <a:pt x="267" y="931"/>
                  <a:pt x="267" y="931"/>
                  <a:pt x="267" y="931"/>
                </a:cubicBezTo>
                <a:cubicBezTo>
                  <a:pt x="267" y="931"/>
                  <a:pt x="267" y="931"/>
                  <a:pt x="267" y="931"/>
                </a:cubicBezTo>
                <a:cubicBezTo>
                  <a:pt x="254" y="907"/>
                  <a:pt x="254" y="907"/>
                  <a:pt x="254" y="907"/>
                </a:cubicBezTo>
                <a:cubicBezTo>
                  <a:pt x="232" y="905"/>
                  <a:pt x="232" y="905"/>
                  <a:pt x="232" y="905"/>
                </a:cubicBezTo>
                <a:cubicBezTo>
                  <a:pt x="223" y="904"/>
                  <a:pt x="223" y="904"/>
                  <a:pt x="223" y="904"/>
                </a:cubicBezTo>
                <a:cubicBezTo>
                  <a:pt x="215" y="937"/>
                  <a:pt x="215" y="937"/>
                  <a:pt x="215" y="937"/>
                </a:cubicBezTo>
                <a:cubicBezTo>
                  <a:pt x="215" y="937"/>
                  <a:pt x="215" y="937"/>
                  <a:pt x="215" y="937"/>
                </a:cubicBezTo>
                <a:cubicBezTo>
                  <a:pt x="215" y="937"/>
                  <a:pt x="215" y="937"/>
                  <a:pt x="214" y="937"/>
                </a:cubicBezTo>
                <a:cubicBezTo>
                  <a:pt x="186" y="930"/>
                  <a:pt x="186" y="930"/>
                  <a:pt x="186" y="930"/>
                </a:cubicBezTo>
                <a:cubicBezTo>
                  <a:pt x="160" y="933"/>
                  <a:pt x="160" y="933"/>
                  <a:pt x="160" y="933"/>
                </a:cubicBezTo>
                <a:cubicBezTo>
                  <a:pt x="140" y="935"/>
                  <a:pt x="140" y="935"/>
                  <a:pt x="140" y="935"/>
                </a:cubicBezTo>
                <a:cubicBezTo>
                  <a:pt x="90" y="949"/>
                  <a:pt x="90" y="949"/>
                  <a:pt x="90" y="949"/>
                </a:cubicBezTo>
                <a:cubicBezTo>
                  <a:pt x="117" y="984"/>
                  <a:pt x="117" y="984"/>
                  <a:pt x="117" y="984"/>
                </a:cubicBezTo>
                <a:cubicBezTo>
                  <a:pt x="117" y="985"/>
                  <a:pt x="117" y="985"/>
                  <a:pt x="117" y="985"/>
                </a:cubicBezTo>
                <a:cubicBezTo>
                  <a:pt x="119" y="988"/>
                  <a:pt x="119" y="988"/>
                  <a:pt x="119" y="988"/>
                </a:cubicBezTo>
                <a:cubicBezTo>
                  <a:pt x="124" y="993"/>
                  <a:pt x="124" y="993"/>
                  <a:pt x="124" y="993"/>
                </a:cubicBezTo>
                <a:cubicBezTo>
                  <a:pt x="124" y="993"/>
                  <a:pt x="124" y="993"/>
                  <a:pt x="124" y="994"/>
                </a:cubicBezTo>
                <a:cubicBezTo>
                  <a:pt x="124" y="994"/>
                  <a:pt x="124" y="994"/>
                  <a:pt x="124" y="994"/>
                </a:cubicBezTo>
                <a:cubicBezTo>
                  <a:pt x="104" y="1008"/>
                  <a:pt x="104" y="1008"/>
                  <a:pt x="104" y="1008"/>
                </a:cubicBezTo>
                <a:cubicBezTo>
                  <a:pt x="159" y="1014"/>
                  <a:pt x="159" y="1014"/>
                  <a:pt x="159" y="1014"/>
                </a:cubicBezTo>
                <a:cubicBezTo>
                  <a:pt x="182" y="1015"/>
                  <a:pt x="182" y="1015"/>
                  <a:pt x="182" y="1015"/>
                </a:cubicBezTo>
                <a:cubicBezTo>
                  <a:pt x="184" y="1015"/>
                  <a:pt x="184" y="1015"/>
                  <a:pt x="184" y="1015"/>
                </a:cubicBezTo>
                <a:cubicBezTo>
                  <a:pt x="184" y="1015"/>
                  <a:pt x="184" y="1015"/>
                  <a:pt x="184" y="1016"/>
                </a:cubicBezTo>
                <a:cubicBezTo>
                  <a:pt x="198" y="1028"/>
                  <a:pt x="198" y="1028"/>
                  <a:pt x="198" y="1028"/>
                </a:cubicBezTo>
                <a:cubicBezTo>
                  <a:pt x="230" y="1058"/>
                  <a:pt x="230" y="1058"/>
                  <a:pt x="230" y="1058"/>
                </a:cubicBezTo>
                <a:cubicBezTo>
                  <a:pt x="232" y="1059"/>
                  <a:pt x="232" y="1059"/>
                  <a:pt x="232" y="1059"/>
                </a:cubicBezTo>
                <a:cubicBezTo>
                  <a:pt x="232" y="1060"/>
                  <a:pt x="232" y="1060"/>
                  <a:pt x="232" y="1060"/>
                </a:cubicBezTo>
                <a:cubicBezTo>
                  <a:pt x="218" y="1081"/>
                  <a:pt x="218" y="1081"/>
                  <a:pt x="218" y="1081"/>
                </a:cubicBezTo>
                <a:cubicBezTo>
                  <a:pt x="217" y="1081"/>
                  <a:pt x="217" y="1081"/>
                  <a:pt x="217" y="1081"/>
                </a:cubicBezTo>
                <a:cubicBezTo>
                  <a:pt x="217" y="1081"/>
                  <a:pt x="217" y="1081"/>
                  <a:pt x="217" y="1081"/>
                </a:cubicBezTo>
                <a:cubicBezTo>
                  <a:pt x="200" y="1067"/>
                  <a:pt x="200" y="1067"/>
                  <a:pt x="200" y="1067"/>
                </a:cubicBezTo>
                <a:cubicBezTo>
                  <a:pt x="193" y="1060"/>
                  <a:pt x="193" y="1060"/>
                  <a:pt x="193" y="1060"/>
                </a:cubicBezTo>
                <a:cubicBezTo>
                  <a:pt x="172" y="1047"/>
                  <a:pt x="172" y="1047"/>
                  <a:pt x="172" y="1047"/>
                </a:cubicBezTo>
                <a:cubicBezTo>
                  <a:pt x="162" y="1045"/>
                  <a:pt x="162" y="1045"/>
                  <a:pt x="162" y="1045"/>
                </a:cubicBezTo>
                <a:cubicBezTo>
                  <a:pt x="146" y="1042"/>
                  <a:pt x="146" y="1042"/>
                  <a:pt x="146" y="1042"/>
                </a:cubicBezTo>
                <a:cubicBezTo>
                  <a:pt x="145" y="1043"/>
                  <a:pt x="145" y="1043"/>
                  <a:pt x="145" y="1043"/>
                </a:cubicBezTo>
                <a:cubicBezTo>
                  <a:pt x="134" y="1064"/>
                  <a:pt x="134" y="1064"/>
                  <a:pt x="134" y="1064"/>
                </a:cubicBezTo>
                <a:cubicBezTo>
                  <a:pt x="134" y="1064"/>
                  <a:pt x="134" y="1064"/>
                  <a:pt x="134" y="1064"/>
                </a:cubicBezTo>
                <a:cubicBezTo>
                  <a:pt x="145" y="1072"/>
                  <a:pt x="145" y="1072"/>
                  <a:pt x="145" y="1072"/>
                </a:cubicBezTo>
                <a:cubicBezTo>
                  <a:pt x="171" y="1093"/>
                  <a:pt x="171" y="1093"/>
                  <a:pt x="171" y="1093"/>
                </a:cubicBezTo>
                <a:cubicBezTo>
                  <a:pt x="192" y="1085"/>
                  <a:pt x="192" y="1085"/>
                  <a:pt x="192" y="1085"/>
                </a:cubicBezTo>
                <a:cubicBezTo>
                  <a:pt x="193" y="1085"/>
                  <a:pt x="193" y="1085"/>
                  <a:pt x="193" y="1085"/>
                </a:cubicBezTo>
                <a:cubicBezTo>
                  <a:pt x="196" y="1088"/>
                  <a:pt x="196" y="1088"/>
                  <a:pt x="196" y="1088"/>
                </a:cubicBezTo>
                <a:cubicBezTo>
                  <a:pt x="209" y="1101"/>
                  <a:pt x="209" y="1101"/>
                  <a:pt x="209" y="1101"/>
                </a:cubicBezTo>
                <a:cubicBezTo>
                  <a:pt x="214" y="1106"/>
                  <a:pt x="214" y="1106"/>
                  <a:pt x="214" y="1106"/>
                </a:cubicBezTo>
                <a:cubicBezTo>
                  <a:pt x="214" y="1106"/>
                  <a:pt x="214" y="1106"/>
                  <a:pt x="214" y="1106"/>
                </a:cubicBezTo>
                <a:cubicBezTo>
                  <a:pt x="210" y="1119"/>
                  <a:pt x="210" y="1119"/>
                  <a:pt x="210" y="1119"/>
                </a:cubicBezTo>
                <a:cubicBezTo>
                  <a:pt x="210" y="1119"/>
                  <a:pt x="210" y="1119"/>
                  <a:pt x="210" y="1119"/>
                </a:cubicBezTo>
                <a:cubicBezTo>
                  <a:pt x="196" y="1120"/>
                  <a:pt x="196" y="1120"/>
                  <a:pt x="196" y="1120"/>
                </a:cubicBezTo>
                <a:cubicBezTo>
                  <a:pt x="191" y="1131"/>
                  <a:pt x="191" y="1131"/>
                  <a:pt x="191" y="1131"/>
                </a:cubicBezTo>
                <a:cubicBezTo>
                  <a:pt x="185" y="1143"/>
                  <a:pt x="185" y="1143"/>
                  <a:pt x="185" y="1143"/>
                </a:cubicBezTo>
                <a:cubicBezTo>
                  <a:pt x="195" y="1146"/>
                  <a:pt x="195" y="1146"/>
                  <a:pt x="195" y="1146"/>
                </a:cubicBezTo>
                <a:cubicBezTo>
                  <a:pt x="202" y="1148"/>
                  <a:pt x="202" y="1148"/>
                  <a:pt x="202" y="1148"/>
                </a:cubicBezTo>
                <a:cubicBezTo>
                  <a:pt x="233" y="1129"/>
                  <a:pt x="233" y="1129"/>
                  <a:pt x="233" y="1129"/>
                </a:cubicBezTo>
                <a:cubicBezTo>
                  <a:pt x="254" y="1115"/>
                  <a:pt x="254" y="1115"/>
                  <a:pt x="254" y="1115"/>
                </a:cubicBezTo>
                <a:cubicBezTo>
                  <a:pt x="254" y="1115"/>
                  <a:pt x="254" y="1115"/>
                  <a:pt x="254" y="1115"/>
                </a:cubicBezTo>
                <a:cubicBezTo>
                  <a:pt x="254" y="1115"/>
                  <a:pt x="255" y="1115"/>
                  <a:pt x="255" y="1115"/>
                </a:cubicBezTo>
                <a:cubicBezTo>
                  <a:pt x="261" y="1146"/>
                  <a:pt x="261" y="1146"/>
                  <a:pt x="261" y="1146"/>
                </a:cubicBezTo>
                <a:cubicBezTo>
                  <a:pt x="269" y="1187"/>
                  <a:pt x="269" y="1187"/>
                  <a:pt x="269" y="1187"/>
                </a:cubicBezTo>
                <a:cubicBezTo>
                  <a:pt x="273" y="1187"/>
                  <a:pt x="273" y="1187"/>
                  <a:pt x="273" y="1187"/>
                </a:cubicBezTo>
                <a:cubicBezTo>
                  <a:pt x="288" y="1186"/>
                  <a:pt x="288" y="1186"/>
                  <a:pt x="288" y="1186"/>
                </a:cubicBezTo>
                <a:cubicBezTo>
                  <a:pt x="293" y="1186"/>
                  <a:pt x="293" y="1186"/>
                  <a:pt x="293" y="1186"/>
                </a:cubicBezTo>
                <a:cubicBezTo>
                  <a:pt x="329" y="1182"/>
                  <a:pt x="329" y="1182"/>
                  <a:pt x="329" y="1182"/>
                </a:cubicBezTo>
                <a:cubicBezTo>
                  <a:pt x="373" y="1153"/>
                  <a:pt x="373" y="1153"/>
                  <a:pt x="373" y="1153"/>
                </a:cubicBezTo>
                <a:cubicBezTo>
                  <a:pt x="373" y="1153"/>
                  <a:pt x="373" y="1153"/>
                  <a:pt x="373" y="1153"/>
                </a:cubicBezTo>
                <a:cubicBezTo>
                  <a:pt x="373" y="1153"/>
                  <a:pt x="373" y="1153"/>
                  <a:pt x="374" y="1153"/>
                </a:cubicBezTo>
                <a:cubicBezTo>
                  <a:pt x="392" y="1126"/>
                  <a:pt x="392" y="1126"/>
                  <a:pt x="392" y="1126"/>
                </a:cubicBezTo>
                <a:cubicBezTo>
                  <a:pt x="392" y="1126"/>
                  <a:pt x="393" y="1126"/>
                  <a:pt x="393" y="1126"/>
                </a:cubicBezTo>
                <a:cubicBezTo>
                  <a:pt x="432" y="1143"/>
                  <a:pt x="432" y="1143"/>
                  <a:pt x="432" y="1143"/>
                </a:cubicBezTo>
                <a:cubicBezTo>
                  <a:pt x="440" y="1115"/>
                  <a:pt x="440" y="1115"/>
                  <a:pt x="440" y="1115"/>
                </a:cubicBezTo>
                <a:cubicBezTo>
                  <a:pt x="440" y="1115"/>
                  <a:pt x="441" y="1115"/>
                  <a:pt x="441" y="1115"/>
                </a:cubicBezTo>
                <a:cubicBezTo>
                  <a:pt x="441" y="1115"/>
                  <a:pt x="441" y="1115"/>
                  <a:pt x="441" y="1115"/>
                </a:cubicBezTo>
                <a:cubicBezTo>
                  <a:pt x="472" y="1128"/>
                  <a:pt x="472" y="1128"/>
                  <a:pt x="472" y="1128"/>
                </a:cubicBezTo>
                <a:cubicBezTo>
                  <a:pt x="477" y="1112"/>
                  <a:pt x="477" y="1112"/>
                  <a:pt x="477" y="1112"/>
                </a:cubicBezTo>
                <a:cubicBezTo>
                  <a:pt x="477" y="1112"/>
                  <a:pt x="477" y="1111"/>
                  <a:pt x="477" y="1111"/>
                </a:cubicBezTo>
                <a:cubicBezTo>
                  <a:pt x="479" y="1110"/>
                  <a:pt x="479" y="1110"/>
                  <a:pt x="479" y="1110"/>
                </a:cubicBezTo>
                <a:cubicBezTo>
                  <a:pt x="498" y="1086"/>
                  <a:pt x="498" y="1086"/>
                  <a:pt x="498" y="1086"/>
                </a:cubicBezTo>
                <a:cubicBezTo>
                  <a:pt x="498" y="1086"/>
                  <a:pt x="498" y="1085"/>
                  <a:pt x="499" y="1086"/>
                </a:cubicBezTo>
                <a:cubicBezTo>
                  <a:pt x="499" y="1086"/>
                  <a:pt x="499" y="1086"/>
                  <a:pt x="499" y="1086"/>
                </a:cubicBezTo>
                <a:cubicBezTo>
                  <a:pt x="502" y="1105"/>
                  <a:pt x="502" y="1105"/>
                  <a:pt x="502" y="1105"/>
                </a:cubicBezTo>
                <a:cubicBezTo>
                  <a:pt x="502" y="1107"/>
                  <a:pt x="502" y="1107"/>
                  <a:pt x="502" y="1107"/>
                </a:cubicBezTo>
                <a:cubicBezTo>
                  <a:pt x="501" y="1128"/>
                  <a:pt x="501" y="1128"/>
                  <a:pt x="501" y="1128"/>
                </a:cubicBezTo>
                <a:cubicBezTo>
                  <a:pt x="529" y="1143"/>
                  <a:pt x="529" y="1143"/>
                  <a:pt x="529" y="1143"/>
                </a:cubicBezTo>
                <a:cubicBezTo>
                  <a:pt x="558" y="1142"/>
                  <a:pt x="558" y="1142"/>
                  <a:pt x="558" y="1142"/>
                </a:cubicBezTo>
                <a:cubicBezTo>
                  <a:pt x="583" y="1123"/>
                  <a:pt x="583" y="1123"/>
                  <a:pt x="583" y="1123"/>
                </a:cubicBezTo>
                <a:cubicBezTo>
                  <a:pt x="612" y="1108"/>
                  <a:pt x="612" y="1108"/>
                  <a:pt x="612" y="1108"/>
                </a:cubicBezTo>
                <a:cubicBezTo>
                  <a:pt x="618" y="1094"/>
                  <a:pt x="618" y="1094"/>
                  <a:pt x="618" y="1094"/>
                </a:cubicBezTo>
                <a:cubicBezTo>
                  <a:pt x="618" y="1094"/>
                  <a:pt x="618" y="1094"/>
                  <a:pt x="619" y="1094"/>
                </a:cubicBezTo>
                <a:cubicBezTo>
                  <a:pt x="630" y="1096"/>
                  <a:pt x="630" y="1096"/>
                  <a:pt x="630" y="1096"/>
                </a:cubicBezTo>
                <a:cubicBezTo>
                  <a:pt x="630" y="1096"/>
                  <a:pt x="630" y="1096"/>
                  <a:pt x="630" y="1096"/>
                </a:cubicBezTo>
                <a:cubicBezTo>
                  <a:pt x="636" y="1108"/>
                  <a:pt x="636" y="1108"/>
                  <a:pt x="636" y="1108"/>
                </a:cubicBezTo>
                <a:cubicBezTo>
                  <a:pt x="636" y="1109"/>
                  <a:pt x="636" y="1109"/>
                  <a:pt x="636" y="1109"/>
                </a:cubicBezTo>
                <a:cubicBezTo>
                  <a:pt x="620" y="1123"/>
                  <a:pt x="620" y="1123"/>
                  <a:pt x="620" y="1123"/>
                </a:cubicBezTo>
                <a:cubicBezTo>
                  <a:pt x="592" y="1145"/>
                  <a:pt x="592" y="1145"/>
                  <a:pt x="592" y="1145"/>
                </a:cubicBezTo>
                <a:cubicBezTo>
                  <a:pt x="618" y="1157"/>
                  <a:pt x="618" y="1157"/>
                  <a:pt x="618" y="1157"/>
                </a:cubicBezTo>
                <a:cubicBezTo>
                  <a:pt x="620" y="1157"/>
                  <a:pt x="620" y="1157"/>
                  <a:pt x="620" y="1157"/>
                </a:cubicBezTo>
                <a:cubicBezTo>
                  <a:pt x="639" y="1156"/>
                  <a:pt x="639" y="1156"/>
                  <a:pt x="639" y="1156"/>
                </a:cubicBezTo>
                <a:cubicBezTo>
                  <a:pt x="645" y="1154"/>
                  <a:pt x="645" y="1154"/>
                  <a:pt x="645" y="1154"/>
                </a:cubicBezTo>
                <a:cubicBezTo>
                  <a:pt x="648" y="1154"/>
                  <a:pt x="648" y="1154"/>
                  <a:pt x="648" y="1154"/>
                </a:cubicBezTo>
                <a:cubicBezTo>
                  <a:pt x="649" y="1153"/>
                  <a:pt x="649" y="1153"/>
                  <a:pt x="649" y="1153"/>
                </a:cubicBezTo>
                <a:cubicBezTo>
                  <a:pt x="668" y="1148"/>
                  <a:pt x="668" y="1148"/>
                  <a:pt x="668" y="1148"/>
                </a:cubicBezTo>
                <a:cubicBezTo>
                  <a:pt x="696" y="1134"/>
                  <a:pt x="696" y="1134"/>
                  <a:pt x="696" y="1134"/>
                </a:cubicBezTo>
                <a:cubicBezTo>
                  <a:pt x="697" y="1134"/>
                  <a:pt x="697" y="1134"/>
                  <a:pt x="697" y="1134"/>
                </a:cubicBezTo>
                <a:cubicBezTo>
                  <a:pt x="697" y="1134"/>
                  <a:pt x="697" y="1134"/>
                  <a:pt x="697" y="1134"/>
                </a:cubicBezTo>
                <a:cubicBezTo>
                  <a:pt x="697" y="1160"/>
                  <a:pt x="697" y="1160"/>
                  <a:pt x="697" y="1160"/>
                </a:cubicBezTo>
                <a:cubicBezTo>
                  <a:pt x="702" y="1170"/>
                  <a:pt x="702" y="1170"/>
                  <a:pt x="702" y="1170"/>
                </a:cubicBezTo>
                <a:cubicBezTo>
                  <a:pt x="774" y="1221"/>
                  <a:pt x="774" y="1221"/>
                  <a:pt x="774" y="1221"/>
                </a:cubicBezTo>
                <a:cubicBezTo>
                  <a:pt x="817" y="1226"/>
                  <a:pt x="817" y="1226"/>
                  <a:pt x="817" y="1226"/>
                </a:cubicBezTo>
                <a:cubicBezTo>
                  <a:pt x="817" y="1209"/>
                  <a:pt x="817" y="1209"/>
                  <a:pt x="817" y="1209"/>
                </a:cubicBezTo>
                <a:cubicBezTo>
                  <a:pt x="817" y="1208"/>
                  <a:pt x="818" y="1208"/>
                  <a:pt x="818" y="1208"/>
                </a:cubicBezTo>
                <a:cubicBezTo>
                  <a:pt x="855" y="1201"/>
                  <a:pt x="855" y="1201"/>
                  <a:pt x="855" y="1201"/>
                </a:cubicBezTo>
                <a:cubicBezTo>
                  <a:pt x="857" y="1187"/>
                  <a:pt x="857" y="1187"/>
                  <a:pt x="857" y="1187"/>
                </a:cubicBezTo>
                <a:cubicBezTo>
                  <a:pt x="859" y="1175"/>
                  <a:pt x="859" y="1175"/>
                  <a:pt x="859" y="1175"/>
                </a:cubicBezTo>
                <a:cubicBezTo>
                  <a:pt x="862" y="1139"/>
                  <a:pt x="862" y="1139"/>
                  <a:pt x="862" y="1139"/>
                </a:cubicBezTo>
                <a:cubicBezTo>
                  <a:pt x="845" y="1134"/>
                  <a:pt x="845" y="1134"/>
                  <a:pt x="845" y="1134"/>
                </a:cubicBezTo>
                <a:cubicBezTo>
                  <a:pt x="845" y="1134"/>
                  <a:pt x="845" y="1134"/>
                  <a:pt x="845" y="1134"/>
                </a:cubicBezTo>
                <a:cubicBezTo>
                  <a:pt x="845" y="1133"/>
                  <a:pt x="845" y="1133"/>
                  <a:pt x="845" y="1133"/>
                </a:cubicBezTo>
                <a:cubicBezTo>
                  <a:pt x="844" y="1133"/>
                  <a:pt x="844" y="1133"/>
                  <a:pt x="844" y="1133"/>
                </a:cubicBezTo>
                <a:cubicBezTo>
                  <a:pt x="842" y="1112"/>
                  <a:pt x="842" y="1112"/>
                  <a:pt x="842" y="1112"/>
                </a:cubicBezTo>
                <a:cubicBezTo>
                  <a:pt x="842" y="1112"/>
                  <a:pt x="842" y="1111"/>
                  <a:pt x="842" y="1111"/>
                </a:cubicBezTo>
                <a:cubicBezTo>
                  <a:pt x="842" y="1111"/>
                  <a:pt x="843" y="1111"/>
                  <a:pt x="843" y="1111"/>
                </a:cubicBezTo>
                <a:cubicBezTo>
                  <a:pt x="868" y="1124"/>
                  <a:pt x="868" y="1124"/>
                  <a:pt x="868" y="1124"/>
                </a:cubicBezTo>
                <a:cubicBezTo>
                  <a:pt x="868" y="1123"/>
                  <a:pt x="868" y="1123"/>
                  <a:pt x="868" y="1123"/>
                </a:cubicBezTo>
                <a:cubicBezTo>
                  <a:pt x="868" y="1122"/>
                  <a:pt x="868" y="1122"/>
                  <a:pt x="868" y="1122"/>
                </a:cubicBezTo>
                <a:cubicBezTo>
                  <a:pt x="868" y="1122"/>
                  <a:pt x="868" y="1122"/>
                  <a:pt x="868" y="1122"/>
                </a:cubicBezTo>
                <a:cubicBezTo>
                  <a:pt x="862" y="1096"/>
                  <a:pt x="862" y="1096"/>
                  <a:pt x="862" y="1096"/>
                </a:cubicBezTo>
                <a:cubicBezTo>
                  <a:pt x="860" y="1088"/>
                  <a:pt x="860" y="1088"/>
                  <a:pt x="860" y="1088"/>
                </a:cubicBezTo>
                <a:cubicBezTo>
                  <a:pt x="857" y="1071"/>
                  <a:pt x="857" y="1071"/>
                  <a:pt x="857" y="1071"/>
                </a:cubicBezTo>
                <a:cubicBezTo>
                  <a:pt x="855" y="1062"/>
                  <a:pt x="855" y="1062"/>
                  <a:pt x="855" y="1062"/>
                </a:cubicBezTo>
                <a:cubicBezTo>
                  <a:pt x="855" y="1062"/>
                  <a:pt x="855" y="1061"/>
                  <a:pt x="855" y="1061"/>
                </a:cubicBezTo>
                <a:cubicBezTo>
                  <a:pt x="855" y="1061"/>
                  <a:pt x="856" y="1061"/>
                  <a:pt x="856" y="1061"/>
                </a:cubicBezTo>
                <a:cubicBezTo>
                  <a:pt x="870" y="1064"/>
                  <a:pt x="870" y="1064"/>
                  <a:pt x="870" y="1064"/>
                </a:cubicBezTo>
                <a:cubicBezTo>
                  <a:pt x="874" y="1043"/>
                  <a:pt x="874" y="1043"/>
                  <a:pt x="874" y="1043"/>
                </a:cubicBezTo>
                <a:cubicBezTo>
                  <a:pt x="874" y="1043"/>
                  <a:pt x="874" y="1043"/>
                  <a:pt x="874" y="1043"/>
                </a:cubicBezTo>
                <a:cubicBezTo>
                  <a:pt x="887" y="1037"/>
                  <a:pt x="887" y="1037"/>
                  <a:pt x="887" y="1037"/>
                </a:cubicBezTo>
                <a:cubicBezTo>
                  <a:pt x="887" y="1037"/>
                  <a:pt x="887" y="1037"/>
                  <a:pt x="888" y="1037"/>
                </a:cubicBezTo>
                <a:cubicBezTo>
                  <a:pt x="889" y="1037"/>
                  <a:pt x="889" y="1037"/>
                  <a:pt x="889" y="1037"/>
                </a:cubicBezTo>
                <a:cubicBezTo>
                  <a:pt x="889" y="1037"/>
                  <a:pt x="889" y="1037"/>
                  <a:pt x="889" y="1037"/>
                </a:cubicBezTo>
                <a:cubicBezTo>
                  <a:pt x="890" y="1056"/>
                  <a:pt x="890" y="1056"/>
                  <a:pt x="890" y="1056"/>
                </a:cubicBezTo>
                <a:cubicBezTo>
                  <a:pt x="891" y="1084"/>
                  <a:pt x="891" y="1084"/>
                  <a:pt x="891" y="1084"/>
                </a:cubicBezTo>
                <a:cubicBezTo>
                  <a:pt x="903" y="1074"/>
                  <a:pt x="903" y="1074"/>
                  <a:pt x="903" y="1074"/>
                </a:cubicBezTo>
                <a:cubicBezTo>
                  <a:pt x="914" y="1064"/>
                  <a:pt x="914" y="1064"/>
                  <a:pt x="914" y="1064"/>
                </a:cubicBezTo>
                <a:cubicBezTo>
                  <a:pt x="914" y="1063"/>
                  <a:pt x="914" y="1063"/>
                  <a:pt x="914" y="1063"/>
                </a:cubicBezTo>
                <a:cubicBezTo>
                  <a:pt x="925" y="1053"/>
                  <a:pt x="925" y="1053"/>
                  <a:pt x="925" y="1053"/>
                </a:cubicBezTo>
                <a:cubicBezTo>
                  <a:pt x="939" y="1020"/>
                  <a:pt x="939" y="1020"/>
                  <a:pt x="939" y="1020"/>
                </a:cubicBezTo>
                <a:cubicBezTo>
                  <a:pt x="939" y="1019"/>
                  <a:pt x="939" y="1019"/>
                  <a:pt x="939" y="1019"/>
                </a:cubicBezTo>
                <a:cubicBezTo>
                  <a:pt x="940" y="1019"/>
                  <a:pt x="940" y="1019"/>
                  <a:pt x="940" y="1019"/>
                </a:cubicBezTo>
                <a:cubicBezTo>
                  <a:pt x="966" y="993"/>
                  <a:pt x="966" y="993"/>
                  <a:pt x="966" y="993"/>
                </a:cubicBezTo>
                <a:cubicBezTo>
                  <a:pt x="973" y="971"/>
                  <a:pt x="973" y="971"/>
                  <a:pt x="973" y="971"/>
                </a:cubicBezTo>
                <a:cubicBezTo>
                  <a:pt x="982" y="938"/>
                  <a:pt x="982" y="938"/>
                  <a:pt x="982" y="938"/>
                </a:cubicBezTo>
                <a:cubicBezTo>
                  <a:pt x="982" y="938"/>
                  <a:pt x="982" y="937"/>
                  <a:pt x="982" y="937"/>
                </a:cubicBezTo>
                <a:cubicBezTo>
                  <a:pt x="1005" y="924"/>
                  <a:pt x="1005" y="924"/>
                  <a:pt x="1005" y="924"/>
                </a:cubicBezTo>
                <a:cubicBezTo>
                  <a:pt x="1006" y="924"/>
                  <a:pt x="1006" y="924"/>
                  <a:pt x="1006" y="924"/>
                </a:cubicBezTo>
                <a:cubicBezTo>
                  <a:pt x="1006" y="924"/>
                  <a:pt x="1006" y="925"/>
                  <a:pt x="1006" y="925"/>
                </a:cubicBezTo>
                <a:cubicBezTo>
                  <a:pt x="1005" y="930"/>
                  <a:pt x="1005" y="930"/>
                  <a:pt x="1005" y="930"/>
                </a:cubicBezTo>
                <a:cubicBezTo>
                  <a:pt x="1001" y="955"/>
                  <a:pt x="1001" y="955"/>
                  <a:pt x="1001" y="955"/>
                </a:cubicBezTo>
                <a:cubicBezTo>
                  <a:pt x="997" y="964"/>
                  <a:pt x="997" y="964"/>
                  <a:pt x="997" y="964"/>
                </a:cubicBezTo>
                <a:cubicBezTo>
                  <a:pt x="975" y="1012"/>
                  <a:pt x="975" y="1012"/>
                  <a:pt x="975" y="1012"/>
                </a:cubicBezTo>
                <a:cubicBezTo>
                  <a:pt x="952" y="1058"/>
                  <a:pt x="952" y="1058"/>
                  <a:pt x="952" y="1058"/>
                </a:cubicBezTo>
                <a:cubicBezTo>
                  <a:pt x="946" y="1070"/>
                  <a:pt x="946" y="1070"/>
                  <a:pt x="946" y="1070"/>
                </a:cubicBezTo>
                <a:cubicBezTo>
                  <a:pt x="946" y="1070"/>
                  <a:pt x="946" y="1070"/>
                  <a:pt x="946" y="1070"/>
                </a:cubicBezTo>
                <a:cubicBezTo>
                  <a:pt x="935" y="1079"/>
                  <a:pt x="935" y="1079"/>
                  <a:pt x="935" y="1079"/>
                </a:cubicBezTo>
                <a:cubicBezTo>
                  <a:pt x="934" y="1080"/>
                  <a:pt x="934" y="1080"/>
                  <a:pt x="934" y="1080"/>
                </a:cubicBezTo>
                <a:cubicBezTo>
                  <a:pt x="913" y="1095"/>
                  <a:pt x="913" y="1095"/>
                  <a:pt x="913" y="1095"/>
                </a:cubicBezTo>
                <a:cubicBezTo>
                  <a:pt x="912" y="1094"/>
                  <a:pt x="912" y="1094"/>
                  <a:pt x="912" y="1094"/>
                </a:cubicBezTo>
                <a:cubicBezTo>
                  <a:pt x="901" y="1103"/>
                  <a:pt x="901" y="1103"/>
                  <a:pt x="901" y="1103"/>
                </a:cubicBezTo>
                <a:cubicBezTo>
                  <a:pt x="888" y="1118"/>
                  <a:pt x="888" y="1118"/>
                  <a:pt x="888" y="1118"/>
                </a:cubicBezTo>
                <a:cubicBezTo>
                  <a:pt x="888" y="1118"/>
                  <a:pt x="888" y="1118"/>
                  <a:pt x="888" y="1118"/>
                </a:cubicBezTo>
                <a:cubicBezTo>
                  <a:pt x="891" y="1123"/>
                  <a:pt x="891" y="1123"/>
                  <a:pt x="891" y="1123"/>
                </a:cubicBezTo>
                <a:cubicBezTo>
                  <a:pt x="891" y="1123"/>
                  <a:pt x="891" y="1124"/>
                  <a:pt x="891" y="1124"/>
                </a:cubicBezTo>
                <a:cubicBezTo>
                  <a:pt x="891" y="1124"/>
                  <a:pt x="891" y="1124"/>
                  <a:pt x="891" y="1124"/>
                </a:cubicBezTo>
                <a:cubicBezTo>
                  <a:pt x="891" y="1124"/>
                  <a:pt x="891" y="1124"/>
                  <a:pt x="892" y="1124"/>
                </a:cubicBezTo>
                <a:cubicBezTo>
                  <a:pt x="892" y="1123"/>
                  <a:pt x="892" y="1123"/>
                  <a:pt x="892" y="1123"/>
                </a:cubicBezTo>
                <a:cubicBezTo>
                  <a:pt x="898" y="1132"/>
                  <a:pt x="898" y="1132"/>
                  <a:pt x="898" y="1132"/>
                </a:cubicBezTo>
                <a:cubicBezTo>
                  <a:pt x="900" y="1132"/>
                  <a:pt x="900" y="1132"/>
                  <a:pt x="900" y="1132"/>
                </a:cubicBezTo>
                <a:cubicBezTo>
                  <a:pt x="932" y="1147"/>
                  <a:pt x="932" y="1147"/>
                  <a:pt x="932" y="1147"/>
                </a:cubicBezTo>
                <a:cubicBezTo>
                  <a:pt x="932" y="1147"/>
                  <a:pt x="932" y="1147"/>
                  <a:pt x="932" y="1147"/>
                </a:cubicBezTo>
                <a:cubicBezTo>
                  <a:pt x="937" y="1156"/>
                  <a:pt x="937" y="1156"/>
                  <a:pt x="937" y="1156"/>
                </a:cubicBezTo>
                <a:cubicBezTo>
                  <a:pt x="949" y="1171"/>
                  <a:pt x="949" y="1171"/>
                  <a:pt x="949" y="1171"/>
                </a:cubicBezTo>
                <a:cubicBezTo>
                  <a:pt x="959" y="1171"/>
                  <a:pt x="959" y="1171"/>
                  <a:pt x="959" y="1171"/>
                </a:cubicBezTo>
                <a:cubicBezTo>
                  <a:pt x="959" y="1171"/>
                  <a:pt x="994" y="1171"/>
                  <a:pt x="994" y="1171"/>
                </a:cubicBezTo>
                <a:cubicBezTo>
                  <a:pt x="994" y="1171"/>
                  <a:pt x="994" y="1171"/>
                  <a:pt x="994" y="1171"/>
                </a:cubicBezTo>
                <a:cubicBezTo>
                  <a:pt x="995" y="1171"/>
                  <a:pt x="995" y="1171"/>
                  <a:pt x="995" y="1171"/>
                </a:cubicBezTo>
                <a:cubicBezTo>
                  <a:pt x="1027" y="1189"/>
                  <a:pt x="1027" y="1189"/>
                  <a:pt x="1027" y="1189"/>
                </a:cubicBezTo>
                <a:cubicBezTo>
                  <a:pt x="1037" y="1194"/>
                  <a:pt x="1037" y="1194"/>
                  <a:pt x="1037" y="1194"/>
                </a:cubicBezTo>
                <a:cubicBezTo>
                  <a:pt x="1038" y="1195"/>
                  <a:pt x="1038" y="1195"/>
                  <a:pt x="1038" y="1195"/>
                </a:cubicBezTo>
                <a:cubicBezTo>
                  <a:pt x="1066" y="1209"/>
                  <a:pt x="1066" y="1209"/>
                  <a:pt x="1066" y="1209"/>
                </a:cubicBezTo>
                <a:cubicBezTo>
                  <a:pt x="1090" y="1201"/>
                  <a:pt x="1090" y="1201"/>
                  <a:pt x="1090" y="1201"/>
                </a:cubicBezTo>
                <a:cubicBezTo>
                  <a:pt x="1112" y="1176"/>
                  <a:pt x="1112" y="1176"/>
                  <a:pt x="1112" y="1176"/>
                </a:cubicBezTo>
                <a:cubicBezTo>
                  <a:pt x="1134" y="1158"/>
                  <a:pt x="1134" y="1158"/>
                  <a:pt x="1134" y="1158"/>
                </a:cubicBezTo>
                <a:cubicBezTo>
                  <a:pt x="1135" y="1156"/>
                  <a:pt x="1135" y="1156"/>
                  <a:pt x="1135" y="1156"/>
                </a:cubicBezTo>
                <a:cubicBezTo>
                  <a:pt x="1155" y="1137"/>
                  <a:pt x="1155" y="1137"/>
                  <a:pt x="1155" y="1137"/>
                </a:cubicBezTo>
                <a:cubicBezTo>
                  <a:pt x="1160" y="1126"/>
                  <a:pt x="1160" y="1126"/>
                  <a:pt x="1160" y="1126"/>
                </a:cubicBezTo>
                <a:cubicBezTo>
                  <a:pt x="1160" y="1126"/>
                  <a:pt x="1160" y="1126"/>
                  <a:pt x="1160" y="1126"/>
                </a:cubicBezTo>
                <a:cubicBezTo>
                  <a:pt x="1184" y="1108"/>
                  <a:pt x="1184" y="1108"/>
                  <a:pt x="1184" y="1108"/>
                </a:cubicBezTo>
                <a:cubicBezTo>
                  <a:pt x="1184" y="1108"/>
                  <a:pt x="1185" y="1108"/>
                  <a:pt x="1185" y="1108"/>
                </a:cubicBezTo>
                <a:cubicBezTo>
                  <a:pt x="1185" y="1108"/>
                  <a:pt x="1185" y="1108"/>
                  <a:pt x="1185" y="1109"/>
                </a:cubicBezTo>
                <a:cubicBezTo>
                  <a:pt x="1186" y="1119"/>
                  <a:pt x="1186" y="1119"/>
                  <a:pt x="1186" y="1119"/>
                </a:cubicBezTo>
                <a:cubicBezTo>
                  <a:pt x="1188" y="1125"/>
                  <a:pt x="1188" y="1125"/>
                  <a:pt x="1188" y="1125"/>
                </a:cubicBezTo>
                <a:cubicBezTo>
                  <a:pt x="1188" y="1126"/>
                  <a:pt x="1188" y="1126"/>
                  <a:pt x="1188" y="1126"/>
                </a:cubicBezTo>
                <a:cubicBezTo>
                  <a:pt x="1172" y="1140"/>
                  <a:pt x="1172" y="1140"/>
                  <a:pt x="1172" y="1140"/>
                </a:cubicBezTo>
                <a:cubicBezTo>
                  <a:pt x="1163" y="1152"/>
                  <a:pt x="1163" y="1152"/>
                  <a:pt x="1163" y="1152"/>
                </a:cubicBezTo>
                <a:cubicBezTo>
                  <a:pt x="1158" y="1159"/>
                  <a:pt x="1158" y="1159"/>
                  <a:pt x="1158" y="1159"/>
                </a:cubicBezTo>
                <a:cubicBezTo>
                  <a:pt x="1155" y="1168"/>
                  <a:pt x="1155" y="1168"/>
                  <a:pt x="1155" y="1168"/>
                </a:cubicBezTo>
                <a:cubicBezTo>
                  <a:pt x="1177" y="1178"/>
                  <a:pt x="1177" y="1178"/>
                  <a:pt x="1177" y="1178"/>
                </a:cubicBezTo>
                <a:cubicBezTo>
                  <a:pt x="1178" y="1178"/>
                  <a:pt x="1178" y="1179"/>
                  <a:pt x="1178" y="1179"/>
                </a:cubicBezTo>
                <a:cubicBezTo>
                  <a:pt x="1178" y="1179"/>
                  <a:pt x="1177" y="1179"/>
                  <a:pt x="1177" y="1179"/>
                </a:cubicBezTo>
                <a:cubicBezTo>
                  <a:pt x="1169" y="1181"/>
                  <a:pt x="1169" y="1181"/>
                  <a:pt x="1169" y="1181"/>
                </a:cubicBezTo>
                <a:cubicBezTo>
                  <a:pt x="1150" y="1184"/>
                  <a:pt x="1150" y="1184"/>
                  <a:pt x="1150" y="1184"/>
                </a:cubicBezTo>
                <a:cubicBezTo>
                  <a:pt x="1132" y="1186"/>
                  <a:pt x="1132" y="1186"/>
                  <a:pt x="1132" y="1186"/>
                </a:cubicBezTo>
                <a:cubicBezTo>
                  <a:pt x="1104" y="1211"/>
                  <a:pt x="1104" y="1211"/>
                  <a:pt x="1104" y="1211"/>
                </a:cubicBezTo>
                <a:cubicBezTo>
                  <a:pt x="1089" y="1222"/>
                  <a:pt x="1089" y="1222"/>
                  <a:pt x="1089" y="1222"/>
                </a:cubicBezTo>
                <a:cubicBezTo>
                  <a:pt x="1081" y="1227"/>
                  <a:pt x="1081" y="1227"/>
                  <a:pt x="1081" y="1227"/>
                </a:cubicBezTo>
                <a:cubicBezTo>
                  <a:pt x="1081" y="1227"/>
                  <a:pt x="1081" y="1227"/>
                  <a:pt x="1081" y="1227"/>
                </a:cubicBezTo>
                <a:cubicBezTo>
                  <a:pt x="1055" y="1228"/>
                  <a:pt x="1055" y="1228"/>
                  <a:pt x="1055" y="1228"/>
                </a:cubicBezTo>
                <a:cubicBezTo>
                  <a:pt x="1052" y="1229"/>
                  <a:pt x="1052" y="1229"/>
                  <a:pt x="1052" y="1229"/>
                </a:cubicBezTo>
                <a:cubicBezTo>
                  <a:pt x="1056" y="1254"/>
                  <a:pt x="1056" y="1254"/>
                  <a:pt x="1056" y="1254"/>
                </a:cubicBezTo>
                <a:cubicBezTo>
                  <a:pt x="1072" y="1260"/>
                  <a:pt x="1072" y="1260"/>
                  <a:pt x="1072" y="1260"/>
                </a:cubicBezTo>
                <a:cubicBezTo>
                  <a:pt x="1079" y="1262"/>
                  <a:pt x="1079" y="1262"/>
                  <a:pt x="1079" y="1262"/>
                </a:cubicBezTo>
                <a:cubicBezTo>
                  <a:pt x="1101" y="1245"/>
                  <a:pt x="1101" y="1245"/>
                  <a:pt x="1101" y="1245"/>
                </a:cubicBezTo>
                <a:cubicBezTo>
                  <a:pt x="1105" y="1242"/>
                  <a:pt x="1105" y="1242"/>
                  <a:pt x="1105" y="1242"/>
                </a:cubicBezTo>
                <a:cubicBezTo>
                  <a:pt x="1121" y="1234"/>
                  <a:pt x="1121" y="1234"/>
                  <a:pt x="1121" y="1234"/>
                </a:cubicBezTo>
                <a:cubicBezTo>
                  <a:pt x="1121" y="1234"/>
                  <a:pt x="1121" y="1234"/>
                  <a:pt x="1121" y="1234"/>
                </a:cubicBezTo>
                <a:cubicBezTo>
                  <a:pt x="1127" y="1235"/>
                  <a:pt x="1127" y="1235"/>
                  <a:pt x="1127" y="1235"/>
                </a:cubicBezTo>
                <a:cubicBezTo>
                  <a:pt x="1164" y="1241"/>
                  <a:pt x="1164" y="1241"/>
                  <a:pt x="1164" y="1241"/>
                </a:cubicBezTo>
                <a:cubicBezTo>
                  <a:pt x="1173" y="1228"/>
                  <a:pt x="1173" y="1228"/>
                  <a:pt x="1173" y="1228"/>
                </a:cubicBezTo>
                <a:cubicBezTo>
                  <a:pt x="1190" y="1212"/>
                  <a:pt x="1190" y="1212"/>
                  <a:pt x="1190" y="1212"/>
                </a:cubicBezTo>
                <a:cubicBezTo>
                  <a:pt x="1190" y="1212"/>
                  <a:pt x="1190" y="1212"/>
                  <a:pt x="1190" y="1212"/>
                </a:cubicBezTo>
                <a:cubicBezTo>
                  <a:pt x="1208" y="1206"/>
                  <a:pt x="1208" y="1206"/>
                  <a:pt x="1208" y="1206"/>
                </a:cubicBezTo>
                <a:cubicBezTo>
                  <a:pt x="1208" y="1206"/>
                  <a:pt x="1208" y="1206"/>
                  <a:pt x="1208" y="1206"/>
                </a:cubicBezTo>
                <a:cubicBezTo>
                  <a:pt x="1211" y="1209"/>
                  <a:pt x="1211" y="1209"/>
                  <a:pt x="1211" y="1209"/>
                </a:cubicBezTo>
                <a:cubicBezTo>
                  <a:pt x="1236" y="1228"/>
                  <a:pt x="1236" y="1228"/>
                  <a:pt x="1236" y="1228"/>
                </a:cubicBezTo>
                <a:cubicBezTo>
                  <a:pt x="1241" y="1233"/>
                  <a:pt x="1241" y="1233"/>
                  <a:pt x="1241" y="1233"/>
                </a:cubicBezTo>
                <a:cubicBezTo>
                  <a:pt x="1256" y="1228"/>
                  <a:pt x="1256" y="1228"/>
                  <a:pt x="1256" y="1228"/>
                </a:cubicBezTo>
                <a:cubicBezTo>
                  <a:pt x="1266" y="1226"/>
                  <a:pt x="1266" y="1226"/>
                  <a:pt x="1266" y="1226"/>
                </a:cubicBezTo>
                <a:cubicBezTo>
                  <a:pt x="1288" y="1218"/>
                  <a:pt x="1288" y="1218"/>
                  <a:pt x="1288" y="1218"/>
                </a:cubicBezTo>
                <a:cubicBezTo>
                  <a:pt x="1284" y="1214"/>
                  <a:pt x="1284" y="1214"/>
                  <a:pt x="1284" y="1214"/>
                </a:cubicBezTo>
                <a:cubicBezTo>
                  <a:pt x="1282" y="1213"/>
                  <a:pt x="1282" y="1213"/>
                  <a:pt x="1282" y="1213"/>
                </a:cubicBezTo>
                <a:cubicBezTo>
                  <a:pt x="1279" y="1210"/>
                  <a:pt x="1279" y="1210"/>
                  <a:pt x="1279" y="1210"/>
                </a:cubicBezTo>
                <a:cubicBezTo>
                  <a:pt x="1272" y="1203"/>
                  <a:pt x="1272" y="1203"/>
                  <a:pt x="1272" y="1203"/>
                </a:cubicBezTo>
                <a:cubicBezTo>
                  <a:pt x="1272" y="1203"/>
                  <a:pt x="1272" y="1203"/>
                  <a:pt x="1272" y="1203"/>
                </a:cubicBezTo>
                <a:cubicBezTo>
                  <a:pt x="1267" y="1184"/>
                  <a:pt x="1267" y="1184"/>
                  <a:pt x="1267" y="1184"/>
                </a:cubicBezTo>
                <a:cubicBezTo>
                  <a:pt x="1266" y="1174"/>
                  <a:pt x="1266" y="1174"/>
                  <a:pt x="1266" y="1174"/>
                </a:cubicBezTo>
                <a:cubicBezTo>
                  <a:pt x="1263" y="1127"/>
                  <a:pt x="1263" y="1127"/>
                  <a:pt x="1263" y="1127"/>
                </a:cubicBezTo>
                <a:cubicBezTo>
                  <a:pt x="1232" y="1090"/>
                  <a:pt x="1232" y="1090"/>
                  <a:pt x="1232" y="1090"/>
                </a:cubicBezTo>
                <a:cubicBezTo>
                  <a:pt x="1232" y="1090"/>
                  <a:pt x="1232" y="1090"/>
                  <a:pt x="1232" y="1090"/>
                </a:cubicBezTo>
                <a:cubicBezTo>
                  <a:pt x="1233" y="1082"/>
                  <a:pt x="1233" y="1082"/>
                  <a:pt x="1233" y="1082"/>
                </a:cubicBezTo>
                <a:cubicBezTo>
                  <a:pt x="1236" y="1073"/>
                  <a:pt x="1236" y="1073"/>
                  <a:pt x="1236" y="1073"/>
                </a:cubicBezTo>
                <a:cubicBezTo>
                  <a:pt x="1236" y="1073"/>
                  <a:pt x="1236" y="1073"/>
                  <a:pt x="1236" y="1073"/>
                </a:cubicBezTo>
                <a:cubicBezTo>
                  <a:pt x="1277" y="1051"/>
                  <a:pt x="1277" y="1051"/>
                  <a:pt x="1277" y="1051"/>
                </a:cubicBezTo>
                <a:cubicBezTo>
                  <a:pt x="1283" y="1023"/>
                  <a:pt x="1283" y="1023"/>
                  <a:pt x="1283" y="1023"/>
                </a:cubicBezTo>
                <a:cubicBezTo>
                  <a:pt x="1267" y="1008"/>
                  <a:pt x="1267" y="1008"/>
                  <a:pt x="1267" y="1008"/>
                </a:cubicBezTo>
                <a:cubicBezTo>
                  <a:pt x="1263" y="1005"/>
                  <a:pt x="1263" y="1005"/>
                  <a:pt x="1263" y="1005"/>
                </a:cubicBezTo>
                <a:cubicBezTo>
                  <a:pt x="1261" y="1003"/>
                  <a:pt x="1261" y="1003"/>
                  <a:pt x="1261" y="1003"/>
                </a:cubicBezTo>
                <a:cubicBezTo>
                  <a:pt x="1260" y="1003"/>
                  <a:pt x="1260" y="1002"/>
                  <a:pt x="1260" y="1002"/>
                </a:cubicBezTo>
                <a:cubicBezTo>
                  <a:pt x="1262" y="987"/>
                  <a:pt x="1262" y="987"/>
                  <a:pt x="1262" y="987"/>
                </a:cubicBezTo>
                <a:cubicBezTo>
                  <a:pt x="1263" y="984"/>
                  <a:pt x="1263" y="984"/>
                  <a:pt x="1263" y="984"/>
                </a:cubicBezTo>
                <a:cubicBezTo>
                  <a:pt x="1263" y="979"/>
                  <a:pt x="1263" y="979"/>
                  <a:pt x="1263" y="979"/>
                </a:cubicBezTo>
                <a:cubicBezTo>
                  <a:pt x="1263" y="979"/>
                  <a:pt x="1264" y="979"/>
                  <a:pt x="1264" y="979"/>
                </a:cubicBezTo>
                <a:cubicBezTo>
                  <a:pt x="1264" y="978"/>
                  <a:pt x="1264" y="979"/>
                  <a:pt x="1264" y="979"/>
                </a:cubicBezTo>
                <a:cubicBezTo>
                  <a:pt x="1279" y="988"/>
                  <a:pt x="1279" y="988"/>
                  <a:pt x="1279" y="988"/>
                </a:cubicBezTo>
                <a:cubicBezTo>
                  <a:pt x="1282" y="990"/>
                  <a:pt x="1282" y="990"/>
                  <a:pt x="1282" y="990"/>
                </a:cubicBezTo>
                <a:cubicBezTo>
                  <a:pt x="1295" y="998"/>
                  <a:pt x="1295" y="998"/>
                  <a:pt x="1295" y="998"/>
                </a:cubicBezTo>
                <a:cubicBezTo>
                  <a:pt x="1302" y="994"/>
                  <a:pt x="1302" y="994"/>
                  <a:pt x="1302" y="994"/>
                </a:cubicBezTo>
                <a:cubicBezTo>
                  <a:pt x="1305" y="992"/>
                  <a:pt x="1305" y="992"/>
                  <a:pt x="1305" y="992"/>
                </a:cubicBezTo>
                <a:cubicBezTo>
                  <a:pt x="1308" y="991"/>
                  <a:pt x="1308" y="991"/>
                  <a:pt x="1308" y="991"/>
                </a:cubicBezTo>
                <a:cubicBezTo>
                  <a:pt x="1340" y="973"/>
                  <a:pt x="1340" y="973"/>
                  <a:pt x="1340" y="973"/>
                </a:cubicBezTo>
                <a:cubicBezTo>
                  <a:pt x="1342" y="958"/>
                  <a:pt x="1342" y="958"/>
                  <a:pt x="1342" y="958"/>
                </a:cubicBezTo>
                <a:cubicBezTo>
                  <a:pt x="1343" y="943"/>
                  <a:pt x="1343" y="943"/>
                  <a:pt x="1343" y="943"/>
                </a:cubicBezTo>
                <a:cubicBezTo>
                  <a:pt x="1344" y="943"/>
                  <a:pt x="1344" y="943"/>
                  <a:pt x="1344" y="943"/>
                </a:cubicBezTo>
                <a:cubicBezTo>
                  <a:pt x="1350" y="940"/>
                  <a:pt x="1350" y="940"/>
                  <a:pt x="1350" y="940"/>
                </a:cubicBezTo>
                <a:cubicBezTo>
                  <a:pt x="1365" y="935"/>
                  <a:pt x="1365" y="935"/>
                  <a:pt x="1365" y="935"/>
                </a:cubicBezTo>
                <a:cubicBezTo>
                  <a:pt x="1381" y="929"/>
                  <a:pt x="1381" y="929"/>
                  <a:pt x="1381" y="929"/>
                </a:cubicBezTo>
                <a:cubicBezTo>
                  <a:pt x="1425" y="898"/>
                  <a:pt x="1425" y="898"/>
                  <a:pt x="1425" y="898"/>
                </a:cubicBezTo>
                <a:cubicBezTo>
                  <a:pt x="1425" y="898"/>
                  <a:pt x="1426" y="898"/>
                  <a:pt x="1426" y="898"/>
                </a:cubicBezTo>
                <a:cubicBezTo>
                  <a:pt x="1433" y="906"/>
                  <a:pt x="1433" y="906"/>
                  <a:pt x="1433" y="906"/>
                </a:cubicBezTo>
                <a:cubicBezTo>
                  <a:pt x="1434" y="906"/>
                  <a:pt x="1434" y="907"/>
                  <a:pt x="1433" y="907"/>
                </a:cubicBezTo>
                <a:cubicBezTo>
                  <a:pt x="1432" y="909"/>
                  <a:pt x="1432" y="909"/>
                  <a:pt x="1432" y="909"/>
                </a:cubicBezTo>
                <a:cubicBezTo>
                  <a:pt x="1417" y="927"/>
                  <a:pt x="1417" y="927"/>
                  <a:pt x="1417" y="927"/>
                </a:cubicBezTo>
                <a:cubicBezTo>
                  <a:pt x="1383" y="955"/>
                  <a:pt x="1383" y="955"/>
                  <a:pt x="1383" y="955"/>
                </a:cubicBezTo>
                <a:cubicBezTo>
                  <a:pt x="1370" y="981"/>
                  <a:pt x="1370" y="981"/>
                  <a:pt x="1370" y="981"/>
                </a:cubicBezTo>
                <a:cubicBezTo>
                  <a:pt x="1370" y="981"/>
                  <a:pt x="1370" y="981"/>
                  <a:pt x="1370" y="981"/>
                </a:cubicBezTo>
                <a:cubicBezTo>
                  <a:pt x="1366" y="982"/>
                  <a:pt x="1366" y="982"/>
                  <a:pt x="1366" y="982"/>
                </a:cubicBezTo>
                <a:cubicBezTo>
                  <a:pt x="1339" y="992"/>
                  <a:pt x="1339" y="992"/>
                  <a:pt x="1339" y="992"/>
                </a:cubicBezTo>
                <a:cubicBezTo>
                  <a:pt x="1318" y="1023"/>
                  <a:pt x="1318" y="1023"/>
                  <a:pt x="1318" y="1023"/>
                </a:cubicBezTo>
                <a:cubicBezTo>
                  <a:pt x="1308" y="1056"/>
                  <a:pt x="1308" y="1056"/>
                  <a:pt x="1308" y="1056"/>
                </a:cubicBezTo>
                <a:cubicBezTo>
                  <a:pt x="1308" y="1056"/>
                  <a:pt x="1308" y="1057"/>
                  <a:pt x="1308" y="1057"/>
                </a:cubicBezTo>
                <a:cubicBezTo>
                  <a:pt x="1296" y="1065"/>
                  <a:pt x="1296" y="1065"/>
                  <a:pt x="1296" y="1065"/>
                </a:cubicBezTo>
                <a:cubicBezTo>
                  <a:pt x="1266" y="1088"/>
                  <a:pt x="1266" y="1088"/>
                  <a:pt x="1266" y="1088"/>
                </a:cubicBezTo>
                <a:cubicBezTo>
                  <a:pt x="1268" y="1091"/>
                  <a:pt x="1268" y="1091"/>
                  <a:pt x="1268" y="1091"/>
                </a:cubicBezTo>
                <a:cubicBezTo>
                  <a:pt x="1296" y="1121"/>
                  <a:pt x="1296" y="1121"/>
                  <a:pt x="1296" y="1121"/>
                </a:cubicBezTo>
                <a:cubicBezTo>
                  <a:pt x="1297" y="1121"/>
                  <a:pt x="1297" y="1122"/>
                  <a:pt x="1297" y="1122"/>
                </a:cubicBezTo>
                <a:cubicBezTo>
                  <a:pt x="1291" y="1182"/>
                  <a:pt x="1291" y="1182"/>
                  <a:pt x="1291" y="1182"/>
                </a:cubicBezTo>
                <a:cubicBezTo>
                  <a:pt x="1300" y="1187"/>
                  <a:pt x="1300" y="1187"/>
                  <a:pt x="1300" y="1187"/>
                </a:cubicBezTo>
                <a:cubicBezTo>
                  <a:pt x="1302" y="1188"/>
                  <a:pt x="1302" y="1188"/>
                  <a:pt x="1302" y="1188"/>
                </a:cubicBezTo>
                <a:cubicBezTo>
                  <a:pt x="1317" y="1197"/>
                  <a:pt x="1317" y="1197"/>
                  <a:pt x="1317" y="1197"/>
                </a:cubicBezTo>
                <a:cubicBezTo>
                  <a:pt x="1360" y="1187"/>
                  <a:pt x="1360" y="1187"/>
                  <a:pt x="1360" y="1187"/>
                </a:cubicBezTo>
                <a:cubicBezTo>
                  <a:pt x="1405" y="1187"/>
                  <a:pt x="1405" y="1187"/>
                  <a:pt x="1405" y="1187"/>
                </a:cubicBezTo>
                <a:cubicBezTo>
                  <a:pt x="1421" y="1167"/>
                  <a:pt x="1421" y="1167"/>
                  <a:pt x="1421" y="1167"/>
                </a:cubicBezTo>
                <a:cubicBezTo>
                  <a:pt x="1421" y="1167"/>
                  <a:pt x="1422" y="1167"/>
                  <a:pt x="1422" y="1167"/>
                </a:cubicBezTo>
                <a:cubicBezTo>
                  <a:pt x="1442" y="1169"/>
                  <a:pt x="1442" y="1169"/>
                  <a:pt x="1442" y="1169"/>
                </a:cubicBezTo>
                <a:cubicBezTo>
                  <a:pt x="1443" y="1169"/>
                  <a:pt x="1443" y="1169"/>
                  <a:pt x="1443" y="1169"/>
                </a:cubicBezTo>
                <a:cubicBezTo>
                  <a:pt x="1443" y="1169"/>
                  <a:pt x="1443" y="1169"/>
                  <a:pt x="1443" y="1170"/>
                </a:cubicBezTo>
                <a:cubicBezTo>
                  <a:pt x="1452" y="1183"/>
                  <a:pt x="1452" y="1183"/>
                  <a:pt x="1452" y="1183"/>
                </a:cubicBezTo>
                <a:cubicBezTo>
                  <a:pt x="1454" y="1186"/>
                  <a:pt x="1454" y="1186"/>
                  <a:pt x="1454" y="1186"/>
                </a:cubicBezTo>
                <a:cubicBezTo>
                  <a:pt x="1454" y="1187"/>
                  <a:pt x="1454" y="1187"/>
                  <a:pt x="1454" y="1187"/>
                </a:cubicBezTo>
                <a:cubicBezTo>
                  <a:pt x="1454" y="1187"/>
                  <a:pt x="1454" y="1187"/>
                  <a:pt x="1454" y="1187"/>
                </a:cubicBezTo>
                <a:cubicBezTo>
                  <a:pt x="1454" y="1188"/>
                  <a:pt x="1454" y="1188"/>
                  <a:pt x="1454" y="1188"/>
                </a:cubicBezTo>
                <a:cubicBezTo>
                  <a:pt x="1452" y="1188"/>
                  <a:pt x="1452" y="1188"/>
                  <a:pt x="1452" y="1188"/>
                </a:cubicBezTo>
                <a:cubicBezTo>
                  <a:pt x="1429" y="1196"/>
                  <a:pt x="1429" y="1196"/>
                  <a:pt x="1429" y="1196"/>
                </a:cubicBezTo>
                <a:cubicBezTo>
                  <a:pt x="1410" y="1215"/>
                  <a:pt x="1410" y="1215"/>
                  <a:pt x="1410" y="1215"/>
                </a:cubicBezTo>
                <a:cubicBezTo>
                  <a:pt x="1402" y="1222"/>
                  <a:pt x="1402" y="1222"/>
                  <a:pt x="1402" y="1222"/>
                </a:cubicBezTo>
                <a:cubicBezTo>
                  <a:pt x="1402" y="1222"/>
                  <a:pt x="1402" y="1223"/>
                  <a:pt x="1402" y="1222"/>
                </a:cubicBezTo>
                <a:cubicBezTo>
                  <a:pt x="1374" y="1216"/>
                  <a:pt x="1374" y="1216"/>
                  <a:pt x="1374" y="1216"/>
                </a:cubicBezTo>
                <a:cubicBezTo>
                  <a:pt x="1337" y="1225"/>
                  <a:pt x="1337" y="1225"/>
                  <a:pt x="1337" y="1225"/>
                </a:cubicBezTo>
                <a:cubicBezTo>
                  <a:pt x="1336" y="1226"/>
                  <a:pt x="1336" y="1226"/>
                  <a:pt x="1336" y="1226"/>
                </a:cubicBezTo>
                <a:cubicBezTo>
                  <a:pt x="1326" y="1229"/>
                  <a:pt x="1326" y="1229"/>
                  <a:pt x="1326" y="1229"/>
                </a:cubicBezTo>
                <a:cubicBezTo>
                  <a:pt x="1292" y="1241"/>
                  <a:pt x="1292" y="1241"/>
                  <a:pt x="1292" y="1241"/>
                </a:cubicBezTo>
                <a:cubicBezTo>
                  <a:pt x="1275" y="1248"/>
                  <a:pt x="1275" y="1248"/>
                  <a:pt x="1275" y="1248"/>
                </a:cubicBezTo>
                <a:cubicBezTo>
                  <a:pt x="1278" y="1250"/>
                  <a:pt x="1278" y="1250"/>
                  <a:pt x="1278" y="1250"/>
                </a:cubicBezTo>
                <a:cubicBezTo>
                  <a:pt x="1284" y="1256"/>
                  <a:pt x="1284" y="1256"/>
                  <a:pt x="1284" y="1256"/>
                </a:cubicBezTo>
                <a:cubicBezTo>
                  <a:pt x="1308" y="1278"/>
                  <a:pt x="1308" y="1278"/>
                  <a:pt x="1308" y="1278"/>
                </a:cubicBezTo>
                <a:cubicBezTo>
                  <a:pt x="1308" y="1278"/>
                  <a:pt x="1308" y="1278"/>
                  <a:pt x="1308" y="1278"/>
                </a:cubicBezTo>
                <a:cubicBezTo>
                  <a:pt x="1308" y="1280"/>
                  <a:pt x="1308" y="1280"/>
                  <a:pt x="1308" y="1280"/>
                </a:cubicBezTo>
                <a:cubicBezTo>
                  <a:pt x="1318" y="1303"/>
                  <a:pt x="1318" y="1303"/>
                  <a:pt x="1318" y="1303"/>
                </a:cubicBezTo>
                <a:cubicBezTo>
                  <a:pt x="1318" y="1303"/>
                  <a:pt x="1318" y="1303"/>
                  <a:pt x="1318" y="1304"/>
                </a:cubicBezTo>
                <a:cubicBezTo>
                  <a:pt x="1318" y="1304"/>
                  <a:pt x="1318" y="1304"/>
                  <a:pt x="1318" y="1304"/>
                </a:cubicBezTo>
                <a:cubicBezTo>
                  <a:pt x="1289" y="1303"/>
                  <a:pt x="1289" y="1303"/>
                  <a:pt x="1289" y="1303"/>
                </a:cubicBezTo>
                <a:cubicBezTo>
                  <a:pt x="1289" y="1303"/>
                  <a:pt x="1289" y="1303"/>
                  <a:pt x="1289" y="1303"/>
                </a:cubicBezTo>
                <a:cubicBezTo>
                  <a:pt x="1283" y="1296"/>
                  <a:pt x="1283" y="1296"/>
                  <a:pt x="1283" y="1296"/>
                </a:cubicBezTo>
                <a:cubicBezTo>
                  <a:pt x="1269" y="1280"/>
                  <a:pt x="1269" y="1280"/>
                  <a:pt x="1269" y="1280"/>
                </a:cubicBezTo>
                <a:cubicBezTo>
                  <a:pt x="1264" y="1274"/>
                  <a:pt x="1264" y="1274"/>
                  <a:pt x="1264" y="1274"/>
                </a:cubicBezTo>
                <a:cubicBezTo>
                  <a:pt x="1246" y="1266"/>
                  <a:pt x="1246" y="1266"/>
                  <a:pt x="1246" y="1266"/>
                </a:cubicBezTo>
                <a:cubicBezTo>
                  <a:pt x="1240" y="1262"/>
                  <a:pt x="1240" y="1262"/>
                  <a:pt x="1240" y="1262"/>
                </a:cubicBezTo>
                <a:cubicBezTo>
                  <a:pt x="1230" y="1258"/>
                  <a:pt x="1230" y="1258"/>
                  <a:pt x="1230" y="1258"/>
                </a:cubicBezTo>
                <a:cubicBezTo>
                  <a:pt x="1228" y="1258"/>
                  <a:pt x="1228" y="1258"/>
                  <a:pt x="1228" y="1258"/>
                </a:cubicBezTo>
                <a:cubicBezTo>
                  <a:pt x="1228" y="1258"/>
                  <a:pt x="1228" y="1258"/>
                  <a:pt x="1228" y="1257"/>
                </a:cubicBezTo>
                <a:cubicBezTo>
                  <a:pt x="1211" y="1253"/>
                  <a:pt x="1211" y="1253"/>
                  <a:pt x="1211" y="1253"/>
                </a:cubicBezTo>
                <a:cubicBezTo>
                  <a:pt x="1183" y="1279"/>
                  <a:pt x="1183" y="1279"/>
                  <a:pt x="1183" y="1279"/>
                </a:cubicBezTo>
                <a:cubicBezTo>
                  <a:pt x="1183" y="1279"/>
                  <a:pt x="1183" y="1279"/>
                  <a:pt x="1183" y="1279"/>
                </a:cubicBezTo>
                <a:cubicBezTo>
                  <a:pt x="1170" y="1279"/>
                  <a:pt x="1170" y="1279"/>
                  <a:pt x="1170" y="1279"/>
                </a:cubicBezTo>
                <a:cubicBezTo>
                  <a:pt x="1112" y="1275"/>
                  <a:pt x="1112" y="1275"/>
                  <a:pt x="1112" y="1275"/>
                </a:cubicBezTo>
                <a:cubicBezTo>
                  <a:pt x="1104" y="1281"/>
                  <a:pt x="1104" y="1281"/>
                  <a:pt x="1104" y="1281"/>
                </a:cubicBezTo>
                <a:cubicBezTo>
                  <a:pt x="1092" y="1290"/>
                  <a:pt x="1092" y="1290"/>
                  <a:pt x="1092" y="1290"/>
                </a:cubicBezTo>
                <a:cubicBezTo>
                  <a:pt x="1100" y="1316"/>
                  <a:pt x="1100" y="1316"/>
                  <a:pt x="1100" y="1316"/>
                </a:cubicBezTo>
                <a:cubicBezTo>
                  <a:pt x="1100" y="1316"/>
                  <a:pt x="1100" y="1316"/>
                  <a:pt x="1100" y="1316"/>
                </a:cubicBezTo>
                <a:cubicBezTo>
                  <a:pt x="1099" y="1321"/>
                  <a:pt x="1099" y="1321"/>
                  <a:pt x="1099" y="1321"/>
                </a:cubicBezTo>
                <a:cubicBezTo>
                  <a:pt x="1098" y="1322"/>
                  <a:pt x="1098" y="1322"/>
                  <a:pt x="1098" y="1322"/>
                </a:cubicBezTo>
                <a:cubicBezTo>
                  <a:pt x="1095" y="1329"/>
                  <a:pt x="1095" y="1329"/>
                  <a:pt x="1095" y="1329"/>
                </a:cubicBezTo>
                <a:cubicBezTo>
                  <a:pt x="1098" y="1343"/>
                  <a:pt x="1098" y="1343"/>
                  <a:pt x="1098" y="1343"/>
                </a:cubicBezTo>
                <a:cubicBezTo>
                  <a:pt x="1102" y="1362"/>
                  <a:pt x="1102" y="1362"/>
                  <a:pt x="1102" y="1362"/>
                </a:cubicBezTo>
                <a:cubicBezTo>
                  <a:pt x="1112" y="1412"/>
                  <a:pt x="1112" y="1412"/>
                  <a:pt x="1112" y="1412"/>
                </a:cubicBezTo>
                <a:cubicBezTo>
                  <a:pt x="1132" y="1430"/>
                  <a:pt x="1132" y="1430"/>
                  <a:pt x="1132" y="1430"/>
                </a:cubicBezTo>
                <a:cubicBezTo>
                  <a:pt x="1161" y="1445"/>
                  <a:pt x="1161" y="1445"/>
                  <a:pt x="1161" y="1445"/>
                </a:cubicBezTo>
                <a:cubicBezTo>
                  <a:pt x="1161" y="1445"/>
                  <a:pt x="1161" y="1446"/>
                  <a:pt x="1161" y="1446"/>
                </a:cubicBezTo>
                <a:cubicBezTo>
                  <a:pt x="1161" y="1452"/>
                  <a:pt x="1161" y="1452"/>
                  <a:pt x="1161" y="1452"/>
                </a:cubicBezTo>
                <a:cubicBezTo>
                  <a:pt x="1160" y="1473"/>
                  <a:pt x="1160" y="1473"/>
                  <a:pt x="1160" y="1473"/>
                </a:cubicBezTo>
                <a:cubicBezTo>
                  <a:pt x="1160" y="1473"/>
                  <a:pt x="1160" y="1473"/>
                  <a:pt x="1160" y="1473"/>
                </a:cubicBezTo>
                <a:cubicBezTo>
                  <a:pt x="1152" y="1491"/>
                  <a:pt x="1152" y="1491"/>
                  <a:pt x="1152" y="1491"/>
                </a:cubicBezTo>
                <a:cubicBezTo>
                  <a:pt x="1152" y="1491"/>
                  <a:pt x="1152" y="1491"/>
                  <a:pt x="1152" y="1491"/>
                </a:cubicBezTo>
                <a:cubicBezTo>
                  <a:pt x="1147" y="1494"/>
                  <a:pt x="1147" y="1494"/>
                  <a:pt x="1147" y="1494"/>
                </a:cubicBezTo>
                <a:cubicBezTo>
                  <a:pt x="1140" y="1497"/>
                  <a:pt x="1140" y="1497"/>
                  <a:pt x="1140" y="1497"/>
                </a:cubicBezTo>
                <a:cubicBezTo>
                  <a:pt x="1115" y="1531"/>
                  <a:pt x="1115" y="1531"/>
                  <a:pt x="1115" y="1531"/>
                </a:cubicBezTo>
                <a:cubicBezTo>
                  <a:pt x="1115" y="1531"/>
                  <a:pt x="1115" y="1531"/>
                  <a:pt x="1114" y="1531"/>
                </a:cubicBezTo>
                <a:cubicBezTo>
                  <a:pt x="1114" y="1531"/>
                  <a:pt x="1114" y="1531"/>
                  <a:pt x="1114" y="1530"/>
                </a:cubicBezTo>
                <a:cubicBezTo>
                  <a:pt x="1111" y="1520"/>
                  <a:pt x="1111" y="1520"/>
                  <a:pt x="1111" y="1520"/>
                </a:cubicBezTo>
                <a:cubicBezTo>
                  <a:pt x="1111" y="1520"/>
                  <a:pt x="1111" y="1520"/>
                  <a:pt x="1111" y="1519"/>
                </a:cubicBezTo>
                <a:cubicBezTo>
                  <a:pt x="1118" y="1503"/>
                  <a:pt x="1118" y="1503"/>
                  <a:pt x="1118" y="1503"/>
                </a:cubicBezTo>
                <a:cubicBezTo>
                  <a:pt x="1128" y="1484"/>
                  <a:pt x="1128" y="1484"/>
                  <a:pt x="1128" y="1484"/>
                </a:cubicBezTo>
                <a:cubicBezTo>
                  <a:pt x="1129" y="1460"/>
                  <a:pt x="1129" y="1460"/>
                  <a:pt x="1129" y="1460"/>
                </a:cubicBezTo>
                <a:cubicBezTo>
                  <a:pt x="1103" y="1439"/>
                  <a:pt x="1103" y="1439"/>
                  <a:pt x="1103" y="1439"/>
                </a:cubicBezTo>
                <a:cubicBezTo>
                  <a:pt x="1103" y="1439"/>
                  <a:pt x="1103" y="1439"/>
                  <a:pt x="1103" y="1439"/>
                </a:cubicBezTo>
                <a:cubicBezTo>
                  <a:pt x="1082" y="1411"/>
                  <a:pt x="1082" y="1411"/>
                  <a:pt x="1082" y="1411"/>
                </a:cubicBezTo>
                <a:cubicBezTo>
                  <a:pt x="1058" y="1423"/>
                  <a:pt x="1058" y="1423"/>
                  <a:pt x="1058" y="1423"/>
                </a:cubicBezTo>
                <a:cubicBezTo>
                  <a:pt x="1034" y="1439"/>
                  <a:pt x="1034" y="1439"/>
                  <a:pt x="1034" y="1439"/>
                </a:cubicBezTo>
                <a:cubicBezTo>
                  <a:pt x="1007" y="1449"/>
                  <a:pt x="1007" y="1449"/>
                  <a:pt x="1007" y="1449"/>
                </a:cubicBezTo>
                <a:cubicBezTo>
                  <a:pt x="994" y="1475"/>
                  <a:pt x="994" y="1475"/>
                  <a:pt x="994" y="1475"/>
                </a:cubicBezTo>
                <a:cubicBezTo>
                  <a:pt x="994" y="1475"/>
                  <a:pt x="994" y="1475"/>
                  <a:pt x="994" y="1475"/>
                </a:cubicBezTo>
                <a:cubicBezTo>
                  <a:pt x="977" y="1481"/>
                  <a:pt x="977" y="1481"/>
                  <a:pt x="977" y="1481"/>
                </a:cubicBezTo>
                <a:cubicBezTo>
                  <a:pt x="976" y="1482"/>
                  <a:pt x="976" y="1481"/>
                  <a:pt x="976" y="1481"/>
                </a:cubicBezTo>
                <a:cubicBezTo>
                  <a:pt x="976" y="1481"/>
                  <a:pt x="976" y="1481"/>
                  <a:pt x="976" y="1481"/>
                </a:cubicBezTo>
                <a:cubicBezTo>
                  <a:pt x="991" y="1439"/>
                  <a:pt x="991" y="1439"/>
                  <a:pt x="991" y="1439"/>
                </a:cubicBezTo>
                <a:cubicBezTo>
                  <a:pt x="991" y="1439"/>
                  <a:pt x="992" y="1439"/>
                  <a:pt x="992" y="1439"/>
                </a:cubicBezTo>
                <a:cubicBezTo>
                  <a:pt x="1010" y="1426"/>
                  <a:pt x="1010" y="1426"/>
                  <a:pt x="1010" y="1426"/>
                </a:cubicBezTo>
                <a:cubicBezTo>
                  <a:pt x="1054" y="1399"/>
                  <a:pt x="1054" y="1399"/>
                  <a:pt x="1054" y="1399"/>
                </a:cubicBezTo>
                <a:cubicBezTo>
                  <a:pt x="1073" y="1382"/>
                  <a:pt x="1073" y="1382"/>
                  <a:pt x="1073" y="1382"/>
                </a:cubicBezTo>
                <a:cubicBezTo>
                  <a:pt x="1071" y="1360"/>
                  <a:pt x="1071" y="1360"/>
                  <a:pt x="1071" y="1360"/>
                </a:cubicBezTo>
                <a:cubicBezTo>
                  <a:pt x="1071" y="1359"/>
                  <a:pt x="1071" y="1359"/>
                  <a:pt x="1071" y="1359"/>
                </a:cubicBezTo>
                <a:cubicBezTo>
                  <a:pt x="1070" y="1350"/>
                  <a:pt x="1070" y="1350"/>
                  <a:pt x="1070" y="1350"/>
                </a:cubicBezTo>
                <a:cubicBezTo>
                  <a:pt x="1068" y="1333"/>
                  <a:pt x="1068" y="1333"/>
                  <a:pt x="1068" y="1333"/>
                </a:cubicBezTo>
                <a:cubicBezTo>
                  <a:pt x="1063" y="1302"/>
                  <a:pt x="1063" y="1302"/>
                  <a:pt x="1063" y="1302"/>
                </a:cubicBezTo>
                <a:cubicBezTo>
                  <a:pt x="1053" y="1301"/>
                  <a:pt x="1053" y="1301"/>
                  <a:pt x="1053" y="1301"/>
                </a:cubicBezTo>
                <a:cubicBezTo>
                  <a:pt x="1046" y="1301"/>
                  <a:pt x="1046" y="1301"/>
                  <a:pt x="1046" y="1301"/>
                </a:cubicBezTo>
                <a:cubicBezTo>
                  <a:pt x="1026" y="1298"/>
                  <a:pt x="1026" y="1298"/>
                  <a:pt x="1026" y="1298"/>
                </a:cubicBezTo>
                <a:cubicBezTo>
                  <a:pt x="1024" y="1298"/>
                  <a:pt x="1024" y="1298"/>
                  <a:pt x="1024" y="1298"/>
                </a:cubicBezTo>
                <a:cubicBezTo>
                  <a:pt x="1024" y="1298"/>
                  <a:pt x="1024" y="1298"/>
                  <a:pt x="1024" y="1298"/>
                </a:cubicBezTo>
                <a:cubicBezTo>
                  <a:pt x="1013" y="1280"/>
                  <a:pt x="1013" y="1280"/>
                  <a:pt x="1013" y="1280"/>
                </a:cubicBezTo>
                <a:cubicBezTo>
                  <a:pt x="1010" y="1275"/>
                  <a:pt x="1010" y="1275"/>
                  <a:pt x="1010" y="1275"/>
                </a:cubicBezTo>
                <a:cubicBezTo>
                  <a:pt x="1010" y="1275"/>
                  <a:pt x="1010" y="1274"/>
                  <a:pt x="1010" y="1274"/>
                </a:cubicBezTo>
                <a:cubicBezTo>
                  <a:pt x="1012" y="1247"/>
                  <a:pt x="1012" y="1247"/>
                  <a:pt x="1012" y="1247"/>
                </a:cubicBezTo>
                <a:cubicBezTo>
                  <a:pt x="992" y="1222"/>
                  <a:pt x="992" y="1222"/>
                  <a:pt x="992" y="1222"/>
                </a:cubicBezTo>
                <a:cubicBezTo>
                  <a:pt x="973" y="1219"/>
                  <a:pt x="973" y="1219"/>
                  <a:pt x="973" y="1219"/>
                </a:cubicBezTo>
                <a:cubicBezTo>
                  <a:pt x="963" y="1217"/>
                  <a:pt x="963" y="1217"/>
                  <a:pt x="963" y="1217"/>
                </a:cubicBezTo>
                <a:cubicBezTo>
                  <a:pt x="954" y="1216"/>
                  <a:pt x="954" y="1216"/>
                  <a:pt x="954" y="1216"/>
                </a:cubicBezTo>
                <a:cubicBezTo>
                  <a:pt x="941" y="1214"/>
                  <a:pt x="941" y="1214"/>
                  <a:pt x="941" y="1214"/>
                </a:cubicBezTo>
                <a:cubicBezTo>
                  <a:pt x="940" y="1214"/>
                  <a:pt x="940" y="1214"/>
                  <a:pt x="940" y="1214"/>
                </a:cubicBezTo>
                <a:cubicBezTo>
                  <a:pt x="916" y="1191"/>
                  <a:pt x="916" y="1191"/>
                  <a:pt x="916" y="1191"/>
                </a:cubicBezTo>
                <a:cubicBezTo>
                  <a:pt x="906" y="1181"/>
                  <a:pt x="906" y="1181"/>
                  <a:pt x="906" y="1181"/>
                </a:cubicBezTo>
                <a:cubicBezTo>
                  <a:pt x="906" y="1181"/>
                  <a:pt x="906" y="1181"/>
                  <a:pt x="906" y="1181"/>
                </a:cubicBezTo>
                <a:cubicBezTo>
                  <a:pt x="901" y="1192"/>
                  <a:pt x="901" y="1192"/>
                  <a:pt x="901" y="1192"/>
                </a:cubicBezTo>
                <a:cubicBezTo>
                  <a:pt x="875" y="1249"/>
                  <a:pt x="875" y="1249"/>
                  <a:pt x="875" y="1249"/>
                </a:cubicBezTo>
                <a:cubicBezTo>
                  <a:pt x="869" y="1261"/>
                  <a:pt x="869" y="1261"/>
                  <a:pt x="869" y="1261"/>
                </a:cubicBezTo>
                <a:cubicBezTo>
                  <a:pt x="869" y="1261"/>
                  <a:pt x="869" y="1261"/>
                  <a:pt x="869" y="1261"/>
                </a:cubicBezTo>
                <a:cubicBezTo>
                  <a:pt x="869" y="1261"/>
                  <a:pt x="869" y="1261"/>
                  <a:pt x="868" y="1261"/>
                </a:cubicBezTo>
                <a:cubicBezTo>
                  <a:pt x="861" y="1256"/>
                  <a:pt x="861" y="1256"/>
                  <a:pt x="861" y="1256"/>
                </a:cubicBezTo>
                <a:cubicBezTo>
                  <a:pt x="847" y="1244"/>
                  <a:pt x="847" y="1244"/>
                  <a:pt x="847" y="1244"/>
                </a:cubicBezTo>
                <a:cubicBezTo>
                  <a:pt x="824" y="1262"/>
                  <a:pt x="824" y="1262"/>
                  <a:pt x="824" y="1262"/>
                </a:cubicBezTo>
                <a:cubicBezTo>
                  <a:pt x="824" y="1262"/>
                  <a:pt x="824" y="1263"/>
                  <a:pt x="824" y="1263"/>
                </a:cubicBezTo>
                <a:cubicBezTo>
                  <a:pt x="823" y="1263"/>
                  <a:pt x="823" y="1263"/>
                  <a:pt x="823" y="1263"/>
                </a:cubicBezTo>
                <a:cubicBezTo>
                  <a:pt x="791" y="1279"/>
                  <a:pt x="791" y="1279"/>
                  <a:pt x="791" y="1279"/>
                </a:cubicBezTo>
                <a:cubicBezTo>
                  <a:pt x="791" y="1280"/>
                  <a:pt x="791" y="1280"/>
                  <a:pt x="791" y="1280"/>
                </a:cubicBezTo>
                <a:cubicBezTo>
                  <a:pt x="786" y="1300"/>
                  <a:pt x="786" y="1300"/>
                  <a:pt x="786" y="1300"/>
                </a:cubicBezTo>
                <a:cubicBezTo>
                  <a:pt x="786" y="1300"/>
                  <a:pt x="786" y="1300"/>
                  <a:pt x="786" y="1300"/>
                </a:cubicBezTo>
                <a:cubicBezTo>
                  <a:pt x="772" y="1320"/>
                  <a:pt x="772" y="1320"/>
                  <a:pt x="772" y="1320"/>
                </a:cubicBezTo>
                <a:cubicBezTo>
                  <a:pt x="767" y="1327"/>
                  <a:pt x="767" y="1327"/>
                  <a:pt x="767" y="1327"/>
                </a:cubicBezTo>
                <a:cubicBezTo>
                  <a:pt x="767" y="1327"/>
                  <a:pt x="767" y="1327"/>
                  <a:pt x="766" y="1327"/>
                </a:cubicBezTo>
                <a:cubicBezTo>
                  <a:pt x="749" y="1316"/>
                  <a:pt x="749" y="1316"/>
                  <a:pt x="749" y="1316"/>
                </a:cubicBezTo>
                <a:cubicBezTo>
                  <a:pt x="748" y="1315"/>
                  <a:pt x="748" y="1315"/>
                  <a:pt x="748" y="1315"/>
                </a:cubicBezTo>
                <a:cubicBezTo>
                  <a:pt x="747" y="1315"/>
                  <a:pt x="747" y="1314"/>
                  <a:pt x="747" y="1314"/>
                </a:cubicBezTo>
                <a:cubicBezTo>
                  <a:pt x="765" y="1280"/>
                  <a:pt x="765" y="1280"/>
                  <a:pt x="765" y="1280"/>
                </a:cubicBezTo>
                <a:cubicBezTo>
                  <a:pt x="768" y="1274"/>
                  <a:pt x="768" y="1274"/>
                  <a:pt x="768" y="1274"/>
                </a:cubicBezTo>
                <a:cubicBezTo>
                  <a:pt x="740" y="1271"/>
                  <a:pt x="740" y="1271"/>
                  <a:pt x="740" y="1271"/>
                </a:cubicBezTo>
                <a:cubicBezTo>
                  <a:pt x="733" y="1280"/>
                  <a:pt x="733" y="1280"/>
                  <a:pt x="733" y="1280"/>
                </a:cubicBezTo>
                <a:cubicBezTo>
                  <a:pt x="721" y="1295"/>
                  <a:pt x="721" y="1295"/>
                  <a:pt x="721" y="1295"/>
                </a:cubicBezTo>
                <a:cubicBezTo>
                  <a:pt x="721" y="1296"/>
                  <a:pt x="720" y="1296"/>
                  <a:pt x="720" y="1296"/>
                </a:cubicBezTo>
                <a:cubicBezTo>
                  <a:pt x="706" y="1287"/>
                  <a:pt x="706" y="1287"/>
                  <a:pt x="706" y="1287"/>
                </a:cubicBezTo>
                <a:cubicBezTo>
                  <a:pt x="706" y="1287"/>
                  <a:pt x="706" y="1287"/>
                  <a:pt x="706" y="1286"/>
                </a:cubicBezTo>
                <a:cubicBezTo>
                  <a:pt x="706" y="1286"/>
                  <a:pt x="706" y="1286"/>
                  <a:pt x="706" y="1286"/>
                </a:cubicBezTo>
                <a:cubicBezTo>
                  <a:pt x="711" y="1280"/>
                  <a:pt x="711" y="1280"/>
                  <a:pt x="711" y="1280"/>
                </a:cubicBezTo>
                <a:cubicBezTo>
                  <a:pt x="723" y="1263"/>
                  <a:pt x="723" y="1263"/>
                  <a:pt x="723" y="1263"/>
                </a:cubicBezTo>
                <a:cubicBezTo>
                  <a:pt x="730" y="1252"/>
                  <a:pt x="730" y="1252"/>
                  <a:pt x="730" y="1252"/>
                </a:cubicBezTo>
                <a:cubicBezTo>
                  <a:pt x="722" y="1233"/>
                  <a:pt x="722" y="1233"/>
                  <a:pt x="722" y="1233"/>
                </a:cubicBezTo>
                <a:cubicBezTo>
                  <a:pt x="703" y="1229"/>
                  <a:pt x="703" y="1229"/>
                  <a:pt x="703" y="1229"/>
                </a:cubicBezTo>
                <a:cubicBezTo>
                  <a:pt x="685" y="1226"/>
                  <a:pt x="685" y="1226"/>
                  <a:pt x="685" y="1226"/>
                </a:cubicBezTo>
                <a:cubicBezTo>
                  <a:pt x="685" y="1226"/>
                  <a:pt x="685" y="1226"/>
                  <a:pt x="685" y="1226"/>
                </a:cubicBezTo>
                <a:cubicBezTo>
                  <a:pt x="668" y="1217"/>
                  <a:pt x="668" y="1217"/>
                  <a:pt x="668" y="1217"/>
                </a:cubicBezTo>
                <a:cubicBezTo>
                  <a:pt x="667" y="1216"/>
                  <a:pt x="667" y="1216"/>
                  <a:pt x="667" y="1216"/>
                </a:cubicBezTo>
                <a:cubicBezTo>
                  <a:pt x="658" y="1211"/>
                  <a:pt x="658" y="1211"/>
                  <a:pt x="658" y="1211"/>
                </a:cubicBezTo>
                <a:cubicBezTo>
                  <a:pt x="644" y="1206"/>
                  <a:pt x="644" y="1206"/>
                  <a:pt x="644" y="1206"/>
                </a:cubicBezTo>
                <a:cubicBezTo>
                  <a:pt x="609" y="1207"/>
                  <a:pt x="609" y="1207"/>
                  <a:pt x="609" y="1207"/>
                </a:cubicBezTo>
                <a:cubicBezTo>
                  <a:pt x="600" y="1207"/>
                  <a:pt x="600" y="1207"/>
                  <a:pt x="600" y="1207"/>
                </a:cubicBezTo>
                <a:cubicBezTo>
                  <a:pt x="600" y="1207"/>
                  <a:pt x="600" y="1207"/>
                  <a:pt x="600" y="1207"/>
                </a:cubicBezTo>
                <a:cubicBezTo>
                  <a:pt x="573" y="1183"/>
                  <a:pt x="573" y="1183"/>
                  <a:pt x="573" y="1183"/>
                </a:cubicBezTo>
                <a:cubicBezTo>
                  <a:pt x="570" y="1181"/>
                  <a:pt x="570" y="1181"/>
                  <a:pt x="570" y="1181"/>
                </a:cubicBezTo>
                <a:cubicBezTo>
                  <a:pt x="528" y="1172"/>
                  <a:pt x="528" y="1172"/>
                  <a:pt x="528" y="1172"/>
                </a:cubicBezTo>
                <a:cubicBezTo>
                  <a:pt x="512" y="1190"/>
                  <a:pt x="512" y="1190"/>
                  <a:pt x="512" y="1190"/>
                </a:cubicBezTo>
                <a:cubicBezTo>
                  <a:pt x="513" y="1204"/>
                  <a:pt x="513" y="1204"/>
                  <a:pt x="513" y="1204"/>
                </a:cubicBezTo>
                <a:cubicBezTo>
                  <a:pt x="513" y="1207"/>
                  <a:pt x="513" y="1207"/>
                  <a:pt x="513" y="1207"/>
                </a:cubicBezTo>
                <a:cubicBezTo>
                  <a:pt x="513" y="1207"/>
                  <a:pt x="513" y="1207"/>
                  <a:pt x="513" y="1207"/>
                </a:cubicBezTo>
                <a:cubicBezTo>
                  <a:pt x="506" y="1209"/>
                  <a:pt x="506" y="1209"/>
                  <a:pt x="506" y="1209"/>
                </a:cubicBezTo>
                <a:cubicBezTo>
                  <a:pt x="496" y="1211"/>
                  <a:pt x="496" y="1211"/>
                  <a:pt x="496" y="1211"/>
                </a:cubicBezTo>
                <a:cubicBezTo>
                  <a:pt x="496" y="1212"/>
                  <a:pt x="496" y="1212"/>
                  <a:pt x="496" y="1212"/>
                </a:cubicBezTo>
                <a:cubicBezTo>
                  <a:pt x="486" y="1230"/>
                  <a:pt x="486" y="1230"/>
                  <a:pt x="486" y="1230"/>
                </a:cubicBezTo>
                <a:cubicBezTo>
                  <a:pt x="486" y="1230"/>
                  <a:pt x="486" y="1231"/>
                  <a:pt x="486" y="1231"/>
                </a:cubicBezTo>
                <a:cubicBezTo>
                  <a:pt x="470" y="1237"/>
                  <a:pt x="470" y="1237"/>
                  <a:pt x="470" y="1237"/>
                </a:cubicBezTo>
                <a:cubicBezTo>
                  <a:pt x="470" y="1237"/>
                  <a:pt x="470" y="1237"/>
                  <a:pt x="469" y="1237"/>
                </a:cubicBezTo>
                <a:cubicBezTo>
                  <a:pt x="469" y="1237"/>
                  <a:pt x="469" y="1237"/>
                  <a:pt x="469" y="1236"/>
                </a:cubicBezTo>
                <a:cubicBezTo>
                  <a:pt x="468" y="1226"/>
                  <a:pt x="468" y="1226"/>
                  <a:pt x="468" y="1226"/>
                </a:cubicBezTo>
                <a:cubicBezTo>
                  <a:pt x="468" y="1226"/>
                  <a:pt x="468" y="1226"/>
                  <a:pt x="468" y="1226"/>
                </a:cubicBezTo>
                <a:cubicBezTo>
                  <a:pt x="477" y="1212"/>
                  <a:pt x="477" y="1212"/>
                  <a:pt x="477" y="1212"/>
                </a:cubicBezTo>
                <a:cubicBezTo>
                  <a:pt x="484" y="1180"/>
                  <a:pt x="484" y="1180"/>
                  <a:pt x="484" y="1180"/>
                </a:cubicBezTo>
                <a:cubicBezTo>
                  <a:pt x="470" y="1174"/>
                  <a:pt x="470" y="1174"/>
                  <a:pt x="470" y="1174"/>
                </a:cubicBezTo>
                <a:cubicBezTo>
                  <a:pt x="462" y="1186"/>
                  <a:pt x="462" y="1186"/>
                  <a:pt x="462" y="1186"/>
                </a:cubicBezTo>
                <a:cubicBezTo>
                  <a:pt x="462" y="1186"/>
                  <a:pt x="462" y="1186"/>
                  <a:pt x="462" y="1186"/>
                </a:cubicBezTo>
                <a:cubicBezTo>
                  <a:pt x="427" y="1194"/>
                  <a:pt x="427" y="1194"/>
                  <a:pt x="427" y="1194"/>
                </a:cubicBezTo>
                <a:cubicBezTo>
                  <a:pt x="427" y="1194"/>
                  <a:pt x="427" y="1194"/>
                  <a:pt x="427" y="1194"/>
                </a:cubicBezTo>
                <a:cubicBezTo>
                  <a:pt x="424" y="1192"/>
                  <a:pt x="424" y="1192"/>
                  <a:pt x="424" y="1192"/>
                </a:cubicBezTo>
                <a:cubicBezTo>
                  <a:pt x="406" y="1183"/>
                  <a:pt x="406" y="1183"/>
                  <a:pt x="406" y="1183"/>
                </a:cubicBezTo>
                <a:cubicBezTo>
                  <a:pt x="390" y="1199"/>
                  <a:pt x="390" y="1199"/>
                  <a:pt x="390" y="1199"/>
                </a:cubicBezTo>
                <a:cubicBezTo>
                  <a:pt x="398" y="1209"/>
                  <a:pt x="398" y="1209"/>
                  <a:pt x="398" y="1209"/>
                </a:cubicBezTo>
                <a:cubicBezTo>
                  <a:pt x="402" y="1215"/>
                  <a:pt x="402" y="1215"/>
                  <a:pt x="402" y="1215"/>
                </a:cubicBezTo>
                <a:cubicBezTo>
                  <a:pt x="402" y="1215"/>
                  <a:pt x="402" y="1216"/>
                  <a:pt x="402" y="1216"/>
                </a:cubicBezTo>
                <a:cubicBezTo>
                  <a:pt x="402" y="1216"/>
                  <a:pt x="402" y="1216"/>
                  <a:pt x="402" y="1216"/>
                </a:cubicBezTo>
                <a:cubicBezTo>
                  <a:pt x="389" y="1222"/>
                  <a:pt x="389" y="1222"/>
                  <a:pt x="389" y="1222"/>
                </a:cubicBezTo>
                <a:cubicBezTo>
                  <a:pt x="389" y="1222"/>
                  <a:pt x="389" y="1222"/>
                  <a:pt x="389" y="1222"/>
                </a:cubicBezTo>
                <a:cubicBezTo>
                  <a:pt x="369" y="1208"/>
                  <a:pt x="369" y="1208"/>
                  <a:pt x="369" y="1208"/>
                </a:cubicBezTo>
                <a:cubicBezTo>
                  <a:pt x="366" y="1209"/>
                  <a:pt x="366" y="1209"/>
                  <a:pt x="366" y="1209"/>
                </a:cubicBezTo>
                <a:cubicBezTo>
                  <a:pt x="337" y="1216"/>
                  <a:pt x="337" y="1216"/>
                  <a:pt x="337" y="1216"/>
                </a:cubicBezTo>
                <a:cubicBezTo>
                  <a:pt x="320" y="1221"/>
                  <a:pt x="320" y="1221"/>
                  <a:pt x="320" y="1221"/>
                </a:cubicBezTo>
                <a:cubicBezTo>
                  <a:pt x="312" y="1222"/>
                  <a:pt x="312" y="1222"/>
                  <a:pt x="312" y="1222"/>
                </a:cubicBezTo>
                <a:cubicBezTo>
                  <a:pt x="313" y="1241"/>
                  <a:pt x="313" y="1241"/>
                  <a:pt x="313" y="1241"/>
                </a:cubicBezTo>
                <a:cubicBezTo>
                  <a:pt x="313" y="1241"/>
                  <a:pt x="313" y="1241"/>
                  <a:pt x="313" y="1241"/>
                </a:cubicBezTo>
                <a:cubicBezTo>
                  <a:pt x="303" y="1280"/>
                  <a:pt x="303" y="1280"/>
                  <a:pt x="303" y="1280"/>
                </a:cubicBezTo>
                <a:cubicBezTo>
                  <a:pt x="303" y="1280"/>
                  <a:pt x="303" y="1280"/>
                  <a:pt x="303" y="1280"/>
                </a:cubicBezTo>
                <a:cubicBezTo>
                  <a:pt x="303" y="1281"/>
                  <a:pt x="303" y="1281"/>
                  <a:pt x="303" y="1281"/>
                </a:cubicBezTo>
                <a:cubicBezTo>
                  <a:pt x="302" y="1281"/>
                  <a:pt x="302" y="1281"/>
                  <a:pt x="302" y="1281"/>
                </a:cubicBezTo>
                <a:cubicBezTo>
                  <a:pt x="299" y="1281"/>
                  <a:pt x="299" y="1281"/>
                  <a:pt x="299" y="1281"/>
                </a:cubicBezTo>
                <a:cubicBezTo>
                  <a:pt x="293" y="1279"/>
                  <a:pt x="293" y="1279"/>
                  <a:pt x="293" y="1279"/>
                </a:cubicBezTo>
                <a:cubicBezTo>
                  <a:pt x="292" y="1279"/>
                  <a:pt x="292" y="1278"/>
                  <a:pt x="292" y="1278"/>
                </a:cubicBezTo>
                <a:cubicBezTo>
                  <a:pt x="293" y="1253"/>
                  <a:pt x="293" y="1253"/>
                  <a:pt x="293" y="1253"/>
                </a:cubicBezTo>
                <a:cubicBezTo>
                  <a:pt x="293" y="1242"/>
                  <a:pt x="293" y="1242"/>
                  <a:pt x="293" y="1242"/>
                </a:cubicBezTo>
                <a:cubicBezTo>
                  <a:pt x="273" y="1248"/>
                  <a:pt x="273" y="1248"/>
                  <a:pt x="273" y="1248"/>
                </a:cubicBezTo>
                <a:cubicBezTo>
                  <a:pt x="273" y="1248"/>
                  <a:pt x="273" y="1248"/>
                  <a:pt x="273" y="1248"/>
                </a:cubicBezTo>
                <a:cubicBezTo>
                  <a:pt x="269" y="1247"/>
                  <a:pt x="269" y="1247"/>
                  <a:pt x="269" y="1247"/>
                </a:cubicBezTo>
                <a:cubicBezTo>
                  <a:pt x="230" y="1233"/>
                  <a:pt x="230" y="1233"/>
                  <a:pt x="230" y="1233"/>
                </a:cubicBezTo>
                <a:cubicBezTo>
                  <a:pt x="230" y="1233"/>
                  <a:pt x="230" y="1233"/>
                  <a:pt x="230" y="1233"/>
                </a:cubicBezTo>
                <a:cubicBezTo>
                  <a:pt x="218" y="1209"/>
                  <a:pt x="218" y="1209"/>
                  <a:pt x="218" y="1209"/>
                </a:cubicBezTo>
                <a:cubicBezTo>
                  <a:pt x="208" y="1201"/>
                  <a:pt x="208" y="1201"/>
                  <a:pt x="208" y="1201"/>
                </a:cubicBezTo>
                <a:cubicBezTo>
                  <a:pt x="202" y="1196"/>
                  <a:pt x="202" y="1196"/>
                  <a:pt x="202" y="1196"/>
                </a:cubicBezTo>
                <a:cubicBezTo>
                  <a:pt x="196" y="1192"/>
                  <a:pt x="196" y="1192"/>
                  <a:pt x="196" y="1192"/>
                </a:cubicBezTo>
                <a:cubicBezTo>
                  <a:pt x="167" y="1177"/>
                  <a:pt x="167" y="1177"/>
                  <a:pt x="167" y="1177"/>
                </a:cubicBezTo>
                <a:cubicBezTo>
                  <a:pt x="159" y="1172"/>
                  <a:pt x="159" y="1172"/>
                  <a:pt x="159" y="1172"/>
                </a:cubicBezTo>
                <a:cubicBezTo>
                  <a:pt x="150" y="1166"/>
                  <a:pt x="150" y="1166"/>
                  <a:pt x="150" y="1166"/>
                </a:cubicBezTo>
                <a:cubicBezTo>
                  <a:pt x="98" y="1181"/>
                  <a:pt x="98" y="1181"/>
                  <a:pt x="98" y="1181"/>
                </a:cubicBezTo>
                <a:cubicBezTo>
                  <a:pt x="81" y="1197"/>
                  <a:pt x="81" y="1197"/>
                  <a:pt x="81" y="1197"/>
                </a:cubicBezTo>
                <a:cubicBezTo>
                  <a:pt x="82" y="1200"/>
                  <a:pt x="82" y="1200"/>
                  <a:pt x="82" y="1200"/>
                </a:cubicBezTo>
                <a:cubicBezTo>
                  <a:pt x="84" y="1217"/>
                  <a:pt x="84" y="1217"/>
                  <a:pt x="84" y="1217"/>
                </a:cubicBezTo>
                <a:cubicBezTo>
                  <a:pt x="84" y="1219"/>
                  <a:pt x="84" y="1219"/>
                  <a:pt x="84" y="1219"/>
                </a:cubicBezTo>
                <a:cubicBezTo>
                  <a:pt x="81" y="1257"/>
                  <a:pt x="81" y="1257"/>
                  <a:pt x="81" y="1257"/>
                </a:cubicBezTo>
                <a:cubicBezTo>
                  <a:pt x="79" y="1270"/>
                  <a:pt x="79" y="1270"/>
                  <a:pt x="79" y="1270"/>
                </a:cubicBezTo>
                <a:cubicBezTo>
                  <a:pt x="92" y="1274"/>
                  <a:pt x="92" y="1274"/>
                  <a:pt x="92" y="1274"/>
                </a:cubicBezTo>
                <a:cubicBezTo>
                  <a:pt x="103" y="1264"/>
                  <a:pt x="103" y="1264"/>
                  <a:pt x="103" y="1264"/>
                </a:cubicBezTo>
                <a:cubicBezTo>
                  <a:pt x="104" y="1264"/>
                  <a:pt x="104" y="1264"/>
                  <a:pt x="104" y="1264"/>
                </a:cubicBezTo>
                <a:cubicBezTo>
                  <a:pt x="144" y="1256"/>
                  <a:pt x="144" y="1256"/>
                  <a:pt x="144" y="1256"/>
                </a:cubicBezTo>
                <a:cubicBezTo>
                  <a:pt x="144" y="1256"/>
                  <a:pt x="144" y="1256"/>
                  <a:pt x="144" y="1256"/>
                </a:cubicBezTo>
                <a:cubicBezTo>
                  <a:pt x="144" y="1256"/>
                  <a:pt x="144" y="1256"/>
                  <a:pt x="144" y="1256"/>
                </a:cubicBezTo>
                <a:cubicBezTo>
                  <a:pt x="145" y="1264"/>
                  <a:pt x="145" y="1264"/>
                  <a:pt x="145" y="1264"/>
                </a:cubicBezTo>
                <a:cubicBezTo>
                  <a:pt x="145" y="1269"/>
                  <a:pt x="145" y="1269"/>
                  <a:pt x="145" y="1269"/>
                </a:cubicBezTo>
                <a:cubicBezTo>
                  <a:pt x="154" y="1277"/>
                  <a:pt x="154" y="1277"/>
                  <a:pt x="154" y="1277"/>
                </a:cubicBezTo>
                <a:cubicBezTo>
                  <a:pt x="156" y="1280"/>
                  <a:pt x="156" y="1280"/>
                  <a:pt x="156" y="1280"/>
                </a:cubicBezTo>
                <a:cubicBezTo>
                  <a:pt x="157" y="1281"/>
                  <a:pt x="157" y="1281"/>
                  <a:pt x="157" y="1281"/>
                </a:cubicBezTo>
                <a:cubicBezTo>
                  <a:pt x="180" y="1286"/>
                  <a:pt x="180" y="1286"/>
                  <a:pt x="180" y="1286"/>
                </a:cubicBezTo>
                <a:cubicBezTo>
                  <a:pt x="180" y="1286"/>
                  <a:pt x="180" y="1286"/>
                  <a:pt x="180" y="1286"/>
                </a:cubicBezTo>
                <a:cubicBezTo>
                  <a:pt x="180" y="1294"/>
                  <a:pt x="180" y="1294"/>
                  <a:pt x="180" y="1294"/>
                </a:cubicBezTo>
                <a:cubicBezTo>
                  <a:pt x="179" y="1294"/>
                  <a:pt x="179" y="1294"/>
                  <a:pt x="179" y="1294"/>
                </a:cubicBezTo>
                <a:cubicBezTo>
                  <a:pt x="179" y="1295"/>
                  <a:pt x="179" y="1295"/>
                  <a:pt x="179" y="1295"/>
                </a:cubicBezTo>
                <a:cubicBezTo>
                  <a:pt x="179" y="1296"/>
                  <a:pt x="178" y="1296"/>
                  <a:pt x="178" y="1296"/>
                </a:cubicBezTo>
                <a:cubicBezTo>
                  <a:pt x="139" y="1294"/>
                  <a:pt x="139" y="1294"/>
                  <a:pt x="139" y="1294"/>
                </a:cubicBezTo>
                <a:cubicBezTo>
                  <a:pt x="131" y="1294"/>
                  <a:pt x="131" y="1294"/>
                  <a:pt x="131" y="1294"/>
                </a:cubicBezTo>
                <a:cubicBezTo>
                  <a:pt x="117" y="1294"/>
                  <a:pt x="117" y="1294"/>
                  <a:pt x="117" y="1294"/>
                </a:cubicBezTo>
                <a:cubicBezTo>
                  <a:pt x="118" y="1304"/>
                  <a:pt x="118" y="1304"/>
                  <a:pt x="118" y="1304"/>
                </a:cubicBezTo>
                <a:cubicBezTo>
                  <a:pt x="119" y="1314"/>
                  <a:pt x="119" y="1314"/>
                  <a:pt x="119" y="1314"/>
                </a:cubicBezTo>
                <a:cubicBezTo>
                  <a:pt x="119" y="1314"/>
                  <a:pt x="119" y="1314"/>
                  <a:pt x="118" y="1314"/>
                </a:cubicBezTo>
                <a:cubicBezTo>
                  <a:pt x="113" y="1316"/>
                  <a:pt x="113" y="1316"/>
                  <a:pt x="113" y="1316"/>
                </a:cubicBezTo>
                <a:cubicBezTo>
                  <a:pt x="106" y="1319"/>
                  <a:pt x="106" y="1319"/>
                  <a:pt x="106" y="1319"/>
                </a:cubicBezTo>
                <a:cubicBezTo>
                  <a:pt x="106" y="1319"/>
                  <a:pt x="106" y="1319"/>
                  <a:pt x="105" y="1319"/>
                </a:cubicBezTo>
                <a:cubicBezTo>
                  <a:pt x="105" y="1319"/>
                  <a:pt x="105" y="1319"/>
                  <a:pt x="105" y="1319"/>
                </a:cubicBezTo>
                <a:cubicBezTo>
                  <a:pt x="101" y="1303"/>
                  <a:pt x="101" y="1303"/>
                  <a:pt x="101" y="1303"/>
                </a:cubicBezTo>
                <a:cubicBezTo>
                  <a:pt x="61" y="1284"/>
                  <a:pt x="61" y="1284"/>
                  <a:pt x="61" y="1284"/>
                </a:cubicBezTo>
                <a:cubicBezTo>
                  <a:pt x="61" y="1302"/>
                  <a:pt x="61" y="1302"/>
                  <a:pt x="61" y="1302"/>
                </a:cubicBezTo>
                <a:cubicBezTo>
                  <a:pt x="73" y="1337"/>
                  <a:pt x="73" y="1337"/>
                  <a:pt x="73" y="1337"/>
                </a:cubicBezTo>
                <a:cubicBezTo>
                  <a:pt x="73" y="1337"/>
                  <a:pt x="73" y="1338"/>
                  <a:pt x="73" y="1338"/>
                </a:cubicBezTo>
                <a:cubicBezTo>
                  <a:pt x="68" y="1378"/>
                  <a:pt x="68" y="1378"/>
                  <a:pt x="68" y="1378"/>
                </a:cubicBezTo>
                <a:cubicBezTo>
                  <a:pt x="65" y="1402"/>
                  <a:pt x="65" y="1402"/>
                  <a:pt x="65" y="1402"/>
                </a:cubicBezTo>
                <a:cubicBezTo>
                  <a:pt x="64" y="1410"/>
                  <a:pt x="64" y="1410"/>
                  <a:pt x="64" y="1410"/>
                </a:cubicBezTo>
                <a:cubicBezTo>
                  <a:pt x="86" y="1421"/>
                  <a:pt x="86" y="1421"/>
                  <a:pt x="86" y="1421"/>
                </a:cubicBezTo>
                <a:cubicBezTo>
                  <a:pt x="86" y="1421"/>
                  <a:pt x="87" y="1422"/>
                  <a:pt x="88" y="1422"/>
                </a:cubicBezTo>
                <a:cubicBezTo>
                  <a:pt x="90" y="1421"/>
                  <a:pt x="106" y="1416"/>
                  <a:pt x="106" y="1416"/>
                </a:cubicBezTo>
                <a:cubicBezTo>
                  <a:pt x="126" y="1410"/>
                  <a:pt x="126" y="1410"/>
                  <a:pt x="126" y="1410"/>
                </a:cubicBezTo>
                <a:cubicBezTo>
                  <a:pt x="126" y="1410"/>
                  <a:pt x="126" y="1410"/>
                  <a:pt x="126" y="1410"/>
                </a:cubicBezTo>
                <a:cubicBezTo>
                  <a:pt x="126" y="1410"/>
                  <a:pt x="127" y="1410"/>
                  <a:pt x="127" y="1410"/>
                </a:cubicBezTo>
                <a:cubicBezTo>
                  <a:pt x="135" y="1436"/>
                  <a:pt x="135" y="1436"/>
                  <a:pt x="135" y="1436"/>
                </a:cubicBezTo>
                <a:cubicBezTo>
                  <a:pt x="153" y="1439"/>
                  <a:pt x="153" y="1439"/>
                  <a:pt x="153" y="1439"/>
                </a:cubicBezTo>
                <a:cubicBezTo>
                  <a:pt x="177" y="1442"/>
                  <a:pt x="177" y="1442"/>
                  <a:pt x="177" y="1442"/>
                </a:cubicBezTo>
                <a:cubicBezTo>
                  <a:pt x="194" y="1429"/>
                  <a:pt x="194" y="1429"/>
                  <a:pt x="194" y="1429"/>
                </a:cubicBezTo>
                <a:cubicBezTo>
                  <a:pt x="212" y="1394"/>
                  <a:pt x="212" y="1394"/>
                  <a:pt x="212" y="1394"/>
                </a:cubicBezTo>
                <a:cubicBezTo>
                  <a:pt x="212" y="1394"/>
                  <a:pt x="212" y="1394"/>
                  <a:pt x="212" y="1394"/>
                </a:cubicBezTo>
                <a:cubicBezTo>
                  <a:pt x="227" y="1391"/>
                  <a:pt x="227" y="1391"/>
                  <a:pt x="227" y="1391"/>
                </a:cubicBezTo>
                <a:cubicBezTo>
                  <a:pt x="264" y="1390"/>
                  <a:pt x="264" y="1390"/>
                  <a:pt x="264" y="1390"/>
                </a:cubicBezTo>
                <a:cubicBezTo>
                  <a:pt x="292" y="1369"/>
                  <a:pt x="292" y="1369"/>
                  <a:pt x="292" y="1369"/>
                </a:cubicBezTo>
                <a:cubicBezTo>
                  <a:pt x="292" y="1369"/>
                  <a:pt x="292" y="1369"/>
                  <a:pt x="293" y="1369"/>
                </a:cubicBezTo>
                <a:cubicBezTo>
                  <a:pt x="305" y="1377"/>
                  <a:pt x="305" y="1377"/>
                  <a:pt x="305" y="1377"/>
                </a:cubicBezTo>
                <a:cubicBezTo>
                  <a:pt x="305" y="1377"/>
                  <a:pt x="305" y="1378"/>
                  <a:pt x="305" y="1378"/>
                </a:cubicBezTo>
                <a:cubicBezTo>
                  <a:pt x="305" y="1378"/>
                  <a:pt x="305" y="1378"/>
                  <a:pt x="305" y="1378"/>
                </a:cubicBezTo>
                <a:cubicBezTo>
                  <a:pt x="288" y="1396"/>
                  <a:pt x="288" y="1396"/>
                  <a:pt x="288" y="1396"/>
                </a:cubicBezTo>
                <a:cubicBezTo>
                  <a:pt x="299" y="1407"/>
                  <a:pt x="299" y="1407"/>
                  <a:pt x="299" y="1407"/>
                </a:cubicBezTo>
                <a:cubicBezTo>
                  <a:pt x="310" y="1408"/>
                  <a:pt x="310" y="1408"/>
                  <a:pt x="310" y="1408"/>
                </a:cubicBezTo>
                <a:cubicBezTo>
                  <a:pt x="326" y="1411"/>
                  <a:pt x="326" y="1411"/>
                  <a:pt x="326" y="1411"/>
                </a:cubicBezTo>
                <a:cubicBezTo>
                  <a:pt x="329" y="1411"/>
                  <a:pt x="329" y="1411"/>
                  <a:pt x="329" y="1411"/>
                </a:cubicBezTo>
                <a:cubicBezTo>
                  <a:pt x="332" y="1412"/>
                  <a:pt x="332" y="1412"/>
                  <a:pt x="332" y="1412"/>
                </a:cubicBezTo>
                <a:cubicBezTo>
                  <a:pt x="332" y="1412"/>
                  <a:pt x="332" y="1412"/>
                  <a:pt x="332" y="1412"/>
                </a:cubicBezTo>
                <a:cubicBezTo>
                  <a:pt x="332" y="1412"/>
                  <a:pt x="332" y="1412"/>
                  <a:pt x="332" y="1413"/>
                </a:cubicBezTo>
                <a:cubicBezTo>
                  <a:pt x="331" y="1418"/>
                  <a:pt x="331" y="1418"/>
                  <a:pt x="331" y="1418"/>
                </a:cubicBezTo>
                <a:cubicBezTo>
                  <a:pt x="328" y="1426"/>
                  <a:pt x="328" y="1426"/>
                  <a:pt x="328" y="1426"/>
                </a:cubicBezTo>
                <a:cubicBezTo>
                  <a:pt x="328" y="1426"/>
                  <a:pt x="328" y="1426"/>
                  <a:pt x="327" y="1426"/>
                </a:cubicBezTo>
                <a:cubicBezTo>
                  <a:pt x="302" y="1426"/>
                  <a:pt x="302" y="1426"/>
                  <a:pt x="302" y="1426"/>
                </a:cubicBezTo>
                <a:cubicBezTo>
                  <a:pt x="285" y="1429"/>
                  <a:pt x="285" y="1429"/>
                  <a:pt x="285" y="1429"/>
                </a:cubicBezTo>
                <a:cubicBezTo>
                  <a:pt x="285" y="1429"/>
                  <a:pt x="285" y="1429"/>
                  <a:pt x="284" y="1429"/>
                </a:cubicBezTo>
                <a:cubicBezTo>
                  <a:pt x="269" y="1413"/>
                  <a:pt x="269" y="1413"/>
                  <a:pt x="269" y="1413"/>
                </a:cubicBezTo>
                <a:cubicBezTo>
                  <a:pt x="267" y="1412"/>
                  <a:pt x="267" y="1412"/>
                  <a:pt x="267" y="1412"/>
                </a:cubicBezTo>
                <a:cubicBezTo>
                  <a:pt x="235" y="1414"/>
                  <a:pt x="235" y="1414"/>
                  <a:pt x="235" y="1414"/>
                </a:cubicBezTo>
                <a:cubicBezTo>
                  <a:pt x="226" y="1414"/>
                  <a:pt x="226" y="1414"/>
                  <a:pt x="226" y="1414"/>
                </a:cubicBezTo>
                <a:cubicBezTo>
                  <a:pt x="215" y="1427"/>
                  <a:pt x="215" y="1427"/>
                  <a:pt x="215" y="1427"/>
                </a:cubicBezTo>
                <a:cubicBezTo>
                  <a:pt x="221" y="1455"/>
                  <a:pt x="221" y="1455"/>
                  <a:pt x="221" y="1455"/>
                </a:cubicBezTo>
                <a:cubicBezTo>
                  <a:pt x="221" y="1455"/>
                  <a:pt x="221" y="1455"/>
                  <a:pt x="221" y="1455"/>
                </a:cubicBezTo>
                <a:cubicBezTo>
                  <a:pt x="221" y="1455"/>
                  <a:pt x="221" y="1455"/>
                  <a:pt x="221" y="1456"/>
                </a:cubicBezTo>
                <a:cubicBezTo>
                  <a:pt x="204" y="1458"/>
                  <a:pt x="204" y="1458"/>
                  <a:pt x="204" y="1458"/>
                </a:cubicBezTo>
                <a:cubicBezTo>
                  <a:pt x="175" y="1472"/>
                  <a:pt x="175" y="1472"/>
                  <a:pt x="175" y="1472"/>
                </a:cubicBezTo>
                <a:cubicBezTo>
                  <a:pt x="154" y="1496"/>
                  <a:pt x="154" y="1496"/>
                  <a:pt x="154" y="1496"/>
                </a:cubicBezTo>
                <a:cubicBezTo>
                  <a:pt x="177" y="1520"/>
                  <a:pt x="177" y="1520"/>
                  <a:pt x="177" y="1520"/>
                </a:cubicBezTo>
                <a:cubicBezTo>
                  <a:pt x="193" y="1516"/>
                  <a:pt x="193" y="1516"/>
                  <a:pt x="193" y="1516"/>
                </a:cubicBezTo>
                <a:cubicBezTo>
                  <a:pt x="194" y="1516"/>
                  <a:pt x="194" y="1516"/>
                  <a:pt x="194" y="1517"/>
                </a:cubicBezTo>
                <a:cubicBezTo>
                  <a:pt x="212" y="1554"/>
                  <a:pt x="212" y="1554"/>
                  <a:pt x="212" y="1554"/>
                </a:cubicBezTo>
                <a:cubicBezTo>
                  <a:pt x="222" y="1564"/>
                  <a:pt x="222" y="1564"/>
                  <a:pt x="222" y="1564"/>
                </a:cubicBezTo>
                <a:cubicBezTo>
                  <a:pt x="233" y="1576"/>
                  <a:pt x="233" y="1576"/>
                  <a:pt x="233" y="1576"/>
                </a:cubicBezTo>
                <a:cubicBezTo>
                  <a:pt x="233" y="1577"/>
                  <a:pt x="233" y="1577"/>
                  <a:pt x="233" y="1577"/>
                </a:cubicBezTo>
                <a:cubicBezTo>
                  <a:pt x="241" y="1610"/>
                  <a:pt x="241" y="1610"/>
                  <a:pt x="241" y="1610"/>
                </a:cubicBezTo>
                <a:cubicBezTo>
                  <a:pt x="241" y="1610"/>
                  <a:pt x="241" y="1610"/>
                  <a:pt x="241" y="1610"/>
                </a:cubicBezTo>
                <a:cubicBezTo>
                  <a:pt x="229" y="1615"/>
                  <a:pt x="229" y="1615"/>
                  <a:pt x="229" y="1615"/>
                </a:cubicBezTo>
                <a:cubicBezTo>
                  <a:pt x="229" y="1615"/>
                  <a:pt x="228" y="1615"/>
                  <a:pt x="228" y="1615"/>
                </a:cubicBezTo>
                <a:cubicBezTo>
                  <a:pt x="209" y="1586"/>
                  <a:pt x="209" y="1586"/>
                  <a:pt x="209" y="1586"/>
                </a:cubicBezTo>
                <a:cubicBezTo>
                  <a:pt x="200" y="1589"/>
                  <a:pt x="200" y="1589"/>
                  <a:pt x="200" y="1589"/>
                </a:cubicBezTo>
                <a:cubicBezTo>
                  <a:pt x="208" y="1629"/>
                  <a:pt x="208" y="1629"/>
                  <a:pt x="208" y="1629"/>
                </a:cubicBezTo>
                <a:cubicBezTo>
                  <a:pt x="208" y="1629"/>
                  <a:pt x="208" y="1629"/>
                  <a:pt x="208" y="1629"/>
                </a:cubicBezTo>
                <a:cubicBezTo>
                  <a:pt x="208" y="1630"/>
                  <a:pt x="208" y="1630"/>
                  <a:pt x="207" y="1629"/>
                </a:cubicBezTo>
                <a:cubicBezTo>
                  <a:pt x="178" y="1608"/>
                  <a:pt x="178" y="1608"/>
                  <a:pt x="178" y="1608"/>
                </a:cubicBezTo>
                <a:cubicBezTo>
                  <a:pt x="178" y="1608"/>
                  <a:pt x="178" y="1608"/>
                  <a:pt x="178" y="1608"/>
                </a:cubicBezTo>
                <a:cubicBezTo>
                  <a:pt x="175" y="1549"/>
                  <a:pt x="175" y="1549"/>
                  <a:pt x="175" y="1549"/>
                </a:cubicBezTo>
                <a:cubicBezTo>
                  <a:pt x="134" y="1529"/>
                  <a:pt x="134" y="1529"/>
                  <a:pt x="134" y="1529"/>
                </a:cubicBezTo>
                <a:cubicBezTo>
                  <a:pt x="134" y="1529"/>
                  <a:pt x="134" y="1529"/>
                  <a:pt x="134" y="1528"/>
                </a:cubicBezTo>
                <a:cubicBezTo>
                  <a:pt x="115" y="1507"/>
                  <a:pt x="115" y="1507"/>
                  <a:pt x="115" y="1507"/>
                </a:cubicBezTo>
                <a:cubicBezTo>
                  <a:pt x="99" y="1488"/>
                  <a:pt x="99" y="1488"/>
                  <a:pt x="99" y="1488"/>
                </a:cubicBezTo>
                <a:cubicBezTo>
                  <a:pt x="70" y="1482"/>
                  <a:pt x="70" y="1482"/>
                  <a:pt x="70" y="1482"/>
                </a:cubicBezTo>
                <a:cubicBezTo>
                  <a:pt x="70" y="1482"/>
                  <a:pt x="70" y="1482"/>
                  <a:pt x="70" y="1482"/>
                </a:cubicBezTo>
                <a:cubicBezTo>
                  <a:pt x="39" y="1431"/>
                  <a:pt x="39" y="1431"/>
                  <a:pt x="39" y="1431"/>
                </a:cubicBezTo>
                <a:cubicBezTo>
                  <a:pt x="21" y="1435"/>
                  <a:pt x="21" y="1435"/>
                  <a:pt x="21" y="1435"/>
                </a:cubicBezTo>
                <a:cubicBezTo>
                  <a:pt x="17" y="1435"/>
                  <a:pt x="17" y="1435"/>
                  <a:pt x="17" y="1435"/>
                </a:cubicBezTo>
                <a:cubicBezTo>
                  <a:pt x="16" y="1436"/>
                  <a:pt x="16" y="1436"/>
                  <a:pt x="16" y="1436"/>
                </a:cubicBezTo>
                <a:cubicBezTo>
                  <a:pt x="0" y="1439"/>
                  <a:pt x="0" y="1439"/>
                  <a:pt x="0" y="1439"/>
                </a:cubicBezTo>
                <a:cubicBezTo>
                  <a:pt x="26" y="1464"/>
                  <a:pt x="26" y="1464"/>
                  <a:pt x="26" y="1464"/>
                </a:cubicBezTo>
                <a:cubicBezTo>
                  <a:pt x="27" y="1465"/>
                  <a:pt x="27" y="1465"/>
                  <a:pt x="27" y="1465"/>
                </a:cubicBezTo>
                <a:cubicBezTo>
                  <a:pt x="37" y="1474"/>
                  <a:pt x="37" y="1474"/>
                  <a:pt x="37" y="1474"/>
                </a:cubicBezTo>
                <a:cubicBezTo>
                  <a:pt x="37" y="1474"/>
                  <a:pt x="37" y="1475"/>
                  <a:pt x="37" y="1475"/>
                </a:cubicBezTo>
                <a:cubicBezTo>
                  <a:pt x="43" y="1506"/>
                  <a:pt x="43" y="1506"/>
                  <a:pt x="43" y="1506"/>
                </a:cubicBezTo>
                <a:cubicBezTo>
                  <a:pt x="62" y="1529"/>
                  <a:pt x="62" y="1529"/>
                  <a:pt x="62" y="1529"/>
                </a:cubicBezTo>
                <a:cubicBezTo>
                  <a:pt x="88" y="1533"/>
                  <a:pt x="88" y="1533"/>
                  <a:pt x="88" y="1533"/>
                </a:cubicBezTo>
                <a:cubicBezTo>
                  <a:pt x="88" y="1533"/>
                  <a:pt x="88" y="1533"/>
                  <a:pt x="88" y="1533"/>
                </a:cubicBezTo>
                <a:cubicBezTo>
                  <a:pt x="106" y="1542"/>
                  <a:pt x="106" y="1542"/>
                  <a:pt x="106" y="1542"/>
                </a:cubicBezTo>
                <a:cubicBezTo>
                  <a:pt x="107" y="1542"/>
                  <a:pt x="107" y="1542"/>
                  <a:pt x="107" y="1542"/>
                </a:cubicBezTo>
                <a:cubicBezTo>
                  <a:pt x="108" y="1542"/>
                  <a:pt x="108" y="1542"/>
                  <a:pt x="108" y="1543"/>
                </a:cubicBezTo>
                <a:cubicBezTo>
                  <a:pt x="109" y="1552"/>
                  <a:pt x="109" y="1552"/>
                  <a:pt x="109" y="1552"/>
                </a:cubicBezTo>
                <a:cubicBezTo>
                  <a:pt x="109" y="1552"/>
                  <a:pt x="109" y="1552"/>
                  <a:pt x="109" y="1552"/>
                </a:cubicBezTo>
                <a:cubicBezTo>
                  <a:pt x="109" y="1552"/>
                  <a:pt x="109" y="1552"/>
                  <a:pt x="109" y="1552"/>
                </a:cubicBezTo>
                <a:cubicBezTo>
                  <a:pt x="82" y="1552"/>
                  <a:pt x="82" y="1552"/>
                  <a:pt x="82" y="1552"/>
                </a:cubicBezTo>
                <a:cubicBezTo>
                  <a:pt x="114" y="1600"/>
                  <a:pt x="114" y="1600"/>
                  <a:pt x="114" y="1600"/>
                </a:cubicBezTo>
                <a:cubicBezTo>
                  <a:pt x="121" y="1609"/>
                  <a:pt x="121" y="1609"/>
                  <a:pt x="121" y="1609"/>
                </a:cubicBezTo>
                <a:cubicBezTo>
                  <a:pt x="121" y="1610"/>
                  <a:pt x="121" y="1610"/>
                  <a:pt x="121" y="1610"/>
                </a:cubicBezTo>
                <a:cubicBezTo>
                  <a:pt x="120" y="1614"/>
                  <a:pt x="120" y="1614"/>
                  <a:pt x="120" y="1614"/>
                </a:cubicBezTo>
                <a:cubicBezTo>
                  <a:pt x="113" y="1637"/>
                  <a:pt x="113" y="1637"/>
                  <a:pt x="113" y="1637"/>
                </a:cubicBezTo>
                <a:cubicBezTo>
                  <a:pt x="113" y="1637"/>
                  <a:pt x="113" y="1637"/>
                  <a:pt x="113" y="1637"/>
                </a:cubicBezTo>
                <a:cubicBezTo>
                  <a:pt x="112" y="1637"/>
                  <a:pt x="112" y="1637"/>
                  <a:pt x="112" y="1637"/>
                </a:cubicBezTo>
                <a:cubicBezTo>
                  <a:pt x="101" y="1619"/>
                  <a:pt x="101" y="1619"/>
                  <a:pt x="101" y="1619"/>
                </a:cubicBezTo>
                <a:cubicBezTo>
                  <a:pt x="82" y="1600"/>
                  <a:pt x="82" y="1600"/>
                  <a:pt x="82" y="1600"/>
                </a:cubicBezTo>
                <a:cubicBezTo>
                  <a:pt x="81" y="1602"/>
                  <a:pt x="81" y="1602"/>
                  <a:pt x="81" y="1602"/>
                </a:cubicBezTo>
                <a:cubicBezTo>
                  <a:pt x="74" y="1611"/>
                  <a:pt x="74" y="1611"/>
                  <a:pt x="74" y="1611"/>
                </a:cubicBezTo>
                <a:cubicBezTo>
                  <a:pt x="87" y="1629"/>
                  <a:pt x="87" y="1629"/>
                  <a:pt x="87" y="1629"/>
                </a:cubicBezTo>
                <a:cubicBezTo>
                  <a:pt x="108" y="1663"/>
                  <a:pt x="108" y="1663"/>
                  <a:pt x="108" y="1663"/>
                </a:cubicBezTo>
                <a:cubicBezTo>
                  <a:pt x="109" y="1663"/>
                  <a:pt x="109" y="1663"/>
                  <a:pt x="109" y="1663"/>
                </a:cubicBezTo>
                <a:cubicBezTo>
                  <a:pt x="109" y="1715"/>
                  <a:pt x="109" y="1715"/>
                  <a:pt x="109" y="1715"/>
                </a:cubicBezTo>
                <a:cubicBezTo>
                  <a:pt x="111" y="1717"/>
                  <a:pt x="111" y="1717"/>
                  <a:pt x="111" y="1717"/>
                </a:cubicBezTo>
                <a:cubicBezTo>
                  <a:pt x="123" y="1727"/>
                  <a:pt x="123" y="1727"/>
                  <a:pt x="123" y="1727"/>
                </a:cubicBezTo>
                <a:cubicBezTo>
                  <a:pt x="128" y="1731"/>
                  <a:pt x="128" y="1731"/>
                  <a:pt x="128" y="1731"/>
                </a:cubicBezTo>
                <a:cubicBezTo>
                  <a:pt x="180" y="1715"/>
                  <a:pt x="180" y="1715"/>
                  <a:pt x="180" y="1715"/>
                </a:cubicBezTo>
                <a:cubicBezTo>
                  <a:pt x="178" y="1688"/>
                  <a:pt x="178" y="1688"/>
                  <a:pt x="178" y="1688"/>
                </a:cubicBezTo>
                <a:cubicBezTo>
                  <a:pt x="178" y="1688"/>
                  <a:pt x="178" y="1688"/>
                  <a:pt x="178" y="1687"/>
                </a:cubicBezTo>
                <a:cubicBezTo>
                  <a:pt x="189" y="1683"/>
                  <a:pt x="189" y="1683"/>
                  <a:pt x="189" y="1683"/>
                </a:cubicBezTo>
                <a:cubicBezTo>
                  <a:pt x="216" y="1679"/>
                  <a:pt x="216" y="1679"/>
                  <a:pt x="216" y="1679"/>
                </a:cubicBezTo>
                <a:cubicBezTo>
                  <a:pt x="254" y="1664"/>
                  <a:pt x="254" y="1664"/>
                  <a:pt x="254" y="1664"/>
                </a:cubicBezTo>
                <a:cubicBezTo>
                  <a:pt x="278" y="1655"/>
                  <a:pt x="278" y="1655"/>
                  <a:pt x="278" y="1655"/>
                </a:cubicBezTo>
                <a:cubicBezTo>
                  <a:pt x="287" y="1633"/>
                  <a:pt x="287" y="1633"/>
                  <a:pt x="287" y="1633"/>
                </a:cubicBezTo>
                <a:cubicBezTo>
                  <a:pt x="284" y="1600"/>
                  <a:pt x="284" y="1600"/>
                  <a:pt x="284" y="1600"/>
                </a:cubicBezTo>
                <a:cubicBezTo>
                  <a:pt x="284" y="1597"/>
                  <a:pt x="284" y="1597"/>
                  <a:pt x="284" y="1597"/>
                </a:cubicBezTo>
                <a:cubicBezTo>
                  <a:pt x="284" y="1597"/>
                  <a:pt x="284" y="1597"/>
                  <a:pt x="284" y="1597"/>
                </a:cubicBezTo>
                <a:cubicBezTo>
                  <a:pt x="284" y="1597"/>
                  <a:pt x="284" y="1597"/>
                  <a:pt x="284" y="1597"/>
                </a:cubicBezTo>
                <a:cubicBezTo>
                  <a:pt x="287" y="1597"/>
                  <a:pt x="287" y="1597"/>
                  <a:pt x="287" y="1597"/>
                </a:cubicBezTo>
                <a:cubicBezTo>
                  <a:pt x="295" y="1600"/>
                  <a:pt x="295" y="1600"/>
                  <a:pt x="295" y="1600"/>
                </a:cubicBezTo>
                <a:cubicBezTo>
                  <a:pt x="313" y="1594"/>
                  <a:pt x="313" y="1594"/>
                  <a:pt x="313" y="1594"/>
                </a:cubicBezTo>
                <a:cubicBezTo>
                  <a:pt x="339" y="1572"/>
                  <a:pt x="339" y="1572"/>
                  <a:pt x="339" y="1572"/>
                </a:cubicBezTo>
                <a:cubicBezTo>
                  <a:pt x="339" y="1572"/>
                  <a:pt x="339" y="1572"/>
                  <a:pt x="339" y="1572"/>
                </a:cubicBezTo>
                <a:cubicBezTo>
                  <a:pt x="346" y="1572"/>
                  <a:pt x="346" y="1572"/>
                  <a:pt x="346" y="1572"/>
                </a:cubicBezTo>
                <a:cubicBezTo>
                  <a:pt x="353" y="1563"/>
                  <a:pt x="353" y="1563"/>
                  <a:pt x="353" y="1563"/>
                </a:cubicBezTo>
                <a:cubicBezTo>
                  <a:pt x="354" y="1562"/>
                  <a:pt x="354" y="1562"/>
                  <a:pt x="354" y="1562"/>
                </a:cubicBezTo>
                <a:cubicBezTo>
                  <a:pt x="369" y="1538"/>
                  <a:pt x="369" y="1538"/>
                  <a:pt x="369" y="1538"/>
                </a:cubicBezTo>
                <a:cubicBezTo>
                  <a:pt x="369" y="1538"/>
                  <a:pt x="369" y="1538"/>
                  <a:pt x="369" y="1538"/>
                </a:cubicBezTo>
                <a:cubicBezTo>
                  <a:pt x="398" y="1512"/>
                  <a:pt x="398" y="1512"/>
                  <a:pt x="398" y="1512"/>
                </a:cubicBezTo>
                <a:cubicBezTo>
                  <a:pt x="423" y="1490"/>
                  <a:pt x="423" y="1490"/>
                  <a:pt x="423" y="1490"/>
                </a:cubicBezTo>
                <a:cubicBezTo>
                  <a:pt x="424" y="1489"/>
                  <a:pt x="424" y="1489"/>
                  <a:pt x="424" y="1489"/>
                </a:cubicBezTo>
                <a:cubicBezTo>
                  <a:pt x="425" y="1488"/>
                  <a:pt x="425" y="1488"/>
                  <a:pt x="425" y="1488"/>
                </a:cubicBezTo>
                <a:cubicBezTo>
                  <a:pt x="425" y="1489"/>
                  <a:pt x="425" y="1489"/>
                  <a:pt x="425" y="1489"/>
                </a:cubicBezTo>
                <a:cubicBezTo>
                  <a:pt x="424" y="1498"/>
                  <a:pt x="424" y="1498"/>
                  <a:pt x="424" y="1498"/>
                </a:cubicBezTo>
                <a:cubicBezTo>
                  <a:pt x="420" y="1511"/>
                  <a:pt x="420" y="1511"/>
                  <a:pt x="420" y="1511"/>
                </a:cubicBezTo>
                <a:cubicBezTo>
                  <a:pt x="420" y="1511"/>
                  <a:pt x="420" y="1511"/>
                  <a:pt x="420" y="1511"/>
                </a:cubicBezTo>
                <a:cubicBezTo>
                  <a:pt x="392" y="1545"/>
                  <a:pt x="392" y="1545"/>
                  <a:pt x="392" y="1545"/>
                </a:cubicBezTo>
                <a:cubicBezTo>
                  <a:pt x="392" y="1546"/>
                  <a:pt x="392" y="1546"/>
                  <a:pt x="392" y="1546"/>
                </a:cubicBezTo>
                <a:cubicBezTo>
                  <a:pt x="374" y="1558"/>
                  <a:pt x="374" y="1558"/>
                  <a:pt x="374" y="1558"/>
                </a:cubicBezTo>
                <a:cubicBezTo>
                  <a:pt x="363" y="1570"/>
                  <a:pt x="363" y="1570"/>
                  <a:pt x="363" y="1570"/>
                </a:cubicBezTo>
                <a:cubicBezTo>
                  <a:pt x="362" y="1571"/>
                  <a:pt x="362" y="1571"/>
                  <a:pt x="362" y="1571"/>
                </a:cubicBezTo>
                <a:cubicBezTo>
                  <a:pt x="356" y="1579"/>
                  <a:pt x="356" y="1579"/>
                  <a:pt x="356" y="1579"/>
                </a:cubicBezTo>
                <a:cubicBezTo>
                  <a:pt x="351" y="1593"/>
                  <a:pt x="351" y="1593"/>
                  <a:pt x="351" y="1593"/>
                </a:cubicBezTo>
                <a:cubicBezTo>
                  <a:pt x="401" y="1605"/>
                  <a:pt x="401" y="1605"/>
                  <a:pt x="401" y="1605"/>
                </a:cubicBezTo>
                <a:cubicBezTo>
                  <a:pt x="401" y="1605"/>
                  <a:pt x="401" y="1605"/>
                  <a:pt x="401" y="1605"/>
                </a:cubicBezTo>
                <a:cubicBezTo>
                  <a:pt x="401" y="1605"/>
                  <a:pt x="401" y="1605"/>
                  <a:pt x="401" y="1606"/>
                </a:cubicBezTo>
                <a:cubicBezTo>
                  <a:pt x="391" y="1617"/>
                  <a:pt x="391" y="1617"/>
                  <a:pt x="391" y="1617"/>
                </a:cubicBezTo>
                <a:cubicBezTo>
                  <a:pt x="386" y="1639"/>
                  <a:pt x="386" y="1639"/>
                  <a:pt x="386" y="1639"/>
                </a:cubicBezTo>
                <a:cubicBezTo>
                  <a:pt x="384" y="1662"/>
                  <a:pt x="384" y="1662"/>
                  <a:pt x="384" y="1662"/>
                </a:cubicBezTo>
                <a:cubicBezTo>
                  <a:pt x="374" y="1691"/>
                  <a:pt x="374" y="1691"/>
                  <a:pt x="374" y="1691"/>
                </a:cubicBezTo>
                <a:cubicBezTo>
                  <a:pt x="376" y="1722"/>
                  <a:pt x="376" y="1722"/>
                  <a:pt x="376" y="1722"/>
                </a:cubicBezTo>
                <a:cubicBezTo>
                  <a:pt x="376" y="1722"/>
                  <a:pt x="376" y="1722"/>
                  <a:pt x="375" y="1722"/>
                </a:cubicBezTo>
                <a:cubicBezTo>
                  <a:pt x="358" y="1757"/>
                  <a:pt x="358" y="1757"/>
                  <a:pt x="358" y="1757"/>
                </a:cubicBezTo>
                <a:cubicBezTo>
                  <a:pt x="349" y="1770"/>
                  <a:pt x="349" y="1770"/>
                  <a:pt x="349" y="1770"/>
                </a:cubicBezTo>
                <a:cubicBezTo>
                  <a:pt x="345" y="1829"/>
                  <a:pt x="345" y="1829"/>
                  <a:pt x="345" y="1829"/>
                </a:cubicBezTo>
                <a:cubicBezTo>
                  <a:pt x="341" y="1850"/>
                  <a:pt x="341" y="1850"/>
                  <a:pt x="341" y="1850"/>
                </a:cubicBezTo>
                <a:cubicBezTo>
                  <a:pt x="335" y="1864"/>
                  <a:pt x="335" y="1864"/>
                  <a:pt x="335" y="1864"/>
                </a:cubicBezTo>
                <a:cubicBezTo>
                  <a:pt x="335" y="1864"/>
                  <a:pt x="335" y="1864"/>
                  <a:pt x="335" y="1864"/>
                </a:cubicBezTo>
                <a:cubicBezTo>
                  <a:pt x="311" y="1859"/>
                  <a:pt x="311" y="1859"/>
                  <a:pt x="311" y="1859"/>
                </a:cubicBezTo>
                <a:cubicBezTo>
                  <a:pt x="295" y="1870"/>
                  <a:pt x="295" y="1870"/>
                  <a:pt x="295" y="1870"/>
                </a:cubicBezTo>
                <a:cubicBezTo>
                  <a:pt x="288" y="1878"/>
                  <a:pt x="288" y="1878"/>
                  <a:pt x="288" y="1878"/>
                </a:cubicBezTo>
                <a:cubicBezTo>
                  <a:pt x="287" y="1879"/>
                  <a:pt x="287" y="1879"/>
                  <a:pt x="287" y="1879"/>
                </a:cubicBezTo>
                <a:cubicBezTo>
                  <a:pt x="279" y="1887"/>
                  <a:pt x="279" y="1887"/>
                  <a:pt x="279" y="1887"/>
                </a:cubicBezTo>
                <a:cubicBezTo>
                  <a:pt x="279" y="1887"/>
                  <a:pt x="279" y="1887"/>
                  <a:pt x="279" y="1887"/>
                </a:cubicBezTo>
                <a:cubicBezTo>
                  <a:pt x="261" y="1891"/>
                  <a:pt x="261" y="1891"/>
                  <a:pt x="261" y="1891"/>
                </a:cubicBezTo>
                <a:cubicBezTo>
                  <a:pt x="261" y="1891"/>
                  <a:pt x="261" y="1891"/>
                  <a:pt x="261" y="1891"/>
                </a:cubicBezTo>
                <a:cubicBezTo>
                  <a:pt x="240" y="1890"/>
                  <a:pt x="240" y="1890"/>
                  <a:pt x="240" y="1890"/>
                </a:cubicBezTo>
                <a:cubicBezTo>
                  <a:pt x="228" y="1889"/>
                  <a:pt x="228" y="1889"/>
                  <a:pt x="228" y="1889"/>
                </a:cubicBezTo>
                <a:cubicBezTo>
                  <a:pt x="227" y="1889"/>
                  <a:pt x="227" y="1889"/>
                  <a:pt x="227" y="1889"/>
                </a:cubicBezTo>
                <a:cubicBezTo>
                  <a:pt x="210" y="1879"/>
                  <a:pt x="210" y="1879"/>
                  <a:pt x="210" y="1879"/>
                </a:cubicBezTo>
                <a:cubicBezTo>
                  <a:pt x="210" y="1879"/>
                  <a:pt x="210" y="1879"/>
                  <a:pt x="210" y="1879"/>
                </a:cubicBezTo>
                <a:cubicBezTo>
                  <a:pt x="195" y="1842"/>
                  <a:pt x="195" y="1842"/>
                  <a:pt x="195" y="1842"/>
                </a:cubicBezTo>
                <a:cubicBezTo>
                  <a:pt x="171" y="1814"/>
                  <a:pt x="171" y="1814"/>
                  <a:pt x="171" y="1814"/>
                </a:cubicBezTo>
                <a:cubicBezTo>
                  <a:pt x="171" y="1814"/>
                  <a:pt x="171" y="1814"/>
                  <a:pt x="171" y="1814"/>
                </a:cubicBezTo>
                <a:cubicBezTo>
                  <a:pt x="157" y="1782"/>
                  <a:pt x="157" y="1782"/>
                  <a:pt x="157" y="1782"/>
                </a:cubicBezTo>
                <a:cubicBezTo>
                  <a:pt x="126" y="1765"/>
                  <a:pt x="126" y="1765"/>
                  <a:pt x="126" y="1765"/>
                </a:cubicBezTo>
                <a:cubicBezTo>
                  <a:pt x="110" y="1781"/>
                  <a:pt x="110" y="1781"/>
                  <a:pt x="110" y="1781"/>
                </a:cubicBezTo>
                <a:cubicBezTo>
                  <a:pt x="106" y="1802"/>
                  <a:pt x="106" y="1802"/>
                  <a:pt x="106" y="1802"/>
                </a:cubicBezTo>
                <a:cubicBezTo>
                  <a:pt x="112" y="1822"/>
                  <a:pt x="112" y="1822"/>
                  <a:pt x="112" y="1822"/>
                </a:cubicBezTo>
                <a:cubicBezTo>
                  <a:pt x="113" y="1822"/>
                  <a:pt x="113" y="1822"/>
                  <a:pt x="112" y="1822"/>
                </a:cubicBezTo>
                <a:cubicBezTo>
                  <a:pt x="110" y="1847"/>
                  <a:pt x="110" y="1847"/>
                  <a:pt x="110" y="1847"/>
                </a:cubicBezTo>
                <a:cubicBezTo>
                  <a:pt x="116" y="1867"/>
                  <a:pt x="116" y="1867"/>
                  <a:pt x="116" y="1867"/>
                </a:cubicBezTo>
                <a:cubicBezTo>
                  <a:pt x="118" y="1871"/>
                  <a:pt x="118" y="1871"/>
                  <a:pt x="118" y="1871"/>
                </a:cubicBezTo>
                <a:cubicBezTo>
                  <a:pt x="119" y="1874"/>
                  <a:pt x="119" y="1874"/>
                  <a:pt x="119" y="1874"/>
                </a:cubicBezTo>
                <a:cubicBezTo>
                  <a:pt x="124" y="1893"/>
                  <a:pt x="124" y="1893"/>
                  <a:pt x="124" y="1893"/>
                </a:cubicBezTo>
                <a:cubicBezTo>
                  <a:pt x="124" y="1893"/>
                  <a:pt x="124" y="1894"/>
                  <a:pt x="124" y="1894"/>
                </a:cubicBezTo>
                <a:cubicBezTo>
                  <a:pt x="122" y="1895"/>
                  <a:pt x="122" y="1895"/>
                  <a:pt x="122" y="1895"/>
                </a:cubicBezTo>
                <a:cubicBezTo>
                  <a:pt x="104" y="1906"/>
                  <a:pt x="104" y="1906"/>
                  <a:pt x="104" y="1906"/>
                </a:cubicBezTo>
                <a:cubicBezTo>
                  <a:pt x="104" y="1906"/>
                  <a:pt x="104" y="1906"/>
                  <a:pt x="104" y="1906"/>
                </a:cubicBezTo>
                <a:cubicBezTo>
                  <a:pt x="78" y="1900"/>
                  <a:pt x="78" y="1900"/>
                  <a:pt x="78" y="1900"/>
                </a:cubicBezTo>
                <a:cubicBezTo>
                  <a:pt x="57" y="1899"/>
                  <a:pt x="57" y="1899"/>
                  <a:pt x="57" y="1899"/>
                </a:cubicBezTo>
                <a:cubicBezTo>
                  <a:pt x="51" y="1916"/>
                  <a:pt x="51" y="1916"/>
                  <a:pt x="51" y="1916"/>
                </a:cubicBezTo>
                <a:cubicBezTo>
                  <a:pt x="50" y="1919"/>
                  <a:pt x="50" y="1919"/>
                  <a:pt x="50" y="1919"/>
                </a:cubicBezTo>
                <a:cubicBezTo>
                  <a:pt x="50" y="1938"/>
                  <a:pt x="50" y="1938"/>
                  <a:pt x="50" y="1938"/>
                </a:cubicBezTo>
                <a:cubicBezTo>
                  <a:pt x="62" y="1944"/>
                  <a:pt x="62" y="1944"/>
                  <a:pt x="62" y="1944"/>
                </a:cubicBezTo>
                <a:cubicBezTo>
                  <a:pt x="78" y="1955"/>
                  <a:pt x="78" y="1955"/>
                  <a:pt x="78" y="1955"/>
                </a:cubicBezTo>
                <a:cubicBezTo>
                  <a:pt x="102" y="1960"/>
                  <a:pt x="102" y="1960"/>
                  <a:pt x="102" y="1960"/>
                </a:cubicBezTo>
                <a:cubicBezTo>
                  <a:pt x="119" y="1957"/>
                  <a:pt x="119" y="1957"/>
                  <a:pt x="119" y="1957"/>
                </a:cubicBezTo>
                <a:cubicBezTo>
                  <a:pt x="124" y="1955"/>
                  <a:pt x="124" y="1955"/>
                  <a:pt x="124" y="1955"/>
                </a:cubicBezTo>
                <a:cubicBezTo>
                  <a:pt x="124" y="1955"/>
                  <a:pt x="124" y="1955"/>
                  <a:pt x="124" y="1955"/>
                </a:cubicBezTo>
                <a:cubicBezTo>
                  <a:pt x="125" y="1955"/>
                  <a:pt x="125" y="1955"/>
                  <a:pt x="125" y="1955"/>
                </a:cubicBezTo>
                <a:cubicBezTo>
                  <a:pt x="125" y="1955"/>
                  <a:pt x="126" y="1955"/>
                  <a:pt x="126" y="1956"/>
                </a:cubicBezTo>
                <a:cubicBezTo>
                  <a:pt x="126" y="1956"/>
                  <a:pt x="126" y="1956"/>
                  <a:pt x="126" y="1956"/>
                </a:cubicBezTo>
                <a:cubicBezTo>
                  <a:pt x="126" y="1956"/>
                  <a:pt x="126" y="1956"/>
                  <a:pt x="126" y="1956"/>
                </a:cubicBezTo>
                <a:cubicBezTo>
                  <a:pt x="120" y="1978"/>
                  <a:pt x="120" y="1978"/>
                  <a:pt x="120" y="1978"/>
                </a:cubicBezTo>
                <a:cubicBezTo>
                  <a:pt x="119" y="1980"/>
                  <a:pt x="119" y="1980"/>
                  <a:pt x="119" y="1980"/>
                </a:cubicBezTo>
                <a:cubicBezTo>
                  <a:pt x="114" y="1993"/>
                  <a:pt x="114" y="1993"/>
                  <a:pt x="114" y="1993"/>
                </a:cubicBezTo>
                <a:cubicBezTo>
                  <a:pt x="114" y="1993"/>
                  <a:pt x="113" y="1994"/>
                  <a:pt x="113" y="1994"/>
                </a:cubicBezTo>
                <a:cubicBezTo>
                  <a:pt x="107" y="1994"/>
                  <a:pt x="107" y="1994"/>
                  <a:pt x="107" y="1994"/>
                </a:cubicBezTo>
                <a:cubicBezTo>
                  <a:pt x="107" y="1994"/>
                  <a:pt x="107" y="1994"/>
                  <a:pt x="107" y="1993"/>
                </a:cubicBezTo>
                <a:cubicBezTo>
                  <a:pt x="98" y="1985"/>
                  <a:pt x="98" y="1985"/>
                  <a:pt x="98" y="1985"/>
                </a:cubicBezTo>
                <a:cubicBezTo>
                  <a:pt x="91" y="1981"/>
                  <a:pt x="91" y="1981"/>
                  <a:pt x="91" y="1981"/>
                </a:cubicBezTo>
                <a:cubicBezTo>
                  <a:pt x="77" y="1974"/>
                  <a:pt x="77" y="1974"/>
                  <a:pt x="77" y="1974"/>
                </a:cubicBezTo>
                <a:cubicBezTo>
                  <a:pt x="65" y="1973"/>
                  <a:pt x="65" y="1973"/>
                  <a:pt x="65" y="1973"/>
                </a:cubicBezTo>
                <a:cubicBezTo>
                  <a:pt x="52" y="1970"/>
                  <a:pt x="52" y="1970"/>
                  <a:pt x="52" y="1970"/>
                </a:cubicBezTo>
                <a:cubicBezTo>
                  <a:pt x="41" y="1995"/>
                  <a:pt x="41" y="1995"/>
                  <a:pt x="41" y="1995"/>
                </a:cubicBezTo>
                <a:cubicBezTo>
                  <a:pt x="40" y="2015"/>
                  <a:pt x="40" y="2015"/>
                  <a:pt x="40" y="2015"/>
                </a:cubicBezTo>
                <a:cubicBezTo>
                  <a:pt x="47" y="2037"/>
                  <a:pt x="47" y="2037"/>
                  <a:pt x="47" y="2037"/>
                </a:cubicBezTo>
                <a:cubicBezTo>
                  <a:pt x="47" y="2039"/>
                  <a:pt x="47" y="2039"/>
                  <a:pt x="47" y="2039"/>
                </a:cubicBezTo>
                <a:cubicBezTo>
                  <a:pt x="47" y="2039"/>
                  <a:pt x="48" y="2040"/>
                  <a:pt x="48" y="2040"/>
                </a:cubicBezTo>
                <a:cubicBezTo>
                  <a:pt x="49" y="2045"/>
                  <a:pt x="49" y="2045"/>
                  <a:pt x="49" y="2045"/>
                </a:cubicBezTo>
                <a:cubicBezTo>
                  <a:pt x="50" y="2050"/>
                  <a:pt x="50" y="2050"/>
                  <a:pt x="50" y="2050"/>
                </a:cubicBezTo>
                <a:cubicBezTo>
                  <a:pt x="61" y="2050"/>
                  <a:pt x="61" y="2050"/>
                  <a:pt x="61" y="2050"/>
                </a:cubicBezTo>
                <a:cubicBezTo>
                  <a:pt x="84" y="2024"/>
                  <a:pt x="84" y="2024"/>
                  <a:pt x="84" y="2024"/>
                </a:cubicBezTo>
                <a:cubicBezTo>
                  <a:pt x="84" y="2024"/>
                  <a:pt x="84" y="2024"/>
                  <a:pt x="84" y="2024"/>
                </a:cubicBezTo>
                <a:cubicBezTo>
                  <a:pt x="104" y="2022"/>
                  <a:pt x="104" y="2022"/>
                  <a:pt x="104" y="2022"/>
                </a:cubicBezTo>
                <a:cubicBezTo>
                  <a:pt x="104" y="2022"/>
                  <a:pt x="104" y="2023"/>
                  <a:pt x="104" y="2023"/>
                </a:cubicBezTo>
                <a:cubicBezTo>
                  <a:pt x="105" y="2023"/>
                  <a:pt x="105" y="2023"/>
                  <a:pt x="105" y="2023"/>
                </a:cubicBezTo>
                <a:cubicBezTo>
                  <a:pt x="103" y="2041"/>
                  <a:pt x="103" y="2041"/>
                  <a:pt x="103" y="2041"/>
                </a:cubicBezTo>
                <a:cubicBezTo>
                  <a:pt x="103" y="2041"/>
                  <a:pt x="103" y="2041"/>
                  <a:pt x="103" y="2041"/>
                </a:cubicBezTo>
                <a:cubicBezTo>
                  <a:pt x="87" y="2054"/>
                  <a:pt x="87" y="2054"/>
                  <a:pt x="87" y="2054"/>
                </a:cubicBezTo>
                <a:cubicBezTo>
                  <a:pt x="87" y="2054"/>
                  <a:pt x="87" y="2054"/>
                  <a:pt x="87" y="2054"/>
                </a:cubicBezTo>
                <a:cubicBezTo>
                  <a:pt x="72" y="2060"/>
                  <a:pt x="72" y="2060"/>
                  <a:pt x="72" y="2060"/>
                </a:cubicBezTo>
                <a:cubicBezTo>
                  <a:pt x="62" y="2064"/>
                  <a:pt x="62" y="2064"/>
                  <a:pt x="62" y="2064"/>
                </a:cubicBezTo>
                <a:cubicBezTo>
                  <a:pt x="57" y="2076"/>
                  <a:pt x="57" y="2076"/>
                  <a:pt x="57" y="2076"/>
                </a:cubicBezTo>
                <a:cubicBezTo>
                  <a:pt x="66" y="2082"/>
                  <a:pt x="66" y="2082"/>
                  <a:pt x="66" y="2082"/>
                </a:cubicBezTo>
                <a:cubicBezTo>
                  <a:pt x="73" y="2085"/>
                  <a:pt x="73" y="2085"/>
                  <a:pt x="73" y="2085"/>
                </a:cubicBezTo>
                <a:cubicBezTo>
                  <a:pt x="109" y="2076"/>
                  <a:pt x="109" y="2076"/>
                  <a:pt x="109" y="2076"/>
                </a:cubicBezTo>
                <a:cubicBezTo>
                  <a:pt x="109" y="2076"/>
                  <a:pt x="110" y="2076"/>
                  <a:pt x="110" y="2076"/>
                </a:cubicBezTo>
                <a:cubicBezTo>
                  <a:pt x="111" y="2079"/>
                  <a:pt x="111" y="2079"/>
                  <a:pt x="111" y="2079"/>
                </a:cubicBezTo>
                <a:cubicBezTo>
                  <a:pt x="111" y="2081"/>
                  <a:pt x="111" y="2081"/>
                  <a:pt x="111" y="2081"/>
                </a:cubicBezTo>
                <a:cubicBezTo>
                  <a:pt x="116" y="2098"/>
                  <a:pt x="116" y="2098"/>
                  <a:pt x="116" y="2098"/>
                </a:cubicBezTo>
                <a:cubicBezTo>
                  <a:pt x="116" y="2099"/>
                  <a:pt x="116" y="2099"/>
                  <a:pt x="116" y="2099"/>
                </a:cubicBezTo>
                <a:cubicBezTo>
                  <a:pt x="96" y="2114"/>
                  <a:pt x="96" y="2114"/>
                  <a:pt x="96" y="2114"/>
                </a:cubicBezTo>
                <a:cubicBezTo>
                  <a:pt x="118" y="2127"/>
                  <a:pt x="118" y="2127"/>
                  <a:pt x="118" y="2127"/>
                </a:cubicBezTo>
                <a:cubicBezTo>
                  <a:pt x="118" y="2127"/>
                  <a:pt x="118" y="2128"/>
                  <a:pt x="118" y="2128"/>
                </a:cubicBezTo>
                <a:cubicBezTo>
                  <a:pt x="136" y="2155"/>
                  <a:pt x="136" y="2155"/>
                  <a:pt x="136" y="2155"/>
                </a:cubicBezTo>
                <a:cubicBezTo>
                  <a:pt x="139" y="2162"/>
                  <a:pt x="139" y="2162"/>
                  <a:pt x="139" y="2162"/>
                </a:cubicBezTo>
                <a:cubicBezTo>
                  <a:pt x="145" y="2178"/>
                  <a:pt x="145" y="2178"/>
                  <a:pt x="145" y="2178"/>
                </a:cubicBezTo>
                <a:cubicBezTo>
                  <a:pt x="157" y="2142"/>
                  <a:pt x="157" y="2142"/>
                  <a:pt x="157" y="2142"/>
                </a:cubicBezTo>
                <a:cubicBezTo>
                  <a:pt x="157" y="2142"/>
                  <a:pt x="157" y="2142"/>
                  <a:pt x="157" y="2142"/>
                </a:cubicBezTo>
                <a:cubicBezTo>
                  <a:pt x="159" y="2141"/>
                  <a:pt x="159" y="2141"/>
                  <a:pt x="159" y="2141"/>
                </a:cubicBezTo>
                <a:cubicBezTo>
                  <a:pt x="171" y="2133"/>
                  <a:pt x="171" y="2133"/>
                  <a:pt x="171" y="2133"/>
                </a:cubicBezTo>
                <a:cubicBezTo>
                  <a:pt x="192" y="2123"/>
                  <a:pt x="192" y="2123"/>
                  <a:pt x="192" y="2123"/>
                </a:cubicBezTo>
                <a:cubicBezTo>
                  <a:pt x="198" y="2121"/>
                  <a:pt x="198" y="2121"/>
                  <a:pt x="198" y="2121"/>
                </a:cubicBezTo>
                <a:cubicBezTo>
                  <a:pt x="202" y="2113"/>
                  <a:pt x="202" y="2113"/>
                  <a:pt x="202" y="2113"/>
                </a:cubicBezTo>
                <a:cubicBezTo>
                  <a:pt x="214" y="2089"/>
                  <a:pt x="214" y="2089"/>
                  <a:pt x="214" y="2089"/>
                </a:cubicBezTo>
                <a:cubicBezTo>
                  <a:pt x="217" y="2064"/>
                  <a:pt x="217" y="2064"/>
                  <a:pt x="217" y="2064"/>
                </a:cubicBezTo>
                <a:cubicBezTo>
                  <a:pt x="217" y="2064"/>
                  <a:pt x="217" y="2064"/>
                  <a:pt x="217" y="2063"/>
                </a:cubicBezTo>
                <a:cubicBezTo>
                  <a:pt x="227" y="2054"/>
                  <a:pt x="227" y="2054"/>
                  <a:pt x="227" y="2054"/>
                </a:cubicBezTo>
                <a:cubicBezTo>
                  <a:pt x="234" y="2048"/>
                  <a:pt x="234" y="2048"/>
                  <a:pt x="234" y="2048"/>
                </a:cubicBezTo>
                <a:cubicBezTo>
                  <a:pt x="244" y="2034"/>
                  <a:pt x="244" y="2034"/>
                  <a:pt x="244" y="2034"/>
                </a:cubicBezTo>
                <a:cubicBezTo>
                  <a:pt x="244" y="2033"/>
                  <a:pt x="244" y="2033"/>
                  <a:pt x="244" y="2033"/>
                </a:cubicBezTo>
                <a:cubicBezTo>
                  <a:pt x="244" y="2032"/>
                  <a:pt x="244" y="2032"/>
                  <a:pt x="244" y="2032"/>
                </a:cubicBezTo>
                <a:cubicBezTo>
                  <a:pt x="267" y="1990"/>
                  <a:pt x="267" y="1990"/>
                  <a:pt x="267" y="1990"/>
                </a:cubicBezTo>
                <a:cubicBezTo>
                  <a:pt x="292" y="1941"/>
                  <a:pt x="292" y="1941"/>
                  <a:pt x="292" y="1941"/>
                </a:cubicBezTo>
                <a:cubicBezTo>
                  <a:pt x="292" y="1941"/>
                  <a:pt x="292" y="1941"/>
                  <a:pt x="292" y="1941"/>
                </a:cubicBezTo>
                <a:cubicBezTo>
                  <a:pt x="317" y="1939"/>
                  <a:pt x="317" y="1939"/>
                  <a:pt x="317" y="1939"/>
                </a:cubicBezTo>
                <a:cubicBezTo>
                  <a:pt x="329" y="1920"/>
                  <a:pt x="329" y="1920"/>
                  <a:pt x="329" y="1920"/>
                </a:cubicBezTo>
                <a:cubicBezTo>
                  <a:pt x="334" y="1914"/>
                  <a:pt x="334" y="1914"/>
                  <a:pt x="334" y="1914"/>
                </a:cubicBezTo>
                <a:cubicBezTo>
                  <a:pt x="334" y="1914"/>
                  <a:pt x="334" y="1914"/>
                  <a:pt x="334" y="1914"/>
                </a:cubicBezTo>
                <a:cubicBezTo>
                  <a:pt x="334" y="1914"/>
                  <a:pt x="335" y="1914"/>
                  <a:pt x="335" y="1914"/>
                </a:cubicBezTo>
                <a:cubicBezTo>
                  <a:pt x="340" y="1924"/>
                  <a:pt x="340" y="1924"/>
                  <a:pt x="340" y="1924"/>
                </a:cubicBezTo>
                <a:cubicBezTo>
                  <a:pt x="350" y="1938"/>
                  <a:pt x="350" y="1938"/>
                  <a:pt x="350" y="1938"/>
                </a:cubicBezTo>
                <a:cubicBezTo>
                  <a:pt x="350" y="1939"/>
                  <a:pt x="350" y="1939"/>
                  <a:pt x="350" y="1939"/>
                </a:cubicBezTo>
                <a:cubicBezTo>
                  <a:pt x="336" y="1950"/>
                  <a:pt x="336" y="1950"/>
                  <a:pt x="336" y="1950"/>
                </a:cubicBezTo>
                <a:cubicBezTo>
                  <a:pt x="336" y="1950"/>
                  <a:pt x="336" y="1950"/>
                  <a:pt x="336" y="1950"/>
                </a:cubicBezTo>
                <a:cubicBezTo>
                  <a:pt x="311" y="1962"/>
                  <a:pt x="311" y="1962"/>
                  <a:pt x="311" y="1962"/>
                </a:cubicBezTo>
                <a:cubicBezTo>
                  <a:pt x="311" y="1962"/>
                  <a:pt x="311" y="1962"/>
                  <a:pt x="311" y="1962"/>
                </a:cubicBezTo>
                <a:cubicBezTo>
                  <a:pt x="311" y="1962"/>
                  <a:pt x="311" y="1962"/>
                  <a:pt x="311" y="1962"/>
                </a:cubicBezTo>
                <a:cubicBezTo>
                  <a:pt x="307" y="1966"/>
                  <a:pt x="307" y="1966"/>
                  <a:pt x="307" y="1966"/>
                </a:cubicBezTo>
                <a:cubicBezTo>
                  <a:pt x="289" y="1992"/>
                  <a:pt x="289" y="1992"/>
                  <a:pt x="289" y="1992"/>
                </a:cubicBezTo>
                <a:cubicBezTo>
                  <a:pt x="285" y="2005"/>
                  <a:pt x="285" y="2005"/>
                  <a:pt x="285" y="2005"/>
                </a:cubicBezTo>
                <a:cubicBezTo>
                  <a:pt x="285" y="2006"/>
                  <a:pt x="285" y="2006"/>
                  <a:pt x="285" y="2006"/>
                </a:cubicBezTo>
                <a:cubicBezTo>
                  <a:pt x="279" y="2022"/>
                  <a:pt x="279" y="2022"/>
                  <a:pt x="279" y="2022"/>
                </a:cubicBezTo>
                <a:cubicBezTo>
                  <a:pt x="279" y="2022"/>
                  <a:pt x="279" y="2022"/>
                  <a:pt x="279" y="2022"/>
                </a:cubicBezTo>
                <a:cubicBezTo>
                  <a:pt x="273" y="2031"/>
                  <a:pt x="273" y="2031"/>
                  <a:pt x="273" y="2031"/>
                </a:cubicBezTo>
                <a:cubicBezTo>
                  <a:pt x="255" y="2058"/>
                  <a:pt x="255" y="2058"/>
                  <a:pt x="255" y="2058"/>
                </a:cubicBezTo>
                <a:cubicBezTo>
                  <a:pt x="282" y="2048"/>
                  <a:pt x="282" y="2048"/>
                  <a:pt x="282" y="2048"/>
                </a:cubicBezTo>
                <a:cubicBezTo>
                  <a:pt x="283" y="2048"/>
                  <a:pt x="283" y="2048"/>
                  <a:pt x="283" y="2048"/>
                </a:cubicBezTo>
                <a:cubicBezTo>
                  <a:pt x="283" y="2048"/>
                  <a:pt x="283" y="2049"/>
                  <a:pt x="283" y="2049"/>
                </a:cubicBezTo>
                <a:cubicBezTo>
                  <a:pt x="268" y="2080"/>
                  <a:pt x="268" y="2080"/>
                  <a:pt x="268" y="2080"/>
                </a:cubicBezTo>
                <a:cubicBezTo>
                  <a:pt x="310" y="2085"/>
                  <a:pt x="310" y="2085"/>
                  <a:pt x="310" y="2085"/>
                </a:cubicBezTo>
                <a:cubicBezTo>
                  <a:pt x="311" y="2085"/>
                  <a:pt x="311" y="2086"/>
                  <a:pt x="311" y="2086"/>
                </a:cubicBezTo>
                <a:cubicBezTo>
                  <a:pt x="311" y="2096"/>
                  <a:pt x="311" y="2096"/>
                  <a:pt x="311" y="2096"/>
                </a:cubicBezTo>
                <a:cubicBezTo>
                  <a:pt x="311" y="2096"/>
                  <a:pt x="311" y="2097"/>
                  <a:pt x="310" y="2097"/>
                </a:cubicBezTo>
                <a:cubicBezTo>
                  <a:pt x="269" y="2099"/>
                  <a:pt x="269" y="2099"/>
                  <a:pt x="269" y="2099"/>
                </a:cubicBezTo>
                <a:cubicBezTo>
                  <a:pt x="264" y="2102"/>
                  <a:pt x="264" y="2102"/>
                  <a:pt x="264" y="2102"/>
                </a:cubicBezTo>
                <a:cubicBezTo>
                  <a:pt x="235" y="2120"/>
                  <a:pt x="235" y="2120"/>
                  <a:pt x="235" y="2120"/>
                </a:cubicBezTo>
                <a:cubicBezTo>
                  <a:pt x="224" y="2154"/>
                  <a:pt x="224" y="2154"/>
                  <a:pt x="224" y="2154"/>
                </a:cubicBezTo>
                <a:cubicBezTo>
                  <a:pt x="229" y="2177"/>
                  <a:pt x="229" y="2177"/>
                  <a:pt x="229" y="2177"/>
                </a:cubicBezTo>
                <a:cubicBezTo>
                  <a:pt x="232" y="2177"/>
                  <a:pt x="232" y="2177"/>
                  <a:pt x="232" y="2177"/>
                </a:cubicBezTo>
                <a:cubicBezTo>
                  <a:pt x="261" y="2176"/>
                  <a:pt x="261" y="2176"/>
                  <a:pt x="261" y="2176"/>
                </a:cubicBezTo>
                <a:cubicBezTo>
                  <a:pt x="271" y="2160"/>
                  <a:pt x="271" y="2160"/>
                  <a:pt x="271" y="2160"/>
                </a:cubicBezTo>
                <a:cubicBezTo>
                  <a:pt x="271" y="2160"/>
                  <a:pt x="272" y="2160"/>
                  <a:pt x="272" y="2160"/>
                </a:cubicBezTo>
                <a:cubicBezTo>
                  <a:pt x="272" y="2160"/>
                  <a:pt x="272" y="2160"/>
                  <a:pt x="272" y="2160"/>
                </a:cubicBezTo>
                <a:cubicBezTo>
                  <a:pt x="296" y="2145"/>
                  <a:pt x="296" y="2145"/>
                  <a:pt x="296" y="2145"/>
                </a:cubicBezTo>
                <a:cubicBezTo>
                  <a:pt x="296" y="2145"/>
                  <a:pt x="296" y="2145"/>
                  <a:pt x="296" y="2145"/>
                </a:cubicBezTo>
                <a:cubicBezTo>
                  <a:pt x="357" y="2127"/>
                  <a:pt x="357" y="2127"/>
                  <a:pt x="357" y="2127"/>
                </a:cubicBezTo>
                <a:cubicBezTo>
                  <a:pt x="357" y="2127"/>
                  <a:pt x="357" y="2127"/>
                  <a:pt x="357" y="2128"/>
                </a:cubicBezTo>
                <a:cubicBezTo>
                  <a:pt x="363" y="2139"/>
                  <a:pt x="363" y="2139"/>
                  <a:pt x="363" y="2139"/>
                </a:cubicBezTo>
                <a:cubicBezTo>
                  <a:pt x="363" y="2139"/>
                  <a:pt x="363" y="2140"/>
                  <a:pt x="363" y="2140"/>
                </a:cubicBezTo>
                <a:cubicBezTo>
                  <a:pt x="354" y="2145"/>
                  <a:pt x="354" y="2145"/>
                  <a:pt x="354" y="2145"/>
                </a:cubicBezTo>
                <a:cubicBezTo>
                  <a:pt x="330" y="2160"/>
                  <a:pt x="330" y="2160"/>
                  <a:pt x="330" y="2160"/>
                </a:cubicBezTo>
                <a:cubicBezTo>
                  <a:pt x="329" y="2161"/>
                  <a:pt x="329" y="2161"/>
                  <a:pt x="329" y="2161"/>
                </a:cubicBezTo>
                <a:cubicBezTo>
                  <a:pt x="329" y="2161"/>
                  <a:pt x="329" y="2161"/>
                  <a:pt x="329" y="2161"/>
                </a:cubicBezTo>
                <a:cubicBezTo>
                  <a:pt x="302" y="2175"/>
                  <a:pt x="302" y="2175"/>
                  <a:pt x="302" y="2175"/>
                </a:cubicBezTo>
                <a:cubicBezTo>
                  <a:pt x="297" y="2223"/>
                  <a:pt x="297" y="2223"/>
                  <a:pt x="297" y="2223"/>
                </a:cubicBezTo>
                <a:cubicBezTo>
                  <a:pt x="297" y="2251"/>
                  <a:pt x="297" y="2251"/>
                  <a:pt x="297" y="2251"/>
                </a:cubicBezTo>
                <a:cubicBezTo>
                  <a:pt x="306" y="2259"/>
                  <a:pt x="306" y="2259"/>
                  <a:pt x="306" y="2259"/>
                </a:cubicBezTo>
                <a:cubicBezTo>
                  <a:pt x="317" y="2253"/>
                  <a:pt x="317" y="2253"/>
                  <a:pt x="317" y="2253"/>
                </a:cubicBezTo>
                <a:cubicBezTo>
                  <a:pt x="318" y="2253"/>
                  <a:pt x="318" y="2253"/>
                  <a:pt x="318" y="2253"/>
                </a:cubicBezTo>
                <a:cubicBezTo>
                  <a:pt x="330" y="2257"/>
                  <a:pt x="330" y="2257"/>
                  <a:pt x="330" y="2257"/>
                </a:cubicBezTo>
                <a:cubicBezTo>
                  <a:pt x="331" y="2257"/>
                  <a:pt x="331" y="2257"/>
                  <a:pt x="331" y="2258"/>
                </a:cubicBezTo>
                <a:cubicBezTo>
                  <a:pt x="331" y="2258"/>
                  <a:pt x="331" y="2258"/>
                  <a:pt x="331" y="2258"/>
                </a:cubicBezTo>
                <a:cubicBezTo>
                  <a:pt x="318" y="2287"/>
                  <a:pt x="318" y="2287"/>
                  <a:pt x="318" y="2287"/>
                </a:cubicBezTo>
                <a:cubicBezTo>
                  <a:pt x="318" y="2288"/>
                  <a:pt x="318" y="2288"/>
                  <a:pt x="318" y="2288"/>
                </a:cubicBezTo>
                <a:cubicBezTo>
                  <a:pt x="318" y="2288"/>
                  <a:pt x="318" y="2288"/>
                  <a:pt x="317" y="2288"/>
                </a:cubicBezTo>
                <a:cubicBezTo>
                  <a:pt x="304" y="2282"/>
                  <a:pt x="304" y="2282"/>
                  <a:pt x="304" y="2282"/>
                </a:cubicBezTo>
                <a:cubicBezTo>
                  <a:pt x="284" y="2277"/>
                  <a:pt x="284" y="2277"/>
                  <a:pt x="284" y="2277"/>
                </a:cubicBezTo>
                <a:cubicBezTo>
                  <a:pt x="282" y="2292"/>
                  <a:pt x="282" y="2292"/>
                  <a:pt x="282" y="2292"/>
                </a:cubicBezTo>
                <a:cubicBezTo>
                  <a:pt x="282" y="2293"/>
                  <a:pt x="282" y="2293"/>
                  <a:pt x="282" y="2293"/>
                </a:cubicBezTo>
                <a:cubicBezTo>
                  <a:pt x="281" y="2294"/>
                  <a:pt x="281" y="2294"/>
                  <a:pt x="281" y="2294"/>
                </a:cubicBezTo>
                <a:cubicBezTo>
                  <a:pt x="286" y="2315"/>
                  <a:pt x="286" y="2315"/>
                  <a:pt x="286" y="2315"/>
                </a:cubicBezTo>
                <a:cubicBezTo>
                  <a:pt x="286" y="2316"/>
                  <a:pt x="286" y="2316"/>
                  <a:pt x="286" y="2316"/>
                </a:cubicBezTo>
                <a:cubicBezTo>
                  <a:pt x="284" y="2337"/>
                  <a:pt x="284" y="2337"/>
                  <a:pt x="284" y="2337"/>
                </a:cubicBezTo>
                <a:cubicBezTo>
                  <a:pt x="284" y="2338"/>
                  <a:pt x="284" y="2338"/>
                  <a:pt x="284" y="2338"/>
                </a:cubicBezTo>
                <a:cubicBezTo>
                  <a:pt x="284" y="2354"/>
                  <a:pt x="284" y="2354"/>
                  <a:pt x="284" y="2354"/>
                </a:cubicBezTo>
                <a:cubicBezTo>
                  <a:pt x="283" y="2363"/>
                  <a:pt x="283" y="2363"/>
                  <a:pt x="283" y="2363"/>
                </a:cubicBezTo>
                <a:cubicBezTo>
                  <a:pt x="290" y="2367"/>
                  <a:pt x="290" y="2367"/>
                  <a:pt x="290" y="2367"/>
                </a:cubicBezTo>
                <a:cubicBezTo>
                  <a:pt x="296" y="2362"/>
                  <a:pt x="296" y="2362"/>
                  <a:pt x="296" y="2362"/>
                </a:cubicBezTo>
                <a:cubicBezTo>
                  <a:pt x="320" y="2341"/>
                  <a:pt x="320" y="2341"/>
                  <a:pt x="320" y="2341"/>
                </a:cubicBezTo>
                <a:cubicBezTo>
                  <a:pt x="320" y="2341"/>
                  <a:pt x="320" y="2341"/>
                  <a:pt x="320" y="2341"/>
                </a:cubicBezTo>
                <a:cubicBezTo>
                  <a:pt x="320" y="2341"/>
                  <a:pt x="321" y="2341"/>
                  <a:pt x="321" y="2342"/>
                </a:cubicBezTo>
                <a:cubicBezTo>
                  <a:pt x="321" y="2362"/>
                  <a:pt x="321" y="2362"/>
                  <a:pt x="321" y="2362"/>
                </a:cubicBezTo>
                <a:cubicBezTo>
                  <a:pt x="332" y="2361"/>
                  <a:pt x="332" y="2361"/>
                  <a:pt x="332" y="2361"/>
                </a:cubicBezTo>
                <a:cubicBezTo>
                  <a:pt x="346" y="2350"/>
                  <a:pt x="346" y="2350"/>
                  <a:pt x="346" y="2350"/>
                </a:cubicBezTo>
                <a:cubicBezTo>
                  <a:pt x="368" y="2325"/>
                  <a:pt x="368" y="2325"/>
                  <a:pt x="368" y="2325"/>
                </a:cubicBezTo>
                <a:cubicBezTo>
                  <a:pt x="374" y="2307"/>
                  <a:pt x="374" y="2307"/>
                  <a:pt x="374" y="2307"/>
                </a:cubicBezTo>
                <a:cubicBezTo>
                  <a:pt x="377" y="2294"/>
                  <a:pt x="377" y="2294"/>
                  <a:pt x="377" y="2294"/>
                </a:cubicBezTo>
                <a:cubicBezTo>
                  <a:pt x="382" y="2258"/>
                  <a:pt x="382" y="2258"/>
                  <a:pt x="382" y="2258"/>
                </a:cubicBezTo>
                <a:cubicBezTo>
                  <a:pt x="379" y="2242"/>
                  <a:pt x="379" y="2242"/>
                  <a:pt x="379" y="2242"/>
                </a:cubicBezTo>
                <a:cubicBezTo>
                  <a:pt x="379" y="2241"/>
                  <a:pt x="379" y="2241"/>
                  <a:pt x="379" y="2241"/>
                </a:cubicBezTo>
                <a:cubicBezTo>
                  <a:pt x="375" y="2219"/>
                  <a:pt x="375" y="2219"/>
                  <a:pt x="375" y="2219"/>
                </a:cubicBezTo>
                <a:cubicBezTo>
                  <a:pt x="375" y="2219"/>
                  <a:pt x="375" y="2219"/>
                  <a:pt x="375" y="2219"/>
                </a:cubicBezTo>
                <a:cubicBezTo>
                  <a:pt x="380" y="2192"/>
                  <a:pt x="380" y="2192"/>
                  <a:pt x="380" y="2192"/>
                </a:cubicBezTo>
                <a:cubicBezTo>
                  <a:pt x="380" y="2192"/>
                  <a:pt x="380" y="2192"/>
                  <a:pt x="380" y="2192"/>
                </a:cubicBezTo>
                <a:cubicBezTo>
                  <a:pt x="410" y="2191"/>
                  <a:pt x="410" y="2191"/>
                  <a:pt x="410" y="2191"/>
                </a:cubicBezTo>
                <a:cubicBezTo>
                  <a:pt x="414" y="2178"/>
                  <a:pt x="414" y="2178"/>
                  <a:pt x="414" y="2178"/>
                </a:cubicBezTo>
                <a:cubicBezTo>
                  <a:pt x="420" y="2153"/>
                  <a:pt x="420" y="2153"/>
                  <a:pt x="420" y="2153"/>
                </a:cubicBezTo>
                <a:cubicBezTo>
                  <a:pt x="420" y="2153"/>
                  <a:pt x="420" y="2153"/>
                  <a:pt x="420" y="2153"/>
                </a:cubicBezTo>
                <a:cubicBezTo>
                  <a:pt x="423" y="2150"/>
                  <a:pt x="423" y="2150"/>
                  <a:pt x="423" y="2150"/>
                </a:cubicBezTo>
                <a:cubicBezTo>
                  <a:pt x="448" y="2113"/>
                  <a:pt x="448" y="2113"/>
                  <a:pt x="448" y="2113"/>
                </a:cubicBezTo>
                <a:cubicBezTo>
                  <a:pt x="462" y="2091"/>
                  <a:pt x="462" y="2091"/>
                  <a:pt x="462" y="2091"/>
                </a:cubicBezTo>
                <a:cubicBezTo>
                  <a:pt x="463" y="2089"/>
                  <a:pt x="463" y="2089"/>
                  <a:pt x="463" y="2089"/>
                </a:cubicBezTo>
                <a:cubicBezTo>
                  <a:pt x="469" y="2078"/>
                  <a:pt x="469" y="2078"/>
                  <a:pt x="469" y="2078"/>
                </a:cubicBezTo>
                <a:cubicBezTo>
                  <a:pt x="469" y="2078"/>
                  <a:pt x="469" y="2078"/>
                  <a:pt x="470" y="2077"/>
                </a:cubicBezTo>
                <a:cubicBezTo>
                  <a:pt x="470" y="2077"/>
                  <a:pt x="470" y="2077"/>
                  <a:pt x="470" y="2078"/>
                </a:cubicBezTo>
                <a:cubicBezTo>
                  <a:pt x="520" y="2113"/>
                  <a:pt x="520" y="2113"/>
                  <a:pt x="520" y="2113"/>
                </a:cubicBezTo>
                <a:cubicBezTo>
                  <a:pt x="528" y="2119"/>
                  <a:pt x="528" y="2119"/>
                  <a:pt x="528" y="2119"/>
                </a:cubicBezTo>
                <a:cubicBezTo>
                  <a:pt x="553" y="2085"/>
                  <a:pt x="553" y="2085"/>
                  <a:pt x="553" y="2085"/>
                </a:cubicBezTo>
                <a:cubicBezTo>
                  <a:pt x="550" y="2058"/>
                  <a:pt x="550" y="2058"/>
                  <a:pt x="550" y="2058"/>
                </a:cubicBezTo>
                <a:cubicBezTo>
                  <a:pt x="548" y="2046"/>
                  <a:pt x="548" y="2046"/>
                  <a:pt x="548" y="2046"/>
                </a:cubicBezTo>
                <a:cubicBezTo>
                  <a:pt x="548" y="2046"/>
                  <a:pt x="549" y="2045"/>
                  <a:pt x="549" y="2045"/>
                </a:cubicBezTo>
                <a:cubicBezTo>
                  <a:pt x="557" y="2041"/>
                  <a:pt x="557" y="2041"/>
                  <a:pt x="557" y="2041"/>
                </a:cubicBezTo>
                <a:cubicBezTo>
                  <a:pt x="572" y="2033"/>
                  <a:pt x="572" y="2033"/>
                  <a:pt x="572" y="2033"/>
                </a:cubicBezTo>
                <a:cubicBezTo>
                  <a:pt x="570" y="2020"/>
                  <a:pt x="570" y="2020"/>
                  <a:pt x="570" y="2020"/>
                </a:cubicBezTo>
                <a:cubicBezTo>
                  <a:pt x="548" y="1988"/>
                  <a:pt x="548" y="1988"/>
                  <a:pt x="548" y="1988"/>
                </a:cubicBezTo>
                <a:cubicBezTo>
                  <a:pt x="548" y="1988"/>
                  <a:pt x="548" y="1988"/>
                  <a:pt x="548" y="1988"/>
                </a:cubicBezTo>
                <a:cubicBezTo>
                  <a:pt x="548" y="1987"/>
                  <a:pt x="548" y="1987"/>
                  <a:pt x="548" y="1987"/>
                </a:cubicBezTo>
                <a:cubicBezTo>
                  <a:pt x="566" y="1984"/>
                  <a:pt x="566" y="1984"/>
                  <a:pt x="566" y="1984"/>
                </a:cubicBezTo>
                <a:cubicBezTo>
                  <a:pt x="610" y="1982"/>
                  <a:pt x="610" y="1982"/>
                  <a:pt x="610" y="1982"/>
                </a:cubicBezTo>
                <a:cubicBezTo>
                  <a:pt x="605" y="1972"/>
                  <a:pt x="605" y="1972"/>
                  <a:pt x="605" y="1972"/>
                </a:cubicBezTo>
                <a:cubicBezTo>
                  <a:pt x="588" y="1944"/>
                  <a:pt x="588" y="1944"/>
                  <a:pt x="588" y="1944"/>
                </a:cubicBezTo>
                <a:cubicBezTo>
                  <a:pt x="588" y="1944"/>
                  <a:pt x="588" y="1944"/>
                  <a:pt x="588" y="1944"/>
                </a:cubicBezTo>
                <a:cubicBezTo>
                  <a:pt x="585" y="1893"/>
                  <a:pt x="585" y="1893"/>
                  <a:pt x="585" y="1893"/>
                </a:cubicBezTo>
                <a:cubicBezTo>
                  <a:pt x="585" y="1892"/>
                  <a:pt x="585" y="1892"/>
                  <a:pt x="585" y="1892"/>
                </a:cubicBezTo>
                <a:cubicBezTo>
                  <a:pt x="598" y="1883"/>
                  <a:pt x="598" y="1883"/>
                  <a:pt x="598" y="1883"/>
                </a:cubicBezTo>
                <a:cubicBezTo>
                  <a:pt x="598" y="1883"/>
                  <a:pt x="598" y="1883"/>
                  <a:pt x="599" y="1883"/>
                </a:cubicBezTo>
                <a:cubicBezTo>
                  <a:pt x="599" y="1883"/>
                  <a:pt x="599" y="1883"/>
                  <a:pt x="599" y="1884"/>
                </a:cubicBezTo>
                <a:cubicBezTo>
                  <a:pt x="604" y="1925"/>
                  <a:pt x="604" y="1925"/>
                  <a:pt x="604" y="1925"/>
                </a:cubicBezTo>
                <a:cubicBezTo>
                  <a:pt x="605" y="1936"/>
                  <a:pt x="605" y="1936"/>
                  <a:pt x="605" y="1936"/>
                </a:cubicBezTo>
                <a:cubicBezTo>
                  <a:pt x="616" y="1966"/>
                  <a:pt x="616" y="1966"/>
                  <a:pt x="616" y="1966"/>
                </a:cubicBezTo>
                <a:cubicBezTo>
                  <a:pt x="619" y="1973"/>
                  <a:pt x="619" y="1973"/>
                  <a:pt x="619" y="1973"/>
                </a:cubicBezTo>
                <a:cubicBezTo>
                  <a:pt x="654" y="1956"/>
                  <a:pt x="654" y="1956"/>
                  <a:pt x="654" y="1956"/>
                </a:cubicBezTo>
                <a:cubicBezTo>
                  <a:pt x="654" y="1956"/>
                  <a:pt x="654" y="1956"/>
                  <a:pt x="654" y="1956"/>
                </a:cubicBezTo>
                <a:cubicBezTo>
                  <a:pt x="682" y="1957"/>
                  <a:pt x="682" y="1957"/>
                  <a:pt x="682" y="1957"/>
                </a:cubicBezTo>
                <a:cubicBezTo>
                  <a:pt x="690" y="1942"/>
                  <a:pt x="690" y="1942"/>
                  <a:pt x="690" y="1942"/>
                </a:cubicBezTo>
                <a:cubicBezTo>
                  <a:pt x="690" y="1942"/>
                  <a:pt x="690" y="1941"/>
                  <a:pt x="691" y="1941"/>
                </a:cubicBezTo>
                <a:cubicBezTo>
                  <a:pt x="707" y="1943"/>
                  <a:pt x="707" y="1943"/>
                  <a:pt x="707" y="1943"/>
                </a:cubicBezTo>
                <a:cubicBezTo>
                  <a:pt x="736" y="1929"/>
                  <a:pt x="736" y="1929"/>
                  <a:pt x="736" y="1929"/>
                </a:cubicBezTo>
                <a:cubicBezTo>
                  <a:pt x="738" y="1929"/>
                  <a:pt x="738" y="1929"/>
                  <a:pt x="738" y="1929"/>
                </a:cubicBezTo>
                <a:cubicBezTo>
                  <a:pt x="748" y="1924"/>
                  <a:pt x="748" y="1924"/>
                  <a:pt x="748" y="1924"/>
                </a:cubicBezTo>
                <a:cubicBezTo>
                  <a:pt x="748" y="1924"/>
                  <a:pt x="748" y="1924"/>
                  <a:pt x="748" y="1924"/>
                </a:cubicBezTo>
                <a:cubicBezTo>
                  <a:pt x="767" y="1924"/>
                  <a:pt x="767" y="1924"/>
                  <a:pt x="767" y="1924"/>
                </a:cubicBezTo>
                <a:cubicBezTo>
                  <a:pt x="790" y="1923"/>
                  <a:pt x="790" y="1923"/>
                  <a:pt x="790" y="1923"/>
                </a:cubicBezTo>
                <a:cubicBezTo>
                  <a:pt x="800" y="1911"/>
                  <a:pt x="800" y="1911"/>
                  <a:pt x="800" y="1911"/>
                </a:cubicBezTo>
                <a:cubicBezTo>
                  <a:pt x="800" y="1911"/>
                  <a:pt x="800" y="1911"/>
                  <a:pt x="800" y="1911"/>
                </a:cubicBezTo>
                <a:cubicBezTo>
                  <a:pt x="813" y="1902"/>
                  <a:pt x="813" y="1902"/>
                  <a:pt x="813" y="1902"/>
                </a:cubicBezTo>
                <a:cubicBezTo>
                  <a:pt x="834" y="1883"/>
                  <a:pt x="834" y="1883"/>
                  <a:pt x="834" y="1883"/>
                </a:cubicBezTo>
                <a:cubicBezTo>
                  <a:pt x="853" y="1865"/>
                  <a:pt x="853" y="1865"/>
                  <a:pt x="853" y="1865"/>
                </a:cubicBezTo>
                <a:cubicBezTo>
                  <a:pt x="853" y="1865"/>
                  <a:pt x="853" y="1865"/>
                  <a:pt x="854" y="1865"/>
                </a:cubicBezTo>
                <a:cubicBezTo>
                  <a:pt x="862" y="1869"/>
                  <a:pt x="862" y="1869"/>
                  <a:pt x="862" y="1869"/>
                </a:cubicBezTo>
                <a:cubicBezTo>
                  <a:pt x="862" y="1869"/>
                  <a:pt x="862" y="1869"/>
                  <a:pt x="862" y="1869"/>
                </a:cubicBezTo>
                <a:cubicBezTo>
                  <a:pt x="862" y="1869"/>
                  <a:pt x="862" y="1870"/>
                  <a:pt x="862" y="1870"/>
                </a:cubicBezTo>
                <a:cubicBezTo>
                  <a:pt x="845" y="1894"/>
                  <a:pt x="845" y="1894"/>
                  <a:pt x="845" y="1894"/>
                </a:cubicBezTo>
                <a:cubicBezTo>
                  <a:pt x="817" y="1918"/>
                  <a:pt x="817" y="1918"/>
                  <a:pt x="817" y="1918"/>
                </a:cubicBezTo>
                <a:cubicBezTo>
                  <a:pt x="816" y="1919"/>
                  <a:pt x="816" y="1919"/>
                  <a:pt x="816" y="1919"/>
                </a:cubicBezTo>
                <a:cubicBezTo>
                  <a:pt x="808" y="1926"/>
                  <a:pt x="808" y="1926"/>
                  <a:pt x="808" y="1926"/>
                </a:cubicBezTo>
                <a:cubicBezTo>
                  <a:pt x="823" y="1948"/>
                  <a:pt x="823" y="1948"/>
                  <a:pt x="823" y="1948"/>
                </a:cubicBezTo>
                <a:cubicBezTo>
                  <a:pt x="841" y="1956"/>
                  <a:pt x="841" y="1956"/>
                  <a:pt x="841" y="1956"/>
                </a:cubicBezTo>
                <a:cubicBezTo>
                  <a:pt x="871" y="1923"/>
                  <a:pt x="871" y="1923"/>
                  <a:pt x="871" y="1923"/>
                </a:cubicBezTo>
                <a:cubicBezTo>
                  <a:pt x="871" y="1923"/>
                  <a:pt x="871" y="1923"/>
                  <a:pt x="871" y="1923"/>
                </a:cubicBezTo>
                <a:cubicBezTo>
                  <a:pt x="895" y="1916"/>
                  <a:pt x="895" y="1916"/>
                  <a:pt x="895" y="1916"/>
                </a:cubicBezTo>
                <a:cubicBezTo>
                  <a:pt x="896" y="1915"/>
                  <a:pt x="896" y="1915"/>
                  <a:pt x="896" y="1915"/>
                </a:cubicBezTo>
                <a:cubicBezTo>
                  <a:pt x="919" y="1906"/>
                  <a:pt x="919" y="1906"/>
                  <a:pt x="919" y="1906"/>
                </a:cubicBezTo>
                <a:cubicBezTo>
                  <a:pt x="920" y="1906"/>
                  <a:pt x="920" y="1906"/>
                  <a:pt x="920" y="1906"/>
                </a:cubicBezTo>
                <a:cubicBezTo>
                  <a:pt x="940" y="1912"/>
                  <a:pt x="940" y="1912"/>
                  <a:pt x="940" y="1912"/>
                </a:cubicBezTo>
                <a:cubicBezTo>
                  <a:pt x="941" y="1910"/>
                  <a:pt x="941" y="1910"/>
                  <a:pt x="941" y="1910"/>
                </a:cubicBezTo>
                <a:cubicBezTo>
                  <a:pt x="961" y="1880"/>
                  <a:pt x="961" y="1880"/>
                  <a:pt x="961" y="1880"/>
                </a:cubicBezTo>
                <a:cubicBezTo>
                  <a:pt x="954" y="1869"/>
                  <a:pt x="954" y="1869"/>
                  <a:pt x="954" y="1869"/>
                </a:cubicBezTo>
                <a:cubicBezTo>
                  <a:pt x="954" y="1868"/>
                  <a:pt x="954" y="1868"/>
                  <a:pt x="954" y="1868"/>
                </a:cubicBezTo>
                <a:cubicBezTo>
                  <a:pt x="963" y="1840"/>
                  <a:pt x="963" y="1840"/>
                  <a:pt x="963" y="1840"/>
                </a:cubicBezTo>
                <a:cubicBezTo>
                  <a:pt x="963" y="1840"/>
                  <a:pt x="964" y="1840"/>
                  <a:pt x="964" y="1840"/>
                </a:cubicBezTo>
                <a:cubicBezTo>
                  <a:pt x="976" y="1834"/>
                  <a:pt x="976" y="1834"/>
                  <a:pt x="976" y="1834"/>
                </a:cubicBezTo>
                <a:cubicBezTo>
                  <a:pt x="976" y="1834"/>
                  <a:pt x="977" y="1834"/>
                  <a:pt x="977" y="1834"/>
                </a:cubicBezTo>
                <a:cubicBezTo>
                  <a:pt x="977" y="1834"/>
                  <a:pt x="977" y="1835"/>
                  <a:pt x="977" y="1835"/>
                </a:cubicBezTo>
                <a:cubicBezTo>
                  <a:pt x="974" y="1859"/>
                  <a:pt x="974" y="1859"/>
                  <a:pt x="974" y="1859"/>
                </a:cubicBezTo>
                <a:cubicBezTo>
                  <a:pt x="990" y="1838"/>
                  <a:pt x="990" y="1838"/>
                  <a:pt x="990" y="1838"/>
                </a:cubicBezTo>
                <a:cubicBezTo>
                  <a:pt x="990" y="1838"/>
                  <a:pt x="990" y="1838"/>
                  <a:pt x="990" y="1838"/>
                </a:cubicBezTo>
                <a:cubicBezTo>
                  <a:pt x="1013" y="1822"/>
                  <a:pt x="1013" y="1822"/>
                  <a:pt x="1013" y="1822"/>
                </a:cubicBezTo>
                <a:cubicBezTo>
                  <a:pt x="1013" y="1822"/>
                  <a:pt x="1013" y="1822"/>
                  <a:pt x="1014" y="1822"/>
                </a:cubicBezTo>
                <a:cubicBezTo>
                  <a:pt x="1024" y="1830"/>
                  <a:pt x="1024" y="1830"/>
                  <a:pt x="1024" y="1830"/>
                </a:cubicBezTo>
                <a:cubicBezTo>
                  <a:pt x="1024" y="1830"/>
                  <a:pt x="1024" y="1830"/>
                  <a:pt x="1024" y="1830"/>
                </a:cubicBezTo>
                <a:cubicBezTo>
                  <a:pt x="1024" y="1830"/>
                  <a:pt x="1024" y="1831"/>
                  <a:pt x="1024" y="1831"/>
                </a:cubicBezTo>
                <a:cubicBezTo>
                  <a:pt x="1014" y="1843"/>
                  <a:pt x="1014" y="1843"/>
                  <a:pt x="1014" y="1843"/>
                </a:cubicBezTo>
                <a:cubicBezTo>
                  <a:pt x="986" y="1871"/>
                  <a:pt x="986" y="1871"/>
                  <a:pt x="986" y="1871"/>
                </a:cubicBezTo>
                <a:cubicBezTo>
                  <a:pt x="966" y="1904"/>
                  <a:pt x="966" y="1904"/>
                  <a:pt x="966" y="1904"/>
                </a:cubicBezTo>
                <a:cubicBezTo>
                  <a:pt x="986" y="1902"/>
                  <a:pt x="986" y="1902"/>
                  <a:pt x="986" y="1902"/>
                </a:cubicBezTo>
                <a:cubicBezTo>
                  <a:pt x="989" y="1902"/>
                  <a:pt x="989" y="1902"/>
                  <a:pt x="989" y="1902"/>
                </a:cubicBezTo>
                <a:cubicBezTo>
                  <a:pt x="1008" y="1901"/>
                  <a:pt x="1008" y="1901"/>
                  <a:pt x="1008" y="1901"/>
                </a:cubicBezTo>
                <a:cubicBezTo>
                  <a:pt x="1008" y="1901"/>
                  <a:pt x="1008" y="1901"/>
                  <a:pt x="1008" y="1901"/>
                </a:cubicBezTo>
                <a:cubicBezTo>
                  <a:pt x="1039" y="1912"/>
                  <a:pt x="1039" y="1912"/>
                  <a:pt x="1039" y="1912"/>
                </a:cubicBezTo>
                <a:cubicBezTo>
                  <a:pt x="1054" y="1913"/>
                  <a:pt x="1054" y="1913"/>
                  <a:pt x="1054" y="1913"/>
                </a:cubicBezTo>
                <a:cubicBezTo>
                  <a:pt x="1064" y="1914"/>
                  <a:pt x="1064" y="1914"/>
                  <a:pt x="1064" y="1914"/>
                </a:cubicBezTo>
                <a:cubicBezTo>
                  <a:pt x="1064" y="1914"/>
                  <a:pt x="1064" y="1914"/>
                  <a:pt x="1064" y="1914"/>
                </a:cubicBezTo>
                <a:cubicBezTo>
                  <a:pt x="1073" y="1925"/>
                  <a:pt x="1073" y="1925"/>
                  <a:pt x="1073" y="1925"/>
                </a:cubicBezTo>
                <a:cubicBezTo>
                  <a:pt x="1073" y="1925"/>
                  <a:pt x="1073" y="1925"/>
                  <a:pt x="1073" y="1926"/>
                </a:cubicBezTo>
                <a:cubicBezTo>
                  <a:pt x="1073" y="1926"/>
                  <a:pt x="1073" y="1926"/>
                  <a:pt x="1072" y="1926"/>
                </a:cubicBezTo>
                <a:cubicBezTo>
                  <a:pt x="1054" y="1937"/>
                  <a:pt x="1054" y="1937"/>
                  <a:pt x="1054" y="1937"/>
                </a:cubicBezTo>
                <a:cubicBezTo>
                  <a:pt x="1032" y="1950"/>
                  <a:pt x="1032" y="1950"/>
                  <a:pt x="1032" y="1950"/>
                </a:cubicBezTo>
                <a:cubicBezTo>
                  <a:pt x="1032" y="1950"/>
                  <a:pt x="1032" y="1950"/>
                  <a:pt x="1032" y="1950"/>
                </a:cubicBezTo>
                <a:cubicBezTo>
                  <a:pt x="1030" y="1949"/>
                  <a:pt x="1030" y="1949"/>
                  <a:pt x="1030" y="1949"/>
                </a:cubicBezTo>
                <a:cubicBezTo>
                  <a:pt x="1020" y="1934"/>
                  <a:pt x="1020" y="1934"/>
                  <a:pt x="1020" y="1934"/>
                </a:cubicBezTo>
                <a:cubicBezTo>
                  <a:pt x="997" y="1925"/>
                  <a:pt x="997" y="1925"/>
                  <a:pt x="997" y="1925"/>
                </a:cubicBezTo>
                <a:cubicBezTo>
                  <a:pt x="945" y="1929"/>
                  <a:pt x="945" y="1929"/>
                  <a:pt x="945" y="1929"/>
                </a:cubicBezTo>
                <a:cubicBezTo>
                  <a:pt x="945" y="1929"/>
                  <a:pt x="945" y="1929"/>
                  <a:pt x="945" y="1929"/>
                </a:cubicBezTo>
                <a:cubicBezTo>
                  <a:pt x="924" y="1926"/>
                  <a:pt x="924" y="1926"/>
                  <a:pt x="924" y="1926"/>
                </a:cubicBezTo>
                <a:cubicBezTo>
                  <a:pt x="923" y="1925"/>
                  <a:pt x="923" y="1925"/>
                  <a:pt x="923" y="1925"/>
                </a:cubicBezTo>
                <a:cubicBezTo>
                  <a:pt x="918" y="1924"/>
                  <a:pt x="918" y="1924"/>
                  <a:pt x="918" y="1924"/>
                </a:cubicBezTo>
                <a:cubicBezTo>
                  <a:pt x="869" y="1964"/>
                  <a:pt x="869" y="1964"/>
                  <a:pt x="869" y="1964"/>
                </a:cubicBezTo>
                <a:cubicBezTo>
                  <a:pt x="857" y="1979"/>
                  <a:pt x="857" y="1979"/>
                  <a:pt x="857" y="1979"/>
                </a:cubicBezTo>
                <a:cubicBezTo>
                  <a:pt x="842" y="1997"/>
                  <a:pt x="842" y="1997"/>
                  <a:pt x="842" y="1997"/>
                </a:cubicBezTo>
                <a:cubicBezTo>
                  <a:pt x="844" y="2007"/>
                  <a:pt x="844" y="2007"/>
                  <a:pt x="844" y="2007"/>
                </a:cubicBezTo>
                <a:cubicBezTo>
                  <a:pt x="847" y="2025"/>
                  <a:pt x="847" y="2025"/>
                  <a:pt x="847" y="2025"/>
                </a:cubicBezTo>
                <a:cubicBezTo>
                  <a:pt x="847" y="2025"/>
                  <a:pt x="846" y="2026"/>
                  <a:pt x="846" y="2026"/>
                </a:cubicBezTo>
                <a:cubicBezTo>
                  <a:pt x="846" y="2026"/>
                  <a:pt x="846" y="2026"/>
                  <a:pt x="846" y="2026"/>
                </a:cubicBezTo>
                <a:cubicBezTo>
                  <a:pt x="827" y="2006"/>
                  <a:pt x="827" y="2006"/>
                  <a:pt x="827" y="2006"/>
                </a:cubicBezTo>
                <a:cubicBezTo>
                  <a:pt x="820" y="2022"/>
                  <a:pt x="820" y="2022"/>
                  <a:pt x="820" y="2022"/>
                </a:cubicBezTo>
                <a:cubicBezTo>
                  <a:pt x="805" y="2053"/>
                  <a:pt x="805" y="2053"/>
                  <a:pt x="805" y="2053"/>
                </a:cubicBezTo>
                <a:cubicBezTo>
                  <a:pt x="782" y="2110"/>
                  <a:pt x="782" y="2110"/>
                  <a:pt x="782" y="2110"/>
                </a:cubicBezTo>
                <a:cubicBezTo>
                  <a:pt x="772" y="2154"/>
                  <a:pt x="772" y="2154"/>
                  <a:pt x="772" y="2154"/>
                </a:cubicBezTo>
                <a:cubicBezTo>
                  <a:pt x="739" y="2226"/>
                  <a:pt x="739" y="2226"/>
                  <a:pt x="739" y="2226"/>
                </a:cubicBezTo>
                <a:cubicBezTo>
                  <a:pt x="739" y="2230"/>
                  <a:pt x="739" y="2230"/>
                  <a:pt x="739" y="2230"/>
                </a:cubicBezTo>
                <a:cubicBezTo>
                  <a:pt x="739" y="2231"/>
                  <a:pt x="739" y="2231"/>
                  <a:pt x="739" y="2231"/>
                </a:cubicBezTo>
                <a:cubicBezTo>
                  <a:pt x="737" y="2257"/>
                  <a:pt x="737" y="2257"/>
                  <a:pt x="737" y="2257"/>
                </a:cubicBezTo>
                <a:cubicBezTo>
                  <a:pt x="737" y="2257"/>
                  <a:pt x="737" y="2257"/>
                  <a:pt x="737" y="2258"/>
                </a:cubicBezTo>
                <a:cubicBezTo>
                  <a:pt x="726" y="2272"/>
                  <a:pt x="726" y="2272"/>
                  <a:pt x="726" y="2272"/>
                </a:cubicBezTo>
                <a:cubicBezTo>
                  <a:pt x="713" y="2313"/>
                  <a:pt x="713" y="2313"/>
                  <a:pt x="713" y="2313"/>
                </a:cubicBezTo>
                <a:cubicBezTo>
                  <a:pt x="713" y="2313"/>
                  <a:pt x="713" y="2313"/>
                  <a:pt x="713" y="2313"/>
                </a:cubicBezTo>
                <a:cubicBezTo>
                  <a:pt x="713" y="2313"/>
                  <a:pt x="713" y="2313"/>
                  <a:pt x="712" y="2313"/>
                </a:cubicBezTo>
                <a:cubicBezTo>
                  <a:pt x="707" y="2309"/>
                  <a:pt x="707" y="2309"/>
                  <a:pt x="707" y="2309"/>
                </a:cubicBezTo>
                <a:cubicBezTo>
                  <a:pt x="707" y="2309"/>
                  <a:pt x="707" y="2308"/>
                  <a:pt x="707" y="2308"/>
                </a:cubicBezTo>
                <a:cubicBezTo>
                  <a:pt x="701" y="2290"/>
                  <a:pt x="701" y="2290"/>
                  <a:pt x="701" y="2290"/>
                </a:cubicBezTo>
                <a:cubicBezTo>
                  <a:pt x="701" y="2289"/>
                  <a:pt x="701" y="2289"/>
                  <a:pt x="701" y="2289"/>
                </a:cubicBezTo>
                <a:cubicBezTo>
                  <a:pt x="701" y="2288"/>
                  <a:pt x="701" y="2288"/>
                  <a:pt x="701" y="2288"/>
                </a:cubicBezTo>
                <a:cubicBezTo>
                  <a:pt x="706" y="2267"/>
                  <a:pt x="706" y="2267"/>
                  <a:pt x="706" y="2267"/>
                </a:cubicBezTo>
                <a:cubicBezTo>
                  <a:pt x="706" y="2267"/>
                  <a:pt x="706" y="2267"/>
                  <a:pt x="706" y="2267"/>
                </a:cubicBezTo>
                <a:cubicBezTo>
                  <a:pt x="717" y="2246"/>
                  <a:pt x="717" y="2246"/>
                  <a:pt x="717" y="2246"/>
                </a:cubicBezTo>
                <a:cubicBezTo>
                  <a:pt x="724" y="2219"/>
                  <a:pt x="724" y="2219"/>
                  <a:pt x="724" y="2219"/>
                </a:cubicBezTo>
                <a:cubicBezTo>
                  <a:pt x="724" y="2218"/>
                  <a:pt x="724" y="2218"/>
                  <a:pt x="724" y="2218"/>
                </a:cubicBezTo>
                <a:cubicBezTo>
                  <a:pt x="726" y="2212"/>
                  <a:pt x="726" y="2212"/>
                  <a:pt x="726" y="2212"/>
                </a:cubicBezTo>
                <a:cubicBezTo>
                  <a:pt x="736" y="2187"/>
                  <a:pt x="736" y="2187"/>
                  <a:pt x="736" y="2187"/>
                </a:cubicBezTo>
                <a:cubicBezTo>
                  <a:pt x="744" y="2156"/>
                  <a:pt x="744" y="2156"/>
                  <a:pt x="744" y="2156"/>
                </a:cubicBezTo>
                <a:cubicBezTo>
                  <a:pt x="759" y="2120"/>
                  <a:pt x="759" y="2120"/>
                  <a:pt x="759" y="2120"/>
                </a:cubicBezTo>
                <a:cubicBezTo>
                  <a:pt x="771" y="2087"/>
                  <a:pt x="771" y="2087"/>
                  <a:pt x="771" y="2087"/>
                </a:cubicBezTo>
                <a:cubicBezTo>
                  <a:pt x="789" y="2037"/>
                  <a:pt x="789" y="2037"/>
                  <a:pt x="789" y="2037"/>
                </a:cubicBezTo>
                <a:cubicBezTo>
                  <a:pt x="818" y="1981"/>
                  <a:pt x="818" y="1981"/>
                  <a:pt x="818" y="1981"/>
                </a:cubicBezTo>
                <a:cubicBezTo>
                  <a:pt x="794" y="1956"/>
                  <a:pt x="794" y="1956"/>
                  <a:pt x="794" y="1956"/>
                </a:cubicBezTo>
                <a:cubicBezTo>
                  <a:pt x="771" y="1947"/>
                  <a:pt x="771" y="1947"/>
                  <a:pt x="771" y="1947"/>
                </a:cubicBezTo>
                <a:cubicBezTo>
                  <a:pt x="765" y="1952"/>
                  <a:pt x="765" y="1952"/>
                  <a:pt x="765" y="1952"/>
                </a:cubicBezTo>
                <a:cubicBezTo>
                  <a:pt x="737" y="1977"/>
                  <a:pt x="737" y="1977"/>
                  <a:pt x="737" y="1977"/>
                </a:cubicBezTo>
                <a:cubicBezTo>
                  <a:pt x="722" y="1997"/>
                  <a:pt x="722" y="1997"/>
                  <a:pt x="722" y="1997"/>
                </a:cubicBezTo>
                <a:cubicBezTo>
                  <a:pt x="722" y="1997"/>
                  <a:pt x="722" y="1997"/>
                  <a:pt x="722" y="1997"/>
                </a:cubicBezTo>
                <a:cubicBezTo>
                  <a:pt x="694" y="2007"/>
                  <a:pt x="694" y="2007"/>
                  <a:pt x="694" y="2007"/>
                </a:cubicBezTo>
                <a:cubicBezTo>
                  <a:pt x="694" y="2007"/>
                  <a:pt x="694" y="2007"/>
                  <a:pt x="693" y="2007"/>
                </a:cubicBezTo>
                <a:cubicBezTo>
                  <a:pt x="668" y="2005"/>
                  <a:pt x="668" y="2005"/>
                  <a:pt x="668" y="2005"/>
                </a:cubicBezTo>
                <a:cubicBezTo>
                  <a:pt x="667" y="2005"/>
                  <a:pt x="667" y="2005"/>
                  <a:pt x="667" y="2005"/>
                </a:cubicBezTo>
                <a:cubicBezTo>
                  <a:pt x="653" y="2003"/>
                  <a:pt x="653" y="2003"/>
                  <a:pt x="653" y="2003"/>
                </a:cubicBezTo>
                <a:cubicBezTo>
                  <a:pt x="650" y="2032"/>
                  <a:pt x="650" y="2032"/>
                  <a:pt x="650" y="2032"/>
                </a:cubicBezTo>
                <a:cubicBezTo>
                  <a:pt x="649" y="2040"/>
                  <a:pt x="649" y="2040"/>
                  <a:pt x="649" y="2040"/>
                </a:cubicBezTo>
                <a:cubicBezTo>
                  <a:pt x="649" y="2040"/>
                  <a:pt x="649" y="2040"/>
                  <a:pt x="648" y="2041"/>
                </a:cubicBezTo>
                <a:cubicBezTo>
                  <a:pt x="620" y="2059"/>
                  <a:pt x="620" y="2059"/>
                  <a:pt x="620" y="2059"/>
                </a:cubicBezTo>
                <a:cubicBezTo>
                  <a:pt x="620" y="2059"/>
                  <a:pt x="620" y="2059"/>
                  <a:pt x="620" y="2059"/>
                </a:cubicBezTo>
                <a:cubicBezTo>
                  <a:pt x="587" y="2069"/>
                  <a:pt x="587" y="2069"/>
                  <a:pt x="587" y="2069"/>
                </a:cubicBezTo>
                <a:cubicBezTo>
                  <a:pt x="576" y="2099"/>
                  <a:pt x="576" y="2099"/>
                  <a:pt x="576" y="2099"/>
                </a:cubicBezTo>
                <a:cubicBezTo>
                  <a:pt x="576" y="2099"/>
                  <a:pt x="576" y="2099"/>
                  <a:pt x="575" y="2099"/>
                </a:cubicBezTo>
                <a:cubicBezTo>
                  <a:pt x="561" y="2116"/>
                  <a:pt x="561" y="2116"/>
                  <a:pt x="561" y="2116"/>
                </a:cubicBezTo>
                <a:cubicBezTo>
                  <a:pt x="557" y="2137"/>
                  <a:pt x="557" y="2137"/>
                  <a:pt x="557" y="2137"/>
                </a:cubicBezTo>
                <a:cubicBezTo>
                  <a:pt x="557" y="2137"/>
                  <a:pt x="557" y="2137"/>
                  <a:pt x="557" y="2137"/>
                </a:cubicBezTo>
                <a:cubicBezTo>
                  <a:pt x="526" y="2148"/>
                  <a:pt x="526" y="2148"/>
                  <a:pt x="526" y="2148"/>
                </a:cubicBezTo>
                <a:cubicBezTo>
                  <a:pt x="526" y="2148"/>
                  <a:pt x="526" y="2148"/>
                  <a:pt x="526" y="2148"/>
                </a:cubicBezTo>
                <a:cubicBezTo>
                  <a:pt x="519" y="2149"/>
                  <a:pt x="519" y="2149"/>
                  <a:pt x="519" y="2149"/>
                </a:cubicBezTo>
                <a:cubicBezTo>
                  <a:pt x="502" y="2151"/>
                  <a:pt x="502" y="2151"/>
                  <a:pt x="502" y="2151"/>
                </a:cubicBezTo>
                <a:cubicBezTo>
                  <a:pt x="488" y="2172"/>
                  <a:pt x="488" y="2172"/>
                  <a:pt x="488" y="2172"/>
                </a:cubicBezTo>
                <a:cubicBezTo>
                  <a:pt x="489" y="2175"/>
                  <a:pt x="489" y="2175"/>
                  <a:pt x="489" y="2175"/>
                </a:cubicBezTo>
                <a:cubicBezTo>
                  <a:pt x="490" y="2178"/>
                  <a:pt x="490" y="2178"/>
                  <a:pt x="490" y="2178"/>
                </a:cubicBezTo>
                <a:cubicBezTo>
                  <a:pt x="489" y="2179"/>
                  <a:pt x="489" y="2179"/>
                  <a:pt x="489" y="2179"/>
                </a:cubicBezTo>
                <a:cubicBezTo>
                  <a:pt x="502" y="2220"/>
                  <a:pt x="502" y="2220"/>
                  <a:pt x="502" y="2220"/>
                </a:cubicBezTo>
                <a:cubicBezTo>
                  <a:pt x="502" y="2221"/>
                  <a:pt x="502" y="2221"/>
                  <a:pt x="502" y="2221"/>
                </a:cubicBezTo>
                <a:cubicBezTo>
                  <a:pt x="502" y="2221"/>
                  <a:pt x="502" y="2221"/>
                  <a:pt x="502" y="2221"/>
                </a:cubicBezTo>
                <a:cubicBezTo>
                  <a:pt x="517" y="2243"/>
                  <a:pt x="517" y="2243"/>
                  <a:pt x="517" y="2243"/>
                </a:cubicBezTo>
                <a:cubicBezTo>
                  <a:pt x="517" y="2248"/>
                  <a:pt x="517" y="2248"/>
                  <a:pt x="517" y="2248"/>
                </a:cubicBezTo>
                <a:cubicBezTo>
                  <a:pt x="518" y="2260"/>
                  <a:pt x="518" y="2260"/>
                  <a:pt x="518" y="2260"/>
                </a:cubicBezTo>
                <a:cubicBezTo>
                  <a:pt x="518" y="2260"/>
                  <a:pt x="518" y="2260"/>
                  <a:pt x="518" y="2261"/>
                </a:cubicBezTo>
                <a:cubicBezTo>
                  <a:pt x="518" y="2261"/>
                  <a:pt x="518" y="2261"/>
                  <a:pt x="519" y="2261"/>
                </a:cubicBezTo>
                <a:cubicBezTo>
                  <a:pt x="566" y="2234"/>
                  <a:pt x="566" y="2234"/>
                  <a:pt x="566" y="2234"/>
                </a:cubicBezTo>
                <a:cubicBezTo>
                  <a:pt x="566" y="2234"/>
                  <a:pt x="566" y="2234"/>
                  <a:pt x="567" y="2234"/>
                </a:cubicBezTo>
                <a:cubicBezTo>
                  <a:pt x="573" y="2218"/>
                  <a:pt x="573" y="2218"/>
                  <a:pt x="573" y="2218"/>
                </a:cubicBezTo>
                <a:cubicBezTo>
                  <a:pt x="578" y="2208"/>
                  <a:pt x="578" y="2208"/>
                  <a:pt x="578" y="2208"/>
                </a:cubicBezTo>
                <a:cubicBezTo>
                  <a:pt x="592" y="2216"/>
                  <a:pt x="592" y="2216"/>
                  <a:pt x="592" y="2216"/>
                </a:cubicBezTo>
                <a:cubicBezTo>
                  <a:pt x="588" y="2242"/>
                  <a:pt x="588" y="2242"/>
                  <a:pt x="588" y="2242"/>
                </a:cubicBezTo>
                <a:cubicBezTo>
                  <a:pt x="587" y="2247"/>
                  <a:pt x="587" y="2247"/>
                  <a:pt x="587" y="2247"/>
                </a:cubicBezTo>
                <a:cubicBezTo>
                  <a:pt x="574" y="2262"/>
                  <a:pt x="574" y="2262"/>
                  <a:pt x="574" y="2262"/>
                </a:cubicBezTo>
                <a:cubicBezTo>
                  <a:pt x="553" y="2270"/>
                  <a:pt x="553" y="2270"/>
                  <a:pt x="553" y="2270"/>
                </a:cubicBezTo>
                <a:cubicBezTo>
                  <a:pt x="534" y="2277"/>
                  <a:pt x="534" y="2277"/>
                  <a:pt x="534" y="2277"/>
                </a:cubicBezTo>
                <a:cubicBezTo>
                  <a:pt x="500" y="2278"/>
                  <a:pt x="500" y="2278"/>
                  <a:pt x="500" y="2278"/>
                </a:cubicBezTo>
                <a:cubicBezTo>
                  <a:pt x="471" y="2283"/>
                  <a:pt x="471" y="2283"/>
                  <a:pt x="471" y="2283"/>
                </a:cubicBezTo>
                <a:cubicBezTo>
                  <a:pt x="464" y="2284"/>
                  <a:pt x="464" y="2284"/>
                  <a:pt x="464" y="2284"/>
                </a:cubicBezTo>
                <a:cubicBezTo>
                  <a:pt x="464" y="2284"/>
                  <a:pt x="464" y="2284"/>
                  <a:pt x="464" y="2284"/>
                </a:cubicBezTo>
                <a:cubicBezTo>
                  <a:pt x="437" y="2306"/>
                  <a:pt x="437" y="2306"/>
                  <a:pt x="437" y="2306"/>
                </a:cubicBezTo>
                <a:cubicBezTo>
                  <a:pt x="437" y="2306"/>
                  <a:pt x="437" y="2306"/>
                  <a:pt x="437" y="2306"/>
                </a:cubicBezTo>
                <a:cubicBezTo>
                  <a:pt x="433" y="2314"/>
                  <a:pt x="433" y="2314"/>
                  <a:pt x="433" y="2314"/>
                </a:cubicBezTo>
                <a:cubicBezTo>
                  <a:pt x="423" y="2335"/>
                  <a:pt x="423" y="2335"/>
                  <a:pt x="423" y="2335"/>
                </a:cubicBezTo>
                <a:cubicBezTo>
                  <a:pt x="416" y="2347"/>
                  <a:pt x="416" y="2347"/>
                  <a:pt x="416" y="2347"/>
                </a:cubicBezTo>
                <a:cubicBezTo>
                  <a:pt x="415" y="2349"/>
                  <a:pt x="415" y="2349"/>
                  <a:pt x="415" y="2349"/>
                </a:cubicBezTo>
                <a:cubicBezTo>
                  <a:pt x="415" y="2349"/>
                  <a:pt x="415" y="2349"/>
                  <a:pt x="415" y="2349"/>
                </a:cubicBezTo>
                <a:cubicBezTo>
                  <a:pt x="415" y="2352"/>
                  <a:pt x="415" y="2352"/>
                  <a:pt x="415" y="2352"/>
                </a:cubicBezTo>
                <a:cubicBezTo>
                  <a:pt x="410" y="2370"/>
                  <a:pt x="410" y="2370"/>
                  <a:pt x="410" y="2370"/>
                </a:cubicBezTo>
                <a:cubicBezTo>
                  <a:pt x="410" y="2370"/>
                  <a:pt x="410" y="2371"/>
                  <a:pt x="410" y="2371"/>
                </a:cubicBezTo>
                <a:cubicBezTo>
                  <a:pt x="410" y="2371"/>
                  <a:pt x="410" y="2371"/>
                  <a:pt x="410" y="2371"/>
                </a:cubicBezTo>
                <a:cubicBezTo>
                  <a:pt x="410" y="2371"/>
                  <a:pt x="410" y="2371"/>
                  <a:pt x="410" y="2372"/>
                </a:cubicBezTo>
                <a:cubicBezTo>
                  <a:pt x="418" y="2382"/>
                  <a:pt x="418" y="2382"/>
                  <a:pt x="418" y="2382"/>
                </a:cubicBezTo>
                <a:cubicBezTo>
                  <a:pt x="422" y="2386"/>
                  <a:pt x="422" y="2386"/>
                  <a:pt x="422" y="2386"/>
                </a:cubicBezTo>
                <a:cubicBezTo>
                  <a:pt x="409" y="2400"/>
                  <a:pt x="409" y="2400"/>
                  <a:pt x="409" y="2400"/>
                </a:cubicBezTo>
                <a:cubicBezTo>
                  <a:pt x="403" y="2406"/>
                  <a:pt x="403" y="2406"/>
                  <a:pt x="403" y="2406"/>
                </a:cubicBezTo>
                <a:cubicBezTo>
                  <a:pt x="390" y="2409"/>
                  <a:pt x="390" y="2409"/>
                  <a:pt x="390" y="2409"/>
                </a:cubicBezTo>
                <a:cubicBezTo>
                  <a:pt x="378" y="2412"/>
                  <a:pt x="378" y="2412"/>
                  <a:pt x="378" y="2412"/>
                </a:cubicBezTo>
                <a:cubicBezTo>
                  <a:pt x="373" y="2414"/>
                  <a:pt x="373" y="2414"/>
                  <a:pt x="373" y="2414"/>
                </a:cubicBezTo>
                <a:cubicBezTo>
                  <a:pt x="366" y="2415"/>
                  <a:pt x="366" y="2415"/>
                  <a:pt x="366" y="2415"/>
                </a:cubicBezTo>
                <a:cubicBezTo>
                  <a:pt x="349" y="2420"/>
                  <a:pt x="349" y="2420"/>
                  <a:pt x="349" y="2420"/>
                </a:cubicBezTo>
                <a:cubicBezTo>
                  <a:pt x="345" y="2421"/>
                  <a:pt x="345" y="2421"/>
                  <a:pt x="345" y="2421"/>
                </a:cubicBezTo>
                <a:cubicBezTo>
                  <a:pt x="337" y="2423"/>
                  <a:pt x="337" y="2423"/>
                  <a:pt x="337" y="2423"/>
                </a:cubicBezTo>
                <a:cubicBezTo>
                  <a:pt x="318" y="2426"/>
                  <a:pt x="318" y="2426"/>
                  <a:pt x="318" y="2426"/>
                </a:cubicBezTo>
                <a:cubicBezTo>
                  <a:pt x="314" y="2426"/>
                  <a:pt x="314" y="2426"/>
                  <a:pt x="314" y="2426"/>
                </a:cubicBezTo>
                <a:cubicBezTo>
                  <a:pt x="294" y="2430"/>
                  <a:pt x="294" y="2430"/>
                  <a:pt x="294" y="2430"/>
                </a:cubicBezTo>
                <a:cubicBezTo>
                  <a:pt x="294" y="2430"/>
                  <a:pt x="294" y="2430"/>
                  <a:pt x="294" y="2430"/>
                </a:cubicBezTo>
                <a:cubicBezTo>
                  <a:pt x="289" y="2431"/>
                  <a:pt x="289" y="2431"/>
                  <a:pt x="289" y="2431"/>
                </a:cubicBezTo>
                <a:cubicBezTo>
                  <a:pt x="289" y="2431"/>
                  <a:pt x="289" y="2431"/>
                  <a:pt x="289" y="2431"/>
                </a:cubicBezTo>
                <a:cubicBezTo>
                  <a:pt x="288" y="2432"/>
                  <a:pt x="288" y="2432"/>
                  <a:pt x="288" y="2432"/>
                </a:cubicBezTo>
                <a:cubicBezTo>
                  <a:pt x="276" y="2447"/>
                  <a:pt x="276" y="2447"/>
                  <a:pt x="276" y="2447"/>
                </a:cubicBezTo>
                <a:cubicBezTo>
                  <a:pt x="276" y="2447"/>
                  <a:pt x="276" y="2447"/>
                  <a:pt x="276" y="2447"/>
                </a:cubicBezTo>
                <a:cubicBezTo>
                  <a:pt x="271" y="2471"/>
                  <a:pt x="271" y="2471"/>
                  <a:pt x="271" y="2471"/>
                </a:cubicBezTo>
                <a:cubicBezTo>
                  <a:pt x="261" y="2485"/>
                  <a:pt x="261" y="2485"/>
                  <a:pt x="261" y="2485"/>
                </a:cubicBezTo>
                <a:cubicBezTo>
                  <a:pt x="236" y="2492"/>
                  <a:pt x="236" y="2492"/>
                  <a:pt x="236" y="2492"/>
                </a:cubicBezTo>
                <a:cubicBezTo>
                  <a:pt x="236" y="2492"/>
                  <a:pt x="236" y="2492"/>
                  <a:pt x="236" y="2492"/>
                </a:cubicBezTo>
                <a:cubicBezTo>
                  <a:pt x="229" y="2510"/>
                  <a:pt x="229" y="2510"/>
                  <a:pt x="229" y="2510"/>
                </a:cubicBezTo>
                <a:cubicBezTo>
                  <a:pt x="229" y="2511"/>
                  <a:pt x="229" y="2511"/>
                  <a:pt x="229" y="2511"/>
                </a:cubicBezTo>
                <a:cubicBezTo>
                  <a:pt x="241" y="2523"/>
                  <a:pt x="241" y="2523"/>
                  <a:pt x="241" y="2523"/>
                </a:cubicBezTo>
                <a:cubicBezTo>
                  <a:pt x="241" y="2524"/>
                  <a:pt x="242" y="2524"/>
                  <a:pt x="242" y="2524"/>
                </a:cubicBezTo>
                <a:cubicBezTo>
                  <a:pt x="266" y="2519"/>
                  <a:pt x="266" y="2519"/>
                  <a:pt x="266" y="2519"/>
                </a:cubicBezTo>
                <a:cubicBezTo>
                  <a:pt x="285" y="2535"/>
                  <a:pt x="285" y="2535"/>
                  <a:pt x="285" y="2535"/>
                </a:cubicBezTo>
                <a:cubicBezTo>
                  <a:pt x="293" y="2570"/>
                  <a:pt x="293" y="2570"/>
                  <a:pt x="293" y="2570"/>
                </a:cubicBezTo>
                <a:cubicBezTo>
                  <a:pt x="293" y="2570"/>
                  <a:pt x="293" y="2570"/>
                  <a:pt x="293" y="2571"/>
                </a:cubicBezTo>
                <a:cubicBezTo>
                  <a:pt x="307" y="2584"/>
                  <a:pt x="307" y="2584"/>
                  <a:pt x="307" y="2584"/>
                </a:cubicBezTo>
                <a:cubicBezTo>
                  <a:pt x="319" y="2600"/>
                  <a:pt x="319" y="2600"/>
                  <a:pt x="319" y="2600"/>
                </a:cubicBezTo>
                <a:cubicBezTo>
                  <a:pt x="319" y="2600"/>
                  <a:pt x="319" y="2600"/>
                  <a:pt x="319" y="2600"/>
                </a:cubicBezTo>
                <a:cubicBezTo>
                  <a:pt x="319" y="2600"/>
                  <a:pt x="320" y="2600"/>
                  <a:pt x="320" y="2600"/>
                </a:cubicBezTo>
                <a:cubicBezTo>
                  <a:pt x="333" y="2589"/>
                  <a:pt x="333" y="2589"/>
                  <a:pt x="333" y="2589"/>
                </a:cubicBezTo>
                <a:cubicBezTo>
                  <a:pt x="350" y="2576"/>
                  <a:pt x="350" y="2576"/>
                  <a:pt x="350" y="2576"/>
                </a:cubicBezTo>
                <a:cubicBezTo>
                  <a:pt x="350" y="2576"/>
                  <a:pt x="350" y="2576"/>
                  <a:pt x="350" y="2575"/>
                </a:cubicBezTo>
                <a:cubicBezTo>
                  <a:pt x="362" y="2548"/>
                  <a:pt x="362" y="2548"/>
                  <a:pt x="362" y="2548"/>
                </a:cubicBezTo>
                <a:cubicBezTo>
                  <a:pt x="362" y="2547"/>
                  <a:pt x="362" y="2547"/>
                  <a:pt x="362" y="2547"/>
                </a:cubicBezTo>
                <a:cubicBezTo>
                  <a:pt x="362" y="2547"/>
                  <a:pt x="362" y="2547"/>
                  <a:pt x="362" y="2547"/>
                </a:cubicBezTo>
                <a:cubicBezTo>
                  <a:pt x="373" y="2516"/>
                  <a:pt x="373" y="2516"/>
                  <a:pt x="373" y="2516"/>
                </a:cubicBezTo>
                <a:cubicBezTo>
                  <a:pt x="385" y="2511"/>
                  <a:pt x="385" y="2511"/>
                  <a:pt x="385" y="2511"/>
                </a:cubicBezTo>
                <a:cubicBezTo>
                  <a:pt x="386" y="2526"/>
                  <a:pt x="386" y="2526"/>
                  <a:pt x="386" y="2526"/>
                </a:cubicBezTo>
                <a:cubicBezTo>
                  <a:pt x="387" y="2547"/>
                  <a:pt x="387" y="2547"/>
                  <a:pt x="387" y="2547"/>
                </a:cubicBezTo>
                <a:cubicBezTo>
                  <a:pt x="374" y="2575"/>
                  <a:pt x="374" y="2575"/>
                  <a:pt x="374" y="2575"/>
                </a:cubicBezTo>
                <a:cubicBezTo>
                  <a:pt x="362" y="2596"/>
                  <a:pt x="362" y="2596"/>
                  <a:pt x="362" y="2596"/>
                </a:cubicBezTo>
                <a:cubicBezTo>
                  <a:pt x="362" y="2596"/>
                  <a:pt x="362" y="2596"/>
                  <a:pt x="362" y="2597"/>
                </a:cubicBezTo>
                <a:cubicBezTo>
                  <a:pt x="379" y="2615"/>
                  <a:pt x="379" y="2615"/>
                  <a:pt x="379" y="2615"/>
                </a:cubicBezTo>
                <a:cubicBezTo>
                  <a:pt x="379" y="2615"/>
                  <a:pt x="379" y="2615"/>
                  <a:pt x="379" y="2615"/>
                </a:cubicBezTo>
                <a:cubicBezTo>
                  <a:pt x="393" y="2623"/>
                  <a:pt x="393" y="2623"/>
                  <a:pt x="393" y="2623"/>
                </a:cubicBezTo>
                <a:cubicBezTo>
                  <a:pt x="393" y="2623"/>
                  <a:pt x="394" y="2623"/>
                  <a:pt x="394" y="2623"/>
                </a:cubicBezTo>
                <a:cubicBezTo>
                  <a:pt x="423" y="2618"/>
                  <a:pt x="423" y="2618"/>
                  <a:pt x="423" y="2618"/>
                </a:cubicBezTo>
                <a:cubicBezTo>
                  <a:pt x="424" y="2618"/>
                  <a:pt x="424" y="2618"/>
                  <a:pt x="424" y="2618"/>
                </a:cubicBezTo>
                <a:cubicBezTo>
                  <a:pt x="424" y="2618"/>
                  <a:pt x="425" y="2618"/>
                  <a:pt x="425" y="2617"/>
                </a:cubicBezTo>
                <a:cubicBezTo>
                  <a:pt x="436" y="2594"/>
                  <a:pt x="436" y="2594"/>
                  <a:pt x="436" y="2594"/>
                </a:cubicBezTo>
                <a:cubicBezTo>
                  <a:pt x="464" y="2588"/>
                  <a:pt x="464" y="2588"/>
                  <a:pt x="464" y="2588"/>
                </a:cubicBezTo>
                <a:cubicBezTo>
                  <a:pt x="465" y="2588"/>
                  <a:pt x="465" y="2588"/>
                  <a:pt x="465" y="2588"/>
                </a:cubicBezTo>
                <a:cubicBezTo>
                  <a:pt x="465" y="2588"/>
                  <a:pt x="466" y="2588"/>
                  <a:pt x="466" y="2587"/>
                </a:cubicBezTo>
                <a:cubicBezTo>
                  <a:pt x="466" y="2586"/>
                  <a:pt x="466" y="2586"/>
                  <a:pt x="466" y="2586"/>
                </a:cubicBezTo>
                <a:cubicBezTo>
                  <a:pt x="466" y="2586"/>
                  <a:pt x="466" y="2586"/>
                  <a:pt x="466" y="2586"/>
                </a:cubicBezTo>
                <a:cubicBezTo>
                  <a:pt x="466" y="2585"/>
                  <a:pt x="466" y="2585"/>
                  <a:pt x="466" y="2585"/>
                </a:cubicBezTo>
                <a:cubicBezTo>
                  <a:pt x="483" y="2572"/>
                  <a:pt x="483" y="2572"/>
                  <a:pt x="483" y="2572"/>
                </a:cubicBezTo>
                <a:cubicBezTo>
                  <a:pt x="511" y="2558"/>
                  <a:pt x="511" y="2558"/>
                  <a:pt x="511" y="2558"/>
                </a:cubicBezTo>
                <a:cubicBezTo>
                  <a:pt x="516" y="2555"/>
                  <a:pt x="516" y="2555"/>
                  <a:pt x="516" y="2555"/>
                </a:cubicBezTo>
                <a:cubicBezTo>
                  <a:pt x="516" y="2555"/>
                  <a:pt x="516" y="2555"/>
                  <a:pt x="516" y="2555"/>
                </a:cubicBezTo>
                <a:cubicBezTo>
                  <a:pt x="555" y="2545"/>
                  <a:pt x="555" y="2545"/>
                  <a:pt x="555" y="2545"/>
                </a:cubicBezTo>
                <a:cubicBezTo>
                  <a:pt x="570" y="2537"/>
                  <a:pt x="570" y="2537"/>
                  <a:pt x="570" y="2537"/>
                </a:cubicBezTo>
                <a:cubicBezTo>
                  <a:pt x="574" y="2534"/>
                  <a:pt x="574" y="2534"/>
                  <a:pt x="574" y="2534"/>
                </a:cubicBezTo>
                <a:cubicBezTo>
                  <a:pt x="587" y="2527"/>
                  <a:pt x="587" y="2527"/>
                  <a:pt x="587" y="2527"/>
                </a:cubicBezTo>
                <a:cubicBezTo>
                  <a:pt x="587" y="2527"/>
                  <a:pt x="588" y="2527"/>
                  <a:pt x="588" y="2527"/>
                </a:cubicBezTo>
                <a:cubicBezTo>
                  <a:pt x="588" y="2527"/>
                  <a:pt x="588" y="2528"/>
                  <a:pt x="588" y="2528"/>
                </a:cubicBezTo>
                <a:cubicBezTo>
                  <a:pt x="581" y="2549"/>
                  <a:pt x="581" y="2549"/>
                  <a:pt x="581" y="2549"/>
                </a:cubicBezTo>
                <a:cubicBezTo>
                  <a:pt x="581" y="2549"/>
                  <a:pt x="581" y="2549"/>
                  <a:pt x="581" y="2549"/>
                </a:cubicBezTo>
                <a:cubicBezTo>
                  <a:pt x="577" y="2551"/>
                  <a:pt x="577" y="2551"/>
                  <a:pt x="577" y="2551"/>
                </a:cubicBezTo>
                <a:cubicBezTo>
                  <a:pt x="559" y="2560"/>
                  <a:pt x="559" y="2560"/>
                  <a:pt x="559" y="2560"/>
                </a:cubicBezTo>
                <a:cubicBezTo>
                  <a:pt x="547" y="2564"/>
                  <a:pt x="547" y="2564"/>
                  <a:pt x="547" y="2564"/>
                </a:cubicBezTo>
                <a:cubicBezTo>
                  <a:pt x="523" y="2568"/>
                  <a:pt x="523" y="2568"/>
                  <a:pt x="523" y="2568"/>
                </a:cubicBezTo>
                <a:cubicBezTo>
                  <a:pt x="505" y="2587"/>
                  <a:pt x="505" y="2587"/>
                  <a:pt x="505" y="2587"/>
                </a:cubicBezTo>
                <a:cubicBezTo>
                  <a:pt x="505" y="2587"/>
                  <a:pt x="504" y="2587"/>
                  <a:pt x="504" y="2587"/>
                </a:cubicBezTo>
                <a:cubicBezTo>
                  <a:pt x="459" y="2606"/>
                  <a:pt x="459" y="2606"/>
                  <a:pt x="459" y="2606"/>
                </a:cubicBezTo>
                <a:cubicBezTo>
                  <a:pt x="443" y="2638"/>
                  <a:pt x="443" y="2638"/>
                  <a:pt x="443" y="2638"/>
                </a:cubicBezTo>
                <a:cubicBezTo>
                  <a:pt x="442" y="2641"/>
                  <a:pt x="442" y="2641"/>
                  <a:pt x="442" y="2641"/>
                </a:cubicBezTo>
                <a:cubicBezTo>
                  <a:pt x="442" y="2641"/>
                  <a:pt x="442" y="2641"/>
                  <a:pt x="442" y="2641"/>
                </a:cubicBezTo>
                <a:cubicBezTo>
                  <a:pt x="426" y="2649"/>
                  <a:pt x="426" y="2649"/>
                  <a:pt x="426" y="2649"/>
                </a:cubicBezTo>
                <a:cubicBezTo>
                  <a:pt x="426" y="2649"/>
                  <a:pt x="426" y="2649"/>
                  <a:pt x="426" y="2649"/>
                </a:cubicBezTo>
                <a:cubicBezTo>
                  <a:pt x="423" y="2648"/>
                  <a:pt x="423" y="2648"/>
                  <a:pt x="423" y="2648"/>
                </a:cubicBezTo>
                <a:cubicBezTo>
                  <a:pt x="373" y="2636"/>
                  <a:pt x="373" y="2636"/>
                  <a:pt x="373" y="2636"/>
                </a:cubicBezTo>
                <a:cubicBezTo>
                  <a:pt x="373" y="2636"/>
                  <a:pt x="373" y="2636"/>
                  <a:pt x="373" y="2636"/>
                </a:cubicBezTo>
                <a:cubicBezTo>
                  <a:pt x="359" y="2625"/>
                  <a:pt x="359" y="2625"/>
                  <a:pt x="359" y="2625"/>
                </a:cubicBezTo>
                <a:cubicBezTo>
                  <a:pt x="359" y="2625"/>
                  <a:pt x="359" y="2625"/>
                  <a:pt x="359" y="2625"/>
                </a:cubicBezTo>
                <a:cubicBezTo>
                  <a:pt x="348" y="2607"/>
                  <a:pt x="348" y="2607"/>
                  <a:pt x="348" y="2607"/>
                </a:cubicBezTo>
                <a:cubicBezTo>
                  <a:pt x="344" y="2617"/>
                  <a:pt x="344" y="2617"/>
                  <a:pt x="344" y="2617"/>
                </a:cubicBezTo>
                <a:cubicBezTo>
                  <a:pt x="337" y="2639"/>
                  <a:pt x="337" y="2639"/>
                  <a:pt x="337" y="2639"/>
                </a:cubicBezTo>
                <a:cubicBezTo>
                  <a:pt x="337" y="2639"/>
                  <a:pt x="337" y="2639"/>
                  <a:pt x="337" y="2639"/>
                </a:cubicBezTo>
                <a:cubicBezTo>
                  <a:pt x="301" y="2653"/>
                  <a:pt x="301" y="2653"/>
                  <a:pt x="301" y="2653"/>
                </a:cubicBezTo>
                <a:cubicBezTo>
                  <a:pt x="280" y="2669"/>
                  <a:pt x="280" y="2669"/>
                  <a:pt x="280" y="2669"/>
                </a:cubicBezTo>
                <a:cubicBezTo>
                  <a:pt x="260" y="2689"/>
                  <a:pt x="260" y="2689"/>
                  <a:pt x="260" y="2689"/>
                </a:cubicBezTo>
                <a:cubicBezTo>
                  <a:pt x="259" y="2715"/>
                  <a:pt x="259" y="2715"/>
                  <a:pt x="259" y="2715"/>
                </a:cubicBezTo>
                <a:cubicBezTo>
                  <a:pt x="285" y="2711"/>
                  <a:pt x="285" y="2711"/>
                  <a:pt x="285" y="2711"/>
                </a:cubicBezTo>
                <a:cubicBezTo>
                  <a:pt x="328" y="2699"/>
                  <a:pt x="328" y="2699"/>
                  <a:pt x="328" y="2699"/>
                </a:cubicBezTo>
                <a:cubicBezTo>
                  <a:pt x="328" y="2699"/>
                  <a:pt x="328" y="2699"/>
                  <a:pt x="328" y="2699"/>
                </a:cubicBezTo>
                <a:cubicBezTo>
                  <a:pt x="328" y="2699"/>
                  <a:pt x="328" y="2699"/>
                  <a:pt x="328" y="2699"/>
                </a:cubicBezTo>
                <a:cubicBezTo>
                  <a:pt x="331" y="2714"/>
                  <a:pt x="331" y="2714"/>
                  <a:pt x="331" y="2714"/>
                </a:cubicBezTo>
                <a:cubicBezTo>
                  <a:pt x="331" y="2714"/>
                  <a:pt x="331" y="2714"/>
                  <a:pt x="331" y="2715"/>
                </a:cubicBezTo>
                <a:cubicBezTo>
                  <a:pt x="308" y="2734"/>
                  <a:pt x="308" y="2734"/>
                  <a:pt x="308" y="2734"/>
                </a:cubicBezTo>
                <a:cubicBezTo>
                  <a:pt x="308" y="2735"/>
                  <a:pt x="308" y="2735"/>
                  <a:pt x="307" y="2735"/>
                </a:cubicBezTo>
                <a:cubicBezTo>
                  <a:pt x="278" y="2731"/>
                  <a:pt x="278" y="2731"/>
                  <a:pt x="278" y="2731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58"/>
          <p:cNvSpPr>
            <a:spLocks/>
          </p:cNvSpPr>
          <p:nvPr/>
        </p:nvSpPr>
        <p:spPr bwMode="auto">
          <a:xfrm>
            <a:off x="3968751" y="2689226"/>
            <a:ext cx="122238" cy="223838"/>
          </a:xfrm>
          <a:custGeom>
            <a:avLst/>
            <a:gdLst>
              <a:gd name="T0" fmla="*/ 14 w 52"/>
              <a:gd name="T1" fmla="*/ 84 h 95"/>
              <a:gd name="T2" fmla="*/ 36 w 52"/>
              <a:gd name="T3" fmla="*/ 95 h 95"/>
              <a:gd name="T4" fmla="*/ 52 w 52"/>
              <a:gd name="T5" fmla="*/ 56 h 95"/>
              <a:gd name="T6" fmla="*/ 48 w 52"/>
              <a:gd name="T7" fmla="*/ 48 h 95"/>
              <a:gd name="T8" fmla="*/ 39 w 52"/>
              <a:gd name="T9" fmla="*/ 39 h 95"/>
              <a:gd name="T10" fmla="*/ 38 w 52"/>
              <a:gd name="T11" fmla="*/ 39 h 95"/>
              <a:gd name="T12" fmla="*/ 44 w 52"/>
              <a:gd name="T13" fmla="*/ 5 h 95"/>
              <a:gd name="T14" fmla="*/ 25 w 52"/>
              <a:gd name="T15" fmla="*/ 0 h 95"/>
              <a:gd name="T16" fmla="*/ 0 w 52"/>
              <a:gd name="T17" fmla="*/ 48 h 95"/>
              <a:gd name="T18" fmla="*/ 14 w 52"/>
              <a:gd name="T19" fmla="*/ 84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2" h="95">
                <a:moveTo>
                  <a:pt x="14" y="84"/>
                </a:moveTo>
                <a:cubicBezTo>
                  <a:pt x="36" y="95"/>
                  <a:pt x="36" y="95"/>
                  <a:pt x="36" y="95"/>
                </a:cubicBezTo>
                <a:cubicBezTo>
                  <a:pt x="52" y="56"/>
                  <a:pt x="52" y="56"/>
                  <a:pt x="52" y="56"/>
                </a:cubicBezTo>
                <a:cubicBezTo>
                  <a:pt x="48" y="48"/>
                  <a:pt x="48" y="48"/>
                  <a:pt x="48" y="48"/>
                </a:cubicBezTo>
                <a:cubicBezTo>
                  <a:pt x="39" y="39"/>
                  <a:pt x="39" y="39"/>
                  <a:pt x="39" y="39"/>
                </a:cubicBezTo>
                <a:cubicBezTo>
                  <a:pt x="38" y="39"/>
                  <a:pt x="38" y="39"/>
                  <a:pt x="38" y="39"/>
                </a:cubicBezTo>
                <a:cubicBezTo>
                  <a:pt x="44" y="5"/>
                  <a:pt x="44" y="5"/>
                  <a:pt x="44" y="5"/>
                </a:cubicBezTo>
                <a:cubicBezTo>
                  <a:pt x="25" y="0"/>
                  <a:pt x="25" y="0"/>
                  <a:pt x="25" y="0"/>
                </a:cubicBezTo>
                <a:cubicBezTo>
                  <a:pt x="0" y="48"/>
                  <a:pt x="0" y="48"/>
                  <a:pt x="0" y="48"/>
                </a:cubicBezTo>
                <a:lnTo>
                  <a:pt x="14" y="84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59"/>
          <p:cNvSpPr>
            <a:spLocks/>
          </p:cNvSpPr>
          <p:nvPr/>
        </p:nvSpPr>
        <p:spPr bwMode="auto">
          <a:xfrm>
            <a:off x="4121151" y="2400301"/>
            <a:ext cx="341313" cy="415925"/>
          </a:xfrm>
          <a:custGeom>
            <a:avLst/>
            <a:gdLst>
              <a:gd name="T0" fmla="*/ 0 w 144"/>
              <a:gd name="T1" fmla="*/ 115 h 176"/>
              <a:gd name="T2" fmla="*/ 0 w 144"/>
              <a:gd name="T3" fmla="*/ 176 h 176"/>
              <a:gd name="T4" fmla="*/ 35 w 144"/>
              <a:gd name="T5" fmla="*/ 147 h 176"/>
              <a:gd name="T6" fmla="*/ 78 w 144"/>
              <a:gd name="T7" fmla="*/ 118 h 176"/>
              <a:gd name="T8" fmla="*/ 79 w 144"/>
              <a:gd name="T9" fmla="*/ 118 h 176"/>
              <a:gd name="T10" fmla="*/ 79 w 144"/>
              <a:gd name="T11" fmla="*/ 119 h 176"/>
              <a:gd name="T12" fmla="*/ 89 w 144"/>
              <a:gd name="T13" fmla="*/ 150 h 176"/>
              <a:gd name="T14" fmla="*/ 103 w 144"/>
              <a:gd name="T15" fmla="*/ 137 h 176"/>
              <a:gd name="T16" fmla="*/ 135 w 144"/>
              <a:gd name="T17" fmla="*/ 110 h 176"/>
              <a:gd name="T18" fmla="*/ 144 w 144"/>
              <a:gd name="T19" fmla="*/ 47 h 176"/>
              <a:gd name="T20" fmla="*/ 143 w 144"/>
              <a:gd name="T21" fmla="*/ 46 h 176"/>
              <a:gd name="T22" fmla="*/ 143 w 144"/>
              <a:gd name="T23" fmla="*/ 45 h 176"/>
              <a:gd name="T24" fmla="*/ 144 w 144"/>
              <a:gd name="T25" fmla="*/ 27 h 176"/>
              <a:gd name="T26" fmla="*/ 92 w 144"/>
              <a:gd name="T27" fmla="*/ 0 h 176"/>
              <a:gd name="T28" fmla="*/ 85 w 144"/>
              <a:gd name="T29" fmla="*/ 73 h 176"/>
              <a:gd name="T30" fmla="*/ 84 w 144"/>
              <a:gd name="T31" fmla="*/ 74 h 176"/>
              <a:gd name="T32" fmla="*/ 84 w 144"/>
              <a:gd name="T33" fmla="*/ 74 h 176"/>
              <a:gd name="T34" fmla="*/ 65 w 144"/>
              <a:gd name="T35" fmla="*/ 46 h 176"/>
              <a:gd name="T36" fmla="*/ 45 w 144"/>
              <a:gd name="T37" fmla="*/ 57 h 176"/>
              <a:gd name="T38" fmla="*/ 41 w 144"/>
              <a:gd name="T39" fmla="*/ 94 h 176"/>
              <a:gd name="T40" fmla="*/ 41 w 144"/>
              <a:gd name="T41" fmla="*/ 94 h 176"/>
              <a:gd name="T42" fmla="*/ 0 w 144"/>
              <a:gd name="T43" fmla="*/ 115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44" h="176">
                <a:moveTo>
                  <a:pt x="0" y="115"/>
                </a:moveTo>
                <a:cubicBezTo>
                  <a:pt x="0" y="176"/>
                  <a:pt x="0" y="176"/>
                  <a:pt x="0" y="176"/>
                </a:cubicBezTo>
                <a:cubicBezTo>
                  <a:pt x="35" y="147"/>
                  <a:pt x="35" y="147"/>
                  <a:pt x="35" y="147"/>
                </a:cubicBezTo>
                <a:cubicBezTo>
                  <a:pt x="78" y="118"/>
                  <a:pt x="78" y="118"/>
                  <a:pt x="78" y="118"/>
                </a:cubicBezTo>
                <a:cubicBezTo>
                  <a:pt x="78" y="118"/>
                  <a:pt x="79" y="118"/>
                  <a:pt x="79" y="118"/>
                </a:cubicBezTo>
                <a:cubicBezTo>
                  <a:pt x="79" y="118"/>
                  <a:pt x="79" y="119"/>
                  <a:pt x="79" y="119"/>
                </a:cubicBezTo>
                <a:cubicBezTo>
                  <a:pt x="89" y="150"/>
                  <a:pt x="89" y="150"/>
                  <a:pt x="89" y="150"/>
                </a:cubicBezTo>
                <a:cubicBezTo>
                  <a:pt x="103" y="137"/>
                  <a:pt x="103" y="137"/>
                  <a:pt x="103" y="137"/>
                </a:cubicBezTo>
                <a:cubicBezTo>
                  <a:pt x="135" y="110"/>
                  <a:pt x="135" y="110"/>
                  <a:pt x="135" y="110"/>
                </a:cubicBezTo>
                <a:cubicBezTo>
                  <a:pt x="144" y="47"/>
                  <a:pt x="144" y="47"/>
                  <a:pt x="144" y="47"/>
                </a:cubicBezTo>
                <a:cubicBezTo>
                  <a:pt x="143" y="46"/>
                  <a:pt x="143" y="46"/>
                  <a:pt x="143" y="46"/>
                </a:cubicBezTo>
                <a:cubicBezTo>
                  <a:pt x="143" y="45"/>
                  <a:pt x="143" y="45"/>
                  <a:pt x="143" y="45"/>
                </a:cubicBezTo>
                <a:cubicBezTo>
                  <a:pt x="144" y="27"/>
                  <a:pt x="144" y="27"/>
                  <a:pt x="144" y="27"/>
                </a:cubicBezTo>
                <a:cubicBezTo>
                  <a:pt x="92" y="0"/>
                  <a:pt x="92" y="0"/>
                  <a:pt x="92" y="0"/>
                </a:cubicBezTo>
                <a:cubicBezTo>
                  <a:pt x="85" y="73"/>
                  <a:pt x="85" y="73"/>
                  <a:pt x="85" y="73"/>
                </a:cubicBezTo>
                <a:cubicBezTo>
                  <a:pt x="85" y="74"/>
                  <a:pt x="85" y="74"/>
                  <a:pt x="84" y="74"/>
                </a:cubicBezTo>
                <a:cubicBezTo>
                  <a:pt x="84" y="74"/>
                  <a:pt x="84" y="74"/>
                  <a:pt x="84" y="74"/>
                </a:cubicBezTo>
                <a:cubicBezTo>
                  <a:pt x="65" y="46"/>
                  <a:pt x="65" y="46"/>
                  <a:pt x="65" y="46"/>
                </a:cubicBezTo>
                <a:cubicBezTo>
                  <a:pt x="45" y="57"/>
                  <a:pt x="45" y="57"/>
                  <a:pt x="45" y="57"/>
                </a:cubicBezTo>
                <a:cubicBezTo>
                  <a:pt x="41" y="94"/>
                  <a:pt x="41" y="94"/>
                  <a:pt x="41" y="94"/>
                </a:cubicBezTo>
                <a:cubicBezTo>
                  <a:pt x="41" y="94"/>
                  <a:pt x="41" y="94"/>
                  <a:pt x="41" y="94"/>
                </a:cubicBezTo>
                <a:lnTo>
                  <a:pt x="0" y="115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60"/>
          <p:cNvSpPr>
            <a:spLocks/>
          </p:cNvSpPr>
          <p:nvPr/>
        </p:nvSpPr>
        <p:spPr bwMode="auto">
          <a:xfrm>
            <a:off x="4135438" y="3398838"/>
            <a:ext cx="104775" cy="177800"/>
          </a:xfrm>
          <a:custGeom>
            <a:avLst/>
            <a:gdLst>
              <a:gd name="T0" fmla="*/ 17 w 66"/>
              <a:gd name="T1" fmla="*/ 65 h 112"/>
              <a:gd name="T2" fmla="*/ 66 w 66"/>
              <a:gd name="T3" fmla="*/ 112 h 112"/>
              <a:gd name="T4" fmla="*/ 50 w 66"/>
              <a:gd name="T5" fmla="*/ 28 h 112"/>
              <a:gd name="T6" fmla="*/ 0 w 66"/>
              <a:gd name="T7" fmla="*/ 0 h 112"/>
              <a:gd name="T8" fmla="*/ 17 w 66"/>
              <a:gd name="T9" fmla="*/ 65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6" h="112">
                <a:moveTo>
                  <a:pt x="17" y="65"/>
                </a:moveTo>
                <a:lnTo>
                  <a:pt x="66" y="112"/>
                </a:lnTo>
                <a:lnTo>
                  <a:pt x="50" y="28"/>
                </a:lnTo>
                <a:lnTo>
                  <a:pt x="0" y="0"/>
                </a:lnTo>
                <a:lnTo>
                  <a:pt x="17" y="65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61"/>
          <p:cNvSpPr>
            <a:spLocks/>
          </p:cNvSpPr>
          <p:nvPr/>
        </p:nvSpPr>
        <p:spPr bwMode="auto">
          <a:xfrm>
            <a:off x="3925888" y="3403601"/>
            <a:ext cx="68263" cy="98425"/>
          </a:xfrm>
          <a:custGeom>
            <a:avLst/>
            <a:gdLst>
              <a:gd name="T0" fmla="*/ 8 w 29"/>
              <a:gd name="T1" fmla="*/ 42 h 42"/>
              <a:gd name="T2" fmla="*/ 21 w 29"/>
              <a:gd name="T3" fmla="*/ 42 h 42"/>
              <a:gd name="T4" fmla="*/ 28 w 29"/>
              <a:gd name="T5" fmla="*/ 34 h 42"/>
              <a:gd name="T6" fmla="*/ 29 w 29"/>
              <a:gd name="T7" fmla="*/ 20 h 42"/>
              <a:gd name="T8" fmla="*/ 21 w 29"/>
              <a:gd name="T9" fmla="*/ 6 h 42"/>
              <a:gd name="T10" fmla="*/ 17 w 29"/>
              <a:gd name="T11" fmla="*/ 8 h 42"/>
              <a:gd name="T12" fmla="*/ 16 w 29"/>
              <a:gd name="T13" fmla="*/ 8 h 42"/>
              <a:gd name="T14" fmla="*/ 4 w 29"/>
              <a:gd name="T15" fmla="*/ 0 h 42"/>
              <a:gd name="T16" fmla="*/ 0 w 29"/>
              <a:gd name="T17" fmla="*/ 5 h 42"/>
              <a:gd name="T18" fmla="*/ 4 w 29"/>
              <a:gd name="T19" fmla="*/ 18 h 42"/>
              <a:gd name="T20" fmla="*/ 4 w 29"/>
              <a:gd name="T21" fmla="*/ 18 h 42"/>
              <a:gd name="T22" fmla="*/ 2 w 29"/>
              <a:gd name="T23" fmla="*/ 23 h 42"/>
              <a:gd name="T24" fmla="*/ 8 w 29"/>
              <a:gd name="T25" fmla="*/ 4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9" h="42">
                <a:moveTo>
                  <a:pt x="8" y="42"/>
                </a:moveTo>
                <a:cubicBezTo>
                  <a:pt x="21" y="42"/>
                  <a:pt x="21" y="42"/>
                  <a:pt x="21" y="42"/>
                </a:cubicBezTo>
                <a:cubicBezTo>
                  <a:pt x="28" y="34"/>
                  <a:pt x="28" y="34"/>
                  <a:pt x="28" y="34"/>
                </a:cubicBezTo>
                <a:cubicBezTo>
                  <a:pt x="29" y="20"/>
                  <a:pt x="29" y="20"/>
                  <a:pt x="29" y="20"/>
                </a:cubicBezTo>
                <a:cubicBezTo>
                  <a:pt x="21" y="6"/>
                  <a:pt x="21" y="6"/>
                  <a:pt x="21" y="6"/>
                </a:cubicBezTo>
                <a:cubicBezTo>
                  <a:pt x="17" y="8"/>
                  <a:pt x="17" y="8"/>
                  <a:pt x="17" y="8"/>
                </a:cubicBezTo>
                <a:cubicBezTo>
                  <a:pt x="16" y="8"/>
                  <a:pt x="16" y="8"/>
                  <a:pt x="16" y="8"/>
                </a:cubicBezTo>
                <a:cubicBezTo>
                  <a:pt x="4" y="0"/>
                  <a:pt x="4" y="0"/>
                  <a:pt x="4" y="0"/>
                </a:cubicBezTo>
                <a:cubicBezTo>
                  <a:pt x="0" y="5"/>
                  <a:pt x="0" y="5"/>
                  <a:pt x="0" y="5"/>
                </a:cubicBezTo>
                <a:cubicBezTo>
                  <a:pt x="4" y="18"/>
                  <a:pt x="4" y="18"/>
                  <a:pt x="4" y="18"/>
                </a:cubicBezTo>
                <a:cubicBezTo>
                  <a:pt x="4" y="18"/>
                  <a:pt x="4" y="18"/>
                  <a:pt x="4" y="18"/>
                </a:cubicBezTo>
                <a:cubicBezTo>
                  <a:pt x="2" y="23"/>
                  <a:pt x="2" y="23"/>
                  <a:pt x="2" y="23"/>
                </a:cubicBezTo>
                <a:lnTo>
                  <a:pt x="8" y="42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62"/>
          <p:cNvSpPr>
            <a:spLocks/>
          </p:cNvSpPr>
          <p:nvPr/>
        </p:nvSpPr>
        <p:spPr bwMode="auto">
          <a:xfrm>
            <a:off x="4152901" y="3587751"/>
            <a:ext cx="309563" cy="400050"/>
          </a:xfrm>
          <a:custGeom>
            <a:avLst/>
            <a:gdLst>
              <a:gd name="T0" fmla="*/ 75 w 131"/>
              <a:gd name="T1" fmla="*/ 48 h 169"/>
              <a:gd name="T2" fmla="*/ 72 w 131"/>
              <a:gd name="T3" fmla="*/ 39 h 169"/>
              <a:gd name="T4" fmla="*/ 5 w 131"/>
              <a:gd name="T5" fmla="*/ 0 h 169"/>
              <a:gd name="T6" fmla="*/ 2 w 131"/>
              <a:gd name="T7" fmla="*/ 17 h 169"/>
              <a:gd name="T8" fmla="*/ 0 w 131"/>
              <a:gd name="T9" fmla="*/ 45 h 169"/>
              <a:gd name="T10" fmla="*/ 13 w 131"/>
              <a:gd name="T11" fmla="*/ 69 h 169"/>
              <a:gd name="T12" fmla="*/ 39 w 131"/>
              <a:gd name="T13" fmla="*/ 106 h 169"/>
              <a:gd name="T14" fmla="*/ 121 w 131"/>
              <a:gd name="T15" fmla="*/ 169 h 169"/>
              <a:gd name="T16" fmla="*/ 131 w 131"/>
              <a:gd name="T17" fmla="*/ 152 h 169"/>
              <a:gd name="T18" fmla="*/ 87 w 131"/>
              <a:gd name="T19" fmla="*/ 94 h 169"/>
              <a:gd name="T20" fmla="*/ 87 w 131"/>
              <a:gd name="T21" fmla="*/ 93 h 169"/>
              <a:gd name="T22" fmla="*/ 82 w 131"/>
              <a:gd name="T23" fmla="*/ 74 h 169"/>
              <a:gd name="T24" fmla="*/ 83 w 131"/>
              <a:gd name="T25" fmla="*/ 73 h 169"/>
              <a:gd name="T26" fmla="*/ 83 w 131"/>
              <a:gd name="T27" fmla="*/ 73 h 169"/>
              <a:gd name="T28" fmla="*/ 76 w 131"/>
              <a:gd name="T29" fmla="*/ 49 h 169"/>
              <a:gd name="T30" fmla="*/ 76 w 131"/>
              <a:gd name="T31" fmla="*/ 49 h 1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31" h="169">
                <a:moveTo>
                  <a:pt x="75" y="48"/>
                </a:moveTo>
                <a:cubicBezTo>
                  <a:pt x="72" y="39"/>
                  <a:pt x="72" y="39"/>
                  <a:pt x="72" y="39"/>
                </a:cubicBezTo>
                <a:cubicBezTo>
                  <a:pt x="5" y="0"/>
                  <a:pt x="5" y="0"/>
                  <a:pt x="5" y="0"/>
                </a:cubicBezTo>
                <a:cubicBezTo>
                  <a:pt x="2" y="17"/>
                  <a:pt x="2" y="17"/>
                  <a:pt x="2" y="17"/>
                </a:cubicBezTo>
                <a:cubicBezTo>
                  <a:pt x="0" y="45"/>
                  <a:pt x="0" y="45"/>
                  <a:pt x="0" y="45"/>
                </a:cubicBezTo>
                <a:cubicBezTo>
                  <a:pt x="13" y="69"/>
                  <a:pt x="13" y="69"/>
                  <a:pt x="13" y="69"/>
                </a:cubicBezTo>
                <a:cubicBezTo>
                  <a:pt x="39" y="106"/>
                  <a:pt x="39" y="106"/>
                  <a:pt x="39" y="106"/>
                </a:cubicBezTo>
                <a:cubicBezTo>
                  <a:pt x="121" y="169"/>
                  <a:pt x="121" y="169"/>
                  <a:pt x="121" y="169"/>
                </a:cubicBezTo>
                <a:cubicBezTo>
                  <a:pt x="131" y="152"/>
                  <a:pt x="131" y="152"/>
                  <a:pt x="131" y="152"/>
                </a:cubicBezTo>
                <a:cubicBezTo>
                  <a:pt x="87" y="94"/>
                  <a:pt x="87" y="94"/>
                  <a:pt x="87" y="94"/>
                </a:cubicBezTo>
                <a:cubicBezTo>
                  <a:pt x="87" y="94"/>
                  <a:pt x="87" y="94"/>
                  <a:pt x="87" y="93"/>
                </a:cubicBezTo>
                <a:cubicBezTo>
                  <a:pt x="82" y="74"/>
                  <a:pt x="82" y="74"/>
                  <a:pt x="82" y="74"/>
                </a:cubicBezTo>
                <a:cubicBezTo>
                  <a:pt x="83" y="73"/>
                  <a:pt x="83" y="73"/>
                  <a:pt x="83" y="73"/>
                </a:cubicBezTo>
                <a:cubicBezTo>
                  <a:pt x="83" y="73"/>
                  <a:pt x="83" y="73"/>
                  <a:pt x="83" y="73"/>
                </a:cubicBezTo>
                <a:cubicBezTo>
                  <a:pt x="76" y="49"/>
                  <a:pt x="76" y="49"/>
                  <a:pt x="76" y="49"/>
                </a:cubicBezTo>
                <a:cubicBezTo>
                  <a:pt x="76" y="49"/>
                  <a:pt x="76" y="49"/>
                  <a:pt x="76" y="49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63"/>
          <p:cNvSpPr>
            <a:spLocks/>
          </p:cNvSpPr>
          <p:nvPr/>
        </p:nvSpPr>
        <p:spPr bwMode="auto">
          <a:xfrm>
            <a:off x="3990976" y="3949701"/>
            <a:ext cx="134938" cy="284163"/>
          </a:xfrm>
          <a:custGeom>
            <a:avLst/>
            <a:gdLst>
              <a:gd name="T0" fmla="*/ 33 w 85"/>
              <a:gd name="T1" fmla="*/ 127 h 179"/>
              <a:gd name="T2" fmla="*/ 85 w 85"/>
              <a:gd name="T3" fmla="*/ 179 h 179"/>
              <a:gd name="T4" fmla="*/ 35 w 85"/>
              <a:gd name="T5" fmla="*/ 0 h 179"/>
              <a:gd name="T6" fmla="*/ 0 w 85"/>
              <a:gd name="T7" fmla="*/ 25 h 179"/>
              <a:gd name="T8" fmla="*/ 33 w 85"/>
              <a:gd name="T9" fmla="*/ 127 h 1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5" h="179">
                <a:moveTo>
                  <a:pt x="33" y="127"/>
                </a:moveTo>
                <a:lnTo>
                  <a:pt x="85" y="179"/>
                </a:lnTo>
                <a:lnTo>
                  <a:pt x="35" y="0"/>
                </a:lnTo>
                <a:lnTo>
                  <a:pt x="0" y="25"/>
                </a:lnTo>
                <a:lnTo>
                  <a:pt x="33" y="127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64"/>
          <p:cNvSpPr>
            <a:spLocks/>
          </p:cNvSpPr>
          <p:nvPr/>
        </p:nvSpPr>
        <p:spPr bwMode="auto">
          <a:xfrm>
            <a:off x="4181476" y="4056063"/>
            <a:ext cx="284163" cy="404813"/>
          </a:xfrm>
          <a:custGeom>
            <a:avLst/>
            <a:gdLst>
              <a:gd name="T0" fmla="*/ 0 w 120"/>
              <a:gd name="T1" fmla="*/ 0 h 171"/>
              <a:gd name="T2" fmla="*/ 90 w 120"/>
              <a:gd name="T3" fmla="*/ 171 h 171"/>
              <a:gd name="T4" fmla="*/ 120 w 120"/>
              <a:gd name="T5" fmla="*/ 158 h 171"/>
              <a:gd name="T6" fmla="*/ 113 w 120"/>
              <a:gd name="T7" fmla="*/ 134 h 171"/>
              <a:gd name="T8" fmla="*/ 113 w 120"/>
              <a:gd name="T9" fmla="*/ 133 h 171"/>
              <a:gd name="T10" fmla="*/ 115 w 120"/>
              <a:gd name="T11" fmla="*/ 117 h 171"/>
              <a:gd name="T12" fmla="*/ 115 w 120"/>
              <a:gd name="T13" fmla="*/ 92 h 171"/>
              <a:gd name="T14" fmla="*/ 49 w 120"/>
              <a:gd name="T15" fmla="*/ 39 h 171"/>
              <a:gd name="T16" fmla="*/ 0 w 120"/>
              <a:gd name="T17" fmla="*/ 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0" h="171">
                <a:moveTo>
                  <a:pt x="0" y="0"/>
                </a:moveTo>
                <a:cubicBezTo>
                  <a:pt x="90" y="171"/>
                  <a:pt x="90" y="171"/>
                  <a:pt x="90" y="171"/>
                </a:cubicBezTo>
                <a:cubicBezTo>
                  <a:pt x="120" y="158"/>
                  <a:pt x="120" y="158"/>
                  <a:pt x="120" y="158"/>
                </a:cubicBezTo>
                <a:cubicBezTo>
                  <a:pt x="113" y="134"/>
                  <a:pt x="113" y="134"/>
                  <a:pt x="113" y="134"/>
                </a:cubicBezTo>
                <a:cubicBezTo>
                  <a:pt x="113" y="134"/>
                  <a:pt x="113" y="133"/>
                  <a:pt x="113" y="133"/>
                </a:cubicBezTo>
                <a:cubicBezTo>
                  <a:pt x="115" y="117"/>
                  <a:pt x="115" y="117"/>
                  <a:pt x="115" y="117"/>
                </a:cubicBezTo>
                <a:cubicBezTo>
                  <a:pt x="115" y="92"/>
                  <a:pt x="115" y="92"/>
                  <a:pt x="115" y="92"/>
                </a:cubicBezTo>
                <a:cubicBezTo>
                  <a:pt x="49" y="39"/>
                  <a:pt x="49" y="39"/>
                  <a:pt x="49" y="39"/>
                </a:cubicBezTo>
                <a:lnTo>
                  <a:pt x="0" y="0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65"/>
          <p:cNvSpPr>
            <a:spLocks/>
          </p:cNvSpPr>
          <p:nvPr/>
        </p:nvSpPr>
        <p:spPr bwMode="auto">
          <a:xfrm>
            <a:off x="4635501" y="3814763"/>
            <a:ext cx="477838" cy="611188"/>
          </a:xfrm>
          <a:custGeom>
            <a:avLst/>
            <a:gdLst>
              <a:gd name="T0" fmla="*/ 163 w 202"/>
              <a:gd name="T1" fmla="*/ 171 h 258"/>
              <a:gd name="T2" fmla="*/ 163 w 202"/>
              <a:gd name="T3" fmla="*/ 223 h 258"/>
              <a:gd name="T4" fmla="*/ 163 w 202"/>
              <a:gd name="T5" fmla="*/ 224 h 258"/>
              <a:gd name="T6" fmla="*/ 120 w 202"/>
              <a:gd name="T7" fmla="*/ 235 h 258"/>
              <a:gd name="T8" fmla="*/ 118 w 202"/>
              <a:gd name="T9" fmla="*/ 255 h 258"/>
              <a:gd name="T10" fmla="*/ 117 w 202"/>
              <a:gd name="T11" fmla="*/ 255 h 258"/>
              <a:gd name="T12" fmla="*/ 94 w 202"/>
              <a:gd name="T13" fmla="*/ 258 h 258"/>
              <a:gd name="T14" fmla="*/ 94 w 202"/>
              <a:gd name="T15" fmla="*/ 258 h 258"/>
              <a:gd name="T16" fmla="*/ 94 w 202"/>
              <a:gd name="T17" fmla="*/ 258 h 258"/>
              <a:gd name="T18" fmla="*/ 80 w 202"/>
              <a:gd name="T19" fmla="*/ 241 h 258"/>
              <a:gd name="T20" fmla="*/ 28 w 202"/>
              <a:gd name="T21" fmla="*/ 184 h 258"/>
              <a:gd name="T22" fmla="*/ 0 w 202"/>
              <a:gd name="T23" fmla="*/ 144 h 258"/>
              <a:gd name="T24" fmla="*/ 0 w 202"/>
              <a:gd name="T25" fmla="*/ 143 h 258"/>
              <a:gd name="T26" fmla="*/ 0 w 202"/>
              <a:gd name="T27" fmla="*/ 143 h 258"/>
              <a:gd name="T28" fmla="*/ 59 w 202"/>
              <a:gd name="T29" fmla="*/ 128 h 258"/>
              <a:gd name="T30" fmla="*/ 59 w 202"/>
              <a:gd name="T31" fmla="*/ 101 h 258"/>
              <a:gd name="T32" fmla="*/ 60 w 202"/>
              <a:gd name="T33" fmla="*/ 100 h 258"/>
              <a:gd name="T34" fmla="*/ 131 w 202"/>
              <a:gd name="T35" fmla="*/ 77 h 258"/>
              <a:gd name="T36" fmla="*/ 176 w 202"/>
              <a:gd name="T37" fmla="*/ 0 h 258"/>
              <a:gd name="T38" fmla="*/ 176 w 202"/>
              <a:gd name="T39" fmla="*/ 0 h 258"/>
              <a:gd name="T40" fmla="*/ 177 w 202"/>
              <a:gd name="T41" fmla="*/ 0 h 258"/>
              <a:gd name="T42" fmla="*/ 182 w 202"/>
              <a:gd name="T43" fmla="*/ 5 h 258"/>
              <a:gd name="T44" fmla="*/ 182 w 202"/>
              <a:gd name="T45" fmla="*/ 7 h 258"/>
              <a:gd name="T46" fmla="*/ 202 w 202"/>
              <a:gd name="T47" fmla="*/ 26 h 258"/>
              <a:gd name="T48" fmla="*/ 194 w 202"/>
              <a:gd name="T49" fmla="*/ 54 h 258"/>
              <a:gd name="T50" fmla="*/ 173 w 202"/>
              <a:gd name="T51" fmla="*/ 125 h 258"/>
              <a:gd name="T52" fmla="*/ 165 w 202"/>
              <a:gd name="T53" fmla="*/ 152 h 258"/>
              <a:gd name="T54" fmla="*/ 162 w 202"/>
              <a:gd name="T55" fmla="*/ 160 h 258"/>
              <a:gd name="T56" fmla="*/ 162 w 202"/>
              <a:gd name="T57" fmla="*/ 161 h 258"/>
              <a:gd name="T58" fmla="*/ 162 w 202"/>
              <a:gd name="T59" fmla="*/ 171 h 2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202" h="258">
                <a:moveTo>
                  <a:pt x="163" y="171"/>
                </a:moveTo>
                <a:cubicBezTo>
                  <a:pt x="163" y="223"/>
                  <a:pt x="163" y="223"/>
                  <a:pt x="163" y="223"/>
                </a:cubicBezTo>
                <a:cubicBezTo>
                  <a:pt x="163" y="223"/>
                  <a:pt x="163" y="223"/>
                  <a:pt x="163" y="224"/>
                </a:cubicBezTo>
                <a:cubicBezTo>
                  <a:pt x="120" y="235"/>
                  <a:pt x="120" y="235"/>
                  <a:pt x="120" y="235"/>
                </a:cubicBezTo>
                <a:cubicBezTo>
                  <a:pt x="118" y="255"/>
                  <a:pt x="118" y="255"/>
                  <a:pt x="118" y="255"/>
                </a:cubicBezTo>
                <a:cubicBezTo>
                  <a:pt x="118" y="255"/>
                  <a:pt x="117" y="255"/>
                  <a:pt x="117" y="255"/>
                </a:cubicBezTo>
                <a:cubicBezTo>
                  <a:pt x="94" y="258"/>
                  <a:pt x="94" y="258"/>
                  <a:pt x="94" y="258"/>
                </a:cubicBezTo>
                <a:cubicBezTo>
                  <a:pt x="94" y="258"/>
                  <a:pt x="94" y="258"/>
                  <a:pt x="94" y="258"/>
                </a:cubicBezTo>
                <a:cubicBezTo>
                  <a:pt x="94" y="258"/>
                  <a:pt x="94" y="258"/>
                  <a:pt x="94" y="258"/>
                </a:cubicBezTo>
                <a:cubicBezTo>
                  <a:pt x="80" y="241"/>
                  <a:pt x="80" y="241"/>
                  <a:pt x="80" y="241"/>
                </a:cubicBezTo>
                <a:cubicBezTo>
                  <a:pt x="28" y="184"/>
                  <a:pt x="28" y="184"/>
                  <a:pt x="28" y="184"/>
                </a:cubicBezTo>
                <a:cubicBezTo>
                  <a:pt x="0" y="144"/>
                  <a:pt x="0" y="144"/>
                  <a:pt x="0" y="144"/>
                </a:cubicBezTo>
                <a:cubicBezTo>
                  <a:pt x="0" y="144"/>
                  <a:pt x="0" y="144"/>
                  <a:pt x="0" y="143"/>
                </a:cubicBezTo>
                <a:cubicBezTo>
                  <a:pt x="0" y="143"/>
                  <a:pt x="0" y="143"/>
                  <a:pt x="0" y="143"/>
                </a:cubicBezTo>
                <a:cubicBezTo>
                  <a:pt x="59" y="128"/>
                  <a:pt x="59" y="128"/>
                  <a:pt x="59" y="128"/>
                </a:cubicBezTo>
                <a:cubicBezTo>
                  <a:pt x="59" y="101"/>
                  <a:pt x="59" y="101"/>
                  <a:pt x="59" y="101"/>
                </a:cubicBezTo>
                <a:cubicBezTo>
                  <a:pt x="59" y="100"/>
                  <a:pt x="59" y="100"/>
                  <a:pt x="60" y="100"/>
                </a:cubicBezTo>
                <a:cubicBezTo>
                  <a:pt x="131" y="77"/>
                  <a:pt x="131" y="77"/>
                  <a:pt x="131" y="77"/>
                </a:cubicBezTo>
                <a:cubicBezTo>
                  <a:pt x="176" y="0"/>
                  <a:pt x="176" y="0"/>
                  <a:pt x="176" y="0"/>
                </a:cubicBezTo>
                <a:cubicBezTo>
                  <a:pt x="176" y="0"/>
                  <a:pt x="176" y="0"/>
                  <a:pt x="176" y="0"/>
                </a:cubicBezTo>
                <a:cubicBezTo>
                  <a:pt x="177" y="0"/>
                  <a:pt x="177" y="0"/>
                  <a:pt x="177" y="0"/>
                </a:cubicBezTo>
                <a:cubicBezTo>
                  <a:pt x="182" y="5"/>
                  <a:pt x="182" y="5"/>
                  <a:pt x="182" y="5"/>
                </a:cubicBezTo>
                <a:cubicBezTo>
                  <a:pt x="182" y="7"/>
                  <a:pt x="182" y="7"/>
                  <a:pt x="182" y="7"/>
                </a:cubicBezTo>
                <a:cubicBezTo>
                  <a:pt x="202" y="26"/>
                  <a:pt x="202" y="26"/>
                  <a:pt x="202" y="26"/>
                </a:cubicBezTo>
                <a:cubicBezTo>
                  <a:pt x="194" y="54"/>
                  <a:pt x="194" y="54"/>
                  <a:pt x="194" y="54"/>
                </a:cubicBezTo>
                <a:cubicBezTo>
                  <a:pt x="173" y="125"/>
                  <a:pt x="173" y="125"/>
                  <a:pt x="173" y="125"/>
                </a:cubicBezTo>
                <a:cubicBezTo>
                  <a:pt x="165" y="152"/>
                  <a:pt x="165" y="152"/>
                  <a:pt x="165" y="152"/>
                </a:cubicBezTo>
                <a:cubicBezTo>
                  <a:pt x="162" y="160"/>
                  <a:pt x="162" y="160"/>
                  <a:pt x="162" y="160"/>
                </a:cubicBezTo>
                <a:cubicBezTo>
                  <a:pt x="162" y="160"/>
                  <a:pt x="162" y="161"/>
                  <a:pt x="162" y="161"/>
                </a:cubicBezTo>
                <a:cubicBezTo>
                  <a:pt x="162" y="171"/>
                  <a:pt x="162" y="171"/>
                  <a:pt x="162" y="171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66"/>
          <p:cNvSpPr>
            <a:spLocks/>
          </p:cNvSpPr>
          <p:nvPr/>
        </p:nvSpPr>
        <p:spPr bwMode="auto">
          <a:xfrm>
            <a:off x="4048126" y="4276726"/>
            <a:ext cx="258763" cy="735013"/>
          </a:xfrm>
          <a:custGeom>
            <a:avLst/>
            <a:gdLst>
              <a:gd name="T0" fmla="*/ 76 w 109"/>
              <a:gd name="T1" fmla="*/ 206 h 311"/>
              <a:gd name="T2" fmla="*/ 67 w 109"/>
              <a:gd name="T3" fmla="*/ 206 h 311"/>
              <a:gd name="T4" fmla="*/ 67 w 109"/>
              <a:gd name="T5" fmla="*/ 207 h 311"/>
              <a:gd name="T6" fmla="*/ 67 w 109"/>
              <a:gd name="T7" fmla="*/ 218 h 311"/>
              <a:gd name="T8" fmla="*/ 67 w 109"/>
              <a:gd name="T9" fmla="*/ 219 h 311"/>
              <a:gd name="T10" fmla="*/ 84 w 109"/>
              <a:gd name="T11" fmla="*/ 222 h 311"/>
              <a:gd name="T12" fmla="*/ 102 w 109"/>
              <a:gd name="T13" fmla="*/ 275 h 311"/>
              <a:gd name="T14" fmla="*/ 69 w 109"/>
              <a:gd name="T15" fmla="*/ 311 h 311"/>
              <a:gd name="T16" fmla="*/ 57 w 109"/>
              <a:gd name="T17" fmla="*/ 303 h 311"/>
              <a:gd name="T18" fmla="*/ 45 w 109"/>
              <a:gd name="T19" fmla="*/ 247 h 311"/>
              <a:gd name="T20" fmla="*/ 45 w 109"/>
              <a:gd name="T21" fmla="*/ 246 h 311"/>
              <a:gd name="T22" fmla="*/ 44 w 109"/>
              <a:gd name="T23" fmla="*/ 246 h 311"/>
              <a:gd name="T24" fmla="*/ 25 w 109"/>
              <a:gd name="T25" fmla="*/ 260 h 311"/>
              <a:gd name="T26" fmla="*/ 0 w 109"/>
              <a:gd name="T27" fmla="*/ 241 h 311"/>
              <a:gd name="T28" fmla="*/ 6 w 109"/>
              <a:gd name="T29" fmla="*/ 163 h 311"/>
              <a:gd name="T30" fmla="*/ 18 w 109"/>
              <a:gd name="T31" fmla="*/ 168 h 311"/>
              <a:gd name="T32" fmla="*/ 19 w 109"/>
              <a:gd name="T33" fmla="*/ 168 h 311"/>
              <a:gd name="T34" fmla="*/ 30 w 109"/>
              <a:gd name="T35" fmla="*/ 173 h 311"/>
              <a:gd name="T36" fmla="*/ 31 w 109"/>
              <a:gd name="T37" fmla="*/ 173 h 311"/>
              <a:gd name="T38" fmla="*/ 31 w 109"/>
              <a:gd name="T39" fmla="*/ 172 h 311"/>
              <a:gd name="T40" fmla="*/ 22 w 109"/>
              <a:gd name="T41" fmla="*/ 102 h 311"/>
              <a:gd name="T42" fmla="*/ 24 w 109"/>
              <a:gd name="T43" fmla="*/ 50 h 311"/>
              <a:gd name="T44" fmla="*/ 19 w 109"/>
              <a:gd name="T45" fmla="*/ 9 h 311"/>
              <a:gd name="T46" fmla="*/ 31 w 109"/>
              <a:gd name="T47" fmla="*/ 0 h 311"/>
              <a:gd name="T48" fmla="*/ 35 w 109"/>
              <a:gd name="T49" fmla="*/ 3 h 311"/>
              <a:gd name="T50" fmla="*/ 45 w 109"/>
              <a:gd name="T51" fmla="*/ 25 h 311"/>
              <a:gd name="T52" fmla="*/ 73 w 109"/>
              <a:gd name="T53" fmla="*/ 89 h 311"/>
              <a:gd name="T54" fmla="*/ 73 w 109"/>
              <a:gd name="T55" fmla="*/ 89 h 311"/>
              <a:gd name="T56" fmla="*/ 107 w 109"/>
              <a:gd name="T57" fmla="*/ 110 h 311"/>
              <a:gd name="T58" fmla="*/ 109 w 109"/>
              <a:gd name="T59" fmla="*/ 111 h 311"/>
              <a:gd name="T60" fmla="*/ 109 w 109"/>
              <a:gd name="T61" fmla="*/ 136 h 311"/>
              <a:gd name="T62" fmla="*/ 96 w 109"/>
              <a:gd name="T63" fmla="*/ 155 h 311"/>
              <a:gd name="T64" fmla="*/ 96 w 109"/>
              <a:gd name="T65" fmla="*/ 155 h 311"/>
              <a:gd name="T66" fmla="*/ 99 w 109"/>
              <a:gd name="T67" fmla="*/ 171 h 311"/>
              <a:gd name="T68" fmla="*/ 99 w 109"/>
              <a:gd name="T69" fmla="*/ 171 h 311"/>
              <a:gd name="T70" fmla="*/ 98 w 109"/>
              <a:gd name="T71" fmla="*/ 171 h 311"/>
              <a:gd name="T72" fmla="*/ 99 w 109"/>
              <a:gd name="T73" fmla="*/ 172 h 311"/>
              <a:gd name="T74" fmla="*/ 101 w 109"/>
              <a:gd name="T75" fmla="*/ 187 h 311"/>
              <a:gd name="T76" fmla="*/ 84 w 109"/>
              <a:gd name="T77" fmla="*/ 206 h 311"/>
              <a:gd name="T78" fmla="*/ 83 w 109"/>
              <a:gd name="T79" fmla="*/ 206 h 311"/>
              <a:gd name="T80" fmla="*/ 76 w 109"/>
              <a:gd name="T81" fmla="*/ 206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09" h="311">
                <a:moveTo>
                  <a:pt x="76" y="206"/>
                </a:moveTo>
                <a:cubicBezTo>
                  <a:pt x="67" y="206"/>
                  <a:pt x="67" y="206"/>
                  <a:pt x="67" y="206"/>
                </a:cubicBezTo>
                <a:cubicBezTo>
                  <a:pt x="67" y="206"/>
                  <a:pt x="67" y="206"/>
                  <a:pt x="67" y="207"/>
                </a:cubicBezTo>
                <a:cubicBezTo>
                  <a:pt x="67" y="218"/>
                  <a:pt x="67" y="218"/>
                  <a:pt x="67" y="218"/>
                </a:cubicBezTo>
                <a:cubicBezTo>
                  <a:pt x="67" y="219"/>
                  <a:pt x="67" y="219"/>
                  <a:pt x="67" y="219"/>
                </a:cubicBezTo>
                <a:cubicBezTo>
                  <a:pt x="84" y="222"/>
                  <a:pt x="84" y="222"/>
                  <a:pt x="84" y="222"/>
                </a:cubicBezTo>
                <a:cubicBezTo>
                  <a:pt x="102" y="275"/>
                  <a:pt x="102" y="275"/>
                  <a:pt x="102" y="275"/>
                </a:cubicBezTo>
                <a:cubicBezTo>
                  <a:pt x="69" y="311"/>
                  <a:pt x="69" y="311"/>
                  <a:pt x="69" y="311"/>
                </a:cubicBezTo>
                <a:cubicBezTo>
                  <a:pt x="57" y="303"/>
                  <a:pt x="57" y="303"/>
                  <a:pt x="57" y="303"/>
                </a:cubicBezTo>
                <a:cubicBezTo>
                  <a:pt x="45" y="247"/>
                  <a:pt x="45" y="247"/>
                  <a:pt x="45" y="247"/>
                </a:cubicBezTo>
                <a:cubicBezTo>
                  <a:pt x="45" y="247"/>
                  <a:pt x="45" y="246"/>
                  <a:pt x="45" y="246"/>
                </a:cubicBezTo>
                <a:cubicBezTo>
                  <a:pt x="45" y="246"/>
                  <a:pt x="45" y="246"/>
                  <a:pt x="44" y="246"/>
                </a:cubicBezTo>
                <a:cubicBezTo>
                  <a:pt x="25" y="260"/>
                  <a:pt x="25" y="260"/>
                  <a:pt x="25" y="260"/>
                </a:cubicBezTo>
                <a:cubicBezTo>
                  <a:pt x="0" y="241"/>
                  <a:pt x="0" y="241"/>
                  <a:pt x="0" y="241"/>
                </a:cubicBezTo>
                <a:cubicBezTo>
                  <a:pt x="6" y="163"/>
                  <a:pt x="6" y="163"/>
                  <a:pt x="6" y="163"/>
                </a:cubicBezTo>
                <a:cubicBezTo>
                  <a:pt x="18" y="168"/>
                  <a:pt x="18" y="168"/>
                  <a:pt x="18" y="168"/>
                </a:cubicBezTo>
                <a:cubicBezTo>
                  <a:pt x="19" y="168"/>
                  <a:pt x="19" y="168"/>
                  <a:pt x="19" y="168"/>
                </a:cubicBezTo>
                <a:cubicBezTo>
                  <a:pt x="30" y="173"/>
                  <a:pt x="30" y="173"/>
                  <a:pt x="30" y="173"/>
                </a:cubicBezTo>
                <a:cubicBezTo>
                  <a:pt x="31" y="173"/>
                  <a:pt x="31" y="173"/>
                  <a:pt x="31" y="173"/>
                </a:cubicBezTo>
                <a:cubicBezTo>
                  <a:pt x="31" y="173"/>
                  <a:pt x="31" y="173"/>
                  <a:pt x="31" y="172"/>
                </a:cubicBezTo>
                <a:cubicBezTo>
                  <a:pt x="22" y="102"/>
                  <a:pt x="22" y="102"/>
                  <a:pt x="22" y="102"/>
                </a:cubicBezTo>
                <a:cubicBezTo>
                  <a:pt x="24" y="50"/>
                  <a:pt x="24" y="50"/>
                  <a:pt x="24" y="50"/>
                </a:cubicBezTo>
                <a:cubicBezTo>
                  <a:pt x="19" y="9"/>
                  <a:pt x="19" y="9"/>
                  <a:pt x="19" y="9"/>
                </a:cubicBezTo>
                <a:cubicBezTo>
                  <a:pt x="31" y="0"/>
                  <a:pt x="31" y="0"/>
                  <a:pt x="31" y="0"/>
                </a:cubicBezTo>
                <a:cubicBezTo>
                  <a:pt x="35" y="3"/>
                  <a:pt x="35" y="3"/>
                  <a:pt x="35" y="3"/>
                </a:cubicBezTo>
                <a:cubicBezTo>
                  <a:pt x="45" y="25"/>
                  <a:pt x="45" y="25"/>
                  <a:pt x="45" y="25"/>
                </a:cubicBezTo>
                <a:cubicBezTo>
                  <a:pt x="73" y="89"/>
                  <a:pt x="73" y="89"/>
                  <a:pt x="73" y="89"/>
                </a:cubicBezTo>
                <a:cubicBezTo>
                  <a:pt x="73" y="89"/>
                  <a:pt x="73" y="89"/>
                  <a:pt x="73" y="89"/>
                </a:cubicBezTo>
                <a:cubicBezTo>
                  <a:pt x="107" y="110"/>
                  <a:pt x="107" y="110"/>
                  <a:pt x="107" y="110"/>
                </a:cubicBezTo>
                <a:cubicBezTo>
                  <a:pt x="109" y="111"/>
                  <a:pt x="109" y="111"/>
                  <a:pt x="109" y="111"/>
                </a:cubicBezTo>
                <a:cubicBezTo>
                  <a:pt x="109" y="136"/>
                  <a:pt x="109" y="136"/>
                  <a:pt x="109" y="136"/>
                </a:cubicBezTo>
                <a:cubicBezTo>
                  <a:pt x="96" y="155"/>
                  <a:pt x="96" y="155"/>
                  <a:pt x="96" y="155"/>
                </a:cubicBezTo>
                <a:cubicBezTo>
                  <a:pt x="96" y="155"/>
                  <a:pt x="96" y="155"/>
                  <a:pt x="96" y="155"/>
                </a:cubicBezTo>
                <a:cubicBezTo>
                  <a:pt x="99" y="171"/>
                  <a:pt x="99" y="171"/>
                  <a:pt x="99" y="171"/>
                </a:cubicBezTo>
                <a:cubicBezTo>
                  <a:pt x="99" y="171"/>
                  <a:pt x="99" y="171"/>
                  <a:pt x="99" y="171"/>
                </a:cubicBezTo>
                <a:cubicBezTo>
                  <a:pt x="99" y="171"/>
                  <a:pt x="98" y="171"/>
                  <a:pt x="98" y="171"/>
                </a:cubicBezTo>
                <a:cubicBezTo>
                  <a:pt x="99" y="172"/>
                  <a:pt x="99" y="172"/>
                  <a:pt x="99" y="172"/>
                </a:cubicBezTo>
                <a:cubicBezTo>
                  <a:pt x="101" y="187"/>
                  <a:pt x="101" y="187"/>
                  <a:pt x="101" y="187"/>
                </a:cubicBezTo>
                <a:cubicBezTo>
                  <a:pt x="84" y="206"/>
                  <a:pt x="84" y="206"/>
                  <a:pt x="84" y="206"/>
                </a:cubicBezTo>
                <a:cubicBezTo>
                  <a:pt x="83" y="206"/>
                  <a:pt x="83" y="206"/>
                  <a:pt x="83" y="206"/>
                </a:cubicBezTo>
                <a:cubicBezTo>
                  <a:pt x="76" y="206"/>
                  <a:pt x="76" y="206"/>
                  <a:pt x="76" y="206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Freeform 67"/>
          <p:cNvSpPr>
            <a:spLocks/>
          </p:cNvSpPr>
          <p:nvPr/>
        </p:nvSpPr>
        <p:spPr bwMode="auto">
          <a:xfrm>
            <a:off x="5195888" y="5189538"/>
            <a:ext cx="163513" cy="227013"/>
          </a:xfrm>
          <a:custGeom>
            <a:avLst/>
            <a:gdLst>
              <a:gd name="T0" fmla="*/ 16 w 69"/>
              <a:gd name="T1" fmla="*/ 96 h 96"/>
              <a:gd name="T2" fmla="*/ 15 w 69"/>
              <a:gd name="T3" fmla="*/ 96 h 96"/>
              <a:gd name="T4" fmla="*/ 15 w 69"/>
              <a:gd name="T5" fmla="*/ 96 h 96"/>
              <a:gd name="T6" fmla="*/ 0 w 69"/>
              <a:gd name="T7" fmla="*/ 24 h 96"/>
              <a:gd name="T8" fmla="*/ 0 w 69"/>
              <a:gd name="T9" fmla="*/ 23 h 96"/>
              <a:gd name="T10" fmla="*/ 25 w 69"/>
              <a:gd name="T11" fmla="*/ 7 h 96"/>
              <a:gd name="T12" fmla="*/ 36 w 69"/>
              <a:gd name="T13" fmla="*/ 0 h 96"/>
              <a:gd name="T14" fmla="*/ 37 w 69"/>
              <a:gd name="T15" fmla="*/ 0 h 96"/>
              <a:gd name="T16" fmla="*/ 54 w 69"/>
              <a:gd name="T17" fmla="*/ 4 h 96"/>
              <a:gd name="T18" fmla="*/ 55 w 69"/>
              <a:gd name="T19" fmla="*/ 4 h 96"/>
              <a:gd name="T20" fmla="*/ 60 w 69"/>
              <a:gd name="T21" fmla="*/ 11 h 96"/>
              <a:gd name="T22" fmla="*/ 63 w 69"/>
              <a:gd name="T23" fmla="*/ 17 h 96"/>
              <a:gd name="T24" fmla="*/ 69 w 69"/>
              <a:gd name="T25" fmla="*/ 25 h 96"/>
              <a:gd name="T26" fmla="*/ 69 w 69"/>
              <a:gd name="T27" fmla="*/ 25 h 96"/>
              <a:gd name="T28" fmla="*/ 68 w 69"/>
              <a:gd name="T29" fmla="*/ 28 h 96"/>
              <a:gd name="T30" fmla="*/ 67 w 69"/>
              <a:gd name="T31" fmla="*/ 33 h 96"/>
              <a:gd name="T32" fmla="*/ 65 w 69"/>
              <a:gd name="T33" fmla="*/ 44 h 96"/>
              <a:gd name="T34" fmla="*/ 65 w 69"/>
              <a:gd name="T35" fmla="*/ 44 h 96"/>
              <a:gd name="T36" fmla="*/ 51 w 69"/>
              <a:gd name="T37" fmla="*/ 64 h 96"/>
              <a:gd name="T38" fmla="*/ 25 w 69"/>
              <a:gd name="T39" fmla="*/ 88 h 96"/>
              <a:gd name="T40" fmla="*/ 16 w 69"/>
              <a:gd name="T41" fmla="*/ 96 h 96"/>
              <a:gd name="T42" fmla="*/ 16 w 69"/>
              <a:gd name="T43" fmla="*/ 9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9" h="96">
                <a:moveTo>
                  <a:pt x="16" y="96"/>
                </a:moveTo>
                <a:cubicBezTo>
                  <a:pt x="15" y="96"/>
                  <a:pt x="15" y="96"/>
                  <a:pt x="15" y="96"/>
                </a:cubicBezTo>
                <a:cubicBezTo>
                  <a:pt x="15" y="96"/>
                  <a:pt x="15" y="96"/>
                  <a:pt x="15" y="96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3"/>
                  <a:pt x="0" y="23"/>
                  <a:pt x="0" y="23"/>
                </a:cubicBezTo>
                <a:cubicBezTo>
                  <a:pt x="25" y="7"/>
                  <a:pt x="25" y="7"/>
                  <a:pt x="25" y="7"/>
                </a:cubicBezTo>
                <a:cubicBezTo>
                  <a:pt x="36" y="0"/>
                  <a:pt x="36" y="0"/>
                  <a:pt x="36" y="0"/>
                </a:cubicBezTo>
                <a:cubicBezTo>
                  <a:pt x="36" y="0"/>
                  <a:pt x="36" y="0"/>
                  <a:pt x="37" y="0"/>
                </a:cubicBezTo>
                <a:cubicBezTo>
                  <a:pt x="54" y="4"/>
                  <a:pt x="54" y="4"/>
                  <a:pt x="54" y="4"/>
                </a:cubicBezTo>
                <a:cubicBezTo>
                  <a:pt x="54" y="4"/>
                  <a:pt x="54" y="4"/>
                  <a:pt x="55" y="4"/>
                </a:cubicBezTo>
                <a:cubicBezTo>
                  <a:pt x="60" y="11"/>
                  <a:pt x="60" y="11"/>
                  <a:pt x="60" y="11"/>
                </a:cubicBezTo>
                <a:cubicBezTo>
                  <a:pt x="63" y="17"/>
                  <a:pt x="63" y="17"/>
                  <a:pt x="63" y="17"/>
                </a:cubicBezTo>
                <a:cubicBezTo>
                  <a:pt x="69" y="25"/>
                  <a:pt x="69" y="25"/>
                  <a:pt x="69" y="25"/>
                </a:cubicBezTo>
                <a:cubicBezTo>
                  <a:pt x="69" y="25"/>
                  <a:pt x="69" y="25"/>
                  <a:pt x="69" y="25"/>
                </a:cubicBezTo>
                <a:cubicBezTo>
                  <a:pt x="68" y="28"/>
                  <a:pt x="68" y="28"/>
                  <a:pt x="68" y="28"/>
                </a:cubicBezTo>
                <a:cubicBezTo>
                  <a:pt x="67" y="33"/>
                  <a:pt x="67" y="33"/>
                  <a:pt x="67" y="33"/>
                </a:cubicBezTo>
                <a:cubicBezTo>
                  <a:pt x="65" y="44"/>
                  <a:pt x="65" y="44"/>
                  <a:pt x="65" y="44"/>
                </a:cubicBezTo>
                <a:cubicBezTo>
                  <a:pt x="65" y="44"/>
                  <a:pt x="65" y="44"/>
                  <a:pt x="65" y="44"/>
                </a:cubicBezTo>
                <a:cubicBezTo>
                  <a:pt x="51" y="64"/>
                  <a:pt x="51" y="64"/>
                  <a:pt x="51" y="64"/>
                </a:cubicBezTo>
                <a:cubicBezTo>
                  <a:pt x="25" y="88"/>
                  <a:pt x="25" y="88"/>
                  <a:pt x="25" y="88"/>
                </a:cubicBezTo>
                <a:cubicBezTo>
                  <a:pt x="16" y="96"/>
                  <a:pt x="16" y="96"/>
                  <a:pt x="16" y="96"/>
                </a:cubicBezTo>
                <a:cubicBezTo>
                  <a:pt x="16" y="96"/>
                  <a:pt x="16" y="96"/>
                  <a:pt x="16" y="96"/>
                </a:cubicBez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Freeform 68"/>
          <p:cNvSpPr>
            <a:spLocks noEditPoints="1"/>
          </p:cNvSpPr>
          <p:nvPr/>
        </p:nvSpPr>
        <p:spPr bwMode="auto">
          <a:xfrm>
            <a:off x="4119563" y="5083176"/>
            <a:ext cx="271463" cy="447675"/>
          </a:xfrm>
          <a:custGeom>
            <a:avLst/>
            <a:gdLst>
              <a:gd name="T0" fmla="*/ 3 w 115"/>
              <a:gd name="T1" fmla="*/ 189 h 189"/>
              <a:gd name="T2" fmla="*/ 3 w 115"/>
              <a:gd name="T3" fmla="*/ 188 h 189"/>
              <a:gd name="T4" fmla="*/ 0 w 115"/>
              <a:gd name="T5" fmla="*/ 151 h 189"/>
              <a:gd name="T6" fmla="*/ 0 w 115"/>
              <a:gd name="T7" fmla="*/ 150 h 189"/>
              <a:gd name="T8" fmla="*/ 48 w 115"/>
              <a:gd name="T9" fmla="*/ 138 h 189"/>
              <a:gd name="T10" fmla="*/ 49 w 115"/>
              <a:gd name="T11" fmla="*/ 138 h 189"/>
              <a:gd name="T12" fmla="*/ 49 w 115"/>
              <a:gd name="T13" fmla="*/ 139 h 189"/>
              <a:gd name="T14" fmla="*/ 49 w 115"/>
              <a:gd name="T15" fmla="*/ 139 h 189"/>
              <a:gd name="T16" fmla="*/ 55 w 115"/>
              <a:gd name="T17" fmla="*/ 145 h 189"/>
              <a:gd name="T18" fmla="*/ 55 w 115"/>
              <a:gd name="T19" fmla="*/ 145 h 189"/>
              <a:gd name="T20" fmla="*/ 59 w 115"/>
              <a:gd name="T21" fmla="*/ 167 h 189"/>
              <a:gd name="T22" fmla="*/ 59 w 115"/>
              <a:gd name="T23" fmla="*/ 167 h 189"/>
              <a:gd name="T24" fmla="*/ 49 w 115"/>
              <a:gd name="T25" fmla="*/ 186 h 189"/>
              <a:gd name="T26" fmla="*/ 49 w 115"/>
              <a:gd name="T27" fmla="*/ 186 h 189"/>
              <a:gd name="T28" fmla="*/ 3 w 115"/>
              <a:gd name="T29" fmla="*/ 189 h 189"/>
              <a:gd name="T30" fmla="*/ 3 w 115"/>
              <a:gd name="T31" fmla="*/ 189 h 189"/>
              <a:gd name="T32" fmla="*/ 86 w 115"/>
              <a:gd name="T33" fmla="*/ 168 h 189"/>
              <a:gd name="T34" fmla="*/ 85 w 115"/>
              <a:gd name="T35" fmla="*/ 168 h 189"/>
              <a:gd name="T36" fmla="*/ 80 w 115"/>
              <a:gd name="T37" fmla="*/ 162 h 189"/>
              <a:gd name="T38" fmla="*/ 70 w 115"/>
              <a:gd name="T39" fmla="*/ 150 h 189"/>
              <a:gd name="T40" fmla="*/ 59 w 115"/>
              <a:gd name="T41" fmla="*/ 136 h 189"/>
              <a:gd name="T42" fmla="*/ 59 w 115"/>
              <a:gd name="T43" fmla="*/ 136 h 189"/>
              <a:gd name="T44" fmla="*/ 54 w 115"/>
              <a:gd name="T45" fmla="*/ 94 h 189"/>
              <a:gd name="T46" fmla="*/ 54 w 115"/>
              <a:gd name="T47" fmla="*/ 94 h 189"/>
              <a:gd name="T48" fmla="*/ 73 w 115"/>
              <a:gd name="T49" fmla="*/ 42 h 189"/>
              <a:gd name="T50" fmla="*/ 73 w 115"/>
              <a:gd name="T51" fmla="*/ 41 h 189"/>
              <a:gd name="T52" fmla="*/ 89 w 115"/>
              <a:gd name="T53" fmla="*/ 36 h 189"/>
              <a:gd name="T54" fmla="*/ 90 w 115"/>
              <a:gd name="T55" fmla="*/ 37 h 189"/>
              <a:gd name="T56" fmla="*/ 101 w 115"/>
              <a:gd name="T57" fmla="*/ 65 h 189"/>
              <a:gd name="T58" fmla="*/ 115 w 115"/>
              <a:gd name="T59" fmla="*/ 100 h 189"/>
              <a:gd name="T60" fmla="*/ 115 w 115"/>
              <a:gd name="T61" fmla="*/ 101 h 189"/>
              <a:gd name="T62" fmla="*/ 89 w 115"/>
              <a:gd name="T63" fmla="*/ 161 h 189"/>
              <a:gd name="T64" fmla="*/ 86 w 115"/>
              <a:gd name="T65" fmla="*/ 168 h 189"/>
              <a:gd name="T66" fmla="*/ 86 w 115"/>
              <a:gd name="T67" fmla="*/ 168 h 189"/>
              <a:gd name="T68" fmla="*/ 86 w 115"/>
              <a:gd name="T69" fmla="*/ 168 h 189"/>
              <a:gd name="T70" fmla="*/ 53 w 115"/>
              <a:gd name="T71" fmla="*/ 51 h 189"/>
              <a:gd name="T72" fmla="*/ 53 w 115"/>
              <a:gd name="T73" fmla="*/ 51 h 189"/>
              <a:gd name="T74" fmla="*/ 32 w 115"/>
              <a:gd name="T75" fmla="*/ 51 h 189"/>
              <a:gd name="T76" fmla="*/ 32 w 115"/>
              <a:gd name="T77" fmla="*/ 51 h 189"/>
              <a:gd name="T78" fmla="*/ 18 w 115"/>
              <a:gd name="T79" fmla="*/ 1 h 189"/>
              <a:gd name="T80" fmla="*/ 18 w 115"/>
              <a:gd name="T81" fmla="*/ 0 h 189"/>
              <a:gd name="T82" fmla="*/ 18 w 115"/>
              <a:gd name="T83" fmla="*/ 0 h 189"/>
              <a:gd name="T84" fmla="*/ 46 w 115"/>
              <a:gd name="T85" fmla="*/ 0 h 189"/>
              <a:gd name="T86" fmla="*/ 46 w 115"/>
              <a:gd name="T87" fmla="*/ 0 h 189"/>
              <a:gd name="T88" fmla="*/ 54 w 115"/>
              <a:gd name="T89" fmla="*/ 50 h 189"/>
              <a:gd name="T90" fmla="*/ 54 w 115"/>
              <a:gd name="T91" fmla="*/ 50 h 189"/>
              <a:gd name="T92" fmla="*/ 53 w 115"/>
              <a:gd name="T93" fmla="*/ 51 h 1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15" h="189">
                <a:moveTo>
                  <a:pt x="3" y="189"/>
                </a:moveTo>
                <a:cubicBezTo>
                  <a:pt x="3" y="189"/>
                  <a:pt x="3" y="189"/>
                  <a:pt x="3" y="188"/>
                </a:cubicBezTo>
                <a:cubicBezTo>
                  <a:pt x="0" y="151"/>
                  <a:pt x="0" y="151"/>
                  <a:pt x="0" y="151"/>
                </a:cubicBezTo>
                <a:cubicBezTo>
                  <a:pt x="0" y="151"/>
                  <a:pt x="0" y="150"/>
                  <a:pt x="0" y="150"/>
                </a:cubicBezTo>
                <a:cubicBezTo>
                  <a:pt x="48" y="138"/>
                  <a:pt x="48" y="138"/>
                  <a:pt x="48" y="138"/>
                </a:cubicBezTo>
                <a:cubicBezTo>
                  <a:pt x="48" y="138"/>
                  <a:pt x="48" y="138"/>
                  <a:pt x="49" y="138"/>
                </a:cubicBezTo>
                <a:cubicBezTo>
                  <a:pt x="49" y="139"/>
                  <a:pt x="49" y="139"/>
                  <a:pt x="49" y="139"/>
                </a:cubicBezTo>
                <a:cubicBezTo>
                  <a:pt x="49" y="139"/>
                  <a:pt x="49" y="139"/>
                  <a:pt x="49" y="139"/>
                </a:cubicBezTo>
                <a:cubicBezTo>
                  <a:pt x="55" y="145"/>
                  <a:pt x="55" y="145"/>
                  <a:pt x="55" y="145"/>
                </a:cubicBezTo>
                <a:cubicBezTo>
                  <a:pt x="55" y="145"/>
                  <a:pt x="55" y="145"/>
                  <a:pt x="55" y="145"/>
                </a:cubicBezTo>
                <a:cubicBezTo>
                  <a:pt x="59" y="167"/>
                  <a:pt x="59" y="167"/>
                  <a:pt x="59" y="167"/>
                </a:cubicBezTo>
                <a:cubicBezTo>
                  <a:pt x="59" y="167"/>
                  <a:pt x="59" y="167"/>
                  <a:pt x="59" y="167"/>
                </a:cubicBezTo>
                <a:cubicBezTo>
                  <a:pt x="49" y="186"/>
                  <a:pt x="49" y="186"/>
                  <a:pt x="49" y="186"/>
                </a:cubicBezTo>
                <a:cubicBezTo>
                  <a:pt x="49" y="186"/>
                  <a:pt x="49" y="186"/>
                  <a:pt x="49" y="186"/>
                </a:cubicBezTo>
                <a:cubicBezTo>
                  <a:pt x="3" y="189"/>
                  <a:pt x="3" y="189"/>
                  <a:pt x="3" y="189"/>
                </a:cubicBezTo>
                <a:cubicBezTo>
                  <a:pt x="3" y="189"/>
                  <a:pt x="3" y="189"/>
                  <a:pt x="3" y="189"/>
                </a:cubicBezTo>
                <a:close/>
                <a:moveTo>
                  <a:pt x="86" y="168"/>
                </a:moveTo>
                <a:cubicBezTo>
                  <a:pt x="85" y="168"/>
                  <a:pt x="85" y="168"/>
                  <a:pt x="85" y="168"/>
                </a:cubicBezTo>
                <a:cubicBezTo>
                  <a:pt x="80" y="162"/>
                  <a:pt x="80" y="162"/>
                  <a:pt x="80" y="162"/>
                </a:cubicBezTo>
                <a:cubicBezTo>
                  <a:pt x="70" y="150"/>
                  <a:pt x="70" y="150"/>
                  <a:pt x="70" y="150"/>
                </a:cubicBezTo>
                <a:cubicBezTo>
                  <a:pt x="59" y="136"/>
                  <a:pt x="59" y="136"/>
                  <a:pt x="59" y="136"/>
                </a:cubicBezTo>
                <a:cubicBezTo>
                  <a:pt x="59" y="136"/>
                  <a:pt x="59" y="136"/>
                  <a:pt x="59" y="136"/>
                </a:cubicBezTo>
                <a:cubicBezTo>
                  <a:pt x="54" y="94"/>
                  <a:pt x="54" y="94"/>
                  <a:pt x="54" y="94"/>
                </a:cubicBezTo>
                <a:cubicBezTo>
                  <a:pt x="54" y="94"/>
                  <a:pt x="54" y="94"/>
                  <a:pt x="54" y="94"/>
                </a:cubicBezTo>
                <a:cubicBezTo>
                  <a:pt x="73" y="42"/>
                  <a:pt x="73" y="42"/>
                  <a:pt x="73" y="42"/>
                </a:cubicBezTo>
                <a:cubicBezTo>
                  <a:pt x="73" y="42"/>
                  <a:pt x="73" y="41"/>
                  <a:pt x="73" y="41"/>
                </a:cubicBezTo>
                <a:cubicBezTo>
                  <a:pt x="89" y="36"/>
                  <a:pt x="89" y="36"/>
                  <a:pt x="89" y="36"/>
                </a:cubicBezTo>
                <a:cubicBezTo>
                  <a:pt x="89" y="36"/>
                  <a:pt x="89" y="36"/>
                  <a:pt x="90" y="37"/>
                </a:cubicBezTo>
                <a:cubicBezTo>
                  <a:pt x="101" y="65"/>
                  <a:pt x="101" y="65"/>
                  <a:pt x="101" y="65"/>
                </a:cubicBezTo>
                <a:cubicBezTo>
                  <a:pt x="115" y="100"/>
                  <a:pt x="115" y="100"/>
                  <a:pt x="115" y="100"/>
                </a:cubicBezTo>
                <a:cubicBezTo>
                  <a:pt x="115" y="100"/>
                  <a:pt x="115" y="100"/>
                  <a:pt x="115" y="101"/>
                </a:cubicBezTo>
                <a:cubicBezTo>
                  <a:pt x="89" y="161"/>
                  <a:pt x="89" y="161"/>
                  <a:pt x="89" y="161"/>
                </a:cubicBezTo>
                <a:cubicBezTo>
                  <a:pt x="86" y="168"/>
                  <a:pt x="86" y="168"/>
                  <a:pt x="86" y="168"/>
                </a:cubicBezTo>
                <a:cubicBezTo>
                  <a:pt x="86" y="168"/>
                  <a:pt x="86" y="168"/>
                  <a:pt x="86" y="168"/>
                </a:cubicBezTo>
                <a:cubicBezTo>
                  <a:pt x="86" y="168"/>
                  <a:pt x="86" y="168"/>
                  <a:pt x="86" y="168"/>
                </a:cubicBezTo>
                <a:close/>
                <a:moveTo>
                  <a:pt x="53" y="51"/>
                </a:moveTo>
                <a:cubicBezTo>
                  <a:pt x="53" y="51"/>
                  <a:pt x="53" y="51"/>
                  <a:pt x="53" y="51"/>
                </a:cubicBezTo>
                <a:cubicBezTo>
                  <a:pt x="32" y="51"/>
                  <a:pt x="32" y="51"/>
                  <a:pt x="32" y="51"/>
                </a:cubicBezTo>
                <a:cubicBezTo>
                  <a:pt x="32" y="51"/>
                  <a:pt x="32" y="51"/>
                  <a:pt x="32" y="51"/>
                </a:cubicBezTo>
                <a:cubicBezTo>
                  <a:pt x="18" y="1"/>
                  <a:pt x="18" y="1"/>
                  <a:pt x="18" y="1"/>
                </a:cubicBezTo>
                <a:cubicBezTo>
                  <a:pt x="18" y="0"/>
                  <a:pt x="18" y="0"/>
                  <a:pt x="18" y="0"/>
                </a:cubicBezTo>
                <a:cubicBezTo>
                  <a:pt x="18" y="0"/>
                  <a:pt x="18" y="0"/>
                  <a:pt x="18" y="0"/>
                </a:cubicBezTo>
                <a:cubicBezTo>
                  <a:pt x="46" y="0"/>
                  <a:pt x="46" y="0"/>
                  <a:pt x="46" y="0"/>
                </a:cubicBezTo>
                <a:cubicBezTo>
                  <a:pt x="46" y="0"/>
                  <a:pt x="46" y="0"/>
                  <a:pt x="46" y="0"/>
                </a:cubicBezTo>
                <a:cubicBezTo>
                  <a:pt x="54" y="50"/>
                  <a:pt x="54" y="50"/>
                  <a:pt x="54" y="50"/>
                </a:cubicBezTo>
                <a:cubicBezTo>
                  <a:pt x="54" y="50"/>
                  <a:pt x="54" y="50"/>
                  <a:pt x="54" y="50"/>
                </a:cubicBezTo>
                <a:cubicBezTo>
                  <a:pt x="54" y="51"/>
                  <a:pt x="54" y="51"/>
                  <a:pt x="53" y="51"/>
                </a:cubicBez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69"/>
          <p:cNvSpPr>
            <a:spLocks/>
          </p:cNvSpPr>
          <p:nvPr/>
        </p:nvSpPr>
        <p:spPr bwMode="auto">
          <a:xfrm>
            <a:off x="4429126" y="5280026"/>
            <a:ext cx="144463" cy="214313"/>
          </a:xfrm>
          <a:custGeom>
            <a:avLst/>
            <a:gdLst>
              <a:gd name="T0" fmla="*/ 16 w 61"/>
              <a:gd name="T1" fmla="*/ 91 h 91"/>
              <a:gd name="T2" fmla="*/ 16 w 61"/>
              <a:gd name="T3" fmla="*/ 91 h 91"/>
              <a:gd name="T4" fmla="*/ 2 w 61"/>
              <a:gd name="T5" fmla="*/ 84 h 91"/>
              <a:gd name="T6" fmla="*/ 0 w 61"/>
              <a:gd name="T7" fmla="*/ 84 h 91"/>
              <a:gd name="T8" fmla="*/ 0 w 61"/>
              <a:gd name="T9" fmla="*/ 83 h 91"/>
              <a:gd name="T10" fmla="*/ 19 w 61"/>
              <a:gd name="T11" fmla="*/ 6 h 91"/>
              <a:gd name="T12" fmla="*/ 20 w 61"/>
              <a:gd name="T13" fmla="*/ 0 h 91"/>
              <a:gd name="T14" fmla="*/ 20 w 61"/>
              <a:gd name="T15" fmla="*/ 0 h 91"/>
              <a:gd name="T16" fmla="*/ 55 w 61"/>
              <a:gd name="T17" fmla="*/ 5 h 91"/>
              <a:gd name="T18" fmla="*/ 56 w 61"/>
              <a:gd name="T19" fmla="*/ 6 h 91"/>
              <a:gd name="T20" fmla="*/ 58 w 61"/>
              <a:gd name="T21" fmla="*/ 39 h 91"/>
              <a:gd name="T22" fmla="*/ 61 w 61"/>
              <a:gd name="T23" fmla="*/ 66 h 91"/>
              <a:gd name="T24" fmla="*/ 61 w 61"/>
              <a:gd name="T25" fmla="*/ 66 h 91"/>
              <a:gd name="T26" fmla="*/ 61 w 61"/>
              <a:gd name="T27" fmla="*/ 67 h 91"/>
              <a:gd name="T28" fmla="*/ 29 w 61"/>
              <a:gd name="T29" fmla="*/ 69 h 91"/>
              <a:gd name="T30" fmla="*/ 16 w 61"/>
              <a:gd name="T31" fmla="*/ 91 h 91"/>
              <a:gd name="T32" fmla="*/ 16 w 61"/>
              <a:gd name="T33" fmla="*/ 91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61" h="91">
                <a:moveTo>
                  <a:pt x="16" y="91"/>
                </a:moveTo>
                <a:cubicBezTo>
                  <a:pt x="16" y="91"/>
                  <a:pt x="16" y="91"/>
                  <a:pt x="16" y="91"/>
                </a:cubicBezTo>
                <a:cubicBezTo>
                  <a:pt x="2" y="84"/>
                  <a:pt x="2" y="84"/>
                  <a:pt x="2" y="84"/>
                </a:cubicBezTo>
                <a:cubicBezTo>
                  <a:pt x="0" y="84"/>
                  <a:pt x="0" y="84"/>
                  <a:pt x="0" y="84"/>
                </a:cubicBezTo>
                <a:cubicBezTo>
                  <a:pt x="0" y="83"/>
                  <a:pt x="0" y="83"/>
                  <a:pt x="0" y="83"/>
                </a:cubicBezTo>
                <a:cubicBezTo>
                  <a:pt x="19" y="6"/>
                  <a:pt x="19" y="6"/>
                  <a:pt x="19" y="6"/>
                </a:cubicBezTo>
                <a:cubicBezTo>
                  <a:pt x="20" y="0"/>
                  <a:pt x="20" y="0"/>
                  <a:pt x="20" y="0"/>
                </a:cubicBezTo>
                <a:cubicBezTo>
                  <a:pt x="20" y="0"/>
                  <a:pt x="20" y="0"/>
                  <a:pt x="20" y="0"/>
                </a:cubicBezTo>
                <a:cubicBezTo>
                  <a:pt x="55" y="5"/>
                  <a:pt x="55" y="5"/>
                  <a:pt x="55" y="5"/>
                </a:cubicBezTo>
                <a:cubicBezTo>
                  <a:pt x="55" y="5"/>
                  <a:pt x="55" y="6"/>
                  <a:pt x="56" y="6"/>
                </a:cubicBezTo>
                <a:cubicBezTo>
                  <a:pt x="58" y="39"/>
                  <a:pt x="58" y="39"/>
                  <a:pt x="58" y="39"/>
                </a:cubicBezTo>
                <a:cubicBezTo>
                  <a:pt x="61" y="66"/>
                  <a:pt x="61" y="66"/>
                  <a:pt x="61" y="66"/>
                </a:cubicBezTo>
                <a:cubicBezTo>
                  <a:pt x="61" y="66"/>
                  <a:pt x="61" y="66"/>
                  <a:pt x="61" y="66"/>
                </a:cubicBezTo>
                <a:cubicBezTo>
                  <a:pt x="61" y="67"/>
                  <a:pt x="61" y="67"/>
                  <a:pt x="61" y="67"/>
                </a:cubicBezTo>
                <a:cubicBezTo>
                  <a:pt x="29" y="69"/>
                  <a:pt x="29" y="69"/>
                  <a:pt x="29" y="69"/>
                </a:cubicBezTo>
                <a:cubicBezTo>
                  <a:pt x="16" y="91"/>
                  <a:pt x="16" y="91"/>
                  <a:pt x="16" y="91"/>
                </a:cubicBezTo>
                <a:cubicBezTo>
                  <a:pt x="16" y="91"/>
                  <a:pt x="16" y="91"/>
                  <a:pt x="16" y="91"/>
                </a:cubicBez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70"/>
          <p:cNvSpPr>
            <a:spLocks/>
          </p:cNvSpPr>
          <p:nvPr/>
        </p:nvSpPr>
        <p:spPr bwMode="auto">
          <a:xfrm>
            <a:off x="4625976" y="5835651"/>
            <a:ext cx="80963" cy="157163"/>
          </a:xfrm>
          <a:custGeom>
            <a:avLst/>
            <a:gdLst>
              <a:gd name="T0" fmla="*/ 14 w 34"/>
              <a:gd name="T1" fmla="*/ 66 h 66"/>
              <a:gd name="T2" fmla="*/ 14 w 34"/>
              <a:gd name="T3" fmla="*/ 66 h 66"/>
              <a:gd name="T4" fmla="*/ 7 w 34"/>
              <a:gd name="T5" fmla="*/ 63 h 66"/>
              <a:gd name="T6" fmla="*/ 7 w 34"/>
              <a:gd name="T7" fmla="*/ 63 h 66"/>
              <a:gd name="T8" fmla="*/ 3 w 34"/>
              <a:gd name="T9" fmla="*/ 47 h 66"/>
              <a:gd name="T10" fmla="*/ 0 w 34"/>
              <a:gd name="T11" fmla="*/ 11 h 66"/>
              <a:gd name="T12" fmla="*/ 0 w 34"/>
              <a:gd name="T13" fmla="*/ 10 h 66"/>
              <a:gd name="T14" fmla="*/ 17 w 34"/>
              <a:gd name="T15" fmla="*/ 0 h 66"/>
              <a:gd name="T16" fmla="*/ 18 w 34"/>
              <a:gd name="T17" fmla="*/ 0 h 66"/>
              <a:gd name="T18" fmla="*/ 28 w 34"/>
              <a:gd name="T19" fmla="*/ 9 h 66"/>
              <a:gd name="T20" fmla="*/ 29 w 34"/>
              <a:gd name="T21" fmla="*/ 9 h 66"/>
              <a:gd name="T22" fmla="*/ 34 w 34"/>
              <a:gd name="T23" fmla="*/ 28 h 66"/>
              <a:gd name="T24" fmla="*/ 34 w 34"/>
              <a:gd name="T25" fmla="*/ 29 h 66"/>
              <a:gd name="T26" fmla="*/ 24 w 34"/>
              <a:gd name="T27" fmla="*/ 42 h 66"/>
              <a:gd name="T28" fmla="*/ 25 w 34"/>
              <a:gd name="T29" fmla="*/ 49 h 66"/>
              <a:gd name="T30" fmla="*/ 25 w 34"/>
              <a:gd name="T31" fmla="*/ 49 h 66"/>
              <a:gd name="T32" fmla="*/ 15 w 34"/>
              <a:gd name="T33" fmla="*/ 66 h 66"/>
              <a:gd name="T34" fmla="*/ 14 w 34"/>
              <a:gd name="T35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34" h="66">
                <a:moveTo>
                  <a:pt x="14" y="66"/>
                </a:moveTo>
                <a:cubicBezTo>
                  <a:pt x="14" y="66"/>
                  <a:pt x="14" y="66"/>
                  <a:pt x="14" y="66"/>
                </a:cubicBezTo>
                <a:cubicBezTo>
                  <a:pt x="7" y="63"/>
                  <a:pt x="7" y="63"/>
                  <a:pt x="7" y="63"/>
                </a:cubicBezTo>
                <a:cubicBezTo>
                  <a:pt x="7" y="63"/>
                  <a:pt x="7" y="63"/>
                  <a:pt x="7" y="63"/>
                </a:cubicBezTo>
                <a:cubicBezTo>
                  <a:pt x="3" y="47"/>
                  <a:pt x="3" y="47"/>
                  <a:pt x="3" y="47"/>
                </a:cubicBezTo>
                <a:cubicBezTo>
                  <a:pt x="0" y="11"/>
                  <a:pt x="0" y="11"/>
                  <a:pt x="0" y="11"/>
                </a:cubicBezTo>
                <a:cubicBezTo>
                  <a:pt x="0" y="11"/>
                  <a:pt x="0" y="10"/>
                  <a:pt x="0" y="10"/>
                </a:cubicBezTo>
                <a:cubicBezTo>
                  <a:pt x="17" y="0"/>
                  <a:pt x="17" y="0"/>
                  <a:pt x="17" y="0"/>
                </a:cubicBezTo>
                <a:cubicBezTo>
                  <a:pt x="17" y="0"/>
                  <a:pt x="17" y="0"/>
                  <a:pt x="18" y="0"/>
                </a:cubicBezTo>
                <a:cubicBezTo>
                  <a:pt x="28" y="9"/>
                  <a:pt x="28" y="9"/>
                  <a:pt x="28" y="9"/>
                </a:cubicBezTo>
                <a:cubicBezTo>
                  <a:pt x="29" y="9"/>
                  <a:pt x="29" y="9"/>
                  <a:pt x="29" y="9"/>
                </a:cubicBezTo>
                <a:cubicBezTo>
                  <a:pt x="34" y="28"/>
                  <a:pt x="34" y="28"/>
                  <a:pt x="34" y="28"/>
                </a:cubicBezTo>
                <a:cubicBezTo>
                  <a:pt x="34" y="28"/>
                  <a:pt x="34" y="29"/>
                  <a:pt x="34" y="29"/>
                </a:cubicBezTo>
                <a:cubicBezTo>
                  <a:pt x="24" y="42"/>
                  <a:pt x="24" y="42"/>
                  <a:pt x="24" y="42"/>
                </a:cubicBezTo>
                <a:cubicBezTo>
                  <a:pt x="25" y="49"/>
                  <a:pt x="25" y="49"/>
                  <a:pt x="25" y="49"/>
                </a:cubicBezTo>
                <a:cubicBezTo>
                  <a:pt x="25" y="49"/>
                  <a:pt x="25" y="49"/>
                  <a:pt x="25" y="49"/>
                </a:cubicBezTo>
                <a:cubicBezTo>
                  <a:pt x="15" y="66"/>
                  <a:pt x="15" y="66"/>
                  <a:pt x="15" y="66"/>
                </a:cubicBezTo>
                <a:cubicBezTo>
                  <a:pt x="15" y="66"/>
                  <a:pt x="15" y="66"/>
                  <a:pt x="14" y="66"/>
                </a:cubicBez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71"/>
          <p:cNvSpPr>
            <a:spLocks/>
          </p:cNvSpPr>
          <p:nvPr/>
        </p:nvSpPr>
        <p:spPr bwMode="auto">
          <a:xfrm>
            <a:off x="4495801" y="5360988"/>
            <a:ext cx="374650" cy="487363"/>
          </a:xfrm>
          <a:custGeom>
            <a:avLst/>
            <a:gdLst>
              <a:gd name="T0" fmla="*/ 90 w 158"/>
              <a:gd name="T1" fmla="*/ 206 h 206"/>
              <a:gd name="T2" fmla="*/ 90 w 158"/>
              <a:gd name="T3" fmla="*/ 206 h 206"/>
              <a:gd name="T4" fmla="*/ 73 w 158"/>
              <a:gd name="T5" fmla="*/ 193 h 206"/>
              <a:gd name="T6" fmla="*/ 69 w 158"/>
              <a:gd name="T7" fmla="*/ 189 h 206"/>
              <a:gd name="T8" fmla="*/ 69 w 158"/>
              <a:gd name="T9" fmla="*/ 189 h 206"/>
              <a:gd name="T10" fmla="*/ 68 w 158"/>
              <a:gd name="T11" fmla="*/ 189 h 206"/>
              <a:gd name="T12" fmla="*/ 67 w 158"/>
              <a:gd name="T13" fmla="*/ 188 h 206"/>
              <a:gd name="T14" fmla="*/ 54 w 158"/>
              <a:gd name="T15" fmla="*/ 178 h 206"/>
              <a:gd name="T16" fmla="*/ 54 w 158"/>
              <a:gd name="T17" fmla="*/ 178 h 206"/>
              <a:gd name="T18" fmla="*/ 54 w 158"/>
              <a:gd name="T19" fmla="*/ 177 h 206"/>
              <a:gd name="T20" fmla="*/ 42 w 158"/>
              <a:gd name="T21" fmla="*/ 116 h 206"/>
              <a:gd name="T22" fmla="*/ 32 w 158"/>
              <a:gd name="T23" fmla="*/ 127 h 206"/>
              <a:gd name="T24" fmla="*/ 31 w 158"/>
              <a:gd name="T25" fmla="*/ 127 h 206"/>
              <a:gd name="T26" fmla="*/ 3 w 158"/>
              <a:gd name="T27" fmla="*/ 99 h 206"/>
              <a:gd name="T28" fmla="*/ 3 w 158"/>
              <a:gd name="T29" fmla="*/ 99 h 206"/>
              <a:gd name="T30" fmla="*/ 0 w 158"/>
              <a:gd name="T31" fmla="*/ 86 h 206"/>
              <a:gd name="T32" fmla="*/ 0 w 158"/>
              <a:gd name="T33" fmla="*/ 86 h 206"/>
              <a:gd name="T34" fmla="*/ 9 w 158"/>
              <a:gd name="T35" fmla="*/ 60 h 206"/>
              <a:gd name="T36" fmla="*/ 10 w 158"/>
              <a:gd name="T37" fmla="*/ 60 h 206"/>
              <a:gd name="T38" fmla="*/ 10 w 158"/>
              <a:gd name="T39" fmla="*/ 60 h 206"/>
              <a:gd name="T40" fmla="*/ 35 w 158"/>
              <a:gd name="T41" fmla="*/ 71 h 206"/>
              <a:gd name="T42" fmla="*/ 41 w 158"/>
              <a:gd name="T43" fmla="*/ 56 h 206"/>
              <a:gd name="T44" fmla="*/ 58 w 158"/>
              <a:gd name="T45" fmla="*/ 15 h 206"/>
              <a:gd name="T46" fmla="*/ 58 w 158"/>
              <a:gd name="T47" fmla="*/ 14 h 206"/>
              <a:gd name="T48" fmla="*/ 68 w 158"/>
              <a:gd name="T49" fmla="*/ 13 h 206"/>
              <a:gd name="T50" fmla="*/ 158 w 158"/>
              <a:gd name="T51" fmla="*/ 0 h 206"/>
              <a:gd name="T52" fmla="*/ 158 w 158"/>
              <a:gd name="T53" fmla="*/ 0 h 206"/>
              <a:gd name="T54" fmla="*/ 158 w 158"/>
              <a:gd name="T55" fmla="*/ 1 h 206"/>
              <a:gd name="T56" fmla="*/ 158 w 158"/>
              <a:gd name="T57" fmla="*/ 3 h 206"/>
              <a:gd name="T58" fmla="*/ 136 w 158"/>
              <a:gd name="T59" fmla="*/ 109 h 206"/>
              <a:gd name="T60" fmla="*/ 136 w 158"/>
              <a:gd name="T61" fmla="*/ 110 h 206"/>
              <a:gd name="T62" fmla="*/ 104 w 158"/>
              <a:gd name="T63" fmla="*/ 146 h 206"/>
              <a:gd name="T64" fmla="*/ 120 w 158"/>
              <a:gd name="T65" fmla="*/ 168 h 206"/>
              <a:gd name="T66" fmla="*/ 120 w 158"/>
              <a:gd name="T67" fmla="*/ 169 h 206"/>
              <a:gd name="T68" fmla="*/ 97 w 158"/>
              <a:gd name="T69" fmla="*/ 198 h 206"/>
              <a:gd name="T70" fmla="*/ 97 w 158"/>
              <a:gd name="T71" fmla="*/ 199 h 206"/>
              <a:gd name="T72" fmla="*/ 91 w 158"/>
              <a:gd name="T73" fmla="*/ 206 h 206"/>
              <a:gd name="T74" fmla="*/ 90 w 158"/>
              <a:gd name="T75" fmla="*/ 206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8" h="206">
                <a:moveTo>
                  <a:pt x="90" y="206"/>
                </a:moveTo>
                <a:cubicBezTo>
                  <a:pt x="90" y="206"/>
                  <a:pt x="90" y="206"/>
                  <a:pt x="90" y="206"/>
                </a:cubicBezTo>
                <a:cubicBezTo>
                  <a:pt x="73" y="193"/>
                  <a:pt x="73" y="193"/>
                  <a:pt x="73" y="193"/>
                </a:cubicBezTo>
                <a:cubicBezTo>
                  <a:pt x="69" y="189"/>
                  <a:pt x="69" y="189"/>
                  <a:pt x="69" y="189"/>
                </a:cubicBezTo>
                <a:cubicBezTo>
                  <a:pt x="69" y="189"/>
                  <a:pt x="69" y="189"/>
                  <a:pt x="69" y="189"/>
                </a:cubicBezTo>
                <a:cubicBezTo>
                  <a:pt x="68" y="189"/>
                  <a:pt x="68" y="189"/>
                  <a:pt x="68" y="189"/>
                </a:cubicBezTo>
                <a:cubicBezTo>
                  <a:pt x="67" y="188"/>
                  <a:pt x="67" y="188"/>
                  <a:pt x="67" y="188"/>
                </a:cubicBezTo>
                <a:cubicBezTo>
                  <a:pt x="54" y="178"/>
                  <a:pt x="54" y="178"/>
                  <a:pt x="54" y="178"/>
                </a:cubicBezTo>
                <a:cubicBezTo>
                  <a:pt x="54" y="178"/>
                  <a:pt x="54" y="178"/>
                  <a:pt x="54" y="178"/>
                </a:cubicBezTo>
                <a:cubicBezTo>
                  <a:pt x="54" y="178"/>
                  <a:pt x="54" y="177"/>
                  <a:pt x="54" y="177"/>
                </a:cubicBezTo>
                <a:cubicBezTo>
                  <a:pt x="42" y="116"/>
                  <a:pt x="42" y="116"/>
                  <a:pt x="42" y="116"/>
                </a:cubicBezTo>
                <a:cubicBezTo>
                  <a:pt x="32" y="127"/>
                  <a:pt x="32" y="127"/>
                  <a:pt x="32" y="127"/>
                </a:cubicBezTo>
                <a:cubicBezTo>
                  <a:pt x="32" y="127"/>
                  <a:pt x="31" y="127"/>
                  <a:pt x="31" y="127"/>
                </a:cubicBezTo>
                <a:cubicBezTo>
                  <a:pt x="3" y="99"/>
                  <a:pt x="3" y="99"/>
                  <a:pt x="3" y="99"/>
                </a:cubicBezTo>
                <a:cubicBezTo>
                  <a:pt x="3" y="99"/>
                  <a:pt x="3" y="99"/>
                  <a:pt x="3" y="99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86"/>
                  <a:pt x="0" y="86"/>
                  <a:pt x="0" y="86"/>
                </a:cubicBezTo>
                <a:cubicBezTo>
                  <a:pt x="9" y="60"/>
                  <a:pt x="9" y="60"/>
                  <a:pt x="9" y="60"/>
                </a:cubicBezTo>
                <a:cubicBezTo>
                  <a:pt x="9" y="60"/>
                  <a:pt x="10" y="60"/>
                  <a:pt x="10" y="60"/>
                </a:cubicBezTo>
                <a:cubicBezTo>
                  <a:pt x="10" y="60"/>
                  <a:pt x="10" y="60"/>
                  <a:pt x="10" y="60"/>
                </a:cubicBezTo>
                <a:cubicBezTo>
                  <a:pt x="35" y="71"/>
                  <a:pt x="35" y="71"/>
                  <a:pt x="35" y="71"/>
                </a:cubicBezTo>
                <a:cubicBezTo>
                  <a:pt x="41" y="56"/>
                  <a:pt x="41" y="56"/>
                  <a:pt x="41" y="56"/>
                </a:cubicBezTo>
                <a:cubicBezTo>
                  <a:pt x="58" y="15"/>
                  <a:pt x="58" y="15"/>
                  <a:pt x="58" y="15"/>
                </a:cubicBezTo>
                <a:cubicBezTo>
                  <a:pt x="58" y="15"/>
                  <a:pt x="58" y="15"/>
                  <a:pt x="58" y="14"/>
                </a:cubicBezTo>
                <a:cubicBezTo>
                  <a:pt x="68" y="13"/>
                  <a:pt x="68" y="13"/>
                  <a:pt x="68" y="13"/>
                </a:cubicBezTo>
                <a:cubicBezTo>
                  <a:pt x="158" y="0"/>
                  <a:pt x="158" y="0"/>
                  <a:pt x="158" y="0"/>
                </a:cubicBezTo>
                <a:cubicBezTo>
                  <a:pt x="158" y="0"/>
                  <a:pt x="158" y="0"/>
                  <a:pt x="158" y="0"/>
                </a:cubicBezTo>
                <a:cubicBezTo>
                  <a:pt x="158" y="1"/>
                  <a:pt x="158" y="1"/>
                  <a:pt x="158" y="1"/>
                </a:cubicBezTo>
                <a:cubicBezTo>
                  <a:pt x="158" y="3"/>
                  <a:pt x="158" y="3"/>
                  <a:pt x="158" y="3"/>
                </a:cubicBezTo>
                <a:cubicBezTo>
                  <a:pt x="136" y="109"/>
                  <a:pt x="136" y="109"/>
                  <a:pt x="136" y="109"/>
                </a:cubicBezTo>
                <a:cubicBezTo>
                  <a:pt x="136" y="109"/>
                  <a:pt x="136" y="109"/>
                  <a:pt x="136" y="110"/>
                </a:cubicBezTo>
                <a:cubicBezTo>
                  <a:pt x="104" y="146"/>
                  <a:pt x="104" y="146"/>
                  <a:pt x="104" y="146"/>
                </a:cubicBezTo>
                <a:cubicBezTo>
                  <a:pt x="120" y="168"/>
                  <a:pt x="120" y="168"/>
                  <a:pt x="120" y="168"/>
                </a:cubicBezTo>
                <a:cubicBezTo>
                  <a:pt x="121" y="169"/>
                  <a:pt x="121" y="169"/>
                  <a:pt x="120" y="169"/>
                </a:cubicBezTo>
                <a:cubicBezTo>
                  <a:pt x="97" y="198"/>
                  <a:pt x="97" y="198"/>
                  <a:pt x="97" y="198"/>
                </a:cubicBezTo>
                <a:cubicBezTo>
                  <a:pt x="97" y="199"/>
                  <a:pt x="97" y="199"/>
                  <a:pt x="97" y="199"/>
                </a:cubicBezTo>
                <a:cubicBezTo>
                  <a:pt x="91" y="206"/>
                  <a:pt x="91" y="206"/>
                  <a:pt x="91" y="206"/>
                </a:cubicBezTo>
                <a:cubicBezTo>
                  <a:pt x="91" y="206"/>
                  <a:pt x="91" y="206"/>
                  <a:pt x="90" y="206"/>
                </a:cubicBez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72"/>
          <p:cNvSpPr>
            <a:spLocks/>
          </p:cNvSpPr>
          <p:nvPr/>
        </p:nvSpPr>
        <p:spPr bwMode="auto">
          <a:xfrm>
            <a:off x="4702176" y="6008688"/>
            <a:ext cx="246063" cy="276225"/>
          </a:xfrm>
          <a:custGeom>
            <a:avLst/>
            <a:gdLst>
              <a:gd name="T0" fmla="*/ 0 w 104"/>
              <a:gd name="T1" fmla="*/ 82 h 117"/>
              <a:gd name="T2" fmla="*/ 23 w 104"/>
              <a:gd name="T3" fmla="*/ 116 h 117"/>
              <a:gd name="T4" fmla="*/ 24 w 104"/>
              <a:gd name="T5" fmla="*/ 117 h 117"/>
              <a:gd name="T6" fmla="*/ 29 w 104"/>
              <a:gd name="T7" fmla="*/ 114 h 117"/>
              <a:gd name="T8" fmla="*/ 104 w 104"/>
              <a:gd name="T9" fmla="*/ 65 h 117"/>
              <a:gd name="T10" fmla="*/ 57 w 104"/>
              <a:gd name="T11" fmla="*/ 15 h 117"/>
              <a:gd name="T12" fmla="*/ 54 w 104"/>
              <a:gd name="T13" fmla="*/ 13 h 117"/>
              <a:gd name="T14" fmla="*/ 23 w 104"/>
              <a:gd name="T15" fmla="*/ 0 h 117"/>
              <a:gd name="T16" fmla="*/ 2 w 104"/>
              <a:gd name="T17" fmla="*/ 10 h 117"/>
              <a:gd name="T18" fmla="*/ 3 w 104"/>
              <a:gd name="T19" fmla="*/ 14 h 117"/>
              <a:gd name="T20" fmla="*/ 13 w 104"/>
              <a:gd name="T21" fmla="*/ 35 h 117"/>
              <a:gd name="T22" fmla="*/ 55 w 104"/>
              <a:gd name="T23" fmla="*/ 46 h 117"/>
              <a:gd name="T24" fmla="*/ 55 w 104"/>
              <a:gd name="T25" fmla="*/ 47 h 117"/>
              <a:gd name="T26" fmla="*/ 55 w 104"/>
              <a:gd name="T27" fmla="*/ 47 h 117"/>
              <a:gd name="T28" fmla="*/ 48 w 104"/>
              <a:gd name="T29" fmla="*/ 52 h 117"/>
              <a:gd name="T30" fmla="*/ 0 w 104"/>
              <a:gd name="T31" fmla="*/ 82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04" h="117">
                <a:moveTo>
                  <a:pt x="0" y="82"/>
                </a:moveTo>
                <a:cubicBezTo>
                  <a:pt x="23" y="116"/>
                  <a:pt x="23" y="116"/>
                  <a:pt x="23" y="116"/>
                </a:cubicBezTo>
                <a:cubicBezTo>
                  <a:pt x="24" y="117"/>
                  <a:pt x="24" y="117"/>
                  <a:pt x="24" y="117"/>
                </a:cubicBezTo>
                <a:cubicBezTo>
                  <a:pt x="29" y="114"/>
                  <a:pt x="29" y="114"/>
                  <a:pt x="29" y="114"/>
                </a:cubicBezTo>
                <a:cubicBezTo>
                  <a:pt x="104" y="65"/>
                  <a:pt x="104" y="65"/>
                  <a:pt x="104" y="65"/>
                </a:cubicBezTo>
                <a:cubicBezTo>
                  <a:pt x="57" y="15"/>
                  <a:pt x="57" y="15"/>
                  <a:pt x="57" y="15"/>
                </a:cubicBezTo>
                <a:cubicBezTo>
                  <a:pt x="54" y="13"/>
                  <a:pt x="54" y="13"/>
                  <a:pt x="54" y="13"/>
                </a:cubicBezTo>
                <a:cubicBezTo>
                  <a:pt x="23" y="0"/>
                  <a:pt x="23" y="0"/>
                  <a:pt x="23" y="0"/>
                </a:cubicBezTo>
                <a:cubicBezTo>
                  <a:pt x="2" y="10"/>
                  <a:pt x="2" y="10"/>
                  <a:pt x="2" y="10"/>
                </a:cubicBezTo>
                <a:cubicBezTo>
                  <a:pt x="3" y="14"/>
                  <a:pt x="3" y="14"/>
                  <a:pt x="3" y="14"/>
                </a:cubicBezTo>
                <a:cubicBezTo>
                  <a:pt x="13" y="35"/>
                  <a:pt x="13" y="35"/>
                  <a:pt x="13" y="35"/>
                </a:cubicBezTo>
                <a:cubicBezTo>
                  <a:pt x="55" y="46"/>
                  <a:pt x="55" y="46"/>
                  <a:pt x="55" y="46"/>
                </a:cubicBezTo>
                <a:cubicBezTo>
                  <a:pt x="55" y="46"/>
                  <a:pt x="55" y="46"/>
                  <a:pt x="55" y="47"/>
                </a:cubicBezTo>
                <a:cubicBezTo>
                  <a:pt x="55" y="47"/>
                  <a:pt x="55" y="47"/>
                  <a:pt x="55" y="47"/>
                </a:cubicBezTo>
                <a:cubicBezTo>
                  <a:pt x="48" y="52"/>
                  <a:pt x="48" y="52"/>
                  <a:pt x="48" y="52"/>
                </a:cubicBezTo>
                <a:lnTo>
                  <a:pt x="0" y="82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73"/>
          <p:cNvSpPr>
            <a:spLocks/>
          </p:cNvSpPr>
          <p:nvPr/>
        </p:nvSpPr>
        <p:spPr bwMode="auto">
          <a:xfrm>
            <a:off x="4105276" y="6196013"/>
            <a:ext cx="444500" cy="558800"/>
          </a:xfrm>
          <a:custGeom>
            <a:avLst/>
            <a:gdLst>
              <a:gd name="T0" fmla="*/ 111 w 188"/>
              <a:gd name="T1" fmla="*/ 236 h 236"/>
              <a:gd name="T2" fmla="*/ 113 w 188"/>
              <a:gd name="T3" fmla="*/ 205 h 236"/>
              <a:gd name="T4" fmla="*/ 113 w 188"/>
              <a:gd name="T5" fmla="*/ 204 h 236"/>
              <a:gd name="T6" fmla="*/ 125 w 188"/>
              <a:gd name="T7" fmla="*/ 199 h 236"/>
              <a:gd name="T8" fmla="*/ 140 w 188"/>
              <a:gd name="T9" fmla="*/ 192 h 236"/>
              <a:gd name="T10" fmla="*/ 164 w 188"/>
              <a:gd name="T11" fmla="*/ 168 h 236"/>
              <a:gd name="T12" fmla="*/ 162 w 188"/>
              <a:gd name="T13" fmla="*/ 120 h 236"/>
              <a:gd name="T14" fmla="*/ 162 w 188"/>
              <a:gd name="T15" fmla="*/ 119 h 236"/>
              <a:gd name="T16" fmla="*/ 173 w 188"/>
              <a:gd name="T17" fmla="*/ 79 h 236"/>
              <a:gd name="T18" fmla="*/ 185 w 188"/>
              <a:gd name="T19" fmla="*/ 46 h 236"/>
              <a:gd name="T20" fmla="*/ 187 w 188"/>
              <a:gd name="T21" fmla="*/ 7 h 236"/>
              <a:gd name="T22" fmla="*/ 188 w 188"/>
              <a:gd name="T23" fmla="*/ 0 h 236"/>
              <a:gd name="T24" fmla="*/ 181 w 188"/>
              <a:gd name="T25" fmla="*/ 5 h 236"/>
              <a:gd name="T26" fmla="*/ 173 w 188"/>
              <a:gd name="T27" fmla="*/ 12 h 236"/>
              <a:gd name="T28" fmla="*/ 144 w 188"/>
              <a:gd name="T29" fmla="*/ 41 h 236"/>
              <a:gd name="T30" fmla="*/ 124 w 188"/>
              <a:gd name="T31" fmla="*/ 67 h 236"/>
              <a:gd name="T32" fmla="*/ 136 w 188"/>
              <a:gd name="T33" fmla="*/ 91 h 236"/>
              <a:gd name="T34" fmla="*/ 136 w 188"/>
              <a:gd name="T35" fmla="*/ 91 h 236"/>
              <a:gd name="T36" fmla="*/ 140 w 188"/>
              <a:gd name="T37" fmla="*/ 116 h 236"/>
              <a:gd name="T38" fmla="*/ 140 w 188"/>
              <a:gd name="T39" fmla="*/ 117 h 236"/>
              <a:gd name="T40" fmla="*/ 121 w 188"/>
              <a:gd name="T41" fmla="*/ 128 h 236"/>
              <a:gd name="T42" fmla="*/ 120 w 188"/>
              <a:gd name="T43" fmla="*/ 128 h 236"/>
              <a:gd name="T44" fmla="*/ 112 w 188"/>
              <a:gd name="T45" fmla="*/ 115 h 236"/>
              <a:gd name="T46" fmla="*/ 111 w 188"/>
              <a:gd name="T47" fmla="*/ 115 h 236"/>
              <a:gd name="T48" fmla="*/ 102 w 188"/>
              <a:gd name="T49" fmla="*/ 84 h 236"/>
              <a:gd name="T50" fmla="*/ 101 w 188"/>
              <a:gd name="T51" fmla="*/ 80 h 236"/>
              <a:gd name="T52" fmla="*/ 90 w 188"/>
              <a:gd name="T53" fmla="*/ 85 h 236"/>
              <a:gd name="T54" fmla="*/ 72 w 188"/>
              <a:gd name="T55" fmla="*/ 97 h 236"/>
              <a:gd name="T56" fmla="*/ 58 w 188"/>
              <a:gd name="T57" fmla="*/ 107 h 236"/>
              <a:gd name="T58" fmla="*/ 35 w 188"/>
              <a:gd name="T59" fmla="*/ 137 h 236"/>
              <a:gd name="T60" fmla="*/ 14 w 188"/>
              <a:gd name="T61" fmla="*/ 168 h 236"/>
              <a:gd name="T62" fmla="*/ 0 w 188"/>
              <a:gd name="T63" fmla="*/ 184 h 236"/>
              <a:gd name="T64" fmla="*/ 19 w 188"/>
              <a:gd name="T65" fmla="*/ 202 h 236"/>
              <a:gd name="T66" fmla="*/ 20 w 188"/>
              <a:gd name="T67" fmla="*/ 203 h 236"/>
              <a:gd name="T68" fmla="*/ 11 w 188"/>
              <a:gd name="T69" fmla="*/ 228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88" h="236">
                <a:moveTo>
                  <a:pt x="111" y="236"/>
                </a:moveTo>
                <a:cubicBezTo>
                  <a:pt x="113" y="205"/>
                  <a:pt x="113" y="205"/>
                  <a:pt x="113" y="205"/>
                </a:cubicBezTo>
                <a:cubicBezTo>
                  <a:pt x="113" y="204"/>
                  <a:pt x="113" y="204"/>
                  <a:pt x="113" y="204"/>
                </a:cubicBezTo>
                <a:cubicBezTo>
                  <a:pt x="125" y="199"/>
                  <a:pt x="125" y="199"/>
                  <a:pt x="125" y="199"/>
                </a:cubicBezTo>
                <a:cubicBezTo>
                  <a:pt x="140" y="192"/>
                  <a:pt x="140" y="192"/>
                  <a:pt x="140" y="192"/>
                </a:cubicBezTo>
                <a:cubicBezTo>
                  <a:pt x="164" y="168"/>
                  <a:pt x="164" y="168"/>
                  <a:pt x="164" y="168"/>
                </a:cubicBezTo>
                <a:cubicBezTo>
                  <a:pt x="162" y="120"/>
                  <a:pt x="162" y="120"/>
                  <a:pt x="162" y="120"/>
                </a:cubicBezTo>
                <a:cubicBezTo>
                  <a:pt x="162" y="120"/>
                  <a:pt x="162" y="119"/>
                  <a:pt x="162" y="119"/>
                </a:cubicBezTo>
                <a:cubicBezTo>
                  <a:pt x="173" y="79"/>
                  <a:pt x="173" y="79"/>
                  <a:pt x="173" y="79"/>
                </a:cubicBezTo>
                <a:cubicBezTo>
                  <a:pt x="185" y="46"/>
                  <a:pt x="185" y="46"/>
                  <a:pt x="185" y="46"/>
                </a:cubicBezTo>
                <a:cubicBezTo>
                  <a:pt x="187" y="7"/>
                  <a:pt x="187" y="7"/>
                  <a:pt x="187" y="7"/>
                </a:cubicBezTo>
                <a:cubicBezTo>
                  <a:pt x="188" y="0"/>
                  <a:pt x="188" y="0"/>
                  <a:pt x="188" y="0"/>
                </a:cubicBezTo>
                <a:cubicBezTo>
                  <a:pt x="181" y="5"/>
                  <a:pt x="181" y="5"/>
                  <a:pt x="181" y="5"/>
                </a:cubicBezTo>
                <a:cubicBezTo>
                  <a:pt x="173" y="12"/>
                  <a:pt x="173" y="12"/>
                  <a:pt x="173" y="12"/>
                </a:cubicBezTo>
                <a:cubicBezTo>
                  <a:pt x="144" y="41"/>
                  <a:pt x="144" y="41"/>
                  <a:pt x="144" y="41"/>
                </a:cubicBezTo>
                <a:cubicBezTo>
                  <a:pt x="124" y="67"/>
                  <a:pt x="124" y="67"/>
                  <a:pt x="124" y="67"/>
                </a:cubicBezTo>
                <a:cubicBezTo>
                  <a:pt x="136" y="91"/>
                  <a:pt x="136" y="91"/>
                  <a:pt x="136" y="91"/>
                </a:cubicBezTo>
                <a:cubicBezTo>
                  <a:pt x="136" y="91"/>
                  <a:pt x="136" y="91"/>
                  <a:pt x="136" y="91"/>
                </a:cubicBezTo>
                <a:cubicBezTo>
                  <a:pt x="140" y="116"/>
                  <a:pt x="140" y="116"/>
                  <a:pt x="140" y="116"/>
                </a:cubicBezTo>
                <a:cubicBezTo>
                  <a:pt x="140" y="116"/>
                  <a:pt x="140" y="117"/>
                  <a:pt x="140" y="117"/>
                </a:cubicBezTo>
                <a:cubicBezTo>
                  <a:pt x="121" y="128"/>
                  <a:pt x="121" y="128"/>
                  <a:pt x="121" y="128"/>
                </a:cubicBezTo>
                <a:cubicBezTo>
                  <a:pt x="121" y="128"/>
                  <a:pt x="120" y="128"/>
                  <a:pt x="120" y="128"/>
                </a:cubicBezTo>
                <a:cubicBezTo>
                  <a:pt x="112" y="115"/>
                  <a:pt x="112" y="115"/>
                  <a:pt x="112" y="115"/>
                </a:cubicBezTo>
                <a:cubicBezTo>
                  <a:pt x="112" y="115"/>
                  <a:pt x="111" y="115"/>
                  <a:pt x="111" y="115"/>
                </a:cubicBezTo>
                <a:cubicBezTo>
                  <a:pt x="102" y="84"/>
                  <a:pt x="102" y="84"/>
                  <a:pt x="102" y="84"/>
                </a:cubicBezTo>
                <a:cubicBezTo>
                  <a:pt x="101" y="80"/>
                  <a:pt x="101" y="80"/>
                  <a:pt x="101" y="80"/>
                </a:cubicBezTo>
                <a:cubicBezTo>
                  <a:pt x="90" y="85"/>
                  <a:pt x="90" y="85"/>
                  <a:pt x="90" y="85"/>
                </a:cubicBezTo>
                <a:cubicBezTo>
                  <a:pt x="72" y="97"/>
                  <a:pt x="72" y="97"/>
                  <a:pt x="72" y="97"/>
                </a:cubicBezTo>
                <a:cubicBezTo>
                  <a:pt x="58" y="107"/>
                  <a:pt x="58" y="107"/>
                  <a:pt x="58" y="107"/>
                </a:cubicBezTo>
                <a:cubicBezTo>
                  <a:pt x="35" y="137"/>
                  <a:pt x="35" y="137"/>
                  <a:pt x="35" y="137"/>
                </a:cubicBezTo>
                <a:cubicBezTo>
                  <a:pt x="14" y="168"/>
                  <a:pt x="14" y="168"/>
                  <a:pt x="14" y="168"/>
                </a:cubicBezTo>
                <a:cubicBezTo>
                  <a:pt x="0" y="184"/>
                  <a:pt x="0" y="184"/>
                  <a:pt x="0" y="184"/>
                </a:cubicBezTo>
                <a:cubicBezTo>
                  <a:pt x="19" y="202"/>
                  <a:pt x="19" y="202"/>
                  <a:pt x="19" y="202"/>
                </a:cubicBezTo>
                <a:cubicBezTo>
                  <a:pt x="20" y="202"/>
                  <a:pt x="20" y="202"/>
                  <a:pt x="20" y="203"/>
                </a:cubicBezTo>
                <a:cubicBezTo>
                  <a:pt x="11" y="228"/>
                  <a:pt x="11" y="228"/>
                  <a:pt x="11" y="228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74"/>
          <p:cNvSpPr>
            <a:spLocks/>
          </p:cNvSpPr>
          <p:nvPr/>
        </p:nvSpPr>
        <p:spPr bwMode="auto">
          <a:xfrm>
            <a:off x="4027488" y="5786438"/>
            <a:ext cx="344488" cy="719138"/>
          </a:xfrm>
          <a:custGeom>
            <a:avLst/>
            <a:gdLst>
              <a:gd name="T0" fmla="*/ 22 w 146"/>
              <a:gd name="T1" fmla="*/ 159 h 304"/>
              <a:gd name="T2" fmla="*/ 20 w 146"/>
              <a:gd name="T3" fmla="*/ 239 h 304"/>
              <a:gd name="T4" fmla="*/ 20 w 146"/>
              <a:gd name="T5" fmla="*/ 244 h 304"/>
              <a:gd name="T6" fmla="*/ 19 w 146"/>
              <a:gd name="T7" fmla="*/ 304 h 304"/>
              <a:gd name="T8" fmla="*/ 44 w 146"/>
              <a:gd name="T9" fmla="*/ 292 h 304"/>
              <a:gd name="T10" fmla="*/ 46 w 146"/>
              <a:gd name="T11" fmla="*/ 265 h 304"/>
              <a:gd name="T12" fmla="*/ 52 w 146"/>
              <a:gd name="T13" fmla="*/ 207 h 304"/>
              <a:gd name="T14" fmla="*/ 52 w 146"/>
              <a:gd name="T15" fmla="*/ 207 h 304"/>
              <a:gd name="T16" fmla="*/ 92 w 146"/>
              <a:gd name="T17" fmla="*/ 130 h 304"/>
              <a:gd name="T18" fmla="*/ 93 w 146"/>
              <a:gd name="T19" fmla="*/ 130 h 304"/>
              <a:gd name="T20" fmla="*/ 93 w 146"/>
              <a:gd name="T21" fmla="*/ 130 h 304"/>
              <a:gd name="T22" fmla="*/ 102 w 146"/>
              <a:gd name="T23" fmla="*/ 179 h 304"/>
              <a:gd name="T24" fmla="*/ 102 w 146"/>
              <a:gd name="T25" fmla="*/ 179 h 304"/>
              <a:gd name="T26" fmla="*/ 99 w 146"/>
              <a:gd name="T27" fmla="*/ 214 h 304"/>
              <a:gd name="T28" fmla="*/ 99 w 146"/>
              <a:gd name="T29" fmla="*/ 218 h 304"/>
              <a:gd name="T30" fmla="*/ 132 w 146"/>
              <a:gd name="T31" fmla="*/ 208 h 304"/>
              <a:gd name="T32" fmla="*/ 146 w 146"/>
              <a:gd name="T33" fmla="*/ 188 h 304"/>
              <a:gd name="T34" fmla="*/ 128 w 146"/>
              <a:gd name="T35" fmla="*/ 141 h 304"/>
              <a:gd name="T36" fmla="*/ 128 w 146"/>
              <a:gd name="T37" fmla="*/ 141 h 304"/>
              <a:gd name="T38" fmla="*/ 128 w 146"/>
              <a:gd name="T39" fmla="*/ 122 h 304"/>
              <a:gd name="T40" fmla="*/ 118 w 146"/>
              <a:gd name="T41" fmla="*/ 110 h 304"/>
              <a:gd name="T42" fmla="*/ 118 w 146"/>
              <a:gd name="T43" fmla="*/ 109 h 304"/>
              <a:gd name="T44" fmla="*/ 116 w 146"/>
              <a:gd name="T45" fmla="*/ 81 h 304"/>
              <a:gd name="T46" fmla="*/ 94 w 146"/>
              <a:gd name="T47" fmla="*/ 53 h 304"/>
              <a:gd name="T48" fmla="*/ 94 w 146"/>
              <a:gd name="T49" fmla="*/ 52 h 304"/>
              <a:gd name="T50" fmla="*/ 91 w 146"/>
              <a:gd name="T51" fmla="*/ 34 h 304"/>
              <a:gd name="T52" fmla="*/ 64 w 146"/>
              <a:gd name="T53" fmla="*/ 0 h 304"/>
              <a:gd name="T54" fmla="*/ 4 w 146"/>
              <a:gd name="T55" fmla="*/ 0 h 304"/>
              <a:gd name="T56" fmla="*/ 0 w 146"/>
              <a:gd name="T57" fmla="*/ 100 h 304"/>
              <a:gd name="T58" fmla="*/ 30 w 146"/>
              <a:gd name="T59" fmla="*/ 107 h 304"/>
              <a:gd name="T60" fmla="*/ 30 w 146"/>
              <a:gd name="T61" fmla="*/ 107 h 304"/>
              <a:gd name="T62" fmla="*/ 53 w 146"/>
              <a:gd name="T63" fmla="*/ 141 h 304"/>
              <a:gd name="T64" fmla="*/ 53 w 146"/>
              <a:gd name="T65" fmla="*/ 142 h 304"/>
              <a:gd name="T66" fmla="*/ 53 w 146"/>
              <a:gd name="T67" fmla="*/ 142 h 304"/>
              <a:gd name="T68" fmla="*/ 22 w 146"/>
              <a:gd name="T69" fmla="*/ 159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46" h="304">
                <a:moveTo>
                  <a:pt x="22" y="159"/>
                </a:moveTo>
                <a:cubicBezTo>
                  <a:pt x="20" y="239"/>
                  <a:pt x="20" y="239"/>
                  <a:pt x="20" y="239"/>
                </a:cubicBezTo>
                <a:cubicBezTo>
                  <a:pt x="20" y="244"/>
                  <a:pt x="20" y="244"/>
                  <a:pt x="20" y="244"/>
                </a:cubicBezTo>
                <a:cubicBezTo>
                  <a:pt x="19" y="304"/>
                  <a:pt x="19" y="304"/>
                  <a:pt x="19" y="304"/>
                </a:cubicBezTo>
                <a:cubicBezTo>
                  <a:pt x="44" y="292"/>
                  <a:pt x="44" y="292"/>
                  <a:pt x="44" y="292"/>
                </a:cubicBezTo>
                <a:cubicBezTo>
                  <a:pt x="46" y="265"/>
                  <a:pt x="46" y="265"/>
                  <a:pt x="46" y="265"/>
                </a:cubicBezTo>
                <a:cubicBezTo>
                  <a:pt x="52" y="207"/>
                  <a:pt x="52" y="207"/>
                  <a:pt x="52" y="207"/>
                </a:cubicBezTo>
                <a:cubicBezTo>
                  <a:pt x="52" y="207"/>
                  <a:pt x="52" y="207"/>
                  <a:pt x="52" y="207"/>
                </a:cubicBezTo>
                <a:cubicBezTo>
                  <a:pt x="92" y="130"/>
                  <a:pt x="92" y="130"/>
                  <a:pt x="92" y="130"/>
                </a:cubicBezTo>
                <a:cubicBezTo>
                  <a:pt x="92" y="130"/>
                  <a:pt x="93" y="130"/>
                  <a:pt x="93" y="130"/>
                </a:cubicBezTo>
                <a:cubicBezTo>
                  <a:pt x="93" y="130"/>
                  <a:pt x="93" y="130"/>
                  <a:pt x="93" y="130"/>
                </a:cubicBezTo>
                <a:cubicBezTo>
                  <a:pt x="102" y="179"/>
                  <a:pt x="102" y="179"/>
                  <a:pt x="102" y="179"/>
                </a:cubicBezTo>
                <a:cubicBezTo>
                  <a:pt x="102" y="179"/>
                  <a:pt x="102" y="179"/>
                  <a:pt x="102" y="179"/>
                </a:cubicBezTo>
                <a:cubicBezTo>
                  <a:pt x="99" y="214"/>
                  <a:pt x="99" y="214"/>
                  <a:pt x="99" y="214"/>
                </a:cubicBezTo>
                <a:cubicBezTo>
                  <a:pt x="99" y="218"/>
                  <a:pt x="99" y="218"/>
                  <a:pt x="99" y="218"/>
                </a:cubicBezTo>
                <a:cubicBezTo>
                  <a:pt x="132" y="208"/>
                  <a:pt x="132" y="208"/>
                  <a:pt x="132" y="208"/>
                </a:cubicBezTo>
                <a:cubicBezTo>
                  <a:pt x="146" y="188"/>
                  <a:pt x="146" y="188"/>
                  <a:pt x="146" y="188"/>
                </a:cubicBezTo>
                <a:cubicBezTo>
                  <a:pt x="128" y="141"/>
                  <a:pt x="128" y="141"/>
                  <a:pt x="128" y="141"/>
                </a:cubicBezTo>
                <a:cubicBezTo>
                  <a:pt x="128" y="141"/>
                  <a:pt x="128" y="141"/>
                  <a:pt x="128" y="141"/>
                </a:cubicBezTo>
                <a:cubicBezTo>
                  <a:pt x="128" y="122"/>
                  <a:pt x="128" y="122"/>
                  <a:pt x="128" y="122"/>
                </a:cubicBezTo>
                <a:cubicBezTo>
                  <a:pt x="118" y="110"/>
                  <a:pt x="118" y="110"/>
                  <a:pt x="118" y="110"/>
                </a:cubicBezTo>
                <a:cubicBezTo>
                  <a:pt x="118" y="110"/>
                  <a:pt x="118" y="110"/>
                  <a:pt x="118" y="109"/>
                </a:cubicBezTo>
                <a:cubicBezTo>
                  <a:pt x="116" y="81"/>
                  <a:pt x="116" y="81"/>
                  <a:pt x="116" y="81"/>
                </a:cubicBezTo>
                <a:cubicBezTo>
                  <a:pt x="94" y="53"/>
                  <a:pt x="94" y="53"/>
                  <a:pt x="94" y="53"/>
                </a:cubicBezTo>
                <a:cubicBezTo>
                  <a:pt x="94" y="52"/>
                  <a:pt x="94" y="52"/>
                  <a:pt x="94" y="52"/>
                </a:cubicBezTo>
                <a:cubicBezTo>
                  <a:pt x="91" y="34"/>
                  <a:pt x="91" y="34"/>
                  <a:pt x="91" y="34"/>
                </a:cubicBezTo>
                <a:cubicBezTo>
                  <a:pt x="64" y="0"/>
                  <a:pt x="64" y="0"/>
                  <a:pt x="64" y="0"/>
                </a:cubicBezTo>
                <a:cubicBezTo>
                  <a:pt x="4" y="0"/>
                  <a:pt x="4" y="0"/>
                  <a:pt x="4" y="0"/>
                </a:cubicBezTo>
                <a:cubicBezTo>
                  <a:pt x="0" y="100"/>
                  <a:pt x="0" y="100"/>
                  <a:pt x="0" y="100"/>
                </a:cubicBezTo>
                <a:cubicBezTo>
                  <a:pt x="30" y="107"/>
                  <a:pt x="30" y="107"/>
                  <a:pt x="30" y="107"/>
                </a:cubicBezTo>
                <a:cubicBezTo>
                  <a:pt x="30" y="107"/>
                  <a:pt x="30" y="107"/>
                  <a:pt x="30" y="107"/>
                </a:cubicBezTo>
                <a:cubicBezTo>
                  <a:pt x="53" y="141"/>
                  <a:pt x="53" y="141"/>
                  <a:pt x="53" y="141"/>
                </a:cubicBezTo>
                <a:cubicBezTo>
                  <a:pt x="53" y="142"/>
                  <a:pt x="53" y="142"/>
                  <a:pt x="53" y="142"/>
                </a:cubicBezTo>
                <a:cubicBezTo>
                  <a:pt x="53" y="142"/>
                  <a:pt x="53" y="142"/>
                  <a:pt x="53" y="142"/>
                </a:cubicBezTo>
                <a:lnTo>
                  <a:pt x="22" y="159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75"/>
          <p:cNvSpPr>
            <a:spLocks/>
          </p:cNvSpPr>
          <p:nvPr/>
        </p:nvSpPr>
        <p:spPr bwMode="auto">
          <a:xfrm>
            <a:off x="4302126" y="5535613"/>
            <a:ext cx="285750" cy="600075"/>
          </a:xfrm>
          <a:custGeom>
            <a:avLst/>
            <a:gdLst>
              <a:gd name="T0" fmla="*/ 11 w 121"/>
              <a:gd name="T1" fmla="*/ 177 h 254"/>
              <a:gd name="T2" fmla="*/ 2 w 121"/>
              <a:gd name="T3" fmla="*/ 116 h 254"/>
              <a:gd name="T4" fmla="*/ 0 w 121"/>
              <a:gd name="T5" fmla="*/ 101 h 254"/>
              <a:gd name="T6" fmla="*/ 6 w 121"/>
              <a:gd name="T7" fmla="*/ 69 h 254"/>
              <a:gd name="T8" fmla="*/ 29 w 121"/>
              <a:gd name="T9" fmla="*/ 34 h 254"/>
              <a:gd name="T10" fmla="*/ 29 w 121"/>
              <a:gd name="T11" fmla="*/ 34 h 254"/>
              <a:gd name="T12" fmla="*/ 15 w 121"/>
              <a:gd name="T13" fmla="*/ 17 h 254"/>
              <a:gd name="T14" fmla="*/ 33 w 121"/>
              <a:gd name="T15" fmla="*/ 0 h 254"/>
              <a:gd name="T16" fmla="*/ 39 w 121"/>
              <a:gd name="T17" fmla="*/ 4 h 254"/>
              <a:gd name="T18" fmla="*/ 55 w 121"/>
              <a:gd name="T19" fmla="*/ 14 h 254"/>
              <a:gd name="T20" fmla="*/ 104 w 121"/>
              <a:gd name="T21" fmla="*/ 64 h 254"/>
              <a:gd name="T22" fmla="*/ 112 w 121"/>
              <a:gd name="T23" fmla="*/ 78 h 254"/>
              <a:gd name="T24" fmla="*/ 113 w 121"/>
              <a:gd name="T25" fmla="*/ 79 h 254"/>
              <a:gd name="T26" fmla="*/ 119 w 121"/>
              <a:gd name="T27" fmla="*/ 91 h 254"/>
              <a:gd name="T28" fmla="*/ 120 w 121"/>
              <a:gd name="T29" fmla="*/ 112 h 254"/>
              <a:gd name="T30" fmla="*/ 120 w 121"/>
              <a:gd name="T31" fmla="*/ 112 h 254"/>
              <a:gd name="T32" fmla="*/ 121 w 121"/>
              <a:gd name="T33" fmla="*/ 114 h 254"/>
              <a:gd name="T34" fmla="*/ 121 w 121"/>
              <a:gd name="T35" fmla="*/ 126 h 254"/>
              <a:gd name="T36" fmla="*/ 121 w 121"/>
              <a:gd name="T37" fmla="*/ 129 h 254"/>
              <a:gd name="T38" fmla="*/ 119 w 121"/>
              <a:gd name="T39" fmla="*/ 208 h 254"/>
              <a:gd name="T40" fmla="*/ 119 w 121"/>
              <a:gd name="T41" fmla="*/ 216 h 254"/>
              <a:gd name="T42" fmla="*/ 110 w 121"/>
              <a:gd name="T43" fmla="*/ 225 h 254"/>
              <a:gd name="T44" fmla="*/ 104 w 121"/>
              <a:gd name="T45" fmla="*/ 231 h 254"/>
              <a:gd name="T46" fmla="*/ 96 w 121"/>
              <a:gd name="T47" fmla="*/ 237 h 254"/>
              <a:gd name="T48" fmla="*/ 79 w 121"/>
              <a:gd name="T49" fmla="*/ 249 h 254"/>
              <a:gd name="T50" fmla="*/ 71 w 121"/>
              <a:gd name="T51" fmla="*/ 254 h 254"/>
              <a:gd name="T52" fmla="*/ 44 w 121"/>
              <a:gd name="T53" fmla="*/ 246 h 254"/>
              <a:gd name="T54" fmla="*/ 44 w 121"/>
              <a:gd name="T55" fmla="*/ 246 h 254"/>
              <a:gd name="T56" fmla="*/ 44 w 121"/>
              <a:gd name="T57" fmla="*/ 246 h 254"/>
              <a:gd name="T58" fmla="*/ 35 w 121"/>
              <a:gd name="T59" fmla="*/ 222 h 254"/>
              <a:gd name="T60" fmla="*/ 35 w 121"/>
              <a:gd name="T61" fmla="*/ 222 h 254"/>
              <a:gd name="T62" fmla="*/ 15 w 121"/>
              <a:gd name="T63" fmla="*/ 205 h 254"/>
              <a:gd name="T64" fmla="*/ 11 w 121"/>
              <a:gd name="T65" fmla="*/ 178 h 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21" h="254">
                <a:moveTo>
                  <a:pt x="11" y="177"/>
                </a:moveTo>
                <a:cubicBezTo>
                  <a:pt x="2" y="116"/>
                  <a:pt x="2" y="116"/>
                  <a:pt x="2" y="116"/>
                </a:cubicBezTo>
                <a:cubicBezTo>
                  <a:pt x="0" y="101"/>
                  <a:pt x="0" y="101"/>
                  <a:pt x="0" y="101"/>
                </a:cubicBezTo>
                <a:cubicBezTo>
                  <a:pt x="6" y="69"/>
                  <a:pt x="6" y="69"/>
                  <a:pt x="6" y="69"/>
                </a:cubicBezTo>
                <a:cubicBezTo>
                  <a:pt x="29" y="34"/>
                  <a:pt x="29" y="34"/>
                  <a:pt x="29" y="34"/>
                </a:cubicBezTo>
                <a:cubicBezTo>
                  <a:pt x="29" y="34"/>
                  <a:pt x="29" y="34"/>
                  <a:pt x="29" y="34"/>
                </a:cubicBezTo>
                <a:cubicBezTo>
                  <a:pt x="15" y="17"/>
                  <a:pt x="15" y="17"/>
                  <a:pt x="15" y="17"/>
                </a:cubicBezTo>
                <a:cubicBezTo>
                  <a:pt x="33" y="0"/>
                  <a:pt x="33" y="0"/>
                  <a:pt x="33" y="0"/>
                </a:cubicBezTo>
                <a:cubicBezTo>
                  <a:pt x="39" y="4"/>
                  <a:pt x="39" y="4"/>
                  <a:pt x="39" y="4"/>
                </a:cubicBezTo>
                <a:cubicBezTo>
                  <a:pt x="55" y="14"/>
                  <a:pt x="55" y="14"/>
                  <a:pt x="55" y="14"/>
                </a:cubicBezTo>
                <a:cubicBezTo>
                  <a:pt x="104" y="64"/>
                  <a:pt x="104" y="64"/>
                  <a:pt x="104" y="64"/>
                </a:cubicBezTo>
                <a:cubicBezTo>
                  <a:pt x="112" y="78"/>
                  <a:pt x="112" y="78"/>
                  <a:pt x="112" y="78"/>
                </a:cubicBezTo>
                <a:cubicBezTo>
                  <a:pt x="113" y="79"/>
                  <a:pt x="113" y="79"/>
                  <a:pt x="113" y="79"/>
                </a:cubicBezTo>
                <a:cubicBezTo>
                  <a:pt x="119" y="91"/>
                  <a:pt x="119" y="91"/>
                  <a:pt x="119" y="91"/>
                </a:cubicBezTo>
                <a:cubicBezTo>
                  <a:pt x="120" y="112"/>
                  <a:pt x="120" y="112"/>
                  <a:pt x="120" y="112"/>
                </a:cubicBezTo>
                <a:cubicBezTo>
                  <a:pt x="120" y="112"/>
                  <a:pt x="120" y="112"/>
                  <a:pt x="120" y="112"/>
                </a:cubicBezTo>
                <a:cubicBezTo>
                  <a:pt x="121" y="114"/>
                  <a:pt x="121" y="114"/>
                  <a:pt x="121" y="114"/>
                </a:cubicBezTo>
                <a:cubicBezTo>
                  <a:pt x="121" y="126"/>
                  <a:pt x="121" y="126"/>
                  <a:pt x="121" y="126"/>
                </a:cubicBezTo>
                <a:cubicBezTo>
                  <a:pt x="121" y="129"/>
                  <a:pt x="121" y="129"/>
                  <a:pt x="121" y="129"/>
                </a:cubicBezTo>
                <a:cubicBezTo>
                  <a:pt x="119" y="208"/>
                  <a:pt x="119" y="208"/>
                  <a:pt x="119" y="208"/>
                </a:cubicBezTo>
                <a:cubicBezTo>
                  <a:pt x="119" y="216"/>
                  <a:pt x="119" y="216"/>
                  <a:pt x="119" y="216"/>
                </a:cubicBezTo>
                <a:cubicBezTo>
                  <a:pt x="110" y="225"/>
                  <a:pt x="110" y="225"/>
                  <a:pt x="110" y="225"/>
                </a:cubicBezTo>
                <a:cubicBezTo>
                  <a:pt x="104" y="231"/>
                  <a:pt x="104" y="231"/>
                  <a:pt x="104" y="231"/>
                </a:cubicBezTo>
                <a:cubicBezTo>
                  <a:pt x="96" y="237"/>
                  <a:pt x="96" y="237"/>
                  <a:pt x="96" y="237"/>
                </a:cubicBezTo>
                <a:cubicBezTo>
                  <a:pt x="79" y="249"/>
                  <a:pt x="79" y="249"/>
                  <a:pt x="79" y="249"/>
                </a:cubicBezTo>
                <a:cubicBezTo>
                  <a:pt x="71" y="254"/>
                  <a:pt x="71" y="254"/>
                  <a:pt x="71" y="254"/>
                </a:cubicBezTo>
                <a:cubicBezTo>
                  <a:pt x="44" y="246"/>
                  <a:pt x="44" y="246"/>
                  <a:pt x="44" y="246"/>
                </a:cubicBezTo>
                <a:cubicBezTo>
                  <a:pt x="44" y="246"/>
                  <a:pt x="44" y="246"/>
                  <a:pt x="44" y="246"/>
                </a:cubicBezTo>
                <a:cubicBezTo>
                  <a:pt x="44" y="246"/>
                  <a:pt x="44" y="246"/>
                  <a:pt x="44" y="246"/>
                </a:cubicBezTo>
                <a:cubicBezTo>
                  <a:pt x="35" y="222"/>
                  <a:pt x="35" y="222"/>
                  <a:pt x="35" y="222"/>
                </a:cubicBezTo>
                <a:cubicBezTo>
                  <a:pt x="35" y="222"/>
                  <a:pt x="35" y="222"/>
                  <a:pt x="35" y="222"/>
                </a:cubicBezTo>
                <a:cubicBezTo>
                  <a:pt x="15" y="205"/>
                  <a:pt x="15" y="205"/>
                  <a:pt x="15" y="205"/>
                </a:cubicBezTo>
                <a:cubicBezTo>
                  <a:pt x="11" y="178"/>
                  <a:pt x="11" y="178"/>
                  <a:pt x="11" y="178"/>
                </a:cubicBezTo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76"/>
          <p:cNvSpPr>
            <a:spLocks/>
          </p:cNvSpPr>
          <p:nvPr/>
        </p:nvSpPr>
        <p:spPr bwMode="auto">
          <a:xfrm>
            <a:off x="4192588" y="3906838"/>
            <a:ext cx="301625" cy="279400"/>
          </a:xfrm>
          <a:custGeom>
            <a:avLst/>
            <a:gdLst>
              <a:gd name="T0" fmla="*/ 22 w 127"/>
              <a:gd name="T1" fmla="*/ 61 h 118"/>
              <a:gd name="T2" fmla="*/ 41 w 127"/>
              <a:gd name="T3" fmla="*/ 71 h 118"/>
              <a:gd name="T4" fmla="*/ 121 w 127"/>
              <a:gd name="T5" fmla="*/ 118 h 118"/>
              <a:gd name="T6" fmla="*/ 127 w 127"/>
              <a:gd name="T7" fmla="*/ 102 h 118"/>
              <a:gd name="T8" fmla="*/ 112 w 127"/>
              <a:gd name="T9" fmla="*/ 73 h 118"/>
              <a:gd name="T10" fmla="*/ 99 w 127"/>
              <a:gd name="T11" fmla="*/ 50 h 118"/>
              <a:gd name="T12" fmla="*/ 92 w 127"/>
              <a:gd name="T13" fmla="*/ 39 h 118"/>
              <a:gd name="T14" fmla="*/ 81 w 127"/>
              <a:gd name="T15" fmla="*/ 33 h 118"/>
              <a:gd name="T16" fmla="*/ 78 w 127"/>
              <a:gd name="T17" fmla="*/ 31 h 118"/>
              <a:gd name="T18" fmla="*/ 52 w 127"/>
              <a:gd name="T19" fmla="*/ 24 h 118"/>
              <a:gd name="T20" fmla="*/ 19 w 127"/>
              <a:gd name="T21" fmla="*/ 13 h 118"/>
              <a:gd name="T22" fmla="*/ 19 w 127"/>
              <a:gd name="T23" fmla="*/ 13 h 118"/>
              <a:gd name="T24" fmla="*/ 0 w 127"/>
              <a:gd name="T25" fmla="*/ 0 h 118"/>
              <a:gd name="T26" fmla="*/ 22 w 127"/>
              <a:gd name="T27" fmla="*/ 61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7" h="118">
                <a:moveTo>
                  <a:pt x="22" y="61"/>
                </a:moveTo>
                <a:cubicBezTo>
                  <a:pt x="41" y="71"/>
                  <a:pt x="41" y="71"/>
                  <a:pt x="41" y="71"/>
                </a:cubicBezTo>
                <a:cubicBezTo>
                  <a:pt x="121" y="118"/>
                  <a:pt x="121" y="118"/>
                  <a:pt x="121" y="118"/>
                </a:cubicBezTo>
                <a:cubicBezTo>
                  <a:pt x="127" y="102"/>
                  <a:pt x="127" y="102"/>
                  <a:pt x="127" y="102"/>
                </a:cubicBezTo>
                <a:cubicBezTo>
                  <a:pt x="112" y="73"/>
                  <a:pt x="112" y="73"/>
                  <a:pt x="112" y="73"/>
                </a:cubicBezTo>
                <a:cubicBezTo>
                  <a:pt x="99" y="50"/>
                  <a:pt x="99" y="50"/>
                  <a:pt x="99" y="50"/>
                </a:cubicBezTo>
                <a:cubicBezTo>
                  <a:pt x="92" y="39"/>
                  <a:pt x="92" y="39"/>
                  <a:pt x="92" y="39"/>
                </a:cubicBezTo>
                <a:cubicBezTo>
                  <a:pt x="81" y="33"/>
                  <a:pt x="81" y="33"/>
                  <a:pt x="81" y="33"/>
                </a:cubicBezTo>
                <a:cubicBezTo>
                  <a:pt x="78" y="31"/>
                  <a:pt x="78" y="31"/>
                  <a:pt x="78" y="31"/>
                </a:cubicBezTo>
                <a:cubicBezTo>
                  <a:pt x="52" y="24"/>
                  <a:pt x="52" y="24"/>
                  <a:pt x="52" y="24"/>
                </a:cubicBezTo>
                <a:cubicBezTo>
                  <a:pt x="19" y="13"/>
                  <a:pt x="19" y="13"/>
                  <a:pt x="19" y="13"/>
                </a:cubicBezTo>
                <a:cubicBezTo>
                  <a:pt x="19" y="13"/>
                  <a:pt x="19" y="13"/>
                  <a:pt x="19" y="13"/>
                </a:cubicBezTo>
                <a:cubicBezTo>
                  <a:pt x="0" y="0"/>
                  <a:pt x="0" y="0"/>
                  <a:pt x="0" y="0"/>
                </a:cubicBezTo>
                <a:lnTo>
                  <a:pt x="22" y="61"/>
                </a:lnTo>
                <a:close/>
              </a:path>
            </a:pathLst>
          </a:custGeom>
          <a:noFill/>
          <a:ln w="6350" cap="flat">
            <a:solidFill>
              <a:srgbClr val="58B0E3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77"/>
          <p:cNvSpPr>
            <a:spLocks/>
          </p:cNvSpPr>
          <p:nvPr/>
        </p:nvSpPr>
        <p:spPr bwMode="auto">
          <a:xfrm>
            <a:off x="5024438" y="1952626"/>
            <a:ext cx="169863" cy="100013"/>
          </a:xfrm>
          <a:custGeom>
            <a:avLst/>
            <a:gdLst>
              <a:gd name="T0" fmla="*/ 0 w 72"/>
              <a:gd name="T1" fmla="*/ 42 h 42"/>
              <a:gd name="T2" fmla="*/ 4 w 72"/>
              <a:gd name="T3" fmla="*/ 24 h 42"/>
              <a:gd name="T4" fmla="*/ 6 w 72"/>
              <a:gd name="T5" fmla="*/ 16 h 42"/>
              <a:gd name="T6" fmla="*/ 72 w 72"/>
              <a:gd name="T7" fmla="*/ 16 h 42"/>
              <a:gd name="T8" fmla="*/ 71 w 72"/>
              <a:gd name="T9" fmla="*/ 16 h 42"/>
              <a:gd name="T10" fmla="*/ 59 w 72"/>
              <a:gd name="T11" fmla="*/ 0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2" h="42">
                <a:moveTo>
                  <a:pt x="0" y="42"/>
                </a:moveTo>
                <a:cubicBezTo>
                  <a:pt x="4" y="24"/>
                  <a:pt x="4" y="24"/>
                  <a:pt x="4" y="24"/>
                </a:cubicBezTo>
                <a:cubicBezTo>
                  <a:pt x="6" y="16"/>
                  <a:pt x="6" y="16"/>
                  <a:pt x="6" y="16"/>
                </a:cubicBezTo>
                <a:cubicBezTo>
                  <a:pt x="6" y="16"/>
                  <a:pt x="72" y="16"/>
                  <a:pt x="72" y="16"/>
                </a:cubicBezTo>
                <a:cubicBezTo>
                  <a:pt x="71" y="16"/>
                  <a:pt x="71" y="16"/>
                  <a:pt x="71" y="16"/>
                </a:cubicBezTo>
                <a:cubicBezTo>
                  <a:pt x="59" y="0"/>
                  <a:pt x="59" y="0"/>
                  <a:pt x="59" y="0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78"/>
          <p:cNvSpPr>
            <a:spLocks noEditPoints="1"/>
          </p:cNvSpPr>
          <p:nvPr/>
        </p:nvSpPr>
        <p:spPr bwMode="auto">
          <a:xfrm>
            <a:off x="5753101" y="2887663"/>
            <a:ext cx="1036638" cy="512763"/>
          </a:xfrm>
          <a:custGeom>
            <a:avLst/>
            <a:gdLst>
              <a:gd name="T0" fmla="*/ 35 w 438"/>
              <a:gd name="T1" fmla="*/ 0 h 217"/>
              <a:gd name="T2" fmla="*/ 17 w 438"/>
              <a:gd name="T3" fmla="*/ 63 h 217"/>
              <a:gd name="T4" fmla="*/ 0 w 438"/>
              <a:gd name="T5" fmla="*/ 126 h 217"/>
              <a:gd name="T6" fmla="*/ 297 w 438"/>
              <a:gd name="T7" fmla="*/ 217 h 217"/>
              <a:gd name="T8" fmla="*/ 331 w 438"/>
              <a:gd name="T9" fmla="*/ 152 h 217"/>
              <a:gd name="T10" fmla="*/ 331 w 438"/>
              <a:gd name="T11" fmla="*/ 152 h 217"/>
              <a:gd name="T12" fmla="*/ 425 w 438"/>
              <a:gd name="T13" fmla="*/ 150 h 217"/>
              <a:gd name="T14" fmla="*/ 438 w 438"/>
              <a:gd name="T15" fmla="*/ 142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38" h="217">
                <a:moveTo>
                  <a:pt x="35" y="0"/>
                </a:moveTo>
                <a:cubicBezTo>
                  <a:pt x="17" y="63"/>
                  <a:pt x="17" y="63"/>
                  <a:pt x="17" y="63"/>
                </a:cubicBezTo>
                <a:cubicBezTo>
                  <a:pt x="0" y="126"/>
                  <a:pt x="0" y="126"/>
                  <a:pt x="0" y="126"/>
                </a:cubicBezTo>
                <a:moveTo>
                  <a:pt x="297" y="217"/>
                </a:moveTo>
                <a:cubicBezTo>
                  <a:pt x="331" y="152"/>
                  <a:pt x="331" y="152"/>
                  <a:pt x="331" y="152"/>
                </a:cubicBezTo>
                <a:cubicBezTo>
                  <a:pt x="331" y="152"/>
                  <a:pt x="331" y="152"/>
                  <a:pt x="331" y="152"/>
                </a:cubicBezTo>
                <a:cubicBezTo>
                  <a:pt x="425" y="150"/>
                  <a:pt x="425" y="150"/>
                  <a:pt x="425" y="150"/>
                </a:cubicBezTo>
                <a:cubicBezTo>
                  <a:pt x="438" y="142"/>
                  <a:pt x="438" y="142"/>
                  <a:pt x="438" y="142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79"/>
          <p:cNvSpPr>
            <a:spLocks noEditPoints="1"/>
          </p:cNvSpPr>
          <p:nvPr/>
        </p:nvSpPr>
        <p:spPr bwMode="auto">
          <a:xfrm>
            <a:off x="6076951" y="1495426"/>
            <a:ext cx="1217613" cy="1382713"/>
          </a:xfrm>
          <a:custGeom>
            <a:avLst/>
            <a:gdLst>
              <a:gd name="T0" fmla="*/ 275 w 514"/>
              <a:gd name="T1" fmla="*/ 144 h 584"/>
              <a:gd name="T2" fmla="*/ 278 w 514"/>
              <a:gd name="T3" fmla="*/ 172 h 584"/>
              <a:gd name="T4" fmla="*/ 300 w 514"/>
              <a:gd name="T5" fmla="*/ 186 h 584"/>
              <a:gd name="T6" fmla="*/ 301 w 514"/>
              <a:gd name="T7" fmla="*/ 186 h 584"/>
              <a:gd name="T8" fmla="*/ 304 w 514"/>
              <a:gd name="T9" fmla="*/ 205 h 584"/>
              <a:gd name="T10" fmla="*/ 309 w 514"/>
              <a:gd name="T11" fmla="*/ 241 h 584"/>
              <a:gd name="T12" fmla="*/ 309 w 514"/>
              <a:gd name="T13" fmla="*/ 241 h 584"/>
              <a:gd name="T14" fmla="*/ 302 w 514"/>
              <a:gd name="T15" fmla="*/ 296 h 584"/>
              <a:gd name="T16" fmla="*/ 302 w 514"/>
              <a:gd name="T17" fmla="*/ 297 h 584"/>
              <a:gd name="T18" fmla="*/ 288 w 514"/>
              <a:gd name="T19" fmla="*/ 312 h 584"/>
              <a:gd name="T20" fmla="*/ 328 w 514"/>
              <a:gd name="T21" fmla="*/ 322 h 584"/>
              <a:gd name="T22" fmla="*/ 328 w 514"/>
              <a:gd name="T23" fmla="*/ 322 h 584"/>
              <a:gd name="T24" fmla="*/ 328 w 514"/>
              <a:gd name="T25" fmla="*/ 323 h 584"/>
              <a:gd name="T26" fmla="*/ 318 w 514"/>
              <a:gd name="T27" fmla="*/ 360 h 584"/>
              <a:gd name="T28" fmla="*/ 327 w 514"/>
              <a:gd name="T29" fmla="*/ 367 h 584"/>
              <a:gd name="T30" fmla="*/ 350 w 514"/>
              <a:gd name="T31" fmla="*/ 385 h 584"/>
              <a:gd name="T32" fmla="*/ 350 w 514"/>
              <a:gd name="T33" fmla="*/ 386 h 584"/>
              <a:gd name="T34" fmla="*/ 376 w 514"/>
              <a:gd name="T35" fmla="*/ 450 h 584"/>
              <a:gd name="T36" fmla="*/ 385 w 514"/>
              <a:gd name="T37" fmla="*/ 452 h 584"/>
              <a:gd name="T38" fmla="*/ 423 w 514"/>
              <a:gd name="T39" fmla="*/ 463 h 584"/>
              <a:gd name="T40" fmla="*/ 423 w 514"/>
              <a:gd name="T41" fmla="*/ 463 h 584"/>
              <a:gd name="T42" fmla="*/ 424 w 514"/>
              <a:gd name="T43" fmla="*/ 478 h 584"/>
              <a:gd name="T44" fmla="*/ 441 w 514"/>
              <a:gd name="T45" fmla="*/ 468 h 584"/>
              <a:gd name="T46" fmla="*/ 441 w 514"/>
              <a:gd name="T47" fmla="*/ 468 h 584"/>
              <a:gd name="T48" fmla="*/ 482 w 514"/>
              <a:gd name="T49" fmla="*/ 511 h 584"/>
              <a:gd name="T50" fmla="*/ 482 w 514"/>
              <a:gd name="T51" fmla="*/ 511 h 584"/>
              <a:gd name="T52" fmla="*/ 503 w 514"/>
              <a:gd name="T53" fmla="*/ 582 h 584"/>
              <a:gd name="T54" fmla="*/ 514 w 514"/>
              <a:gd name="T55" fmla="*/ 584 h 584"/>
              <a:gd name="T56" fmla="*/ 514 w 514"/>
              <a:gd name="T57" fmla="*/ 584 h 584"/>
              <a:gd name="T58" fmla="*/ 303 w 514"/>
              <a:gd name="T59" fmla="*/ 105 h 584"/>
              <a:gd name="T60" fmla="*/ 274 w 514"/>
              <a:gd name="T61" fmla="*/ 72 h 584"/>
              <a:gd name="T62" fmla="*/ 270 w 514"/>
              <a:gd name="T63" fmla="*/ 68 h 584"/>
              <a:gd name="T64" fmla="*/ 273 w 514"/>
              <a:gd name="T65" fmla="*/ 47 h 584"/>
              <a:gd name="T66" fmla="*/ 272 w 514"/>
              <a:gd name="T67" fmla="*/ 46 h 584"/>
              <a:gd name="T68" fmla="*/ 264 w 514"/>
              <a:gd name="T69" fmla="*/ 42 h 584"/>
              <a:gd name="T70" fmla="*/ 252 w 514"/>
              <a:gd name="T71" fmla="*/ 38 h 584"/>
              <a:gd name="T72" fmla="*/ 248 w 514"/>
              <a:gd name="T73" fmla="*/ 0 h 584"/>
              <a:gd name="T74" fmla="*/ 248 w 514"/>
              <a:gd name="T75" fmla="*/ 0 h 584"/>
              <a:gd name="T76" fmla="*/ 247 w 514"/>
              <a:gd name="T77" fmla="*/ 0 h 584"/>
              <a:gd name="T78" fmla="*/ 275 w 514"/>
              <a:gd name="T79" fmla="*/ 144 h 584"/>
              <a:gd name="T80" fmla="*/ 303 w 514"/>
              <a:gd name="T81" fmla="*/ 106 h 584"/>
              <a:gd name="T82" fmla="*/ 303 w 514"/>
              <a:gd name="T83" fmla="*/ 105 h 584"/>
              <a:gd name="T84" fmla="*/ 275 w 514"/>
              <a:gd name="T85" fmla="*/ 144 h 584"/>
              <a:gd name="T86" fmla="*/ 206 w 514"/>
              <a:gd name="T87" fmla="*/ 217 h 584"/>
              <a:gd name="T88" fmla="*/ 201 w 514"/>
              <a:gd name="T89" fmla="*/ 224 h 584"/>
              <a:gd name="T90" fmla="*/ 194 w 514"/>
              <a:gd name="T91" fmla="*/ 230 h 584"/>
              <a:gd name="T92" fmla="*/ 181 w 514"/>
              <a:gd name="T93" fmla="*/ 245 h 584"/>
              <a:gd name="T94" fmla="*/ 177 w 514"/>
              <a:gd name="T95" fmla="*/ 248 h 584"/>
              <a:gd name="T96" fmla="*/ 131 w 514"/>
              <a:gd name="T97" fmla="*/ 276 h 584"/>
              <a:gd name="T98" fmla="*/ 112 w 514"/>
              <a:gd name="T99" fmla="*/ 295 h 584"/>
              <a:gd name="T100" fmla="*/ 104 w 514"/>
              <a:gd name="T101" fmla="*/ 302 h 584"/>
              <a:gd name="T102" fmla="*/ 46 w 514"/>
              <a:gd name="T103" fmla="*/ 357 h 584"/>
              <a:gd name="T104" fmla="*/ 45 w 514"/>
              <a:gd name="T105" fmla="*/ 358 h 584"/>
              <a:gd name="T106" fmla="*/ 45 w 514"/>
              <a:gd name="T107" fmla="*/ 359 h 584"/>
              <a:gd name="T108" fmla="*/ 44 w 514"/>
              <a:gd name="T109" fmla="*/ 363 h 584"/>
              <a:gd name="T110" fmla="*/ 40 w 514"/>
              <a:gd name="T111" fmla="*/ 378 h 584"/>
              <a:gd name="T112" fmla="*/ 40 w 514"/>
              <a:gd name="T113" fmla="*/ 379 h 584"/>
              <a:gd name="T114" fmla="*/ 0 w 514"/>
              <a:gd name="T115" fmla="*/ 398 h 5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14" h="584">
                <a:moveTo>
                  <a:pt x="275" y="144"/>
                </a:moveTo>
                <a:cubicBezTo>
                  <a:pt x="278" y="172"/>
                  <a:pt x="278" y="172"/>
                  <a:pt x="278" y="172"/>
                </a:cubicBezTo>
                <a:cubicBezTo>
                  <a:pt x="300" y="186"/>
                  <a:pt x="300" y="186"/>
                  <a:pt x="300" y="186"/>
                </a:cubicBezTo>
                <a:cubicBezTo>
                  <a:pt x="301" y="186"/>
                  <a:pt x="301" y="186"/>
                  <a:pt x="301" y="186"/>
                </a:cubicBezTo>
                <a:cubicBezTo>
                  <a:pt x="304" y="205"/>
                  <a:pt x="304" y="205"/>
                  <a:pt x="304" y="205"/>
                </a:cubicBezTo>
                <a:cubicBezTo>
                  <a:pt x="309" y="241"/>
                  <a:pt x="309" y="241"/>
                  <a:pt x="309" y="241"/>
                </a:cubicBezTo>
                <a:cubicBezTo>
                  <a:pt x="309" y="241"/>
                  <a:pt x="309" y="241"/>
                  <a:pt x="309" y="241"/>
                </a:cubicBezTo>
                <a:cubicBezTo>
                  <a:pt x="302" y="296"/>
                  <a:pt x="302" y="296"/>
                  <a:pt x="302" y="296"/>
                </a:cubicBezTo>
                <a:cubicBezTo>
                  <a:pt x="302" y="297"/>
                  <a:pt x="302" y="297"/>
                  <a:pt x="302" y="297"/>
                </a:cubicBezTo>
                <a:cubicBezTo>
                  <a:pt x="288" y="312"/>
                  <a:pt x="288" y="312"/>
                  <a:pt x="288" y="312"/>
                </a:cubicBezTo>
                <a:cubicBezTo>
                  <a:pt x="328" y="322"/>
                  <a:pt x="328" y="322"/>
                  <a:pt x="328" y="322"/>
                </a:cubicBezTo>
                <a:cubicBezTo>
                  <a:pt x="328" y="322"/>
                  <a:pt x="328" y="322"/>
                  <a:pt x="328" y="322"/>
                </a:cubicBezTo>
                <a:cubicBezTo>
                  <a:pt x="328" y="322"/>
                  <a:pt x="328" y="323"/>
                  <a:pt x="328" y="323"/>
                </a:cubicBezTo>
                <a:cubicBezTo>
                  <a:pt x="318" y="360"/>
                  <a:pt x="318" y="360"/>
                  <a:pt x="318" y="360"/>
                </a:cubicBezTo>
                <a:cubicBezTo>
                  <a:pt x="327" y="367"/>
                  <a:pt x="327" y="367"/>
                  <a:pt x="327" y="367"/>
                </a:cubicBezTo>
                <a:cubicBezTo>
                  <a:pt x="350" y="385"/>
                  <a:pt x="350" y="385"/>
                  <a:pt x="350" y="385"/>
                </a:cubicBezTo>
                <a:cubicBezTo>
                  <a:pt x="350" y="385"/>
                  <a:pt x="350" y="385"/>
                  <a:pt x="350" y="386"/>
                </a:cubicBezTo>
                <a:cubicBezTo>
                  <a:pt x="376" y="450"/>
                  <a:pt x="376" y="450"/>
                  <a:pt x="376" y="450"/>
                </a:cubicBezTo>
                <a:cubicBezTo>
                  <a:pt x="385" y="452"/>
                  <a:pt x="385" y="452"/>
                  <a:pt x="385" y="452"/>
                </a:cubicBezTo>
                <a:cubicBezTo>
                  <a:pt x="423" y="463"/>
                  <a:pt x="423" y="463"/>
                  <a:pt x="423" y="463"/>
                </a:cubicBezTo>
                <a:cubicBezTo>
                  <a:pt x="423" y="463"/>
                  <a:pt x="423" y="463"/>
                  <a:pt x="423" y="463"/>
                </a:cubicBezTo>
                <a:cubicBezTo>
                  <a:pt x="424" y="478"/>
                  <a:pt x="424" y="478"/>
                  <a:pt x="424" y="478"/>
                </a:cubicBezTo>
                <a:cubicBezTo>
                  <a:pt x="441" y="468"/>
                  <a:pt x="441" y="468"/>
                  <a:pt x="441" y="468"/>
                </a:cubicBezTo>
                <a:cubicBezTo>
                  <a:pt x="441" y="468"/>
                  <a:pt x="441" y="468"/>
                  <a:pt x="441" y="468"/>
                </a:cubicBezTo>
                <a:cubicBezTo>
                  <a:pt x="482" y="511"/>
                  <a:pt x="482" y="511"/>
                  <a:pt x="482" y="511"/>
                </a:cubicBezTo>
                <a:cubicBezTo>
                  <a:pt x="482" y="511"/>
                  <a:pt x="482" y="511"/>
                  <a:pt x="482" y="511"/>
                </a:cubicBezTo>
                <a:cubicBezTo>
                  <a:pt x="503" y="582"/>
                  <a:pt x="503" y="582"/>
                  <a:pt x="503" y="582"/>
                </a:cubicBezTo>
                <a:cubicBezTo>
                  <a:pt x="514" y="584"/>
                  <a:pt x="514" y="584"/>
                  <a:pt x="514" y="584"/>
                </a:cubicBezTo>
                <a:cubicBezTo>
                  <a:pt x="514" y="584"/>
                  <a:pt x="514" y="584"/>
                  <a:pt x="514" y="584"/>
                </a:cubicBezTo>
                <a:moveTo>
                  <a:pt x="303" y="105"/>
                </a:moveTo>
                <a:cubicBezTo>
                  <a:pt x="274" y="72"/>
                  <a:pt x="274" y="72"/>
                  <a:pt x="274" y="72"/>
                </a:cubicBezTo>
                <a:cubicBezTo>
                  <a:pt x="270" y="68"/>
                  <a:pt x="270" y="68"/>
                  <a:pt x="270" y="68"/>
                </a:cubicBezTo>
                <a:cubicBezTo>
                  <a:pt x="273" y="47"/>
                  <a:pt x="273" y="47"/>
                  <a:pt x="273" y="47"/>
                </a:cubicBezTo>
                <a:cubicBezTo>
                  <a:pt x="273" y="47"/>
                  <a:pt x="273" y="46"/>
                  <a:pt x="272" y="46"/>
                </a:cubicBezTo>
                <a:cubicBezTo>
                  <a:pt x="264" y="42"/>
                  <a:pt x="264" y="42"/>
                  <a:pt x="264" y="42"/>
                </a:cubicBezTo>
                <a:cubicBezTo>
                  <a:pt x="252" y="38"/>
                  <a:pt x="252" y="38"/>
                  <a:pt x="252" y="38"/>
                </a:cubicBezTo>
                <a:cubicBezTo>
                  <a:pt x="248" y="0"/>
                  <a:pt x="248" y="0"/>
                  <a:pt x="248" y="0"/>
                </a:cubicBezTo>
                <a:cubicBezTo>
                  <a:pt x="248" y="0"/>
                  <a:pt x="248" y="0"/>
                  <a:pt x="248" y="0"/>
                </a:cubicBezTo>
                <a:cubicBezTo>
                  <a:pt x="248" y="0"/>
                  <a:pt x="247" y="0"/>
                  <a:pt x="247" y="0"/>
                </a:cubicBezTo>
                <a:moveTo>
                  <a:pt x="275" y="144"/>
                </a:moveTo>
                <a:cubicBezTo>
                  <a:pt x="303" y="106"/>
                  <a:pt x="303" y="106"/>
                  <a:pt x="303" y="106"/>
                </a:cubicBezTo>
                <a:cubicBezTo>
                  <a:pt x="303" y="106"/>
                  <a:pt x="303" y="105"/>
                  <a:pt x="303" y="105"/>
                </a:cubicBezTo>
                <a:moveTo>
                  <a:pt x="275" y="144"/>
                </a:moveTo>
                <a:cubicBezTo>
                  <a:pt x="206" y="217"/>
                  <a:pt x="206" y="217"/>
                  <a:pt x="206" y="217"/>
                </a:cubicBezTo>
                <a:cubicBezTo>
                  <a:pt x="201" y="224"/>
                  <a:pt x="201" y="224"/>
                  <a:pt x="201" y="224"/>
                </a:cubicBezTo>
                <a:cubicBezTo>
                  <a:pt x="194" y="230"/>
                  <a:pt x="194" y="230"/>
                  <a:pt x="194" y="230"/>
                </a:cubicBezTo>
                <a:cubicBezTo>
                  <a:pt x="194" y="230"/>
                  <a:pt x="186" y="240"/>
                  <a:pt x="181" y="245"/>
                </a:cubicBezTo>
                <a:cubicBezTo>
                  <a:pt x="180" y="246"/>
                  <a:pt x="177" y="248"/>
                  <a:pt x="177" y="248"/>
                </a:cubicBezTo>
                <a:cubicBezTo>
                  <a:pt x="177" y="248"/>
                  <a:pt x="132" y="276"/>
                  <a:pt x="131" y="276"/>
                </a:cubicBezTo>
                <a:cubicBezTo>
                  <a:pt x="112" y="295"/>
                  <a:pt x="112" y="295"/>
                  <a:pt x="112" y="295"/>
                </a:cubicBezTo>
                <a:cubicBezTo>
                  <a:pt x="104" y="302"/>
                  <a:pt x="104" y="302"/>
                  <a:pt x="104" y="302"/>
                </a:cubicBezTo>
                <a:cubicBezTo>
                  <a:pt x="46" y="357"/>
                  <a:pt x="46" y="357"/>
                  <a:pt x="46" y="357"/>
                </a:cubicBezTo>
                <a:cubicBezTo>
                  <a:pt x="45" y="358"/>
                  <a:pt x="45" y="358"/>
                  <a:pt x="45" y="358"/>
                </a:cubicBezTo>
                <a:cubicBezTo>
                  <a:pt x="45" y="359"/>
                  <a:pt x="45" y="359"/>
                  <a:pt x="45" y="359"/>
                </a:cubicBezTo>
                <a:cubicBezTo>
                  <a:pt x="44" y="363"/>
                  <a:pt x="44" y="363"/>
                  <a:pt x="44" y="363"/>
                </a:cubicBezTo>
                <a:cubicBezTo>
                  <a:pt x="40" y="378"/>
                  <a:pt x="40" y="378"/>
                  <a:pt x="40" y="378"/>
                </a:cubicBezTo>
                <a:cubicBezTo>
                  <a:pt x="40" y="379"/>
                  <a:pt x="40" y="379"/>
                  <a:pt x="40" y="379"/>
                </a:cubicBezTo>
                <a:cubicBezTo>
                  <a:pt x="0" y="398"/>
                  <a:pt x="0" y="398"/>
                  <a:pt x="0" y="398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Freeform 80"/>
          <p:cNvSpPr>
            <a:spLocks/>
          </p:cNvSpPr>
          <p:nvPr/>
        </p:nvSpPr>
        <p:spPr bwMode="auto">
          <a:xfrm>
            <a:off x="4976813" y="565151"/>
            <a:ext cx="111125" cy="173038"/>
          </a:xfrm>
          <a:custGeom>
            <a:avLst/>
            <a:gdLst>
              <a:gd name="T0" fmla="*/ 47 w 47"/>
              <a:gd name="T1" fmla="*/ 73 h 73"/>
              <a:gd name="T2" fmla="*/ 36 w 47"/>
              <a:gd name="T3" fmla="*/ 56 h 73"/>
              <a:gd name="T4" fmla="*/ 36 w 47"/>
              <a:gd name="T5" fmla="*/ 55 h 73"/>
              <a:gd name="T6" fmla="*/ 0 w 47"/>
              <a:gd name="T7" fmla="*/ 20 h 73"/>
              <a:gd name="T8" fmla="*/ 0 w 47"/>
              <a:gd name="T9" fmla="*/ 19 h 73"/>
              <a:gd name="T10" fmla="*/ 6 w 47"/>
              <a:gd name="T11" fmla="*/ 0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7" h="73">
                <a:moveTo>
                  <a:pt x="47" y="73"/>
                </a:moveTo>
                <a:cubicBezTo>
                  <a:pt x="47" y="73"/>
                  <a:pt x="37" y="56"/>
                  <a:pt x="36" y="56"/>
                </a:cubicBezTo>
                <a:cubicBezTo>
                  <a:pt x="36" y="56"/>
                  <a:pt x="36" y="56"/>
                  <a:pt x="36" y="55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19"/>
                  <a:pt x="0" y="19"/>
                </a:cubicBezTo>
                <a:cubicBezTo>
                  <a:pt x="6" y="0"/>
                  <a:pt x="6" y="0"/>
                  <a:pt x="6" y="0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Freeform 81"/>
          <p:cNvSpPr>
            <a:spLocks noEditPoints="1"/>
          </p:cNvSpPr>
          <p:nvPr/>
        </p:nvSpPr>
        <p:spPr bwMode="auto">
          <a:xfrm>
            <a:off x="4645026" y="1157288"/>
            <a:ext cx="819150" cy="625475"/>
          </a:xfrm>
          <a:custGeom>
            <a:avLst/>
            <a:gdLst>
              <a:gd name="T0" fmla="*/ 338 w 346"/>
              <a:gd name="T1" fmla="*/ 196 h 264"/>
              <a:gd name="T2" fmla="*/ 343 w 346"/>
              <a:gd name="T3" fmla="*/ 218 h 264"/>
              <a:gd name="T4" fmla="*/ 343 w 346"/>
              <a:gd name="T5" fmla="*/ 220 h 264"/>
              <a:gd name="T6" fmla="*/ 343 w 346"/>
              <a:gd name="T7" fmla="*/ 220 h 264"/>
              <a:gd name="T8" fmla="*/ 342 w 346"/>
              <a:gd name="T9" fmla="*/ 221 h 264"/>
              <a:gd name="T10" fmla="*/ 342 w 346"/>
              <a:gd name="T11" fmla="*/ 221 h 264"/>
              <a:gd name="T12" fmla="*/ 318 w 346"/>
              <a:gd name="T13" fmla="*/ 225 h 264"/>
              <a:gd name="T14" fmla="*/ 312 w 346"/>
              <a:gd name="T15" fmla="*/ 226 h 264"/>
              <a:gd name="T16" fmla="*/ 277 w 346"/>
              <a:gd name="T17" fmla="*/ 232 h 264"/>
              <a:gd name="T18" fmla="*/ 269 w 346"/>
              <a:gd name="T19" fmla="*/ 234 h 264"/>
              <a:gd name="T20" fmla="*/ 270 w 346"/>
              <a:gd name="T21" fmla="*/ 256 h 264"/>
              <a:gd name="T22" fmla="*/ 269 w 346"/>
              <a:gd name="T23" fmla="*/ 257 h 264"/>
              <a:gd name="T24" fmla="*/ 259 w 346"/>
              <a:gd name="T25" fmla="*/ 262 h 264"/>
              <a:gd name="T26" fmla="*/ 254 w 346"/>
              <a:gd name="T27" fmla="*/ 264 h 264"/>
              <a:gd name="T28" fmla="*/ 253 w 346"/>
              <a:gd name="T29" fmla="*/ 264 h 264"/>
              <a:gd name="T30" fmla="*/ 253 w 346"/>
              <a:gd name="T31" fmla="*/ 264 h 264"/>
              <a:gd name="T32" fmla="*/ 232 w 346"/>
              <a:gd name="T33" fmla="*/ 262 h 264"/>
              <a:gd name="T34" fmla="*/ 101 w 346"/>
              <a:gd name="T35" fmla="*/ 247 h 264"/>
              <a:gd name="T36" fmla="*/ 101 w 346"/>
              <a:gd name="T37" fmla="*/ 249 h 264"/>
              <a:gd name="T38" fmla="*/ 322 w 346"/>
              <a:gd name="T39" fmla="*/ 28 h 264"/>
              <a:gd name="T40" fmla="*/ 322 w 346"/>
              <a:gd name="T41" fmla="*/ 28 h 264"/>
              <a:gd name="T42" fmla="*/ 331 w 346"/>
              <a:gd name="T43" fmla="*/ 50 h 264"/>
              <a:gd name="T44" fmla="*/ 332 w 346"/>
              <a:gd name="T45" fmla="*/ 51 h 264"/>
              <a:gd name="T46" fmla="*/ 346 w 346"/>
              <a:gd name="T47" fmla="*/ 88 h 264"/>
              <a:gd name="T48" fmla="*/ 346 w 346"/>
              <a:gd name="T49" fmla="*/ 88 h 264"/>
              <a:gd name="T50" fmla="*/ 323 w 346"/>
              <a:gd name="T51" fmla="*/ 132 h 264"/>
              <a:gd name="T52" fmla="*/ 307 w 346"/>
              <a:gd name="T53" fmla="*/ 164 h 264"/>
              <a:gd name="T54" fmla="*/ 313 w 346"/>
              <a:gd name="T55" fmla="*/ 189 h 264"/>
              <a:gd name="T56" fmla="*/ 338 w 346"/>
              <a:gd name="T57" fmla="*/ 196 h 264"/>
              <a:gd name="T58" fmla="*/ 338 w 346"/>
              <a:gd name="T59" fmla="*/ 196 h 264"/>
              <a:gd name="T60" fmla="*/ 0 w 346"/>
              <a:gd name="T61" fmla="*/ 33 h 264"/>
              <a:gd name="T62" fmla="*/ 10 w 346"/>
              <a:gd name="T63" fmla="*/ 40 h 264"/>
              <a:gd name="T64" fmla="*/ 40 w 346"/>
              <a:gd name="T65" fmla="*/ 62 h 264"/>
              <a:gd name="T66" fmla="*/ 70 w 346"/>
              <a:gd name="T67" fmla="*/ 66 h 264"/>
              <a:gd name="T68" fmla="*/ 73 w 346"/>
              <a:gd name="T69" fmla="*/ 53 h 264"/>
              <a:gd name="T70" fmla="*/ 73 w 346"/>
              <a:gd name="T71" fmla="*/ 52 h 264"/>
              <a:gd name="T72" fmla="*/ 74 w 346"/>
              <a:gd name="T73" fmla="*/ 52 h 264"/>
              <a:gd name="T74" fmla="*/ 102 w 346"/>
              <a:gd name="T75" fmla="*/ 79 h 264"/>
              <a:gd name="T76" fmla="*/ 159 w 346"/>
              <a:gd name="T77" fmla="*/ 70 h 264"/>
              <a:gd name="T78" fmla="*/ 147 w 346"/>
              <a:gd name="T79" fmla="*/ 29 h 264"/>
              <a:gd name="T80" fmla="*/ 147 w 346"/>
              <a:gd name="T81" fmla="*/ 28 h 264"/>
              <a:gd name="T82" fmla="*/ 148 w 346"/>
              <a:gd name="T83" fmla="*/ 28 h 264"/>
              <a:gd name="T84" fmla="*/ 189 w 346"/>
              <a:gd name="T85" fmla="*/ 40 h 264"/>
              <a:gd name="T86" fmla="*/ 213 w 346"/>
              <a:gd name="T87" fmla="*/ 14 h 264"/>
              <a:gd name="T88" fmla="*/ 213 w 346"/>
              <a:gd name="T89" fmla="*/ 13 h 264"/>
              <a:gd name="T90" fmla="*/ 259 w 346"/>
              <a:gd name="T91" fmla="*/ 6 h 264"/>
              <a:gd name="T92" fmla="*/ 290 w 346"/>
              <a:gd name="T93" fmla="*/ 0 h 264"/>
              <a:gd name="T94" fmla="*/ 291 w 346"/>
              <a:gd name="T95" fmla="*/ 0 h 264"/>
              <a:gd name="T96" fmla="*/ 296 w 346"/>
              <a:gd name="T97" fmla="*/ 5 h 264"/>
              <a:gd name="T98" fmla="*/ 298 w 346"/>
              <a:gd name="T99" fmla="*/ 7 h 264"/>
              <a:gd name="T100" fmla="*/ 322 w 346"/>
              <a:gd name="T101" fmla="*/ 28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346" h="264">
                <a:moveTo>
                  <a:pt x="338" y="196"/>
                </a:moveTo>
                <a:cubicBezTo>
                  <a:pt x="343" y="218"/>
                  <a:pt x="343" y="218"/>
                  <a:pt x="343" y="218"/>
                </a:cubicBezTo>
                <a:cubicBezTo>
                  <a:pt x="343" y="220"/>
                  <a:pt x="343" y="220"/>
                  <a:pt x="343" y="220"/>
                </a:cubicBezTo>
                <a:cubicBezTo>
                  <a:pt x="343" y="220"/>
                  <a:pt x="343" y="220"/>
                  <a:pt x="343" y="220"/>
                </a:cubicBezTo>
                <a:cubicBezTo>
                  <a:pt x="342" y="221"/>
                  <a:pt x="342" y="221"/>
                  <a:pt x="342" y="221"/>
                </a:cubicBezTo>
                <a:cubicBezTo>
                  <a:pt x="342" y="221"/>
                  <a:pt x="342" y="221"/>
                  <a:pt x="342" y="221"/>
                </a:cubicBezTo>
                <a:cubicBezTo>
                  <a:pt x="318" y="225"/>
                  <a:pt x="318" y="225"/>
                  <a:pt x="318" y="225"/>
                </a:cubicBezTo>
                <a:cubicBezTo>
                  <a:pt x="312" y="226"/>
                  <a:pt x="312" y="226"/>
                  <a:pt x="312" y="226"/>
                </a:cubicBezTo>
                <a:cubicBezTo>
                  <a:pt x="277" y="232"/>
                  <a:pt x="277" y="232"/>
                  <a:pt x="277" y="232"/>
                </a:cubicBezTo>
                <a:cubicBezTo>
                  <a:pt x="269" y="234"/>
                  <a:pt x="269" y="234"/>
                  <a:pt x="269" y="234"/>
                </a:cubicBezTo>
                <a:cubicBezTo>
                  <a:pt x="270" y="256"/>
                  <a:pt x="270" y="256"/>
                  <a:pt x="270" y="256"/>
                </a:cubicBezTo>
                <a:cubicBezTo>
                  <a:pt x="270" y="256"/>
                  <a:pt x="270" y="257"/>
                  <a:pt x="269" y="257"/>
                </a:cubicBezTo>
                <a:cubicBezTo>
                  <a:pt x="259" y="262"/>
                  <a:pt x="259" y="262"/>
                  <a:pt x="259" y="262"/>
                </a:cubicBezTo>
                <a:cubicBezTo>
                  <a:pt x="254" y="264"/>
                  <a:pt x="254" y="264"/>
                  <a:pt x="254" y="264"/>
                </a:cubicBezTo>
                <a:cubicBezTo>
                  <a:pt x="254" y="264"/>
                  <a:pt x="254" y="264"/>
                  <a:pt x="253" y="264"/>
                </a:cubicBezTo>
                <a:cubicBezTo>
                  <a:pt x="253" y="264"/>
                  <a:pt x="253" y="264"/>
                  <a:pt x="253" y="264"/>
                </a:cubicBezTo>
                <a:cubicBezTo>
                  <a:pt x="232" y="262"/>
                  <a:pt x="232" y="262"/>
                  <a:pt x="232" y="262"/>
                </a:cubicBezTo>
                <a:cubicBezTo>
                  <a:pt x="101" y="247"/>
                  <a:pt x="101" y="247"/>
                  <a:pt x="101" y="247"/>
                </a:cubicBezTo>
                <a:cubicBezTo>
                  <a:pt x="101" y="249"/>
                  <a:pt x="101" y="249"/>
                  <a:pt x="101" y="249"/>
                </a:cubicBezTo>
                <a:moveTo>
                  <a:pt x="322" y="28"/>
                </a:moveTo>
                <a:cubicBezTo>
                  <a:pt x="322" y="28"/>
                  <a:pt x="322" y="28"/>
                  <a:pt x="322" y="28"/>
                </a:cubicBezTo>
                <a:cubicBezTo>
                  <a:pt x="331" y="50"/>
                  <a:pt x="331" y="50"/>
                  <a:pt x="331" y="50"/>
                </a:cubicBezTo>
                <a:cubicBezTo>
                  <a:pt x="332" y="51"/>
                  <a:pt x="332" y="51"/>
                  <a:pt x="332" y="51"/>
                </a:cubicBezTo>
                <a:cubicBezTo>
                  <a:pt x="346" y="88"/>
                  <a:pt x="346" y="88"/>
                  <a:pt x="346" y="88"/>
                </a:cubicBezTo>
                <a:cubicBezTo>
                  <a:pt x="346" y="88"/>
                  <a:pt x="346" y="88"/>
                  <a:pt x="346" y="88"/>
                </a:cubicBezTo>
                <a:cubicBezTo>
                  <a:pt x="323" y="132"/>
                  <a:pt x="323" y="132"/>
                  <a:pt x="323" y="132"/>
                </a:cubicBezTo>
                <a:cubicBezTo>
                  <a:pt x="307" y="164"/>
                  <a:pt x="307" y="164"/>
                  <a:pt x="307" y="164"/>
                </a:cubicBezTo>
                <a:cubicBezTo>
                  <a:pt x="313" y="189"/>
                  <a:pt x="313" y="189"/>
                  <a:pt x="313" y="189"/>
                </a:cubicBezTo>
                <a:cubicBezTo>
                  <a:pt x="338" y="196"/>
                  <a:pt x="338" y="196"/>
                  <a:pt x="338" y="196"/>
                </a:cubicBezTo>
                <a:cubicBezTo>
                  <a:pt x="338" y="196"/>
                  <a:pt x="338" y="196"/>
                  <a:pt x="338" y="196"/>
                </a:cubicBezTo>
                <a:moveTo>
                  <a:pt x="0" y="33"/>
                </a:moveTo>
                <a:cubicBezTo>
                  <a:pt x="10" y="40"/>
                  <a:pt x="10" y="40"/>
                  <a:pt x="10" y="40"/>
                </a:cubicBezTo>
                <a:cubicBezTo>
                  <a:pt x="40" y="62"/>
                  <a:pt x="40" y="62"/>
                  <a:pt x="40" y="62"/>
                </a:cubicBezTo>
                <a:cubicBezTo>
                  <a:pt x="70" y="66"/>
                  <a:pt x="70" y="66"/>
                  <a:pt x="70" y="66"/>
                </a:cubicBezTo>
                <a:cubicBezTo>
                  <a:pt x="73" y="53"/>
                  <a:pt x="73" y="53"/>
                  <a:pt x="73" y="53"/>
                </a:cubicBezTo>
                <a:cubicBezTo>
                  <a:pt x="73" y="52"/>
                  <a:pt x="73" y="52"/>
                  <a:pt x="73" y="52"/>
                </a:cubicBezTo>
                <a:cubicBezTo>
                  <a:pt x="73" y="52"/>
                  <a:pt x="74" y="52"/>
                  <a:pt x="74" y="52"/>
                </a:cubicBezTo>
                <a:cubicBezTo>
                  <a:pt x="102" y="79"/>
                  <a:pt x="102" y="79"/>
                  <a:pt x="102" y="79"/>
                </a:cubicBezTo>
                <a:cubicBezTo>
                  <a:pt x="159" y="70"/>
                  <a:pt x="159" y="70"/>
                  <a:pt x="159" y="70"/>
                </a:cubicBezTo>
                <a:cubicBezTo>
                  <a:pt x="147" y="29"/>
                  <a:pt x="147" y="29"/>
                  <a:pt x="147" y="29"/>
                </a:cubicBezTo>
                <a:cubicBezTo>
                  <a:pt x="147" y="28"/>
                  <a:pt x="147" y="28"/>
                  <a:pt x="147" y="28"/>
                </a:cubicBezTo>
                <a:cubicBezTo>
                  <a:pt x="147" y="28"/>
                  <a:pt x="148" y="28"/>
                  <a:pt x="148" y="28"/>
                </a:cubicBezTo>
                <a:cubicBezTo>
                  <a:pt x="189" y="40"/>
                  <a:pt x="189" y="40"/>
                  <a:pt x="189" y="40"/>
                </a:cubicBezTo>
                <a:cubicBezTo>
                  <a:pt x="213" y="14"/>
                  <a:pt x="213" y="14"/>
                  <a:pt x="213" y="14"/>
                </a:cubicBezTo>
                <a:cubicBezTo>
                  <a:pt x="213" y="13"/>
                  <a:pt x="213" y="13"/>
                  <a:pt x="213" y="13"/>
                </a:cubicBezTo>
                <a:cubicBezTo>
                  <a:pt x="259" y="6"/>
                  <a:pt x="259" y="6"/>
                  <a:pt x="259" y="6"/>
                </a:cubicBezTo>
                <a:cubicBezTo>
                  <a:pt x="290" y="0"/>
                  <a:pt x="290" y="0"/>
                  <a:pt x="290" y="0"/>
                </a:cubicBezTo>
                <a:cubicBezTo>
                  <a:pt x="290" y="0"/>
                  <a:pt x="291" y="0"/>
                  <a:pt x="291" y="0"/>
                </a:cubicBezTo>
                <a:cubicBezTo>
                  <a:pt x="296" y="5"/>
                  <a:pt x="296" y="5"/>
                  <a:pt x="296" y="5"/>
                </a:cubicBezTo>
                <a:cubicBezTo>
                  <a:pt x="298" y="7"/>
                  <a:pt x="298" y="7"/>
                  <a:pt x="298" y="7"/>
                </a:cubicBezTo>
                <a:cubicBezTo>
                  <a:pt x="322" y="28"/>
                  <a:pt x="322" y="28"/>
                  <a:pt x="322" y="28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" name="Freeform 82"/>
          <p:cNvSpPr>
            <a:spLocks noEditPoints="1"/>
          </p:cNvSpPr>
          <p:nvPr/>
        </p:nvSpPr>
        <p:spPr bwMode="auto">
          <a:xfrm>
            <a:off x="4895851" y="2397126"/>
            <a:ext cx="1285875" cy="712788"/>
          </a:xfrm>
          <a:custGeom>
            <a:avLst/>
            <a:gdLst>
              <a:gd name="T0" fmla="*/ 98 w 543"/>
              <a:gd name="T1" fmla="*/ 198 h 301"/>
              <a:gd name="T2" fmla="*/ 97 w 543"/>
              <a:gd name="T3" fmla="*/ 198 h 301"/>
              <a:gd name="T4" fmla="*/ 85 w 543"/>
              <a:gd name="T5" fmla="*/ 214 h 301"/>
              <a:gd name="T6" fmla="*/ 97 w 543"/>
              <a:gd name="T7" fmla="*/ 220 h 301"/>
              <a:gd name="T8" fmla="*/ 97 w 543"/>
              <a:gd name="T9" fmla="*/ 220 h 301"/>
              <a:gd name="T10" fmla="*/ 97 w 543"/>
              <a:gd name="T11" fmla="*/ 221 h 301"/>
              <a:gd name="T12" fmla="*/ 82 w 543"/>
              <a:gd name="T13" fmla="*/ 245 h 301"/>
              <a:gd name="T14" fmla="*/ 85 w 543"/>
              <a:gd name="T15" fmla="*/ 261 h 301"/>
              <a:gd name="T16" fmla="*/ 87 w 543"/>
              <a:gd name="T17" fmla="*/ 270 h 301"/>
              <a:gd name="T18" fmla="*/ 92 w 543"/>
              <a:gd name="T19" fmla="*/ 301 h 301"/>
              <a:gd name="T20" fmla="*/ 500 w 543"/>
              <a:gd name="T21" fmla="*/ 17 h 301"/>
              <a:gd name="T22" fmla="*/ 500 w 543"/>
              <a:gd name="T23" fmla="*/ 17 h 301"/>
              <a:gd name="T24" fmla="*/ 501 w 543"/>
              <a:gd name="T25" fmla="*/ 40 h 301"/>
              <a:gd name="T26" fmla="*/ 531 w 543"/>
              <a:gd name="T27" fmla="*/ 68 h 301"/>
              <a:gd name="T28" fmla="*/ 531 w 543"/>
              <a:gd name="T29" fmla="*/ 69 h 301"/>
              <a:gd name="T30" fmla="*/ 518 w 543"/>
              <a:gd name="T31" fmla="*/ 83 h 301"/>
              <a:gd name="T32" fmla="*/ 518 w 543"/>
              <a:gd name="T33" fmla="*/ 83 h 301"/>
              <a:gd name="T34" fmla="*/ 481 w 543"/>
              <a:gd name="T35" fmla="*/ 76 h 301"/>
              <a:gd name="T36" fmla="*/ 456 w 543"/>
              <a:gd name="T37" fmla="*/ 77 h 301"/>
              <a:gd name="T38" fmla="*/ 456 w 543"/>
              <a:gd name="T39" fmla="*/ 93 h 301"/>
              <a:gd name="T40" fmla="*/ 543 w 543"/>
              <a:gd name="T41" fmla="*/ 139 h 301"/>
              <a:gd name="T42" fmla="*/ 509 w 543"/>
              <a:gd name="T43" fmla="*/ 170 h 301"/>
              <a:gd name="T44" fmla="*/ 499 w 543"/>
              <a:gd name="T45" fmla="*/ 195 h 301"/>
              <a:gd name="T46" fmla="*/ 492 w 543"/>
              <a:gd name="T47" fmla="*/ 203 h 301"/>
              <a:gd name="T48" fmla="*/ 187 w 543"/>
              <a:gd name="T49" fmla="*/ 29 h 301"/>
              <a:gd name="T50" fmla="*/ 188 w 543"/>
              <a:gd name="T51" fmla="*/ 29 h 301"/>
              <a:gd name="T52" fmla="*/ 226 w 543"/>
              <a:gd name="T53" fmla="*/ 39 h 301"/>
              <a:gd name="T54" fmla="*/ 235 w 543"/>
              <a:gd name="T55" fmla="*/ 41 h 301"/>
              <a:gd name="T56" fmla="*/ 238 w 543"/>
              <a:gd name="T57" fmla="*/ 42 h 301"/>
              <a:gd name="T58" fmla="*/ 267 w 543"/>
              <a:gd name="T59" fmla="*/ 17 h 301"/>
              <a:gd name="T60" fmla="*/ 288 w 543"/>
              <a:gd name="T61" fmla="*/ 1 h 301"/>
              <a:gd name="T62" fmla="*/ 288 w 543"/>
              <a:gd name="T63" fmla="*/ 0 h 301"/>
              <a:gd name="T64" fmla="*/ 404 w 543"/>
              <a:gd name="T65" fmla="*/ 11 h 301"/>
              <a:gd name="T66" fmla="*/ 404 w 543"/>
              <a:gd name="T67" fmla="*/ 11 h 301"/>
              <a:gd name="T68" fmla="*/ 415 w 543"/>
              <a:gd name="T69" fmla="*/ 42 h 301"/>
              <a:gd name="T70" fmla="*/ 447 w 543"/>
              <a:gd name="T71" fmla="*/ 17 h 301"/>
              <a:gd name="T72" fmla="*/ 447 w 543"/>
              <a:gd name="T73" fmla="*/ 17 h 301"/>
              <a:gd name="T74" fmla="*/ 500 w 543"/>
              <a:gd name="T75" fmla="*/ 17 h 301"/>
              <a:gd name="T76" fmla="*/ 38 w 543"/>
              <a:gd name="T77" fmla="*/ 49 h 301"/>
              <a:gd name="T78" fmla="*/ 38 w 543"/>
              <a:gd name="T79" fmla="*/ 48 h 301"/>
              <a:gd name="T80" fmla="*/ 39 w 543"/>
              <a:gd name="T81" fmla="*/ 48 h 301"/>
              <a:gd name="T82" fmla="*/ 120 w 543"/>
              <a:gd name="T83" fmla="*/ 87 h 301"/>
              <a:gd name="T84" fmla="*/ 124 w 543"/>
              <a:gd name="T85" fmla="*/ 82 h 301"/>
              <a:gd name="T86" fmla="*/ 131 w 543"/>
              <a:gd name="T87" fmla="*/ 73 h 301"/>
              <a:gd name="T88" fmla="*/ 149 w 543"/>
              <a:gd name="T89" fmla="*/ 46 h 301"/>
              <a:gd name="T90" fmla="*/ 150 w 543"/>
              <a:gd name="T91" fmla="*/ 45 h 301"/>
              <a:gd name="T92" fmla="*/ 152 w 543"/>
              <a:gd name="T93" fmla="*/ 45 h 301"/>
              <a:gd name="T94" fmla="*/ 153 w 543"/>
              <a:gd name="T95" fmla="*/ 44 h 301"/>
              <a:gd name="T96" fmla="*/ 172 w 543"/>
              <a:gd name="T97" fmla="*/ 36 h 301"/>
              <a:gd name="T98" fmla="*/ 187 w 543"/>
              <a:gd name="T99" fmla="*/ 29 h 301"/>
              <a:gd name="T100" fmla="*/ 1 w 543"/>
              <a:gd name="T101" fmla="*/ 179 h 301"/>
              <a:gd name="T102" fmla="*/ 0 w 543"/>
              <a:gd name="T103" fmla="*/ 179 h 301"/>
              <a:gd name="T104" fmla="*/ 0 w 543"/>
              <a:gd name="T105" fmla="*/ 178 h 301"/>
              <a:gd name="T106" fmla="*/ 0 w 543"/>
              <a:gd name="T107" fmla="*/ 178 h 301"/>
              <a:gd name="T108" fmla="*/ 25 w 543"/>
              <a:gd name="T109" fmla="*/ 148 h 301"/>
              <a:gd name="T110" fmla="*/ 28 w 543"/>
              <a:gd name="T111" fmla="*/ 122 h 301"/>
              <a:gd name="T112" fmla="*/ 38 w 543"/>
              <a:gd name="T113" fmla="*/ 49 h 3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543" h="301">
                <a:moveTo>
                  <a:pt x="98" y="198"/>
                </a:moveTo>
                <a:cubicBezTo>
                  <a:pt x="97" y="198"/>
                  <a:pt x="97" y="198"/>
                  <a:pt x="97" y="198"/>
                </a:cubicBezTo>
                <a:cubicBezTo>
                  <a:pt x="85" y="214"/>
                  <a:pt x="85" y="214"/>
                  <a:pt x="85" y="214"/>
                </a:cubicBezTo>
                <a:cubicBezTo>
                  <a:pt x="97" y="220"/>
                  <a:pt x="97" y="220"/>
                  <a:pt x="97" y="220"/>
                </a:cubicBezTo>
                <a:cubicBezTo>
                  <a:pt x="97" y="220"/>
                  <a:pt x="97" y="220"/>
                  <a:pt x="97" y="220"/>
                </a:cubicBezTo>
                <a:cubicBezTo>
                  <a:pt x="97" y="221"/>
                  <a:pt x="97" y="221"/>
                  <a:pt x="97" y="221"/>
                </a:cubicBezTo>
                <a:cubicBezTo>
                  <a:pt x="82" y="245"/>
                  <a:pt x="82" y="245"/>
                  <a:pt x="82" y="245"/>
                </a:cubicBezTo>
                <a:cubicBezTo>
                  <a:pt x="85" y="261"/>
                  <a:pt x="85" y="261"/>
                  <a:pt x="85" y="261"/>
                </a:cubicBezTo>
                <a:cubicBezTo>
                  <a:pt x="87" y="270"/>
                  <a:pt x="87" y="270"/>
                  <a:pt x="87" y="270"/>
                </a:cubicBezTo>
                <a:cubicBezTo>
                  <a:pt x="92" y="301"/>
                  <a:pt x="92" y="301"/>
                  <a:pt x="92" y="301"/>
                </a:cubicBezTo>
                <a:moveTo>
                  <a:pt x="500" y="17"/>
                </a:moveTo>
                <a:cubicBezTo>
                  <a:pt x="500" y="17"/>
                  <a:pt x="500" y="17"/>
                  <a:pt x="500" y="17"/>
                </a:cubicBezTo>
                <a:cubicBezTo>
                  <a:pt x="501" y="40"/>
                  <a:pt x="501" y="40"/>
                  <a:pt x="501" y="40"/>
                </a:cubicBezTo>
                <a:cubicBezTo>
                  <a:pt x="531" y="68"/>
                  <a:pt x="531" y="68"/>
                  <a:pt x="531" y="68"/>
                </a:cubicBezTo>
                <a:cubicBezTo>
                  <a:pt x="531" y="68"/>
                  <a:pt x="531" y="69"/>
                  <a:pt x="531" y="69"/>
                </a:cubicBezTo>
                <a:cubicBezTo>
                  <a:pt x="518" y="83"/>
                  <a:pt x="518" y="83"/>
                  <a:pt x="518" y="83"/>
                </a:cubicBezTo>
                <a:cubicBezTo>
                  <a:pt x="518" y="83"/>
                  <a:pt x="518" y="83"/>
                  <a:pt x="518" y="83"/>
                </a:cubicBezTo>
                <a:cubicBezTo>
                  <a:pt x="481" y="76"/>
                  <a:pt x="481" y="76"/>
                  <a:pt x="481" y="76"/>
                </a:cubicBezTo>
                <a:cubicBezTo>
                  <a:pt x="456" y="77"/>
                  <a:pt x="456" y="77"/>
                  <a:pt x="456" y="77"/>
                </a:cubicBezTo>
                <a:cubicBezTo>
                  <a:pt x="456" y="93"/>
                  <a:pt x="456" y="93"/>
                  <a:pt x="456" y="93"/>
                </a:cubicBezTo>
                <a:cubicBezTo>
                  <a:pt x="543" y="139"/>
                  <a:pt x="543" y="139"/>
                  <a:pt x="543" y="139"/>
                </a:cubicBezTo>
                <a:cubicBezTo>
                  <a:pt x="509" y="170"/>
                  <a:pt x="509" y="170"/>
                  <a:pt x="509" y="170"/>
                </a:cubicBezTo>
                <a:cubicBezTo>
                  <a:pt x="499" y="195"/>
                  <a:pt x="499" y="195"/>
                  <a:pt x="499" y="195"/>
                </a:cubicBezTo>
                <a:cubicBezTo>
                  <a:pt x="492" y="203"/>
                  <a:pt x="492" y="203"/>
                  <a:pt x="492" y="203"/>
                </a:cubicBezTo>
                <a:moveTo>
                  <a:pt x="187" y="29"/>
                </a:moveTo>
                <a:cubicBezTo>
                  <a:pt x="187" y="29"/>
                  <a:pt x="187" y="29"/>
                  <a:pt x="188" y="29"/>
                </a:cubicBezTo>
                <a:cubicBezTo>
                  <a:pt x="226" y="39"/>
                  <a:pt x="226" y="39"/>
                  <a:pt x="226" y="39"/>
                </a:cubicBezTo>
                <a:cubicBezTo>
                  <a:pt x="235" y="41"/>
                  <a:pt x="235" y="41"/>
                  <a:pt x="235" y="41"/>
                </a:cubicBezTo>
                <a:cubicBezTo>
                  <a:pt x="238" y="42"/>
                  <a:pt x="238" y="42"/>
                  <a:pt x="238" y="42"/>
                </a:cubicBezTo>
                <a:cubicBezTo>
                  <a:pt x="267" y="17"/>
                  <a:pt x="267" y="17"/>
                  <a:pt x="267" y="17"/>
                </a:cubicBezTo>
                <a:cubicBezTo>
                  <a:pt x="288" y="1"/>
                  <a:pt x="288" y="1"/>
                  <a:pt x="288" y="1"/>
                </a:cubicBezTo>
                <a:cubicBezTo>
                  <a:pt x="288" y="0"/>
                  <a:pt x="288" y="0"/>
                  <a:pt x="288" y="0"/>
                </a:cubicBezTo>
                <a:cubicBezTo>
                  <a:pt x="404" y="11"/>
                  <a:pt x="404" y="11"/>
                  <a:pt x="404" y="11"/>
                </a:cubicBezTo>
                <a:cubicBezTo>
                  <a:pt x="404" y="11"/>
                  <a:pt x="404" y="11"/>
                  <a:pt x="404" y="11"/>
                </a:cubicBezTo>
                <a:cubicBezTo>
                  <a:pt x="415" y="42"/>
                  <a:pt x="415" y="42"/>
                  <a:pt x="415" y="42"/>
                </a:cubicBezTo>
                <a:cubicBezTo>
                  <a:pt x="447" y="17"/>
                  <a:pt x="447" y="17"/>
                  <a:pt x="447" y="17"/>
                </a:cubicBezTo>
                <a:cubicBezTo>
                  <a:pt x="447" y="17"/>
                  <a:pt x="447" y="17"/>
                  <a:pt x="447" y="17"/>
                </a:cubicBezTo>
                <a:cubicBezTo>
                  <a:pt x="500" y="17"/>
                  <a:pt x="500" y="17"/>
                  <a:pt x="500" y="17"/>
                </a:cubicBezTo>
                <a:moveTo>
                  <a:pt x="38" y="49"/>
                </a:moveTo>
                <a:cubicBezTo>
                  <a:pt x="38" y="48"/>
                  <a:pt x="38" y="48"/>
                  <a:pt x="38" y="48"/>
                </a:cubicBezTo>
                <a:cubicBezTo>
                  <a:pt x="38" y="48"/>
                  <a:pt x="39" y="48"/>
                  <a:pt x="39" y="48"/>
                </a:cubicBezTo>
                <a:cubicBezTo>
                  <a:pt x="120" y="87"/>
                  <a:pt x="120" y="87"/>
                  <a:pt x="120" y="87"/>
                </a:cubicBezTo>
                <a:cubicBezTo>
                  <a:pt x="124" y="82"/>
                  <a:pt x="124" y="82"/>
                  <a:pt x="124" y="82"/>
                </a:cubicBezTo>
                <a:cubicBezTo>
                  <a:pt x="131" y="73"/>
                  <a:pt x="131" y="73"/>
                  <a:pt x="131" y="73"/>
                </a:cubicBezTo>
                <a:cubicBezTo>
                  <a:pt x="149" y="46"/>
                  <a:pt x="149" y="46"/>
                  <a:pt x="149" y="46"/>
                </a:cubicBezTo>
                <a:cubicBezTo>
                  <a:pt x="149" y="46"/>
                  <a:pt x="150" y="46"/>
                  <a:pt x="150" y="45"/>
                </a:cubicBezTo>
                <a:cubicBezTo>
                  <a:pt x="152" y="45"/>
                  <a:pt x="152" y="45"/>
                  <a:pt x="152" y="45"/>
                </a:cubicBezTo>
                <a:cubicBezTo>
                  <a:pt x="153" y="44"/>
                  <a:pt x="153" y="44"/>
                  <a:pt x="153" y="44"/>
                </a:cubicBezTo>
                <a:cubicBezTo>
                  <a:pt x="172" y="36"/>
                  <a:pt x="172" y="36"/>
                  <a:pt x="172" y="36"/>
                </a:cubicBezTo>
                <a:cubicBezTo>
                  <a:pt x="187" y="29"/>
                  <a:pt x="187" y="29"/>
                  <a:pt x="187" y="29"/>
                </a:cubicBezTo>
                <a:moveTo>
                  <a:pt x="1" y="179"/>
                </a:moveTo>
                <a:cubicBezTo>
                  <a:pt x="0" y="179"/>
                  <a:pt x="0" y="179"/>
                  <a:pt x="0" y="179"/>
                </a:cubicBezTo>
                <a:cubicBezTo>
                  <a:pt x="0" y="179"/>
                  <a:pt x="0" y="179"/>
                  <a:pt x="0" y="178"/>
                </a:cubicBezTo>
                <a:cubicBezTo>
                  <a:pt x="0" y="178"/>
                  <a:pt x="0" y="178"/>
                  <a:pt x="0" y="178"/>
                </a:cubicBezTo>
                <a:cubicBezTo>
                  <a:pt x="25" y="148"/>
                  <a:pt x="25" y="148"/>
                  <a:pt x="25" y="148"/>
                </a:cubicBezTo>
                <a:cubicBezTo>
                  <a:pt x="28" y="122"/>
                  <a:pt x="28" y="122"/>
                  <a:pt x="28" y="122"/>
                </a:cubicBezTo>
                <a:cubicBezTo>
                  <a:pt x="38" y="49"/>
                  <a:pt x="38" y="49"/>
                  <a:pt x="38" y="49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" name="Freeform 83"/>
          <p:cNvSpPr>
            <a:spLocks noEditPoints="1"/>
          </p:cNvSpPr>
          <p:nvPr/>
        </p:nvSpPr>
        <p:spPr bwMode="auto">
          <a:xfrm>
            <a:off x="6856413" y="2835276"/>
            <a:ext cx="1196975" cy="936625"/>
          </a:xfrm>
          <a:custGeom>
            <a:avLst/>
            <a:gdLst>
              <a:gd name="T0" fmla="*/ 0 w 506"/>
              <a:gd name="T1" fmla="*/ 126 h 396"/>
              <a:gd name="T2" fmla="*/ 12 w 506"/>
              <a:gd name="T3" fmla="*/ 127 h 396"/>
              <a:gd name="T4" fmla="*/ 12 w 506"/>
              <a:gd name="T5" fmla="*/ 127 h 396"/>
              <a:gd name="T6" fmla="*/ 15 w 506"/>
              <a:gd name="T7" fmla="*/ 132 h 396"/>
              <a:gd name="T8" fmla="*/ 16 w 506"/>
              <a:gd name="T9" fmla="*/ 132 h 396"/>
              <a:gd name="T10" fmla="*/ 18 w 506"/>
              <a:gd name="T11" fmla="*/ 143 h 396"/>
              <a:gd name="T12" fmla="*/ 65 w 506"/>
              <a:gd name="T13" fmla="*/ 128 h 396"/>
              <a:gd name="T14" fmla="*/ 66 w 506"/>
              <a:gd name="T15" fmla="*/ 128 h 396"/>
              <a:gd name="T16" fmla="*/ 78 w 506"/>
              <a:gd name="T17" fmla="*/ 156 h 396"/>
              <a:gd name="T18" fmla="*/ 116 w 506"/>
              <a:gd name="T19" fmla="*/ 173 h 396"/>
              <a:gd name="T20" fmla="*/ 142 w 506"/>
              <a:gd name="T21" fmla="*/ 163 h 396"/>
              <a:gd name="T22" fmla="*/ 146 w 506"/>
              <a:gd name="T23" fmla="*/ 163 h 396"/>
              <a:gd name="T24" fmla="*/ 146 w 506"/>
              <a:gd name="T25" fmla="*/ 163 h 396"/>
              <a:gd name="T26" fmla="*/ 146 w 506"/>
              <a:gd name="T27" fmla="*/ 163 h 396"/>
              <a:gd name="T28" fmla="*/ 146 w 506"/>
              <a:gd name="T29" fmla="*/ 164 h 396"/>
              <a:gd name="T30" fmla="*/ 146 w 506"/>
              <a:gd name="T31" fmla="*/ 227 h 396"/>
              <a:gd name="T32" fmla="*/ 179 w 506"/>
              <a:gd name="T33" fmla="*/ 227 h 396"/>
              <a:gd name="T34" fmla="*/ 180 w 506"/>
              <a:gd name="T35" fmla="*/ 227 h 396"/>
              <a:gd name="T36" fmla="*/ 222 w 506"/>
              <a:gd name="T37" fmla="*/ 261 h 396"/>
              <a:gd name="T38" fmla="*/ 222 w 506"/>
              <a:gd name="T39" fmla="*/ 261 h 396"/>
              <a:gd name="T40" fmla="*/ 301 w 506"/>
              <a:gd name="T41" fmla="*/ 377 h 396"/>
              <a:gd name="T42" fmla="*/ 331 w 506"/>
              <a:gd name="T43" fmla="*/ 396 h 396"/>
              <a:gd name="T44" fmla="*/ 506 w 506"/>
              <a:gd name="T45" fmla="*/ 0 h 396"/>
              <a:gd name="T46" fmla="*/ 476 w 506"/>
              <a:gd name="T47" fmla="*/ 2 h 396"/>
              <a:gd name="T48" fmla="*/ 480 w 506"/>
              <a:gd name="T49" fmla="*/ 24 h 396"/>
              <a:gd name="T50" fmla="*/ 480 w 506"/>
              <a:gd name="T51" fmla="*/ 24 h 396"/>
              <a:gd name="T52" fmla="*/ 480 w 506"/>
              <a:gd name="T53" fmla="*/ 24 h 396"/>
              <a:gd name="T54" fmla="*/ 457 w 506"/>
              <a:gd name="T55" fmla="*/ 29 h 396"/>
              <a:gd name="T56" fmla="*/ 444 w 506"/>
              <a:gd name="T57" fmla="*/ 61 h 396"/>
              <a:gd name="T58" fmla="*/ 444 w 506"/>
              <a:gd name="T59" fmla="*/ 61 h 396"/>
              <a:gd name="T60" fmla="*/ 385 w 506"/>
              <a:gd name="T61" fmla="*/ 75 h 396"/>
              <a:gd name="T62" fmla="*/ 392 w 506"/>
              <a:gd name="T63" fmla="*/ 85 h 396"/>
              <a:gd name="T64" fmla="*/ 406 w 506"/>
              <a:gd name="T65" fmla="*/ 102 h 396"/>
              <a:gd name="T66" fmla="*/ 406 w 506"/>
              <a:gd name="T67" fmla="*/ 103 h 396"/>
              <a:gd name="T68" fmla="*/ 406 w 506"/>
              <a:gd name="T69" fmla="*/ 103 h 396"/>
              <a:gd name="T70" fmla="*/ 395 w 506"/>
              <a:gd name="T71" fmla="*/ 109 h 396"/>
              <a:gd name="T72" fmla="*/ 395 w 506"/>
              <a:gd name="T73" fmla="*/ 109 h 396"/>
              <a:gd name="T74" fmla="*/ 315 w 506"/>
              <a:gd name="T75" fmla="*/ 110 h 396"/>
              <a:gd name="T76" fmla="*/ 315 w 506"/>
              <a:gd name="T77" fmla="*/ 110 h 396"/>
              <a:gd name="T78" fmla="*/ 314 w 506"/>
              <a:gd name="T79" fmla="*/ 110 h 396"/>
              <a:gd name="T80" fmla="*/ 292 w 506"/>
              <a:gd name="T81" fmla="*/ 85 h 396"/>
              <a:gd name="T82" fmla="*/ 283 w 506"/>
              <a:gd name="T83" fmla="*/ 76 h 396"/>
              <a:gd name="T84" fmla="*/ 226 w 506"/>
              <a:gd name="T85" fmla="*/ 61 h 396"/>
              <a:gd name="T86" fmla="*/ 225 w 506"/>
              <a:gd name="T87" fmla="*/ 61 h 396"/>
              <a:gd name="T88" fmla="*/ 225 w 506"/>
              <a:gd name="T89" fmla="*/ 60 h 396"/>
              <a:gd name="T90" fmla="*/ 235 w 506"/>
              <a:gd name="T91" fmla="*/ 45 h 396"/>
              <a:gd name="T92" fmla="*/ 239 w 506"/>
              <a:gd name="T93" fmla="*/ 37 h 396"/>
              <a:gd name="T94" fmla="*/ 239 w 506"/>
              <a:gd name="T95" fmla="*/ 37 h 396"/>
              <a:gd name="T96" fmla="*/ 239 w 506"/>
              <a:gd name="T97" fmla="*/ 36 h 396"/>
              <a:gd name="T98" fmla="*/ 237 w 506"/>
              <a:gd name="T99" fmla="*/ 31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506" h="396">
                <a:moveTo>
                  <a:pt x="0" y="126"/>
                </a:moveTo>
                <a:cubicBezTo>
                  <a:pt x="12" y="127"/>
                  <a:pt x="12" y="127"/>
                  <a:pt x="12" y="127"/>
                </a:cubicBezTo>
                <a:cubicBezTo>
                  <a:pt x="12" y="127"/>
                  <a:pt x="12" y="127"/>
                  <a:pt x="12" y="127"/>
                </a:cubicBezTo>
                <a:cubicBezTo>
                  <a:pt x="15" y="132"/>
                  <a:pt x="15" y="132"/>
                  <a:pt x="15" y="132"/>
                </a:cubicBezTo>
                <a:cubicBezTo>
                  <a:pt x="15" y="132"/>
                  <a:pt x="16" y="132"/>
                  <a:pt x="16" y="132"/>
                </a:cubicBezTo>
                <a:cubicBezTo>
                  <a:pt x="18" y="143"/>
                  <a:pt x="18" y="143"/>
                  <a:pt x="18" y="143"/>
                </a:cubicBezTo>
                <a:cubicBezTo>
                  <a:pt x="65" y="128"/>
                  <a:pt x="65" y="128"/>
                  <a:pt x="65" y="128"/>
                </a:cubicBezTo>
                <a:cubicBezTo>
                  <a:pt x="65" y="128"/>
                  <a:pt x="65" y="128"/>
                  <a:pt x="66" y="128"/>
                </a:cubicBezTo>
                <a:cubicBezTo>
                  <a:pt x="78" y="156"/>
                  <a:pt x="78" y="156"/>
                  <a:pt x="78" y="156"/>
                </a:cubicBezTo>
                <a:cubicBezTo>
                  <a:pt x="116" y="173"/>
                  <a:pt x="116" y="173"/>
                  <a:pt x="116" y="173"/>
                </a:cubicBezTo>
                <a:cubicBezTo>
                  <a:pt x="142" y="163"/>
                  <a:pt x="142" y="163"/>
                  <a:pt x="142" y="163"/>
                </a:cubicBezTo>
                <a:cubicBezTo>
                  <a:pt x="146" y="163"/>
                  <a:pt x="146" y="163"/>
                  <a:pt x="146" y="163"/>
                </a:cubicBezTo>
                <a:cubicBezTo>
                  <a:pt x="146" y="163"/>
                  <a:pt x="146" y="163"/>
                  <a:pt x="146" y="163"/>
                </a:cubicBezTo>
                <a:cubicBezTo>
                  <a:pt x="146" y="163"/>
                  <a:pt x="146" y="163"/>
                  <a:pt x="146" y="163"/>
                </a:cubicBezTo>
                <a:cubicBezTo>
                  <a:pt x="146" y="164"/>
                  <a:pt x="146" y="164"/>
                  <a:pt x="146" y="164"/>
                </a:cubicBezTo>
                <a:cubicBezTo>
                  <a:pt x="146" y="227"/>
                  <a:pt x="146" y="227"/>
                  <a:pt x="146" y="227"/>
                </a:cubicBezTo>
                <a:cubicBezTo>
                  <a:pt x="179" y="227"/>
                  <a:pt x="179" y="227"/>
                  <a:pt x="179" y="227"/>
                </a:cubicBezTo>
                <a:cubicBezTo>
                  <a:pt x="180" y="227"/>
                  <a:pt x="180" y="227"/>
                  <a:pt x="180" y="227"/>
                </a:cubicBezTo>
                <a:cubicBezTo>
                  <a:pt x="222" y="261"/>
                  <a:pt x="222" y="261"/>
                  <a:pt x="222" y="261"/>
                </a:cubicBezTo>
                <a:cubicBezTo>
                  <a:pt x="222" y="261"/>
                  <a:pt x="222" y="261"/>
                  <a:pt x="222" y="261"/>
                </a:cubicBezTo>
                <a:cubicBezTo>
                  <a:pt x="301" y="377"/>
                  <a:pt x="301" y="377"/>
                  <a:pt x="301" y="377"/>
                </a:cubicBezTo>
                <a:cubicBezTo>
                  <a:pt x="331" y="396"/>
                  <a:pt x="331" y="396"/>
                  <a:pt x="331" y="396"/>
                </a:cubicBezTo>
                <a:moveTo>
                  <a:pt x="506" y="0"/>
                </a:moveTo>
                <a:cubicBezTo>
                  <a:pt x="476" y="2"/>
                  <a:pt x="476" y="2"/>
                  <a:pt x="476" y="2"/>
                </a:cubicBezTo>
                <a:cubicBezTo>
                  <a:pt x="480" y="24"/>
                  <a:pt x="480" y="24"/>
                  <a:pt x="480" y="24"/>
                </a:cubicBezTo>
                <a:cubicBezTo>
                  <a:pt x="480" y="24"/>
                  <a:pt x="480" y="24"/>
                  <a:pt x="480" y="24"/>
                </a:cubicBezTo>
                <a:cubicBezTo>
                  <a:pt x="480" y="24"/>
                  <a:pt x="480" y="24"/>
                  <a:pt x="480" y="24"/>
                </a:cubicBezTo>
                <a:cubicBezTo>
                  <a:pt x="457" y="29"/>
                  <a:pt x="457" y="29"/>
                  <a:pt x="457" y="29"/>
                </a:cubicBezTo>
                <a:cubicBezTo>
                  <a:pt x="444" y="61"/>
                  <a:pt x="444" y="61"/>
                  <a:pt x="444" y="61"/>
                </a:cubicBezTo>
                <a:cubicBezTo>
                  <a:pt x="444" y="61"/>
                  <a:pt x="444" y="61"/>
                  <a:pt x="444" y="61"/>
                </a:cubicBezTo>
                <a:cubicBezTo>
                  <a:pt x="385" y="75"/>
                  <a:pt x="385" y="75"/>
                  <a:pt x="385" y="75"/>
                </a:cubicBezTo>
                <a:cubicBezTo>
                  <a:pt x="392" y="85"/>
                  <a:pt x="392" y="85"/>
                  <a:pt x="392" y="85"/>
                </a:cubicBezTo>
                <a:cubicBezTo>
                  <a:pt x="406" y="102"/>
                  <a:pt x="406" y="102"/>
                  <a:pt x="406" y="102"/>
                </a:cubicBezTo>
                <a:cubicBezTo>
                  <a:pt x="406" y="102"/>
                  <a:pt x="406" y="102"/>
                  <a:pt x="406" y="103"/>
                </a:cubicBezTo>
                <a:cubicBezTo>
                  <a:pt x="406" y="103"/>
                  <a:pt x="406" y="103"/>
                  <a:pt x="406" y="103"/>
                </a:cubicBezTo>
                <a:cubicBezTo>
                  <a:pt x="395" y="109"/>
                  <a:pt x="395" y="109"/>
                  <a:pt x="395" y="109"/>
                </a:cubicBezTo>
                <a:cubicBezTo>
                  <a:pt x="395" y="109"/>
                  <a:pt x="395" y="109"/>
                  <a:pt x="395" y="109"/>
                </a:cubicBezTo>
                <a:cubicBezTo>
                  <a:pt x="315" y="110"/>
                  <a:pt x="315" y="110"/>
                  <a:pt x="315" y="110"/>
                </a:cubicBezTo>
                <a:cubicBezTo>
                  <a:pt x="315" y="110"/>
                  <a:pt x="315" y="110"/>
                  <a:pt x="315" y="110"/>
                </a:cubicBezTo>
                <a:cubicBezTo>
                  <a:pt x="314" y="110"/>
                  <a:pt x="314" y="110"/>
                  <a:pt x="314" y="110"/>
                </a:cubicBezTo>
                <a:cubicBezTo>
                  <a:pt x="292" y="85"/>
                  <a:pt x="292" y="85"/>
                  <a:pt x="292" y="85"/>
                </a:cubicBezTo>
                <a:cubicBezTo>
                  <a:pt x="283" y="76"/>
                  <a:pt x="283" y="76"/>
                  <a:pt x="283" y="76"/>
                </a:cubicBezTo>
                <a:cubicBezTo>
                  <a:pt x="226" y="61"/>
                  <a:pt x="226" y="61"/>
                  <a:pt x="226" y="61"/>
                </a:cubicBezTo>
                <a:cubicBezTo>
                  <a:pt x="225" y="61"/>
                  <a:pt x="225" y="61"/>
                  <a:pt x="225" y="61"/>
                </a:cubicBezTo>
                <a:cubicBezTo>
                  <a:pt x="225" y="61"/>
                  <a:pt x="225" y="60"/>
                  <a:pt x="225" y="60"/>
                </a:cubicBezTo>
                <a:cubicBezTo>
                  <a:pt x="235" y="45"/>
                  <a:pt x="235" y="45"/>
                  <a:pt x="235" y="45"/>
                </a:cubicBezTo>
                <a:cubicBezTo>
                  <a:pt x="239" y="37"/>
                  <a:pt x="239" y="37"/>
                  <a:pt x="239" y="37"/>
                </a:cubicBezTo>
                <a:cubicBezTo>
                  <a:pt x="239" y="37"/>
                  <a:pt x="239" y="37"/>
                  <a:pt x="239" y="37"/>
                </a:cubicBezTo>
                <a:cubicBezTo>
                  <a:pt x="239" y="37"/>
                  <a:pt x="239" y="37"/>
                  <a:pt x="239" y="36"/>
                </a:cubicBezTo>
                <a:cubicBezTo>
                  <a:pt x="237" y="31"/>
                  <a:pt x="237" y="31"/>
                  <a:pt x="237" y="31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" name="Freeform 84"/>
          <p:cNvSpPr>
            <a:spLocks noEditPoints="1"/>
          </p:cNvSpPr>
          <p:nvPr/>
        </p:nvSpPr>
        <p:spPr bwMode="auto">
          <a:xfrm>
            <a:off x="7335838" y="2257426"/>
            <a:ext cx="938213" cy="561975"/>
          </a:xfrm>
          <a:custGeom>
            <a:avLst/>
            <a:gdLst>
              <a:gd name="T0" fmla="*/ 396 w 396"/>
              <a:gd name="T1" fmla="*/ 51 h 237"/>
              <a:gd name="T2" fmla="*/ 377 w 396"/>
              <a:gd name="T3" fmla="*/ 48 h 237"/>
              <a:gd name="T4" fmla="*/ 322 w 396"/>
              <a:gd name="T5" fmla="*/ 40 h 237"/>
              <a:gd name="T6" fmla="*/ 314 w 396"/>
              <a:gd name="T7" fmla="*/ 39 h 237"/>
              <a:gd name="T8" fmla="*/ 314 w 396"/>
              <a:gd name="T9" fmla="*/ 39 h 237"/>
              <a:gd name="T10" fmla="*/ 304 w 396"/>
              <a:gd name="T11" fmla="*/ 32 h 237"/>
              <a:gd name="T12" fmla="*/ 301 w 396"/>
              <a:gd name="T13" fmla="*/ 29 h 237"/>
              <a:gd name="T14" fmla="*/ 292 w 396"/>
              <a:gd name="T15" fmla="*/ 22 h 237"/>
              <a:gd name="T16" fmla="*/ 284 w 396"/>
              <a:gd name="T17" fmla="*/ 17 h 237"/>
              <a:gd name="T18" fmla="*/ 261 w 396"/>
              <a:gd name="T19" fmla="*/ 0 h 237"/>
              <a:gd name="T20" fmla="*/ 219 w 396"/>
              <a:gd name="T21" fmla="*/ 26 h 237"/>
              <a:gd name="T22" fmla="*/ 219 w 396"/>
              <a:gd name="T23" fmla="*/ 26 h 237"/>
              <a:gd name="T24" fmla="*/ 202 w 396"/>
              <a:gd name="T25" fmla="*/ 22 h 237"/>
              <a:gd name="T26" fmla="*/ 196 w 396"/>
              <a:gd name="T27" fmla="*/ 20 h 237"/>
              <a:gd name="T28" fmla="*/ 145 w 396"/>
              <a:gd name="T29" fmla="*/ 8 h 237"/>
              <a:gd name="T30" fmla="*/ 129 w 396"/>
              <a:gd name="T31" fmla="*/ 23 h 237"/>
              <a:gd name="T32" fmla="*/ 148 w 396"/>
              <a:gd name="T33" fmla="*/ 69 h 237"/>
              <a:gd name="T34" fmla="*/ 148 w 396"/>
              <a:gd name="T35" fmla="*/ 69 h 237"/>
              <a:gd name="T36" fmla="*/ 112 w 396"/>
              <a:gd name="T37" fmla="*/ 113 h 237"/>
              <a:gd name="T38" fmla="*/ 118 w 396"/>
              <a:gd name="T39" fmla="*/ 131 h 237"/>
              <a:gd name="T40" fmla="*/ 118 w 396"/>
              <a:gd name="T41" fmla="*/ 131 h 237"/>
              <a:gd name="T42" fmla="*/ 105 w 396"/>
              <a:gd name="T43" fmla="*/ 139 h 237"/>
              <a:gd name="T44" fmla="*/ 104 w 396"/>
              <a:gd name="T45" fmla="*/ 139 h 237"/>
              <a:gd name="T46" fmla="*/ 63 w 396"/>
              <a:gd name="T47" fmla="*/ 118 h 237"/>
              <a:gd name="T48" fmla="*/ 63 w 396"/>
              <a:gd name="T49" fmla="*/ 135 h 237"/>
              <a:gd name="T50" fmla="*/ 63 w 396"/>
              <a:gd name="T51" fmla="*/ 136 h 237"/>
              <a:gd name="T52" fmla="*/ 32 w 396"/>
              <a:gd name="T53" fmla="*/ 157 h 237"/>
              <a:gd name="T54" fmla="*/ 13 w 396"/>
              <a:gd name="T55" fmla="*/ 198 h 237"/>
              <a:gd name="T56" fmla="*/ 15 w 396"/>
              <a:gd name="T57" fmla="*/ 215 h 237"/>
              <a:gd name="T58" fmla="*/ 17 w 396"/>
              <a:gd name="T59" fmla="*/ 228 h 237"/>
              <a:gd name="T60" fmla="*/ 17 w 396"/>
              <a:gd name="T61" fmla="*/ 229 h 237"/>
              <a:gd name="T62" fmla="*/ 0 w 396"/>
              <a:gd name="T63" fmla="*/ 237 h 237"/>
              <a:gd name="T64" fmla="*/ 396 w 396"/>
              <a:gd name="T65" fmla="*/ 62 h 237"/>
              <a:gd name="T66" fmla="*/ 396 w 396"/>
              <a:gd name="T67" fmla="*/ 51 h 2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96" h="237">
                <a:moveTo>
                  <a:pt x="396" y="51"/>
                </a:moveTo>
                <a:cubicBezTo>
                  <a:pt x="377" y="48"/>
                  <a:pt x="377" y="48"/>
                  <a:pt x="377" y="48"/>
                </a:cubicBezTo>
                <a:cubicBezTo>
                  <a:pt x="322" y="40"/>
                  <a:pt x="322" y="40"/>
                  <a:pt x="322" y="40"/>
                </a:cubicBezTo>
                <a:cubicBezTo>
                  <a:pt x="314" y="39"/>
                  <a:pt x="314" y="39"/>
                  <a:pt x="314" y="39"/>
                </a:cubicBezTo>
                <a:cubicBezTo>
                  <a:pt x="314" y="39"/>
                  <a:pt x="314" y="39"/>
                  <a:pt x="314" y="39"/>
                </a:cubicBezTo>
                <a:cubicBezTo>
                  <a:pt x="304" y="32"/>
                  <a:pt x="304" y="32"/>
                  <a:pt x="304" y="32"/>
                </a:cubicBezTo>
                <a:cubicBezTo>
                  <a:pt x="301" y="29"/>
                  <a:pt x="301" y="29"/>
                  <a:pt x="301" y="29"/>
                </a:cubicBezTo>
                <a:cubicBezTo>
                  <a:pt x="292" y="22"/>
                  <a:pt x="292" y="22"/>
                  <a:pt x="292" y="22"/>
                </a:cubicBezTo>
                <a:cubicBezTo>
                  <a:pt x="284" y="17"/>
                  <a:pt x="284" y="17"/>
                  <a:pt x="284" y="17"/>
                </a:cubicBezTo>
                <a:cubicBezTo>
                  <a:pt x="261" y="0"/>
                  <a:pt x="261" y="0"/>
                  <a:pt x="261" y="0"/>
                </a:cubicBezTo>
                <a:cubicBezTo>
                  <a:pt x="219" y="26"/>
                  <a:pt x="219" y="26"/>
                  <a:pt x="219" y="26"/>
                </a:cubicBezTo>
                <a:cubicBezTo>
                  <a:pt x="219" y="26"/>
                  <a:pt x="219" y="26"/>
                  <a:pt x="219" y="26"/>
                </a:cubicBezTo>
                <a:cubicBezTo>
                  <a:pt x="202" y="22"/>
                  <a:pt x="202" y="22"/>
                  <a:pt x="202" y="22"/>
                </a:cubicBezTo>
                <a:cubicBezTo>
                  <a:pt x="196" y="20"/>
                  <a:pt x="196" y="20"/>
                  <a:pt x="196" y="20"/>
                </a:cubicBezTo>
                <a:cubicBezTo>
                  <a:pt x="145" y="8"/>
                  <a:pt x="145" y="8"/>
                  <a:pt x="145" y="8"/>
                </a:cubicBezTo>
                <a:cubicBezTo>
                  <a:pt x="129" y="23"/>
                  <a:pt x="129" y="23"/>
                  <a:pt x="129" y="23"/>
                </a:cubicBezTo>
                <a:cubicBezTo>
                  <a:pt x="148" y="69"/>
                  <a:pt x="148" y="69"/>
                  <a:pt x="148" y="69"/>
                </a:cubicBezTo>
                <a:cubicBezTo>
                  <a:pt x="148" y="69"/>
                  <a:pt x="148" y="69"/>
                  <a:pt x="148" y="69"/>
                </a:cubicBezTo>
                <a:cubicBezTo>
                  <a:pt x="112" y="113"/>
                  <a:pt x="112" y="113"/>
                  <a:pt x="112" y="113"/>
                </a:cubicBezTo>
                <a:cubicBezTo>
                  <a:pt x="118" y="131"/>
                  <a:pt x="118" y="131"/>
                  <a:pt x="118" y="131"/>
                </a:cubicBezTo>
                <a:cubicBezTo>
                  <a:pt x="118" y="131"/>
                  <a:pt x="118" y="131"/>
                  <a:pt x="118" y="131"/>
                </a:cubicBezTo>
                <a:cubicBezTo>
                  <a:pt x="105" y="139"/>
                  <a:pt x="105" y="139"/>
                  <a:pt x="105" y="139"/>
                </a:cubicBezTo>
                <a:cubicBezTo>
                  <a:pt x="105" y="139"/>
                  <a:pt x="105" y="139"/>
                  <a:pt x="104" y="139"/>
                </a:cubicBezTo>
                <a:cubicBezTo>
                  <a:pt x="63" y="118"/>
                  <a:pt x="63" y="118"/>
                  <a:pt x="63" y="118"/>
                </a:cubicBezTo>
                <a:cubicBezTo>
                  <a:pt x="63" y="135"/>
                  <a:pt x="63" y="135"/>
                  <a:pt x="63" y="135"/>
                </a:cubicBezTo>
                <a:cubicBezTo>
                  <a:pt x="63" y="135"/>
                  <a:pt x="63" y="136"/>
                  <a:pt x="63" y="136"/>
                </a:cubicBezTo>
                <a:cubicBezTo>
                  <a:pt x="32" y="157"/>
                  <a:pt x="32" y="157"/>
                  <a:pt x="32" y="157"/>
                </a:cubicBezTo>
                <a:cubicBezTo>
                  <a:pt x="13" y="198"/>
                  <a:pt x="13" y="198"/>
                  <a:pt x="13" y="198"/>
                </a:cubicBezTo>
                <a:cubicBezTo>
                  <a:pt x="15" y="215"/>
                  <a:pt x="15" y="215"/>
                  <a:pt x="15" y="215"/>
                </a:cubicBezTo>
                <a:cubicBezTo>
                  <a:pt x="17" y="228"/>
                  <a:pt x="17" y="228"/>
                  <a:pt x="17" y="228"/>
                </a:cubicBezTo>
                <a:cubicBezTo>
                  <a:pt x="17" y="229"/>
                  <a:pt x="17" y="229"/>
                  <a:pt x="17" y="229"/>
                </a:cubicBezTo>
                <a:cubicBezTo>
                  <a:pt x="0" y="237"/>
                  <a:pt x="0" y="237"/>
                  <a:pt x="0" y="237"/>
                </a:cubicBezTo>
                <a:moveTo>
                  <a:pt x="396" y="62"/>
                </a:moveTo>
                <a:cubicBezTo>
                  <a:pt x="396" y="51"/>
                  <a:pt x="396" y="51"/>
                  <a:pt x="396" y="51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" name="Freeform 85"/>
          <p:cNvSpPr>
            <a:spLocks noEditPoints="1"/>
          </p:cNvSpPr>
          <p:nvPr/>
        </p:nvSpPr>
        <p:spPr bwMode="auto">
          <a:xfrm>
            <a:off x="4529138" y="2149476"/>
            <a:ext cx="811213" cy="363538"/>
          </a:xfrm>
          <a:custGeom>
            <a:avLst/>
            <a:gdLst>
              <a:gd name="T0" fmla="*/ 193 w 343"/>
              <a:gd name="T1" fmla="*/ 154 h 154"/>
              <a:gd name="T2" fmla="*/ 175 w 343"/>
              <a:gd name="T3" fmla="*/ 145 h 154"/>
              <a:gd name="T4" fmla="*/ 174 w 343"/>
              <a:gd name="T5" fmla="*/ 144 h 154"/>
              <a:gd name="T6" fmla="*/ 165 w 343"/>
              <a:gd name="T7" fmla="*/ 118 h 154"/>
              <a:gd name="T8" fmla="*/ 163 w 343"/>
              <a:gd name="T9" fmla="*/ 110 h 154"/>
              <a:gd name="T10" fmla="*/ 152 w 343"/>
              <a:gd name="T11" fmla="*/ 111 h 154"/>
              <a:gd name="T12" fmla="*/ 133 w 343"/>
              <a:gd name="T13" fmla="*/ 114 h 154"/>
              <a:gd name="T14" fmla="*/ 132 w 343"/>
              <a:gd name="T15" fmla="*/ 113 h 154"/>
              <a:gd name="T16" fmla="*/ 107 w 343"/>
              <a:gd name="T17" fmla="*/ 84 h 154"/>
              <a:gd name="T18" fmla="*/ 106 w 343"/>
              <a:gd name="T19" fmla="*/ 83 h 154"/>
              <a:gd name="T20" fmla="*/ 106 w 343"/>
              <a:gd name="T21" fmla="*/ 82 h 154"/>
              <a:gd name="T22" fmla="*/ 113 w 343"/>
              <a:gd name="T23" fmla="*/ 63 h 154"/>
              <a:gd name="T24" fmla="*/ 62 w 343"/>
              <a:gd name="T25" fmla="*/ 78 h 154"/>
              <a:gd name="T26" fmla="*/ 62 w 343"/>
              <a:gd name="T27" fmla="*/ 78 h 154"/>
              <a:gd name="T28" fmla="*/ 23 w 343"/>
              <a:gd name="T29" fmla="*/ 54 h 154"/>
              <a:gd name="T30" fmla="*/ 22 w 343"/>
              <a:gd name="T31" fmla="*/ 65 h 154"/>
              <a:gd name="T32" fmla="*/ 20 w 343"/>
              <a:gd name="T33" fmla="*/ 78 h 154"/>
              <a:gd name="T34" fmla="*/ 19 w 343"/>
              <a:gd name="T35" fmla="*/ 79 h 154"/>
              <a:gd name="T36" fmla="*/ 18 w 343"/>
              <a:gd name="T37" fmla="*/ 79 h 154"/>
              <a:gd name="T38" fmla="*/ 0 w 343"/>
              <a:gd name="T39" fmla="*/ 80 h 154"/>
              <a:gd name="T40" fmla="*/ 0 w 343"/>
              <a:gd name="T41" fmla="*/ 80 h 154"/>
              <a:gd name="T42" fmla="*/ 272 w 343"/>
              <a:gd name="T43" fmla="*/ 0 h 154"/>
              <a:gd name="T44" fmla="*/ 272 w 343"/>
              <a:gd name="T45" fmla="*/ 0 h 154"/>
              <a:gd name="T46" fmla="*/ 268 w 343"/>
              <a:gd name="T47" fmla="*/ 2 h 154"/>
              <a:gd name="T48" fmla="*/ 269 w 343"/>
              <a:gd name="T49" fmla="*/ 5 h 154"/>
              <a:gd name="T50" fmla="*/ 271 w 343"/>
              <a:gd name="T51" fmla="*/ 37 h 154"/>
              <a:gd name="T52" fmla="*/ 285 w 343"/>
              <a:gd name="T53" fmla="*/ 42 h 154"/>
              <a:gd name="T54" fmla="*/ 297 w 343"/>
              <a:gd name="T55" fmla="*/ 47 h 154"/>
              <a:gd name="T56" fmla="*/ 297 w 343"/>
              <a:gd name="T57" fmla="*/ 47 h 154"/>
              <a:gd name="T58" fmla="*/ 298 w 343"/>
              <a:gd name="T59" fmla="*/ 48 h 154"/>
              <a:gd name="T60" fmla="*/ 299 w 343"/>
              <a:gd name="T61" fmla="*/ 50 h 154"/>
              <a:gd name="T62" fmla="*/ 309 w 343"/>
              <a:gd name="T63" fmla="*/ 75 h 154"/>
              <a:gd name="T64" fmla="*/ 310 w 343"/>
              <a:gd name="T65" fmla="*/ 81 h 154"/>
              <a:gd name="T66" fmla="*/ 314 w 343"/>
              <a:gd name="T67" fmla="*/ 82 h 154"/>
              <a:gd name="T68" fmla="*/ 331 w 343"/>
              <a:gd name="T69" fmla="*/ 84 h 154"/>
              <a:gd name="T70" fmla="*/ 332 w 343"/>
              <a:gd name="T71" fmla="*/ 84 h 154"/>
              <a:gd name="T72" fmla="*/ 332 w 343"/>
              <a:gd name="T73" fmla="*/ 84 h 154"/>
              <a:gd name="T74" fmla="*/ 323 w 343"/>
              <a:gd name="T75" fmla="*/ 106 h 154"/>
              <a:gd name="T76" fmla="*/ 327 w 343"/>
              <a:gd name="T77" fmla="*/ 112 h 154"/>
              <a:gd name="T78" fmla="*/ 343 w 343"/>
              <a:gd name="T79" fmla="*/ 134 h 154"/>
              <a:gd name="T80" fmla="*/ 343 w 343"/>
              <a:gd name="T81" fmla="*/ 134 h 1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343" h="154">
                <a:moveTo>
                  <a:pt x="193" y="154"/>
                </a:moveTo>
                <a:cubicBezTo>
                  <a:pt x="175" y="145"/>
                  <a:pt x="175" y="145"/>
                  <a:pt x="175" y="145"/>
                </a:cubicBezTo>
                <a:cubicBezTo>
                  <a:pt x="174" y="145"/>
                  <a:pt x="174" y="145"/>
                  <a:pt x="174" y="144"/>
                </a:cubicBezTo>
                <a:cubicBezTo>
                  <a:pt x="165" y="118"/>
                  <a:pt x="165" y="118"/>
                  <a:pt x="165" y="118"/>
                </a:cubicBezTo>
                <a:cubicBezTo>
                  <a:pt x="163" y="110"/>
                  <a:pt x="163" y="110"/>
                  <a:pt x="163" y="110"/>
                </a:cubicBezTo>
                <a:cubicBezTo>
                  <a:pt x="152" y="111"/>
                  <a:pt x="152" y="111"/>
                  <a:pt x="152" y="111"/>
                </a:cubicBezTo>
                <a:cubicBezTo>
                  <a:pt x="133" y="114"/>
                  <a:pt x="133" y="114"/>
                  <a:pt x="133" y="114"/>
                </a:cubicBezTo>
                <a:cubicBezTo>
                  <a:pt x="133" y="114"/>
                  <a:pt x="133" y="113"/>
                  <a:pt x="132" y="113"/>
                </a:cubicBezTo>
                <a:cubicBezTo>
                  <a:pt x="107" y="84"/>
                  <a:pt x="107" y="84"/>
                  <a:pt x="107" y="84"/>
                </a:cubicBezTo>
                <a:cubicBezTo>
                  <a:pt x="106" y="83"/>
                  <a:pt x="106" y="83"/>
                  <a:pt x="106" y="83"/>
                </a:cubicBezTo>
                <a:cubicBezTo>
                  <a:pt x="106" y="83"/>
                  <a:pt x="106" y="82"/>
                  <a:pt x="106" y="82"/>
                </a:cubicBezTo>
                <a:cubicBezTo>
                  <a:pt x="113" y="63"/>
                  <a:pt x="113" y="63"/>
                  <a:pt x="113" y="63"/>
                </a:cubicBezTo>
                <a:cubicBezTo>
                  <a:pt x="62" y="78"/>
                  <a:pt x="62" y="78"/>
                  <a:pt x="62" y="78"/>
                </a:cubicBezTo>
                <a:cubicBezTo>
                  <a:pt x="62" y="78"/>
                  <a:pt x="62" y="78"/>
                  <a:pt x="62" y="78"/>
                </a:cubicBezTo>
                <a:cubicBezTo>
                  <a:pt x="23" y="54"/>
                  <a:pt x="23" y="54"/>
                  <a:pt x="23" y="54"/>
                </a:cubicBezTo>
                <a:cubicBezTo>
                  <a:pt x="22" y="65"/>
                  <a:pt x="22" y="65"/>
                  <a:pt x="22" y="65"/>
                </a:cubicBezTo>
                <a:cubicBezTo>
                  <a:pt x="20" y="78"/>
                  <a:pt x="20" y="78"/>
                  <a:pt x="20" y="78"/>
                </a:cubicBezTo>
                <a:cubicBezTo>
                  <a:pt x="20" y="78"/>
                  <a:pt x="19" y="79"/>
                  <a:pt x="19" y="79"/>
                </a:cubicBezTo>
                <a:cubicBezTo>
                  <a:pt x="18" y="79"/>
                  <a:pt x="18" y="79"/>
                  <a:pt x="18" y="79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0"/>
                  <a:pt x="0" y="80"/>
                  <a:pt x="0" y="80"/>
                </a:cubicBezTo>
                <a:moveTo>
                  <a:pt x="272" y="0"/>
                </a:moveTo>
                <a:cubicBezTo>
                  <a:pt x="272" y="0"/>
                  <a:pt x="272" y="0"/>
                  <a:pt x="272" y="0"/>
                </a:cubicBezTo>
                <a:cubicBezTo>
                  <a:pt x="268" y="2"/>
                  <a:pt x="268" y="2"/>
                  <a:pt x="268" y="2"/>
                </a:cubicBezTo>
                <a:cubicBezTo>
                  <a:pt x="269" y="5"/>
                  <a:pt x="269" y="5"/>
                  <a:pt x="269" y="5"/>
                </a:cubicBezTo>
                <a:cubicBezTo>
                  <a:pt x="271" y="37"/>
                  <a:pt x="271" y="37"/>
                  <a:pt x="271" y="37"/>
                </a:cubicBezTo>
                <a:cubicBezTo>
                  <a:pt x="285" y="42"/>
                  <a:pt x="285" y="42"/>
                  <a:pt x="285" y="42"/>
                </a:cubicBezTo>
                <a:cubicBezTo>
                  <a:pt x="297" y="47"/>
                  <a:pt x="297" y="47"/>
                  <a:pt x="297" y="47"/>
                </a:cubicBezTo>
                <a:cubicBezTo>
                  <a:pt x="297" y="47"/>
                  <a:pt x="297" y="47"/>
                  <a:pt x="297" y="47"/>
                </a:cubicBezTo>
                <a:cubicBezTo>
                  <a:pt x="298" y="48"/>
                  <a:pt x="298" y="48"/>
                  <a:pt x="298" y="48"/>
                </a:cubicBezTo>
                <a:cubicBezTo>
                  <a:pt x="299" y="50"/>
                  <a:pt x="299" y="50"/>
                  <a:pt x="299" y="50"/>
                </a:cubicBezTo>
                <a:cubicBezTo>
                  <a:pt x="309" y="75"/>
                  <a:pt x="309" y="75"/>
                  <a:pt x="309" y="75"/>
                </a:cubicBezTo>
                <a:cubicBezTo>
                  <a:pt x="310" y="81"/>
                  <a:pt x="310" y="81"/>
                  <a:pt x="310" y="81"/>
                </a:cubicBezTo>
                <a:cubicBezTo>
                  <a:pt x="314" y="82"/>
                  <a:pt x="314" y="82"/>
                  <a:pt x="314" y="82"/>
                </a:cubicBezTo>
                <a:cubicBezTo>
                  <a:pt x="331" y="84"/>
                  <a:pt x="331" y="84"/>
                  <a:pt x="331" y="84"/>
                </a:cubicBezTo>
                <a:cubicBezTo>
                  <a:pt x="331" y="84"/>
                  <a:pt x="332" y="84"/>
                  <a:pt x="332" y="84"/>
                </a:cubicBezTo>
                <a:cubicBezTo>
                  <a:pt x="332" y="84"/>
                  <a:pt x="332" y="84"/>
                  <a:pt x="332" y="84"/>
                </a:cubicBezTo>
                <a:cubicBezTo>
                  <a:pt x="323" y="106"/>
                  <a:pt x="323" y="106"/>
                  <a:pt x="323" y="106"/>
                </a:cubicBezTo>
                <a:cubicBezTo>
                  <a:pt x="327" y="112"/>
                  <a:pt x="327" y="112"/>
                  <a:pt x="327" y="112"/>
                </a:cubicBezTo>
                <a:cubicBezTo>
                  <a:pt x="343" y="134"/>
                  <a:pt x="343" y="134"/>
                  <a:pt x="343" y="134"/>
                </a:cubicBezTo>
                <a:cubicBezTo>
                  <a:pt x="343" y="134"/>
                  <a:pt x="343" y="134"/>
                  <a:pt x="343" y="134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Freeform 86"/>
          <p:cNvSpPr>
            <a:spLocks noEditPoints="1"/>
          </p:cNvSpPr>
          <p:nvPr/>
        </p:nvSpPr>
        <p:spPr bwMode="auto">
          <a:xfrm>
            <a:off x="6186488" y="885826"/>
            <a:ext cx="1336675" cy="858838"/>
          </a:xfrm>
          <a:custGeom>
            <a:avLst/>
            <a:gdLst>
              <a:gd name="T0" fmla="*/ 257 w 565"/>
              <a:gd name="T1" fmla="*/ 363 h 363"/>
              <a:gd name="T2" fmla="*/ 356 w 565"/>
              <a:gd name="T3" fmla="*/ 304 h 363"/>
              <a:gd name="T4" fmla="*/ 464 w 565"/>
              <a:gd name="T5" fmla="*/ 186 h 363"/>
              <a:gd name="T6" fmla="*/ 465 w 565"/>
              <a:gd name="T7" fmla="*/ 186 h 363"/>
              <a:gd name="T8" fmla="*/ 556 w 565"/>
              <a:gd name="T9" fmla="*/ 142 h 363"/>
              <a:gd name="T10" fmla="*/ 560 w 565"/>
              <a:gd name="T11" fmla="*/ 140 h 363"/>
              <a:gd name="T12" fmla="*/ 565 w 565"/>
              <a:gd name="T13" fmla="*/ 137 h 363"/>
              <a:gd name="T14" fmla="*/ 565 w 565"/>
              <a:gd name="T15" fmla="*/ 137 h 363"/>
              <a:gd name="T16" fmla="*/ 565 w 565"/>
              <a:gd name="T17" fmla="*/ 137 h 363"/>
              <a:gd name="T18" fmla="*/ 1 w 565"/>
              <a:gd name="T19" fmla="*/ 92 h 363"/>
              <a:gd name="T20" fmla="*/ 3 w 565"/>
              <a:gd name="T21" fmla="*/ 114 h 363"/>
              <a:gd name="T22" fmla="*/ 26 w 565"/>
              <a:gd name="T23" fmla="*/ 138 h 363"/>
              <a:gd name="T24" fmla="*/ 99 w 565"/>
              <a:gd name="T25" fmla="*/ 162 h 363"/>
              <a:gd name="T26" fmla="*/ 144 w 565"/>
              <a:gd name="T27" fmla="*/ 177 h 363"/>
              <a:gd name="T28" fmla="*/ 176 w 565"/>
              <a:gd name="T29" fmla="*/ 160 h 363"/>
              <a:gd name="T30" fmla="*/ 189 w 565"/>
              <a:gd name="T31" fmla="*/ 154 h 363"/>
              <a:gd name="T32" fmla="*/ 190 w 565"/>
              <a:gd name="T33" fmla="*/ 153 h 363"/>
              <a:gd name="T34" fmla="*/ 190 w 565"/>
              <a:gd name="T35" fmla="*/ 153 h 363"/>
              <a:gd name="T36" fmla="*/ 194 w 565"/>
              <a:gd name="T37" fmla="*/ 151 h 363"/>
              <a:gd name="T38" fmla="*/ 195 w 565"/>
              <a:gd name="T39" fmla="*/ 151 h 363"/>
              <a:gd name="T40" fmla="*/ 224 w 565"/>
              <a:gd name="T41" fmla="*/ 160 h 363"/>
              <a:gd name="T42" fmla="*/ 225 w 565"/>
              <a:gd name="T43" fmla="*/ 161 h 363"/>
              <a:gd name="T44" fmla="*/ 229 w 565"/>
              <a:gd name="T45" fmla="*/ 188 h 363"/>
              <a:gd name="T46" fmla="*/ 229 w 565"/>
              <a:gd name="T47" fmla="*/ 188 h 363"/>
              <a:gd name="T48" fmla="*/ 199 w 565"/>
              <a:gd name="T49" fmla="*/ 219 h 363"/>
              <a:gd name="T50" fmla="*/ 202 w 565"/>
              <a:gd name="T51" fmla="*/ 258 h 363"/>
              <a:gd name="T52" fmla="*/ 114 w 565"/>
              <a:gd name="T53" fmla="*/ 0 h 363"/>
              <a:gd name="T54" fmla="*/ 97 w 565"/>
              <a:gd name="T55" fmla="*/ 19 h 363"/>
              <a:gd name="T56" fmla="*/ 95 w 565"/>
              <a:gd name="T57" fmla="*/ 35 h 363"/>
              <a:gd name="T58" fmla="*/ 94 w 565"/>
              <a:gd name="T59" fmla="*/ 36 h 363"/>
              <a:gd name="T60" fmla="*/ 94 w 565"/>
              <a:gd name="T61" fmla="*/ 36 h 363"/>
              <a:gd name="T62" fmla="*/ 55 w 565"/>
              <a:gd name="T63" fmla="*/ 29 h 363"/>
              <a:gd name="T64" fmla="*/ 51 w 565"/>
              <a:gd name="T65" fmla="*/ 29 h 363"/>
              <a:gd name="T66" fmla="*/ 12 w 565"/>
              <a:gd name="T67" fmla="*/ 23 h 363"/>
              <a:gd name="T68" fmla="*/ 3 w 565"/>
              <a:gd name="T69" fmla="*/ 21 h 363"/>
              <a:gd name="T70" fmla="*/ 3 w 565"/>
              <a:gd name="T71" fmla="*/ 25 h 363"/>
              <a:gd name="T72" fmla="*/ 1 w 565"/>
              <a:gd name="T73" fmla="*/ 36 h 363"/>
              <a:gd name="T74" fmla="*/ 0 w 565"/>
              <a:gd name="T75" fmla="*/ 58 h 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65" h="363">
                <a:moveTo>
                  <a:pt x="257" y="363"/>
                </a:moveTo>
                <a:cubicBezTo>
                  <a:pt x="356" y="304"/>
                  <a:pt x="356" y="304"/>
                  <a:pt x="356" y="304"/>
                </a:cubicBezTo>
                <a:cubicBezTo>
                  <a:pt x="464" y="186"/>
                  <a:pt x="464" y="186"/>
                  <a:pt x="464" y="186"/>
                </a:cubicBezTo>
                <a:cubicBezTo>
                  <a:pt x="465" y="186"/>
                  <a:pt x="465" y="186"/>
                  <a:pt x="465" y="186"/>
                </a:cubicBezTo>
                <a:cubicBezTo>
                  <a:pt x="556" y="142"/>
                  <a:pt x="556" y="142"/>
                  <a:pt x="556" y="142"/>
                </a:cubicBezTo>
                <a:cubicBezTo>
                  <a:pt x="560" y="140"/>
                  <a:pt x="560" y="140"/>
                  <a:pt x="560" y="140"/>
                </a:cubicBezTo>
                <a:cubicBezTo>
                  <a:pt x="565" y="137"/>
                  <a:pt x="565" y="137"/>
                  <a:pt x="565" y="137"/>
                </a:cubicBezTo>
                <a:cubicBezTo>
                  <a:pt x="565" y="137"/>
                  <a:pt x="565" y="137"/>
                  <a:pt x="565" y="137"/>
                </a:cubicBezTo>
                <a:cubicBezTo>
                  <a:pt x="565" y="137"/>
                  <a:pt x="565" y="137"/>
                  <a:pt x="565" y="137"/>
                </a:cubicBezTo>
                <a:moveTo>
                  <a:pt x="1" y="92"/>
                </a:moveTo>
                <a:cubicBezTo>
                  <a:pt x="3" y="114"/>
                  <a:pt x="3" y="114"/>
                  <a:pt x="3" y="114"/>
                </a:cubicBezTo>
                <a:cubicBezTo>
                  <a:pt x="26" y="138"/>
                  <a:pt x="26" y="138"/>
                  <a:pt x="26" y="138"/>
                </a:cubicBezTo>
                <a:cubicBezTo>
                  <a:pt x="99" y="162"/>
                  <a:pt x="99" y="162"/>
                  <a:pt x="99" y="162"/>
                </a:cubicBezTo>
                <a:cubicBezTo>
                  <a:pt x="144" y="177"/>
                  <a:pt x="144" y="177"/>
                  <a:pt x="144" y="177"/>
                </a:cubicBezTo>
                <a:cubicBezTo>
                  <a:pt x="176" y="160"/>
                  <a:pt x="176" y="160"/>
                  <a:pt x="176" y="160"/>
                </a:cubicBezTo>
                <a:cubicBezTo>
                  <a:pt x="189" y="154"/>
                  <a:pt x="189" y="154"/>
                  <a:pt x="189" y="154"/>
                </a:cubicBezTo>
                <a:cubicBezTo>
                  <a:pt x="190" y="153"/>
                  <a:pt x="190" y="153"/>
                  <a:pt x="190" y="153"/>
                </a:cubicBezTo>
                <a:cubicBezTo>
                  <a:pt x="190" y="153"/>
                  <a:pt x="190" y="153"/>
                  <a:pt x="190" y="153"/>
                </a:cubicBezTo>
                <a:cubicBezTo>
                  <a:pt x="194" y="151"/>
                  <a:pt x="194" y="151"/>
                  <a:pt x="194" y="151"/>
                </a:cubicBezTo>
                <a:cubicBezTo>
                  <a:pt x="195" y="151"/>
                  <a:pt x="195" y="151"/>
                  <a:pt x="195" y="151"/>
                </a:cubicBezTo>
                <a:cubicBezTo>
                  <a:pt x="224" y="160"/>
                  <a:pt x="224" y="160"/>
                  <a:pt x="224" y="160"/>
                </a:cubicBezTo>
                <a:cubicBezTo>
                  <a:pt x="225" y="160"/>
                  <a:pt x="225" y="161"/>
                  <a:pt x="225" y="161"/>
                </a:cubicBezTo>
                <a:cubicBezTo>
                  <a:pt x="229" y="188"/>
                  <a:pt x="229" y="188"/>
                  <a:pt x="229" y="188"/>
                </a:cubicBezTo>
                <a:cubicBezTo>
                  <a:pt x="229" y="188"/>
                  <a:pt x="229" y="188"/>
                  <a:pt x="229" y="188"/>
                </a:cubicBezTo>
                <a:cubicBezTo>
                  <a:pt x="199" y="219"/>
                  <a:pt x="199" y="219"/>
                  <a:pt x="199" y="219"/>
                </a:cubicBezTo>
                <a:cubicBezTo>
                  <a:pt x="202" y="258"/>
                  <a:pt x="202" y="258"/>
                  <a:pt x="202" y="258"/>
                </a:cubicBezTo>
                <a:moveTo>
                  <a:pt x="114" y="0"/>
                </a:moveTo>
                <a:cubicBezTo>
                  <a:pt x="97" y="19"/>
                  <a:pt x="97" y="19"/>
                  <a:pt x="97" y="19"/>
                </a:cubicBezTo>
                <a:cubicBezTo>
                  <a:pt x="95" y="35"/>
                  <a:pt x="95" y="35"/>
                  <a:pt x="95" y="35"/>
                </a:cubicBezTo>
                <a:cubicBezTo>
                  <a:pt x="95" y="35"/>
                  <a:pt x="95" y="36"/>
                  <a:pt x="94" y="36"/>
                </a:cubicBezTo>
                <a:cubicBezTo>
                  <a:pt x="94" y="36"/>
                  <a:pt x="94" y="36"/>
                  <a:pt x="94" y="36"/>
                </a:cubicBezTo>
                <a:cubicBezTo>
                  <a:pt x="55" y="29"/>
                  <a:pt x="55" y="29"/>
                  <a:pt x="55" y="29"/>
                </a:cubicBezTo>
                <a:cubicBezTo>
                  <a:pt x="51" y="29"/>
                  <a:pt x="51" y="29"/>
                  <a:pt x="51" y="29"/>
                </a:cubicBezTo>
                <a:cubicBezTo>
                  <a:pt x="12" y="23"/>
                  <a:pt x="12" y="23"/>
                  <a:pt x="12" y="23"/>
                </a:cubicBezTo>
                <a:cubicBezTo>
                  <a:pt x="3" y="21"/>
                  <a:pt x="3" y="21"/>
                  <a:pt x="3" y="21"/>
                </a:cubicBezTo>
                <a:cubicBezTo>
                  <a:pt x="3" y="25"/>
                  <a:pt x="3" y="25"/>
                  <a:pt x="3" y="25"/>
                </a:cubicBezTo>
                <a:cubicBezTo>
                  <a:pt x="1" y="36"/>
                  <a:pt x="1" y="36"/>
                  <a:pt x="1" y="36"/>
                </a:cubicBezTo>
                <a:cubicBezTo>
                  <a:pt x="0" y="58"/>
                  <a:pt x="0" y="58"/>
                  <a:pt x="0" y="58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" name="Freeform 87"/>
          <p:cNvSpPr>
            <a:spLocks noEditPoints="1"/>
          </p:cNvSpPr>
          <p:nvPr/>
        </p:nvSpPr>
        <p:spPr bwMode="auto">
          <a:xfrm>
            <a:off x="5407026" y="1012826"/>
            <a:ext cx="1254125" cy="674688"/>
          </a:xfrm>
          <a:custGeom>
            <a:avLst/>
            <a:gdLst>
              <a:gd name="T0" fmla="*/ 0 w 530"/>
              <a:gd name="T1" fmla="*/ 89 h 285"/>
              <a:gd name="T2" fmla="*/ 57 w 530"/>
              <a:gd name="T3" fmla="*/ 87 h 285"/>
              <a:gd name="T4" fmla="*/ 64 w 530"/>
              <a:gd name="T5" fmla="*/ 87 h 285"/>
              <a:gd name="T6" fmla="*/ 99 w 530"/>
              <a:gd name="T7" fmla="*/ 86 h 285"/>
              <a:gd name="T8" fmla="*/ 107 w 530"/>
              <a:gd name="T9" fmla="*/ 70 h 285"/>
              <a:gd name="T10" fmla="*/ 129 w 530"/>
              <a:gd name="T11" fmla="*/ 30 h 285"/>
              <a:gd name="T12" fmla="*/ 125 w 530"/>
              <a:gd name="T13" fmla="*/ 20 h 285"/>
              <a:gd name="T14" fmla="*/ 115 w 530"/>
              <a:gd name="T15" fmla="*/ 1 h 285"/>
              <a:gd name="T16" fmla="*/ 115 w 530"/>
              <a:gd name="T17" fmla="*/ 0 h 285"/>
              <a:gd name="T18" fmla="*/ 116 w 530"/>
              <a:gd name="T19" fmla="*/ 0 h 285"/>
              <a:gd name="T20" fmla="*/ 16 w 530"/>
              <a:gd name="T21" fmla="*/ 258 h 285"/>
              <a:gd name="T22" fmla="*/ 150 w 530"/>
              <a:gd name="T23" fmla="*/ 219 h 285"/>
              <a:gd name="T24" fmla="*/ 200 w 530"/>
              <a:gd name="T25" fmla="*/ 234 h 285"/>
              <a:gd name="T26" fmla="*/ 200 w 530"/>
              <a:gd name="T27" fmla="*/ 234 h 285"/>
              <a:gd name="T28" fmla="*/ 268 w 530"/>
              <a:gd name="T29" fmla="*/ 227 h 285"/>
              <a:gd name="T30" fmla="*/ 296 w 530"/>
              <a:gd name="T31" fmla="*/ 239 h 285"/>
              <a:gd name="T32" fmla="*/ 319 w 530"/>
              <a:gd name="T33" fmla="*/ 236 h 285"/>
              <a:gd name="T34" fmla="*/ 320 w 530"/>
              <a:gd name="T35" fmla="*/ 237 h 285"/>
              <a:gd name="T36" fmla="*/ 320 w 530"/>
              <a:gd name="T37" fmla="*/ 237 h 285"/>
              <a:gd name="T38" fmla="*/ 320 w 530"/>
              <a:gd name="T39" fmla="*/ 270 h 285"/>
              <a:gd name="T40" fmla="*/ 346 w 530"/>
              <a:gd name="T41" fmla="*/ 285 h 285"/>
              <a:gd name="T42" fmla="*/ 368 w 530"/>
              <a:gd name="T43" fmla="*/ 245 h 285"/>
              <a:gd name="T44" fmla="*/ 369 w 530"/>
              <a:gd name="T45" fmla="*/ 245 h 285"/>
              <a:gd name="T46" fmla="*/ 381 w 530"/>
              <a:gd name="T47" fmla="*/ 244 h 285"/>
              <a:gd name="T48" fmla="*/ 397 w 530"/>
              <a:gd name="T49" fmla="*/ 244 h 285"/>
              <a:gd name="T50" fmla="*/ 425 w 530"/>
              <a:gd name="T51" fmla="*/ 243 h 285"/>
              <a:gd name="T52" fmla="*/ 435 w 530"/>
              <a:gd name="T53" fmla="*/ 243 h 285"/>
              <a:gd name="T54" fmla="*/ 435 w 530"/>
              <a:gd name="T55" fmla="*/ 243 h 285"/>
              <a:gd name="T56" fmla="*/ 453 w 530"/>
              <a:gd name="T57" fmla="*/ 264 h 285"/>
              <a:gd name="T58" fmla="*/ 490 w 530"/>
              <a:gd name="T59" fmla="*/ 235 h 285"/>
              <a:gd name="T60" fmla="*/ 494 w 530"/>
              <a:gd name="T61" fmla="*/ 232 h 285"/>
              <a:gd name="T62" fmla="*/ 530 w 530"/>
              <a:gd name="T63" fmla="*/ 204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530" h="285">
                <a:moveTo>
                  <a:pt x="0" y="89"/>
                </a:moveTo>
                <a:cubicBezTo>
                  <a:pt x="57" y="87"/>
                  <a:pt x="57" y="87"/>
                  <a:pt x="57" y="87"/>
                </a:cubicBezTo>
                <a:cubicBezTo>
                  <a:pt x="64" y="87"/>
                  <a:pt x="64" y="87"/>
                  <a:pt x="64" y="87"/>
                </a:cubicBezTo>
                <a:cubicBezTo>
                  <a:pt x="99" y="86"/>
                  <a:pt x="99" y="86"/>
                  <a:pt x="99" y="86"/>
                </a:cubicBezTo>
                <a:cubicBezTo>
                  <a:pt x="107" y="70"/>
                  <a:pt x="107" y="70"/>
                  <a:pt x="107" y="70"/>
                </a:cubicBezTo>
                <a:cubicBezTo>
                  <a:pt x="129" y="30"/>
                  <a:pt x="129" y="30"/>
                  <a:pt x="129" y="30"/>
                </a:cubicBezTo>
                <a:cubicBezTo>
                  <a:pt x="125" y="20"/>
                  <a:pt x="125" y="20"/>
                  <a:pt x="125" y="20"/>
                </a:cubicBezTo>
                <a:cubicBezTo>
                  <a:pt x="115" y="1"/>
                  <a:pt x="115" y="1"/>
                  <a:pt x="115" y="1"/>
                </a:cubicBezTo>
                <a:cubicBezTo>
                  <a:pt x="115" y="1"/>
                  <a:pt x="115" y="0"/>
                  <a:pt x="115" y="0"/>
                </a:cubicBezTo>
                <a:cubicBezTo>
                  <a:pt x="116" y="0"/>
                  <a:pt x="116" y="0"/>
                  <a:pt x="116" y="0"/>
                </a:cubicBezTo>
                <a:moveTo>
                  <a:pt x="16" y="258"/>
                </a:moveTo>
                <a:cubicBezTo>
                  <a:pt x="150" y="219"/>
                  <a:pt x="150" y="219"/>
                  <a:pt x="150" y="219"/>
                </a:cubicBezTo>
                <a:cubicBezTo>
                  <a:pt x="200" y="234"/>
                  <a:pt x="200" y="234"/>
                  <a:pt x="200" y="234"/>
                </a:cubicBezTo>
                <a:cubicBezTo>
                  <a:pt x="200" y="234"/>
                  <a:pt x="200" y="234"/>
                  <a:pt x="200" y="234"/>
                </a:cubicBezTo>
                <a:cubicBezTo>
                  <a:pt x="268" y="227"/>
                  <a:pt x="268" y="227"/>
                  <a:pt x="268" y="227"/>
                </a:cubicBezTo>
                <a:cubicBezTo>
                  <a:pt x="268" y="227"/>
                  <a:pt x="296" y="240"/>
                  <a:pt x="296" y="239"/>
                </a:cubicBezTo>
                <a:cubicBezTo>
                  <a:pt x="319" y="236"/>
                  <a:pt x="319" y="236"/>
                  <a:pt x="319" y="236"/>
                </a:cubicBezTo>
                <a:cubicBezTo>
                  <a:pt x="319" y="236"/>
                  <a:pt x="319" y="236"/>
                  <a:pt x="320" y="237"/>
                </a:cubicBezTo>
                <a:cubicBezTo>
                  <a:pt x="320" y="237"/>
                  <a:pt x="320" y="237"/>
                  <a:pt x="320" y="237"/>
                </a:cubicBezTo>
                <a:cubicBezTo>
                  <a:pt x="320" y="270"/>
                  <a:pt x="320" y="270"/>
                  <a:pt x="320" y="270"/>
                </a:cubicBezTo>
                <a:cubicBezTo>
                  <a:pt x="346" y="285"/>
                  <a:pt x="346" y="285"/>
                  <a:pt x="346" y="285"/>
                </a:cubicBezTo>
                <a:cubicBezTo>
                  <a:pt x="368" y="245"/>
                  <a:pt x="368" y="245"/>
                  <a:pt x="368" y="245"/>
                </a:cubicBezTo>
                <a:cubicBezTo>
                  <a:pt x="368" y="245"/>
                  <a:pt x="368" y="245"/>
                  <a:pt x="369" y="245"/>
                </a:cubicBezTo>
                <a:cubicBezTo>
                  <a:pt x="381" y="244"/>
                  <a:pt x="381" y="244"/>
                  <a:pt x="381" y="244"/>
                </a:cubicBezTo>
                <a:cubicBezTo>
                  <a:pt x="397" y="244"/>
                  <a:pt x="397" y="244"/>
                  <a:pt x="397" y="244"/>
                </a:cubicBezTo>
                <a:cubicBezTo>
                  <a:pt x="425" y="243"/>
                  <a:pt x="425" y="243"/>
                  <a:pt x="425" y="243"/>
                </a:cubicBezTo>
                <a:cubicBezTo>
                  <a:pt x="435" y="243"/>
                  <a:pt x="435" y="243"/>
                  <a:pt x="435" y="243"/>
                </a:cubicBezTo>
                <a:cubicBezTo>
                  <a:pt x="435" y="243"/>
                  <a:pt x="435" y="243"/>
                  <a:pt x="435" y="243"/>
                </a:cubicBezTo>
                <a:cubicBezTo>
                  <a:pt x="453" y="264"/>
                  <a:pt x="453" y="264"/>
                  <a:pt x="453" y="264"/>
                </a:cubicBezTo>
                <a:cubicBezTo>
                  <a:pt x="490" y="235"/>
                  <a:pt x="490" y="235"/>
                  <a:pt x="490" y="235"/>
                </a:cubicBezTo>
                <a:cubicBezTo>
                  <a:pt x="494" y="232"/>
                  <a:pt x="494" y="232"/>
                  <a:pt x="494" y="232"/>
                </a:cubicBezTo>
                <a:cubicBezTo>
                  <a:pt x="530" y="204"/>
                  <a:pt x="530" y="204"/>
                  <a:pt x="530" y="204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9" name="Freeform 88"/>
          <p:cNvSpPr>
            <a:spLocks/>
          </p:cNvSpPr>
          <p:nvPr/>
        </p:nvSpPr>
        <p:spPr bwMode="auto">
          <a:xfrm>
            <a:off x="4327526" y="5722938"/>
            <a:ext cx="241300" cy="233363"/>
          </a:xfrm>
          <a:custGeom>
            <a:avLst/>
            <a:gdLst>
              <a:gd name="T0" fmla="*/ 102 w 102"/>
              <a:gd name="T1" fmla="*/ 0 h 99"/>
              <a:gd name="T2" fmla="*/ 95 w 102"/>
              <a:gd name="T3" fmla="*/ 5 h 99"/>
              <a:gd name="T4" fmla="*/ 67 w 102"/>
              <a:gd name="T5" fmla="*/ 31 h 99"/>
              <a:gd name="T6" fmla="*/ 47 w 102"/>
              <a:gd name="T7" fmla="*/ 72 h 99"/>
              <a:gd name="T8" fmla="*/ 46 w 102"/>
              <a:gd name="T9" fmla="*/ 74 h 99"/>
              <a:gd name="T10" fmla="*/ 46 w 102"/>
              <a:gd name="T11" fmla="*/ 74 h 99"/>
              <a:gd name="T12" fmla="*/ 0 w 102"/>
              <a:gd name="T13" fmla="*/ 99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2" h="99">
                <a:moveTo>
                  <a:pt x="102" y="0"/>
                </a:moveTo>
                <a:cubicBezTo>
                  <a:pt x="95" y="5"/>
                  <a:pt x="95" y="5"/>
                  <a:pt x="95" y="5"/>
                </a:cubicBezTo>
                <a:cubicBezTo>
                  <a:pt x="67" y="31"/>
                  <a:pt x="67" y="31"/>
                  <a:pt x="67" y="31"/>
                </a:cubicBezTo>
                <a:cubicBezTo>
                  <a:pt x="47" y="72"/>
                  <a:pt x="47" y="72"/>
                  <a:pt x="47" y="72"/>
                </a:cubicBezTo>
                <a:cubicBezTo>
                  <a:pt x="46" y="74"/>
                  <a:pt x="46" y="74"/>
                  <a:pt x="46" y="74"/>
                </a:cubicBezTo>
                <a:cubicBezTo>
                  <a:pt x="46" y="74"/>
                  <a:pt x="46" y="74"/>
                  <a:pt x="46" y="74"/>
                </a:cubicBezTo>
                <a:cubicBezTo>
                  <a:pt x="0" y="99"/>
                  <a:pt x="0" y="99"/>
                  <a:pt x="0" y="99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0" name="Freeform 89"/>
          <p:cNvSpPr>
            <a:spLocks noEditPoints="1"/>
          </p:cNvSpPr>
          <p:nvPr/>
        </p:nvSpPr>
        <p:spPr bwMode="auto">
          <a:xfrm>
            <a:off x="4294188" y="3403601"/>
            <a:ext cx="871538" cy="334963"/>
          </a:xfrm>
          <a:custGeom>
            <a:avLst/>
            <a:gdLst>
              <a:gd name="T0" fmla="*/ 336 w 368"/>
              <a:gd name="T1" fmla="*/ 128 h 142"/>
              <a:gd name="T2" fmla="*/ 326 w 368"/>
              <a:gd name="T3" fmla="*/ 106 h 142"/>
              <a:gd name="T4" fmla="*/ 326 w 368"/>
              <a:gd name="T5" fmla="*/ 106 h 142"/>
              <a:gd name="T6" fmla="*/ 339 w 368"/>
              <a:gd name="T7" fmla="*/ 91 h 142"/>
              <a:gd name="T8" fmla="*/ 342 w 368"/>
              <a:gd name="T9" fmla="*/ 87 h 142"/>
              <a:gd name="T10" fmla="*/ 348 w 368"/>
              <a:gd name="T11" fmla="*/ 77 h 142"/>
              <a:gd name="T12" fmla="*/ 364 w 368"/>
              <a:gd name="T13" fmla="*/ 60 h 142"/>
              <a:gd name="T14" fmla="*/ 368 w 368"/>
              <a:gd name="T15" fmla="*/ 14 h 142"/>
              <a:gd name="T16" fmla="*/ 318 w 368"/>
              <a:gd name="T17" fmla="*/ 49 h 142"/>
              <a:gd name="T18" fmla="*/ 287 w 368"/>
              <a:gd name="T19" fmla="*/ 71 h 142"/>
              <a:gd name="T20" fmla="*/ 286 w 368"/>
              <a:gd name="T21" fmla="*/ 71 h 142"/>
              <a:gd name="T22" fmla="*/ 257 w 368"/>
              <a:gd name="T23" fmla="*/ 60 h 142"/>
              <a:gd name="T24" fmla="*/ 240 w 368"/>
              <a:gd name="T25" fmla="*/ 76 h 142"/>
              <a:gd name="T26" fmla="*/ 241 w 368"/>
              <a:gd name="T27" fmla="*/ 134 h 142"/>
              <a:gd name="T28" fmla="*/ 240 w 368"/>
              <a:gd name="T29" fmla="*/ 134 h 142"/>
              <a:gd name="T30" fmla="*/ 216 w 368"/>
              <a:gd name="T31" fmla="*/ 142 h 142"/>
              <a:gd name="T32" fmla="*/ 0 w 368"/>
              <a:gd name="T33" fmla="*/ 0 h 142"/>
              <a:gd name="T34" fmla="*/ 5 w 368"/>
              <a:gd name="T35" fmla="*/ 5 h 142"/>
              <a:gd name="T36" fmla="*/ 23 w 368"/>
              <a:gd name="T37" fmla="*/ 21 h 142"/>
              <a:gd name="T38" fmla="*/ 24 w 368"/>
              <a:gd name="T39" fmla="*/ 21 h 142"/>
              <a:gd name="T40" fmla="*/ 23 w 368"/>
              <a:gd name="T41" fmla="*/ 22 h 142"/>
              <a:gd name="T42" fmla="*/ 21 w 368"/>
              <a:gd name="T43" fmla="*/ 23 h 142"/>
              <a:gd name="T44" fmla="*/ 10 w 368"/>
              <a:gd name="T45" fmla="*/ 30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68" h="142">
                <a:moveTo>
                  <a:pt x="336" y="128"/>
                </a:moveTo>
                <a:cubicBezTo>
                  <a:pt x="326" y="106"/>
                  <a:pt x="326" y="106"/>
                  <a:pt x="326" y="106"/>
                </a:cubicBezTo>
                <a:cubicBezTo>
                  <a:pt x="326" y="106"/>
                  <a:pt x="326" y="106"/>
                  <a:pt x="326" y="106"/>
                </a:cubicBezTo>
                <a:cubicBezTo>
                  <a:pt x="339" y="91"/>
                  <a:pt x="339" y="91"/>
                  <a:pt x="339" y="91"/>
                </a:cubicBezTo>
                <a:cubicBezTo>
                  <a:pt x="342" y="87"/>
                  <a:pt x="342" y="87"/>
                  <a:pt x="342" y="87"/>
                </a:cubicBezTo>
                <a:cubicBezTo>
                  <a:pt x="348" y="77"/>
                  <a:pt x="348" y="77"/>
                  <a:pt x="348" y="77"/>
                </a:cubicBezTo>
                <a:cubicBezTo>
                  <a:pt x="364" y="60"/>
                  <a:pt x="364" y="60"/>
                  <a:pt x="364" y="60"/>
                </a:cubicBezTo>
                <a:cubicBezTo>
                  <a:pt x="368" y="14"/>
                  <a:pt x="368" y="14"/>
                  <a:pt x="368" y="14"/>
                </a:cubicBezTo>
                <a:cubicBezTo>
                  <a:pt x="318" y="49"/>
                  <a:pt x="318" y="49"/>
                  <a:pt x="318" y="49"/>
                </a:cubicBezTo>
                <a:cubicBezTo>
                  <a:pt x="287" y="71"/>
                  <a:pt x="287" y="71"/>
                  <a:pt x="287" y="71"/>
                </a:cubicBezTo>
                <a:cubicBezTo>
                  <a:pt x="287" y="71"/>
                  <a:pt x="287" y="71"/>
                  <a:pt x="286" y="71"/>
                </a:cubicBezTo>
                <a:cubicBezTo>
                  <a:pt x="257" y="60"/>
                  <a:pt x="257" y="60"/>
                  <a:pt x="257" y="60"/>
                </a:cubicBezTo>
                <a:cubicBezTo>
                  <a:pt x="240" y="76"/>
                  <a:pt x="240" y="76"/>
                  <a:pt x="240" y="76"/>
                </a:cubicBezTo>
                <a:cubicBezTo>
                  <a:pt x="241" y="134"/>
                  <a:pt x="241" y="134"/>
                  <a:pt x="241" y="134"/>
                </a:cubicBezTo>
                <a:cubicBezTo>
                  <a:pt x="241" y="134"/>
                  <a:pt x="240" y="134"/>
                  <a:pt x="240" y="134"/>
                </a:cubicBezTo>
                <a:cubicBezTo>
                  <a:pt x="216" y="142"/>
                  <a:pt x="216" y="142"/>
                  <a:pt x="216" y="142"/>
                </a:cubicBezTo>
                <a:moveTo>
                  <a:pt x="0" y="0"/>
                </a:moveTo>
                <a:cubicBezTo>
                  <a:pt x="5" y="5"/>
                  <a:pt x="5" y="5"/>
                  <a:pt x="5" y="5"/>
                </a:cubicBezTo>
                <a:cubicBezTo>
                  <a:pt x="23" y="21"/>
                  <a:pt x="23" y="21"/>
                  <a:pt x="23" y="21"/>
                </a:cubicBezTo>
                <a:cubicBezTo>
                  <a:pt x="23" y="21"/>
                  <a:pt x="24" y="21"/>
                  <a:pt x="24" y="21"/>
                </a:cubicBezTo>
                <a:cubicBezTo>
                  <a:pt x="24" y="21"/>
                  <a:pt x="23" y="21"/>
                  <a:pt x="23" y="22"/>
                </a:cubicBezTo>
                <a:cubicBezTo>
                  <a:pt x="21" y="23"/>
                  <a:pt x="21" y="23"/>
                  <a:pt x="21" y="23"/>
                </a:cubicBezTo>
                <a:cubicBezTo>
                  <a:pt x="10" y="30"/>
                  <a:pt x="10" y="30"/>
                  <a:pt x="10" y="30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1" name="Freeform 90"/>
          <p:cNvSpPr>
            <a:spLocks/>
          </p:cNvSpPr>
          <p:nvPr/>
        </p:nvSpPr>
        <p:spPr bwMode="auto">
          <a:xfrm>
            <a:off x="6429376" y="4565651"/>
            <a:ext cx="688975" cy="1023938"/>
          </a:xfrm>
          <a:custGeom>
            <a:avLst/>
            <a:gdLst>
              <a:gd name="T0" fmla="*/ 5 w 291"/>
              <a:gd name="T1" fmla="*/ 0 h 433"/>
              <a:gd name="T2" fmla="*/ 0 w 291"/>
              <a:gd name="T3" fmla="*/ 20 h 433"/>
              <a:gd name="T4" fmla="*/ 18 w 291"/>
              <a:gd name="T5" fmla="*/ 28 h 433"/>
              <a:gd name="T6" fmla="*/ 21 w 291"/>
              <a:gd name="T7" fmla="*/ 30 h 433"/>
              <a:gd name="T8" fmla="*/ 21 w 291"/>
              <a:gd name="T9" fmla="*/ 30 h 433"/>
              <a:gd name="T10" fmla="*/ 31 w 291"/>
              <a:gd name="T11" fmla="*/ 65 h 433"/>
              <a:gd name="T12" fmla="*/ 94 w 291"/>
              <a:gd name="T13" fmla="*/ 78 h 433"/>
              <a:gd name="T14" fmla="*/ 94 w 291"/>
              <a:gd name="T15" fmla="*/ 79 h 433"/>
              <a:gd name="T16" fmla="*/ 94 w 291"/>
              <a:gd name="T17" fmla="*/ 79 h 433"/>
              <a:gd name="T18" fmla="*/ 67 w 291"/>
              <a:gd name="T19" fmla="*/ 125 h 433"/>
              <a:gd name="T20" fmla="*/ 58 w 291"/>
              <a:gd name="T21" fmla="*/ 139 h 433"/>
              <a:gd name="T22" fmla="*/ 101 w 291"/>
              <a:gd name="T23" fmla="*/ 141 h 433"/>
              <a:gd name="T24" fmla="*/ 128 w 291"/>
              <a:gd name="T25" fmla="*/ 142 h 433"/>
              <a:gd name="T26" fmla="*/ 128 w 291"/>
              <a:gd name="T27" fmla="*/ 143 h 433"/>
              <a:gd name="T28" fmla="*/ 128 w 291"/>
              <a:gd name="T29" fmla="*/ 143 h 433"/>
              <a:gd name="T30" fmla="*/ 126 w 291"/>
              <a:gd name="T31" fmla="*/ 151 h 433"/>
              <a:gd name="T32" fmla="*/ 119 w 291"/>
              <a:gd name="T33" fmla="*/ 174 h 433"/>
              <a:gd name="T34" fmla="*/ 132 w 291"/>
              <a:gd name="T35" fmla="*/ 207 h 433"/>
              <a:gd name="T36" fmla="*/ 184 w 291"/>
              <a:gd name="T37" fmla="*/ 240 h 433"/>
              <a:gd name="T38" fmla="*/ 184 w 291"/>
              <a:gd name="T39" fmla="*/ 241 h 433"/>
              <a:gd name="T40" fmla="*/ 183 w 291"/>
              <a:gd name="T41" fmla="*/ 259 h 433"/>
              <a:gd name="T42" fmla="*/ 183 w 291"/>
              <a:gd name="T43" fmla="*/ 259 h 433"/>
              <a:gd name="T44" fmla="*/ 182 w 291"/>
              <a:gd name="T45" fmla="*/ 259 h 433"/>
              <a:gd name="T46" fmla="*/ 142 w 291"/>
              <a:gd name="T47" fmla="*/ 246 h 433"/>
              <a:gd name="T48" fmla="*/ 136 w 291"/>
              <a:gd name="T49" fmla="*/ 287 h 433"/>
              <a:gd name="T50" fmla="*/ 165 w 291"/>
              <a:gd name="T51" fmla="*/ 318 h 433"/>
              <a:gd name="T52" fmla="*/ 165 w 291"/>
              <a:gd name="T53" fmla="*/ 318 h 433"/>
              <a:gd name="T54" fmla="*/ 157 w 291"/>
              <a:gd name="T55" fmla="*/ 380 h 433"/>
              <a:gd name="T56" fmla="*/ 233 w 291"/>
              <a:gd name="T57" fmla="*/ 399 h 433"/>
              <a:gd name="T58" fmla="*/ 233 w 291"/>
              <a:gd name="T59" fmla="*/ 399 h 433"/>
              <a:gd name="T60" fmla="*/ 291 w 291"/>
              <a:gd name="T61" fmla="*/ 433 h 4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291" h="433">
                <a:moveTo>
                  <a:pt x="5" y="0"/>
                </a:moveTo>
                <a:cubicBezTo>
                  <a:pt x="0" y="20"/>
                  <a:pt x="0" y="20"/>
                  <a:pt x="0" y="20"/>
                </a:cubicBezTo>
                <a:cubicBezTo>
                  <a:pt x="18" y="28"/>
                  <a:pt x="18" y="28"/>
                  <a:pt x="18" y="28"/>
                </a:cubicBezTo>
                <a:cubicBezTo>
                  <a:pt x="21" y="30"/>
                  <a:pt x="21" y="30"/>
                  <a:pt x="21" y="30"/>
                </a:cubicBezTo>
                <a:cubicBezTo>
                  <a:pt x="21" y="30"/>
                  <a:pt x="21" y="30"/>
                  <a:pt x="21" y="30"/>
                </a:cubicBezTo>
                <a:cubicBezTo>
                  <a:pt x="31" y="65"/>
                  <a:pt x="31" y="65"/>
                  <a:pt x="31" y="65"/>
                </a:cubicBezTo>
                <a:cubicBezTo>
                  <a:pt x="94" y="78"/>
                  <a:pt x="94" y="78"/>
                  <a:pt x="94" y="78"/>
                </a:cubicBezTo>
                <a:cubicBezTo>
                  <a:pt x="94" y="78"/>
                  <a:pt x="94" y="79"/>
                  <a:pt x="94" y="79"/>
                </a:cubicBezTo>
                <a:cubicBezTo>
                  <a:pt x="94" y="79"/>
                  <a:pt x="94" y="79"/>
                  <a:pt x="94" y="79"/>
                </a:cubicBezTo>
                <a:cubicBezTo>
                  <a:pt x="67" y="125"/>
                  <a:pt x="67" y="125"/>
                  <a:pt x="67" y="125"/>
                </a:cubicBezTo>
                <a:cubicBezTo>
                  <a:pt x="58" y="139"/>
                  <a:pt x="58" y="139"/>
                  <a:pt x="58" y="139"/>
                </a:cubicBezTo>
                <a:cubicBezTo>
                  <a:pt x="101" y="141"/>
                  <a:pt x="101" y="141"/>
                  <a:pt x="101" y="141"/>
                </a:cubicBezTo>
                <a:cubicBezTo>
                  <a:pt x="128" y="142"/>
                  <a:pt x="128" y="142"/>
                  <a:pt x="128" y="142"/>
                </a:cubicBezTo>
                <a:cubicBezTo>
                  <a:pt x="128" y="142"/>
                  <a:pt x="128" y="142"/>
                  <a:pt x="128" y="143"/>
                </a:cubicBezTo>
                <a:cubicBezTo>
                  <a:pt x="128" y="143"/>
                  <a:pt x="128" y="143"/>
                  <a:pt x="128" y="143"/>
                </a:cubicBezTo>
                <a:cubicBezTo>
                  <a:pt x="126" y="151"/>
                  <a:pt x="126" y="151"/>
                  <a:pt x="126" y="151"/>
                </a:cubicBezTo>
                <a:cubicBezTo>
                  <a:pt x="119" y="174"/>
                  <a:pt x="119" y="174"/>
                  <a:pt x="119" y="174"/>
                </a:cubicBezTo>
                <a:cubicBezTo>
                  <a:pt x="132" y="207"/>
                  <a:pt x="132" y="207"/>
                  <a:pt x="132" y="207"/>
                </a:cubicBezTo>
                <a:cubicBezTo>
                  <a:pt x="184" y="240"/>
                  <a:pt x="184" y="240"/>
                  <a:pt x="184" y="240"/>
                </a:cubicBezTo>
                <a:cubicBezTo>
                  <a:pt x="184" y="240"/>
                  <a:pt x="184" y="240"/>
                  <a:pt x="184" y="241"/>
                </a:cubicBezTo>
                <a:cubicBezTo>
                  <a:pt x="183" y="259"/>
                  <a:pt x="183" y="259"/>
                  <a:pt x="183" y="259"/>
                </a:cubicBezTo>
                <a:cubicBezTo>
                  <a:pt x="183" y="259"/>
                  <a:pt x="183" y="259"/>
                  <a:pt x="183" y="259"/>
                </a:cubicBezTo>
                <a:cubicBezTo>
                  <a:pt x="183" y="259"/>
                  <a:pt x="183" y="259"/>
                  <a:pt x="182" y="259"/>
                </a:cubicBezTo>
                <a:cubicBezTo>
                  <a:pt x="142" y="246"/>
                  <a:pt x="142" y="246"/>
                  <a:pt x="142" y="246"/>
                </a:cubicBezTo>
                <a:cubicBezTo>
                  <a:pt x="136" y="287"/>
                  <a:pt x="136" y="287"/>
                  <a:pt x="136" y="287"/>
                </a:cubicBezTo>
                <a:cubicBezTo>
                  <a:pt x="165" y="318"/>
                  <a:pt x="165" y="318"/>
                  <a:pt x="165" y="318"/>
                </a:cubicBezTo>
                <a:cubicBezTo>
                  <a:pt x="165" y="318"/>
                  <a:pt x="165" y="318"/>
                  <a:pt x="165" y="318"/>
                </a:cubicBezTo>
                <a:cubicBezTo>
                  <a:pt x="157" y="380"/>
                  <a:pt x="157" y="380"/>
                  <a:pt x="157" y="380"/>
                </a:cubicBezTo>
                <a:cubicBezTo>
                  <a:pt x="233" y="399"/>
                  <a:pt x="233" y="399"/>
                  <a:pt x="233" y="399"/>
                </a:cubicBezTo>
                <a:cubicBezTo>
                  <a:pt x="233" y="399"/>
                  <a:pt x="233" y="399"/>
                  <a:pt x="233" y="399"/>
                </a:cubicBezTo>
                <a:cubicBezTo>
                  <a:pt x="291" y="433"/>
                  <a:pt x="291" y="433"/>
                  <a:pt x="291" y="433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2" name="Freeform 91"/>
          <p:cNvSpPr>
            <a:spLocks noEditPoints="1"/>
          </p:cNvSpPr>
          <p:nvPr/>
        </p:nvSpPr>
        <p:spPr bwMode="auto">
          <a:xfrm>
            <a:off x="4921251" y="5132388"/>
            <a:ext cx="971550" cy="993775"/>
          </a:xfrm>
          <a:custGeom>
            <a:avLst/>
            <a:gdLst>
              <a:gd name="T0" fmla="*/ 310 w 410"/>
              <a:gd name="T1" fmla="*/ 204 h 420"/>
              <a:gd name="T2" fmla="*/ 275 w 410"/>
              <a:gd name="T3" fmla="*/ 275 h 420"/>
              <a:gd name="T4" fmla="*/ 266 w 410"/>
              <a:gd name="T5" fmla="*/ 293 h 420"/>
              <a:gd name="T6" fmla="*/ 264 w 410"/>
              <a:gd name="T7" fmla="*/ 297 h 420"/>
              <a:gd name="T8" fmla="*/ 258 w 410"/>
              <a:gd name="T9" fmla="*/ 308 h 420"/>
              <a:gd name="T10" fmla="*/ 258 w 410"/>
              <a:gd name="T11" fmla="*/ 308 h 420"/>
              <a:gd name="T12" fmla="*/ 234 w 410"/>
              <a:gd name="T13" fmla="*/ 300 h 420"/>
              <a:gd name="T14" fmla="*/ 239 w 410"/>
              <a:gd name="T15" fmla="*/ 316 h 420"/>
              <a:gd name="T16" fmla="*/ 239 w 410"/>
              <a:gd name="T17" fmla="*/ 316 h 420"/>
              <a:gd name="T18" fmla="*/ 220 w 410"/>
              <a:gd name="T19" fmla="*/ 338 h 420"/>
              <a:gd name="T20" fmla="*/ 220 w 410"/>
              <a:gd name="T21" fmla="*/ 338 h 420"/>
              <a:gd name="T22" fmla="*/ 176 w 410"/>
              <a:gd name="T23" fmla="*/ 360 h 420"/>
              <a:gd name="T24" fmla="*/ 173 w 410"/>
              <a:gd name="T25" fmla="*/ 393 h 420"/>
              <a:gd name="T26" fmla="*/ 173 w 410"/>
              <a:gd name="T27" fmla="*/ 397 h 420"/>
              <a:gd name="T28" fmla="*/ 181 w 410"/>
              <a:gd name="T29" fmla="*/ 413 h 420"/>
              <a:gd name="T30" fmla="*/ 184 w 410"/>
              <a:gd name="T31" fmla="*/ 418 h 420"/>
              <a:gd name="T32" fmla="*/ 184 w 410"/>
              <a:gd name="T33" fmla="*/ 420 h 420"/>
              <a:gd name="T34" fmla="*/ 207 w 410"/>
              <a:gd name="T35" fmla="*/ 13 h 420"/>
              <a:gd name="T36" fmla="*/ 208 w 410"/>
              <a:gd name="T37" fmla="*/ 13 h 420"/>
              <a:gd name="T38" fmla="*/ 208 w 410"/>
              <a:gd name="T39" fmla="*/ 12 h 420"/>
              <a:gd name="T40" fmla="*/ 217 w 410"/>
              <a:gd name="T41" fmla="*/ 11 h 420"/>
              <a:gd name="T42" fmla="*/ 243 w 410"/>
              <a:gd name="T43" fmla="*/ 7 h 420"/>
              <a:gd name="T44" fmla="*/ 274 w 410"/>
              <a:gd name="T45" fmla="*/ 2 h 420"/>
              <a:gd name="T46" fmla="*/ 275 w 410"/>
              <a:gd name="T47" fmla="*/ 2 h 420"/>
              <a:gd name="T48" fmla="*/ 275 w 410"/>
              <a:gd name="T49" fmla="*/ 2 h 420"/>
              <a:gd name="T50" fmla="*/ 273 w 410"/>
              <a:gd name="T51" fmla="*/ 27 h 420"/>
              <a:gd name="T52" fmla="*/ 307 w 410"/>
              <a:gd name="T53" fmla="*/ 0 h 420"/>
              <a:gd name="T54" fmla="*/ 308 w 410"/>
              <a:gd name="T55" fmla="*/ 0 h 420"/>
              <a:gd name="T56" fmla="*/ 373 w 410"/>
              <a:gd name="T57" fmla="*/ 8 h 420"/>
              <a:gd name="T58" fmla="*/ 380 w 410"/>
              <a:gd name="T59" fmla="*/ 8 h 420"/>
              <a:gd name="T60" fmla="*/ 391 w 410"/>
              <a:gd name="T61" fmla="*/ 10 h 420"/>
              <a:gd name="T62" fmla="*/ 399 w 410"/>
              <a:gd name="T63" fmla="*/ 11 h 420"/>
              <a:gd name="T64" fmla="*/ 410 w 410"/>
              <a:gd name="T65" fmla="*/ 12 h 420"/>
              <a:gd name="T66" fmla="*/ 410 w 410"/>
              <a:gd name="T67" fmla="*/ 13 h 420"/>
              <a:gd name="T68" fmla="*/ 410 w 410"/>
              <a:gd name="T69" fmla="*/ 13 h 420"/>
              <a:gd name="T70" fmla="*/ 404 w 410"/>
              <a:gd name="T71" fmla="*/ 23 h 420"/>
              <a:gd name="T72" fmla="*/ 395 w 410"/>
              <a:gd name="T73" fmla="*/ 107 h 420"/>
              <a:gd name="T74" fmla="*/ 394 w 410"/>
              <a:gd name="T75" fmla="*/ 113 h 420"/>
              <a:gd name="T76" fmla="*/ 394 w 410"/>
              <a:gd name="T77" fmla="*/ 114 h 420"/>
              <a:gd name="T78" fmla="*/ 390 w 410"/>
              <a:gd name="T79" fmla="*/ 117 h 420"/>
              <a:gd name="T80" fmla="*/ 388 w 410"/>
              <a:gd name="T81" fmla="*/ 120 h 420"/>
              <a:gd name="T82" fmla="*/ 383 w 410"/>
              <a:gd name="T83" fmla="*/ 125 h 420"/>
              <a:gd name="T84" fmla="*/ 310 w 410"/>
              <a:gd name="T85" fmla="*/ 204 h 420"/>
              <a:gd name="T86" fmla="*/ 80 w 410"/>
              <a:gd name="T87" fmla="*/ 85 h 420"/>
              <a:gd name="T88" fmla="*/ 34 w 410"/>
              <a:gd name="T89" fmla="*/ 143 h 420"/>
              <a:gd name="T90" fmla="*/ 34 w 410"/>
              <a:gd name="T91" fmla="*/ 143 h 420"/>
              <a:gd name="T92" fmla="*/ 10 w 410"/>
              <a:gd name="T93" fmla="*/ 147 h 420"/>
              <a:gd name="T94" fmla="*/ 10 w 410"/>
              <a:gd name="T95" fmla="*/ 146 h 420"/>
              <a:gd name="T96" fmla="*/ 0 w 410"/>
              <a:gd name="T97" fmla="*/ 127 h 420"/>
              <a:gd name="T98" fmla="*/ 97 w 410"/>
              <a:gd name="T99" fmla="*/ 76 h 420"/>
              <a:gd name="T100" fmla="*/ 93 w 410"/>
              <a:gd name="T101" fmla="*/ 79 h 420"/>
              <a:gd name="T102" fmla="*/ 80 w 410"/>
              <a:gd name="T103" fmla="*/ 85 h 4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410" h="420">
                <a:moveTo>
                  <a:pt x="310" y="204"/>
                </a:moveTo>
                <a:cubicBezTo>
                  <a:pt x="275" y="275"/>
                  <a:pt x="275" y="275"/>
                  <a:pt x="275" y="275"/>
                </a:cubicBezTo>
                <a:cubicBezTo>
                  <a:pt x="266" y="293"/>
                  <a:pt x="266" y="293"/>
                  <a:pt x="266" y="293"/>
                </a:cubicBezTo>
                <a:cubicBezTo>
                  <a:pt x="264" y="297"/>
                  <a:pt x="264" y="297"/>
                  <a:pt x="264" y="297"/>
                </a:cubicBezTo>
                <a:cubicBezTo>
                  <a:pt x="258" y="308"/>
                  <a:pt x="258" y="308"/>
                  <a:pt x="258" y="308"/>
                </a:cubicBezTo>
                <a:cubicBezTo>
                  <a:pt x="258" y="308"/>
                  <a:pt x="258" y="308"/>
                  <a:pt x="258" y="308"/>
                </a:cubicBezTo>
                <a:cubicBezTo>
                  <a:pt x="234" y="300"/>
                  <a:pt x="234" y="300"/>
                  <a:pt x="234" y="300"/>
                </a:cubicBezTo>
                <a:cubicBezTo>
                  <a:pt x="239" y="316"/>
                  <a:pt x="239" y="316"/>
                  <a:pt x="239" y="316"/>
                </a:cubicBezTo>
                <a:cubicBezTo>
                  <a:pt x="239" y="316"/>
                  <a:pt x="239" y="316"/>
                  <a:pt x="239" y="316"/>
                </a:cubicBezTo>
                <a:cubicBezTo>
                  <a:pt x="220" y="338"/>
                  <a:pt x="220" y="338"/>
                  <a:pt x="220" y="338"/>
                </a:cubicBezTo>
                <a:cubicBezTo>
                  <a:pt x="220" y="338"/>
                  <a:pt x="220" y="338"/>
                  <a:pt x="220" y="338"/>
                </a:cubicBezTo>
                <a:cubicBezTo>
                  <a:pt x="176" y="360"/>
                  <a:pt x="176" y="360"/>
                  <a:pt x="176" y="360"/>
                </a:cubicBezTo>
                <a:cubicBezTo>
                  <a:pt x="173" y="393"/>
                  <a:pt x="173" y="393"/>
                  <a:pt x="173" y="393"/>
                </a:cubicBezTo>
                <a:cubicBezTo>
                  <a:pt x="173" y="397"/>
                  <a:pt x="173" y="397"/>
                  <a:pt x="173" y="397"/>
                </a:cubicBezTo>
                <a:cubicBezTo>
                  <a:pt x="181" y="413"/>
                  <a:pt x="181" y="413"/>
                  <a:pt x="181" y="413"/>
                </a:cubicBezTo>
                <a:cubicBezTo>
                  <a:pt x="184" y="418"/>
                  <a:pt x="184" y="418"/>
                  <a:pt x="184" y="418"/>
                </a:cubicBezTo>
                <a:cubicBezTo>
                  <a:pt x="184" y="420"/>
                  <a:pt x="184" y="420"/>
                  <a:pt x="184" y="420"/>
                </a:cubicBezTo>
                <a:moveTo>
                  <a:pt x="207" y="13"/>
                </a:moveTo>
                <a:cubicBezTo>
                  <a:pt x="207" y="13"/>
                  <a:pt x="207" y="13"/>
                  <a:pt x="208" y="13"/>
                </a:cubicBezTo>
                <a:cubicBezTo>
                  <a:pt x="208" y="13"/>
                  <a:pt x="208" y="12"/>
                  <a:pt x="208" y="12"/>
                </a:cubicBezTo>
                <a:cubicBezTo>
                  <a:pt x="217" y="11"/>
                  <a:pt x="217" y="11"/>
                  <a:pt x="217" y="11"/>
                </a:cubicBezTo>
                <a:cubicBezTo>
                  <a:pt x="243" y="7"/>
                  <a:pt x="243" y="7"/>
                  <a:pt x="243" y="7"/>
                </a:cubicBezTo>
                <a:cubicBezTo>
                  <a:pt x="274" y="2"/>
                  <a:pt x="274" y="2"/>
                  <a:pt x="274" y="2"/>
                </a:cubicBezTo>
                <a:cubicBezTo>
                  <a:pt x="274" y="2"/>
                  <a:pt x="275" y="2"/>
                  <a:pt x="275" y="2"/>
                </a:cubicBezTo>
                <a:cubicBezTo>
                  <a:pt x="275" y="2"/>
                  <a:pt x="275" y="2"/>
                  <a:pt x="275" y="2"/>
                </a:cubicBezTo>
                <a:cubicBezTo>
                  <a:pt x="273" y="27"/>
                  <a:pt x="273" y="27"/>
                  <a:pt x="273" y="27"/>
                </a:cubicBezTo>
                <a:cubicBezTo>
                  <a:pt x="307" y="0"/>
                  <a:pt x="307" y="0"/>
                  <a:pt x="307" y="0"/>
                </a:cubicBezTo>
                <a:cubicBezTo>
                  <a:pt x="308" y="0"/>
                  <a:pt x="308" y="0"/>
                  <a:pt x="308" y="0"/>
                </a:cubicBezTo>
                <a:cubicBezTo>
                  <a:pt x="373" y="8"/>
                  <a:pt x="373" y="8"/>
                  <a:pt x="373" y="8"/>
                </a:cubicBezTo>
                <a:cubicBezTo>
                  <a:pt x="380" y="8"/>
                  <a:pt x="380" y="8"/>
                  <a:pt x="380" y="8"/>
                </a:cubicBezTo>
                <a:cubicBezTo>
                  <a:pt x="391" y="10"/>
                  <a:pt x="391" y="10"/>
                  <a:pt x="391" y="10"/>
                </a:cubicBezTo>
                <a:cubicBezTo>
                  <a:pt x="399" y="11"/>
                  <a:pt x="399" y="11"/>
                  <a:pt x="399" y="11"/>
                </a:cubicBezTo>
                <a:cubicBezTo>
                  <a:pt x="410" y="12"/>
                  <a:pt x="410" y="12"/>
                  <a:pt x="410" y="12"/>
                </a:cubicBezTo>
                <a:cubicBezTo>
                  <a:pt x="410" y="12"/>
                  <a:pt x="410" y="13"/>
                  <a:pt x="410" y="13"/>
                </a:cubicBezTo>
                <a:cubicBezTo>
                  <a:pt x="410" y="13"/>
                  <a:pt x="410" y="13"/>
                  <a:pt x="410" y="13"/>
                </a:cubicBezTo>
                <a:cubicBezTo>
                  <a:pt x="404" y="23"/>
                  <a:pt x="404" y="23"/>
                  <a:pt x="404" y="23"/>
                </a:cubicBezTo>
                <a:cubicBezTo>
                  <a:pt x="395" y="107"/>
                  <a:pt x="395" y="107"/>
                  <a:pt x="395" y="107"/>
                </a:cubicBezTo>
                <a:cubicBezTo>
                  <a:pt x="394" y="113"/>
                  <a:pt x="394" y="113"/>
                  <a:pt x="394" y="113"/>
                </a:cubicBezTo>
                <a:cubicBezTo>
                  <a:pt x="394" y="113"/>
                  <a:pt x="394" y="114"/>
                  <a:pt x="394" y="114"/>
                </a:cubicBezTo>
                <a:cubicBezTo>
                  <a:pt x="390" y="117"/>
                  <a:pt x="390" y="117"/>
                  <a:pt x="390" y="117"/>
                </a:cubicBezTo>
                <a:cubicBezTo>
                  <a:pt x="388" y="120"/>
                  <a:pt x="388" y="120"/>
                  <a:pt x="388" y="120"/>
                </a:cubicBezTo>
                <a:cubicBezTo>
                  <a:pt x="383" y="125"/>
                  <a:pt x="383" y="125"/>
                  <a:pt x="383" y="125"/>
                </a:cubicBezTo>
                <a:cubicBezTo>
                  <a:pt x="310" y="204"/>
                  <a:pt x="310" y="204"/>
                  <a:pt x="310" y="204"/>
                </a:cubicBezTo>
                <a:moveTo>
                  <a:pt x="80" y="85"/>
                </a:moveTo>
                <a:cubicBezTo>
                  <a:pt x="34" y="143"/>
                  <a:pt x="34" y="143"/>
                  <a:pt x="34" y="143"/>
                </a:cubicBezTo>
                <a:cubicBezTo>
                  <a:pt x="34" y="143"/>
                  <a:pt x="34" y="143"/>
                  <a:pt x="34" y="143"/>
                </a:cubicBezTo>
                <a:cubicBezTo>
                  <a:pt x="10" y="147"/>
                  <a:pt x="10" y="147"/>
                  <a:pt x="10" y="147"/>
                </a:cubicBezTo>
                <a:cubicBezTo>
                  <a:pt x="10" y="147"/>
                  <a:pt x="10" y="147"/>
                  <a:pt x="10" y="146"/>
                </a:cubicBezTo>
                <a:cubicBezTo>
                  <a:pt x="0" y="127"/>
                  <a:pt x="0" y="127"/>
                  <a:pt x="0" y="127"/>
                </a:cubicBezTo>
                <a:moveTo>
                  <a:pt x="97" y="76"/>
                </a:moveTo>
                <a:cubicBezTo>
                  <a:pt x="93" y="79"/>
                  <a:pt x="93" y="79"/>
                  <a:pt x="93" y="79"/>
                </a:cubicBezTo>
                <a:cubicBezTo>
                  <a:pt x="80" y="85"/>
                  <a:pt x="80" y="85"/>
                  <a:pt x="80" y="85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3" name="Freeform 92"/>
          <p:cNvSpPr>
            <a:spLocks/>
          </p:cNvSpPr>
          <p:nvPr/>
        </p:nvSpPr>
        <p:spPr bwMode="auto">
          <a:xfrm>
            <a:off x="4929188" y="3827463"/>
            <a:ext cx="136525" cy="392113"/>
          </a:xfrm>
          <a:custGeom>
            <a:avLst/>
            <a:gdLst>
              <a:gd name="T0" fmla="*/ 58 w 58"/>
              <a:gd name="T1" fmla="*/ 0 h 166"/>
              <a:gd name="T2" fmla="*/ 58 w 58"/>
              <a:gd name="T3" fmla="*/ 1 h 166"/>
              <a:gd name="T4" fmla="*/ 29 w 58"/>
              <a:gd name="T5" fmla="*/ 56 h 166"/>
              <a:gd name="T6" fmla="*/ 32 w 58"/>
              <a:gd name="T7" fmla="*/ 59 h 166"/>
              <a:gd name="T8" fmla="*/ 50 w 58"/>
              <a:gd name="T9" fmla="*/ 78 h 166"/>
              <a:gd name="T10" fmla="*/ 50 w 58"/>
              <a:gd name="T11" fmla="*/ 79 h 166"/>
              <a:gd name="T12" fmla="*/ 48 w 58"/>
              <a:gd name="T13" fmla="*/ 98 h 166"/>
              <a:gd name="T14" fmla="*/ 48 w 58"/>
              <a:gd name="T15" fmla="*/ 98 h 166"/>
              <a:gd name="T16" fmla="*/ 24 w 58"/>
              <a:gd name="T17" fmla="*/ 110 h 166"/>
              <a:gd name="T18" fmla="*/ 24 w 58"/>
              <a:gd name="T19" fmla="*/ 110 h 166"/>
              <a:gd name="T20" fmla="*/ 14 w 58"/>
              <a:gd name="T21" fmla="*/ 112 h 166"/>
              <a:gd name="T22" fmla="*/ 6 w 58"/>
              <a:gd name="T23" fmla="*/ 113 h 166"/>
              <a:gd name="T24" fmla="*/ 0 w 58"/>
              <a:gd name="T25" fmla="*/ 114 h 166"/>
              <a:gd name="T26" fmla="*/ 5 w 58"/>
              <a:gd name="T27" fmla="*/ 128 h 166"/>
              <a:gd name="T28" fmla="*/ 16 w 58"/>
              <a:gd name="T29" fmla="*/ 159 h 166"/>
              <a:gd name="T30" fmla="*/ 29 w 58"/>
              <a:gd name="T31" fmla="*/ 163 h 166"/>
              <a:gd name="T32" fmla="*/ 39 w 58"/>
              <a:gd name="T33" fmla="*/ 166 h 166"/>
              <a:gd name="T34" fmla="*/ 39 w 58"/>
              <a:gd name="T35" fmla="*/ 166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8" h="166">
                <a:moveTo>
                  <a:pt x="58" y="0"/>
                </a:moveTo>
                <a:cubicBezTo>
                  <a:pt x="58" y="1"/>
                  <a:pt x="58" y="1"/>
                  <a:pt x="58" y="1"/>
                </a:cubicBezTo>
                <a:cubicBezTo>
                  <a:pt x="29" y="56"/>
                  <a:pt x="29" y="56"/>
                  <a:pt x="29" y="56"/>
                </a:cubicBezTo>
                <a:cubicBezTo>
                  <a:pt x="32" y="59"/>
                  <a:pt x="32" y="59"/>
                  <a:pt x="32" y="59"/>
                </a:cubicBezTo>
                <a:cubicBezTo>
                  <a:pt x="50" y="78"/>
                  <a:pt x="50" y="78"/>
                  <a:pt x="50" y="78"/>
                </a:cubicBezTo>
                <a:cubicBezTo>
                  <a:pt x="50" y="78"/>
                  <a:pt x="50" y="78"/>
                  <a:pt x="50" y="79"/>
                </a:cubicBezTo>
                <a:cubicBezTo>
                  <a:pt x="48" y="98"/>
                  <a:pt x="48" y="98"/>
                  <a:pt x="48" y="98"/>
                </a:cubicBezTo>
                <a:cubicBezTo>
                  <a:pt x="48" y="98"/>
                  <a:pt x="48" y="98"/>
                  <a:pt x="48" y="98"/>
                </a:cubicBezTo>
                <a:cubicBezTo>
                  <a:pt x="24" y="110"/>
                  <a:pt x="24" y="110"/>
                  <a:pt x="24" y="110"/>
                </a:cubicBezTo>
                <a:cubicBezTo>
                  <a:pt x="24" y="110"/>
                  <a:pt x="24" y="110"/>
                  <a:pt x="24" y="110"/>
                </a:cubicBezTo>
                <a:cubicBezTo>
                  <a:pt x="14" y="112"/>
                  <a:pt x="14" y="112"/>
                  <a:pt x="14" y="112"/>
                </a:cubicBezTo>
                <a:cubicBezTo>
                  <a:pt x="6" y="113"/>
                  <a:pt x="6" y="113"/>
                  <a:pt x="6" y="113"/>
                </a:cubicBezTo>
                <a:cubicBezTo>
                  <a:pt x="0" y="114"/>
                  <a:pt x="0" y="114"/>
                  <a:pt x="0" y="114"/>
                </a:cubicBezTo>
                <a:cubicBezTo>
                  <a:pt x="5" y="128"/>
                  <a:pt x="5" y="128"/>
                  <a:pt x="5" y="128"/>
                </a:cubicBezTo>
                <a:cubicBezTo>
                  <a:pt x="16" y="159"/>
                  <a:pt x="16" y="159"/>
                  <a:pt x="16" y="159"/>
                </a:cubicBezTo>
                <a:cubicBezTo>
                  <a:pt x="29" y="163"/>
                  <a:pt x="29" y="163"/>
                  <a:pt x="29" y="163"/>
                </a:cubicBezTo>
                <a:cubicBezTo>
                  <a:pt x="39" y="166"/>
                  <a:pt x="39" y="166"/>
                  <a:pt x="39" y="166"/>
                </a:cubicBezTo>
                <a:cubicBezTo>
                  <a:pt x="39" y="166"/>
                  <a:pt x="39" y="166"/>
                  <a:pt x="39" y="166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4" name="Freeform 93"/>
          <p:cNvSpPr>
            <a:spLocks noEditPoints="1"/>
          </p:cNvSpPr>
          <p:nvPr/>
        </p:nvSpPr>
        <p:spPr bwMode="auto">
          <a:xfrm>
            <a:off x="4803776" y="4281488"/>
            <a:ext cx="588963" cy="536575"/>
          </a:xfrm>
          <a:custGeom>
            <a:avLst/>
            <a:gdLst>
              <a:gd name="T0" fmla="*/ 9 w 249"/>
              <a:gd name="T1" fmla="*/ 182 h 227"/>
              <a:gd name="T2" fmla="*/ 0 w 249"/>
              <a:gd name="T3" fmla="*/ 223 h 227"/>
              <a:gd name="T4" fmla="*/ 12 w 249"/>
              <a:gd name="T5" fmla="*/ 227 h 227"/>
              <a:gd name="T6" fmla="*/ 82 w 249"/>
              <a:gd name="T7" fmla="*/ 79 h 227"/>
              <a:gd name="T8" fmla="*/ 80 w 249"/>
              <a:gd name="T9" fmla="*/ 81 h 227"/>
              <a:gd name="T10" fmla="*/ 18 w 249"/>
              <a:gd name="T11" fmla="*/ 132 h 227"/>
              <a:gd name="T12" fmla="*/ 13 w 249"/>
              <a:gd name="T13" fmla="*/ 162 h 227"/>
              <a:gd name="T14" fmla="*/ 9 w 249"/>
              <a:gd name="T15" fmla="*/ 182 h 227"/>
              <a:gd name="T16" fmla="*/ 249 w 249"/>
              <a:gd name="T17" fmla="*/ 30 h 227"/>
              <a:gd name="T18" fmla="*/ 215 w 249"/>
              <a:gd name="T19" fmla="*/ 0 h 227"/>
              <a:gd name="T20" fmla="*/ 189 w 249"/>
              <a:gd name="T21" fmla="*/ 44 h 227"/>
              <a:gd name="T22" fmla="*/ 189 w 249"/>
              <a:gd name="T23" fmla="*/ 45 h 227"/>
              <a:gd name="T24" fmla="*/ 138 w 249"/>
              <a:gd name="T25" fmla="*/ 71 h 227"/>
              <a:gd name="T26" fmla="*/ 138 w 249"/>
              <a:gd name="T27" fmla="*/ 71 h 227"/>
              <a:gd name="T28" fmla="*/ 97 w 249"/>
              <a:gd name="T29" fmla="*/ 77 h 227"/>
              <a:gd name="T30" fmla="*/ 82 w 249"/>
              <a:gd name="T31" fmla="*/ 79 h 227"/>
              <a:gd name="T32" fmla="*/ 186 w 249"/>
              <a:gd name="T33" fmla="*/ 206 h 227"/>
              <a:gd name="T34" fmla="*/ 191 w 249"/>
              <a:gd name="T35" fmla="*/ 174 h 227"/>
              <a:gd name="T36" fmla="*/ 191 w 249"/>
              <a:gd name="T37" fmla="*/ 174 h 227"/>
              <a:gd name="T38" fmla="*/ 195 w 249"/>
              <a:gd name="T39" fmla="*/ 141 h 227"/>
              <a:gd name="T40" fmla="*/ 197 w 249"/>
              <a:gd name="T41" fmla="*/ 126 h 227"/>
              <a:gd name="T42" fmla="*/ 197 w 249"/>
              <a:gd name="T43" fmla="*/ 125 h 227"/>
              <a:gd name="T44" fmla="*/ 198 w 249"/>
              <a:gd name="T45" fmla="*/ 124 h 227"/>
              <a:gd name="T46" fmla="*/ 249 w 249"/>
              <a:gd name="T47" fmla="*/ 30 h 227"/>
              <a:gd name="T48" fmla="*/ 53 w 249"/>
              <a:gd name="T49" fmla="*/ 199 h 227"/>
              <a:gd name="T50" fmla="*/ 64 w 249"/>
              <a:gd name="T51" fmla="*/ 198 h 227"/>
              <a:gd name="T52" fmla="*/ 84 w 249"/>
              <a:gd name="T53" fmla="*/ 196 h 227"/>
              <a:gd name="T54" fmla="*/ 97 w 249"/>
              <a:gd name="T55" fmla="*/ 168 h 227"/>
              <a:gd name="T56" fmla="*/ 97 w 249"/>
              <a:gd name="T57" fmla="*/ 168 h 227"/>
              <a:gd name="T58" fmla="*/ 98 w 249"/>
              <a:gd name="T59" fmla="*/ 168 h 227"/>
              <a:gd name="T60" fmla="*/ 103 w 249"/>
              <a:gd name="T61" fmla="*/ 183 h 227"/>
              <a:gd name="T62" fmla="*/ 109 w 249"/>
              <a:gd name="T63" fmla="*/ 203 h 227"/>
              <a:gd name="T64" fmla="*/ 186 w 249"/>
              <a:gd name="T65" fmla="*/ 206 h 2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49" h="227">
                <a:moveTo>
                  <a:pt x="9" y="182"/>
                </a:moveTo>
                <a:cubicBezTo>
                  <a:pt x="0" y="223"/>
                  <a:pt x="0" y="223"/>
                  <a:pt x="0" y="223"/>
                </a:cubicBezTo>
                <a:cubicBezTo>
                  <a:pt x="12" y="227"/>
                  <a:pt x="12" y="227"/>
                  <a:pt x="12" y="227"/>
                </a:cubicBezTo>
                <a:moveTo>
                  <a:pt x="82" y="79"/>
                </a:moveTo>
                <a:cubicBezTo>
                  <a:pt x="80" y="81"/>
                  <a:pt x="80" y="81"/>
                  <a:pt x="80" y="81"/>
                </a:cubicBezTo>
                <a:cubicBezTo>
                  <a:pt x="18" y="132"/>
                  <a:pt x="18" y="132"/>
                  <a:pt x="18" y="132"/>
                </a:cubicBezTo>
                <a:cubicBezTo>
                  <a:pt x="13" y="162"/>
                  <a:pt x="13" y="162"/>
                  <a:pt x="13" y="162"/>
                </a:cubicBezTo>
                <a:cubicBezTo>
                  <a:pt x="9" y="182"/>
                  <a:pt x="9" y="182"/>
                  <a:pt x="9" y="182"/>
                </a:cubicBezTo>
                <a:moveTo>
                  <a:pt x="249" y="30"/>
                </a:moveTo>
                <a:cubicBezTo>
                  <a:pt x="215" y="0"/>
                  <a:pt x="215" y="0"/>
                  <a:pt x="215" y="0"/>
                </a:cubicBezTo>
                <a:cubicBezTo>
                  <a:pt x="189" y="44"/>
                  <a:pt x="189" y="44"/>
                  <a:pt x="189" y="44"/>
                </a:cubicBezTo>
                <a:cubicBezTo>
                  <a:pt x="189" y="44"/>
                  <a:pt x="189" y="45"/>
                  <a:pt x="189" y="45"/>
                </a:cubicBezTo>
                <a:cubicBezTo>
                  <a:pt x="138" y="71"/>
                  <a:pt x="138" y="71"/>
                  <a:pt x="138" y="71"/>
                </a:cubicBezTo>
                <a:cubicBezTo>
                  <a:pt x="138" y="71"/>
                  <a:pt x="138" y="71"/>
                  <a:pt x="138" y="71"/>
                </a:cubicBezTo>
                <a:cubicBezTo>
                  <a:pt x="97" y="77"/>
                  <a:pt x="97" y="77"/>
                  <a:pt x="97" y="77"/>
                </a:cubicBezTo>
                <a:cubicBezTo>
                  <a:pt x="82" y="79"/>
                  <a:pt x="82" y="79"/>
                  <a:pt x="82" y="79"/>
                </a:cubicBezTo>
                <a:moveTo>
                  <a:pt x="186" y="206"/>
                </a:moveTo>
                <a:cubicBezTo>
                  <a:pt x="191" y="174"/>
                  <a:pt x="191" y="174"/>
                  <a:pt x="191" y="174"/>
                </a:cubicBezTo>
                <a:cubicBezTo>
                  <a:pt x="191" y="174"/>
                  <a:pt x="191" y="174"/>
                  <a:pt x="191" y="174"/>
                </a:cubicBezTo>
                <a:cubicBezTo>
                  <a:pt x="195" y="141"/>
                  <a:pt x="195" y="141"/>
                  <a:pt x="195" y="141"/>
                </a:cubicBezTo>
                <a:cubicBezTo>
                  <a:pt x="197" y="126"/>
                  <a:pt x="197" y="126"/>
                  <a:pt x="197" y="126"/>
                </a:cubicBezTo>
                <a:cubicBezTo>
                  <a:pt x="197" y="126"/>
                  <a:pt x="197" y="126"/>
                  <a:pt x="197" y="125"/>
                </a:cubicBezTo>
                <a:cubicBezTo>
                  <a:pt x="198" y="124"/>
                  <a:pt x="198" y="124"/>
                  <a:pt x="198" y="124"/>
                </a:cubicBezTo>
                <a:cubicBezTo>
                  <a:pt x="249" y="30"/>
                  <a:pt x="249" y="30"/>
                  <a:pt x="249" y="30"/>
                </a:cubicBezTo>
                <a:moveTo>
                  <a:pt x="53" y="199"/>
                </a:moveTo>
                <a:cubicBezTo>
                  <a:pt x="64" y="198"/>
                  <a:pt x="64" y="198"/>
                  <a:pt x="64" y="198"/>
                </a:cubicBezTo>
                <a:cubicBezTo>
                  <a:pt x="84" y="196"/>
                  <a:pt x="84" y="196"/>
                  <a:pt x="84" y="196"/>
                </a:cubicBezTo>
                <a:cubicBezTo>
                  <a:pt x="97" y="168"/>
                  <a:pt x="97" y="168"/>
                  <a:pt x="97" y="168"/>
                </a:cubicBezTo>
                <a:cubicBezTo>
                  <a:pt x="97" y="168"/>
                  <a:pt x="97" y="168"/>
                  <a:pt x="97" y="168"/>
                </a:cubicBezTo>
                <a:cubicBezTo>
                  <a:pt x="97" y="168"/>
                  <a:pt x="98" y="168"/>
                  <a:pt x="98" y="168"/>
                </a:cubicBezTo>
                <a:cubicBezTo>
                  <a:pt x="103" y="183"/>
                  <a:pt x="103" y="183"/>
                  <a:pt x="103" y="183"/>
                </a:cubicBezTo>
                <a:cubicBezTo>
                  <a:pt x="109" y="203"/>
                  <a:pt x="109" y="203"/>
                  <a:pt x="109" y="203"/>
                </a:cubicBezTo>
                <a:cubicBezTo>
                  <a:pt x="186" y="206"/>
                  <a:pt x="186" y="206"/>
                  <a:pt x="186" y="206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5" name="Freeform 94"/>
          <p:cNvSpPr>
            <a:spLocks noEditPoints="1"/>
          </p:cNvSpPr>
          <p:nvPr/>
        </p:nvSpPr>
        <p:spPr bwMode="auto">
          <a:xfrm>
            <a:off x="4516438" y="4454526"/>
            <a:ext cx="479425" cy="473075"/>
          </a:xfrm>
          <a:custGeom>
            <a:avLst/>
            <a:gdLst>
              <a:gd name="T0" fmla="*/ 200 w 202"/>
              <a:gd name="T1" fmla="*/ 7 h 200"/>
              <a:gd name="T2" fmla="*/ 202 w 202"/>
              <a:gd name="T3" fmla="*/ 5 h 200"/>
              <a:gd name="T4" fmla="*/ 179 w 202"/>
              <a:gd name="T5" fmla="*/ 1 h 200"/>
              <a:gd name="T6" fmla="*/ 176 w 202"/>
              <a:gd name="T7" fmla="*/ 0 h 200"/>
              <a:gd name="T8" fmla="*/ 0 w 202"/>
              <a:gd name="T9" fmla="*/ 200 h 200"/>
              <a:gd name="T10" fmla="*/ 45 w 202"/>
              <a:gd name="T11" fmla="*/ 169 h 200"/>
              <a:gd name="T12" fmla="*/ 79 w 202"/>
              <a:gd name="T13" fmla="*/ 145 h 200"/>
              <a:gd name="T14" fmla="*/ 80 w 202"/>
              <a:gd name="T15" fmla="*/ 145 h 200"/>
              <a:gd name="T16" fmla="*/ 93 w 202"/>
              <a:gd name="T17" fmla="*/ 156 h 200"/>
              <a:gd name="T18" fmla="*/ 129 w 202"/>
              <a:gd name="T19" fmla="*/ 109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2" h="200">
                <a:moveTo>
                  <a:pt x="200" y="7"/>
                </a:moveTo>
                <a:cubicBezTo>
                  <a:pt x="202" y="5"/>
                  <a:pt x="202" y="5"/>
                  <a:pt x="202" y="5"/>
                </a:cubicBezTo>
                <a:cubicBezTo>
                  <a:pt x="179" y="1"/>
                  <a:pt x="179" y="1"/>
                  <a:pt x="179" y="1"/>
                </a:cubicBezTo>
                <a:cubicBezTo>
                  <a:pt x="176" y="0"/>
                  <a:pt x="176" y="0"/>
                  <a:pt x="176" y="0"/>
                </a:cubicBezTo>
                <a:moveTo>
                  <a:pt x="0" y="200"/>
                </a:moveTo>
                <a:cubicBezTo>
                  <a:pt x="45" y="169"/>
                  <a:pt x="45" y="169"/>
                  <a:pt x="45" y="169"/>
                </a:cubicBezTo>
                <a:cubicBezTo>
                  <a:pt x="79" y="145"/>
                  <a:pt x="79" y="145"/>
                  <a:pt x="79" y="145"/>
                </a:cubicBezTo>
                <a:cubicBezTo>
                  <a:pt x="79" y="145"/>
                  <a:pt x="79" y="145"/>
                  <a:pt x="80" y="145"/>
                </a:cubicBezTo>
                <a:cubicBezTo>
                  <a:pt x="93" y="156"/>
                  <a:pt x="93" y="156"/>
                  <a:pt x="93" y="156"/>
                </a:cubicBezTo>
                <a:cubicBezTo>
                  <a:pt x="129" y="109"/>
                  <a:pt x="129" y="109"/>
                  <a:pt x="129" y="109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6" name="Freeform 95"/>
          <p:cNvSpPr>
            <a:spLocks/>
          </p:cNvSpPr>
          <p:nvPr/>
        </p:nvSpPr>
        <p:spPr bwMode="auto">
          <a:xfrm>
            <a:off x="5656263" y="5618163"/>
            <a:ext cx="179388" cy="477838"/>
          </a:xfrm>
          <a:custGeom>
            <a:avLst/>
            <a:gdLst>
              <a:gd name="T0" fmla="*/ 113 w 113"/>
              <a:gd name="T1" fmla="*/ 301 h 301"/>
              <a:gd name="T2" fmla="*/ 110 w 113"/>
              <a:gd name="T3" fmla="*/ 203 h 301"/>
              <a:gd name="T4" fmla="*/ 109 w 113"/>
              <a:gd name="T5" fmla="*/ 192 h 301"/>
              <a:gd name="T6" fmla="*/ 109 w 113"/>
              <a:gd name="T7" fmla="*/ 186 h 301"/>
              <a:gd name="T8" fmla="*/ 107 w 113"/>
              <a:gd name="T9" fmla="*/ 143 h 301"/>
              <a:gd name="T10" fmla="*/ 70 w 113"/>
              <a:gd name="T11" fmla="*/ 92 h 301"/>
              <a:gd name="T12" fmla="*/ 58 w 113"/>
              <a:gd name="T13" fmla="*/ 77 h 301"/>
              <a:gd name="T14" fmla="*/ 0 w 113"/>
              <a:gd name="T15" fmla="*/ 0 h 3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13" h="301">
                <a:moveTo>
                  <a:pt x="113" y="301"/>
                </a:moveTo>
                <a:lnTo>
                  <a:pt x="110" y="203"/>
                </a:lnTo>
                <a:lnTo>
                  <a:pt x="109" y="192"/>
                </a:lnTo>
                <a:lnTo>
                  <a:pt x="109" y="186"/>
                </a:lnTo>
                <a:lnTo>
                  <a:pt x="107" y="143"/>
                </a:lnTo>
                <a:lnTo>
                  <a:pt x="70" y="92"/>
                </a:lnTo>
                <a:lnTo>
                  <a:pt x="58" y="77"/>
                </a:lnTo>
                <a:lnTo>
                  <a:pt x="0" y="0"/>
                </a:ln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7" name="Freeform 96"/>
          <p:cNvSpPr>
            <a:spLocks noEditPoints="1"/>
          </p:cNvSpPr>
          <p:nvPr/>
        </p:nvSpPr>
        <p:spPr bwMode="auto">
          <a:xfrm>
            <a:off x="5262563" y="3463926"/>
            <a:ext cx="1425575" cy="1108075"/>
          </a:xfrm>
          <a:custGeom>
            <a:avLst/>
            <a:gdLst>
              <a:gd name="T0" fmla="*/ 582 w 602"/>
              <a:gd name="T1" fmla="*/ 219 h 468"/>
              <a:gd name="T2" fmla="*/ 559 w 602"/>
              <a:gd name="T3" fmla="*/ 253 h 468"/>
              <a:gd name="T4" fmla="*/ 517 w 602"/>
              <a:gd name="T5" fmla="*/ 252 h 468"/>
              <a:gd name="T6" fmla="*/ 528 w 602"/>
              <a:gd name="T7" fmla="*/ 269 h 468"/>
              <a:gd name="T8" fmla="*/ 510 w 602"/>
              <a:gd name="T9" fmla="*/ 301 h 468"/>
              <a:gd name="T10" fmla="*/ 510 w 602"/>
              <a:gd name="T11" fmla="*/ 302 h 468"/>
              <a:gd name="T12" fmla="*/ 483 w 602"/>
              <a:gd name="T13" fmla="*/ 418 h 468"/>
              <a:gd name="T14" fmla="*/ 448 w 602"/>
              <a:gd name="T15" fmla="*/ 445 h 468"/>
              <a:gd name="T16" fmla="*/ 467 w 602"/>
              <a:gd name="T17" fmla="*/ 446 h 468"/>
              <a:gd name="T18" fmla="*/ 469 w 602"/>
              <a:gd name="T19" fmla="*/ 455 h 468"/>
              <a:gd name="T20" fmla="*/ 193 w 602"/>
              <a:gd name="T21" fmla="*/ 360 h 468"/>
              <a:gd name="T22" fmla="*/ 201 w 602"/>
              <a:gd name="T23" fmla="*/ 393 h 468"/>
              <a:gd name="T24" fmla="*/ 254 w 602"/>
              <a:gd name="T25" fmla="*/ 395 h 468"/>
              <a:gd name="T26" fmla="*/ 316 w 602"/>
              <a:gd name="T27" fmla="*/ 438 h 468"/>
              <a:gd name="T28" fmla="*/ 317 w 602"/>
              <a:gd name="T29" fmla="*/ 439 h 468"/>
              <a:gd name="T30" fmla="*/ 329 w 602"/>
              <a:gd name="T31" fmla="*/ 450 h 468"/>
              <a:gd name="T32" fmla="*/ 328 w 602"/>
              <a:gd name="T33" fmla="*/ 451 h 468"/>
              <a:gd name="T34" fmla="*/ 311 w 602"/>
              <a:gd name="T35" fmla="*/ 464 h 468"/>
              <a:gd name="T36" fmla="*/ 312 w 602"/>
              <a:gd name="T37" fmla="*/ 468 h 468"/>
              <a:gd name="T38" fmla="*/ 258 w 602"/>
              <a:gd name="T39" fmla="*/ 26 h 468"/>
              <a:gd name="T40" fmla="*/ 271 w 602"/>
              <a:gd name="T41" fmla="*/ 43 h 468"/>
              <a:gd name="T42" fmla="*/ 266 w 602"/>
              <a:gd name="T43" fmla="*/ 69 h 468"/>
              <a:gd name="T44" fmla="*/ 219 w 602"/>
              <a:gd name="T45" fmla="*/ 76 h 468"/>
              <a:gd name="T46" fmla="*/ 216 w 602"/>
              <a:gd name="T47" fmla="*/ 115 h 468"/>
              <a:gd name="T48" fmla="*/ 215 w 602"/>
              <a:gd name="T49" fmla="*/ 115 h 468"/>
              <a:gd name="T50" fmla="*/ 197 w 602"/>
              <a:gd name="T51" fmla="*/ 90 h 468"/>
              <a:gd name="T52" fmla="*/ 171 w 602"/>
              <a:gd name="T53" fmla="*/ 110 h 468"/>
              <a:gd name="T54" fmla="*/ 150 w 602"/>
              <a:gd name="T55" fmla="*/ 107 h 468"/>
              <a:gd name="T56" fmla="*/ 118 w 602"/>
              <a:gd name="T57" fmla="*/ 154 h 468"/>
              <a:gd name="T58" fmla="*/ 97 w 602"/>
              <a:gd name="T59" fmla="*/ 117 h 468"/>
              <a:gd name="T60" fmla="*/ 19 w 602"/>
              <a:gd name="T61" fmla="*/ 185 h 468"/>
              <a:gd name="T62" fmla="*/ 32 w 602"/>
              <a:gd name="T63" fmla="*/ 233 h 468"/>
              <a:gd name="T64" fmla="*/ 31 w 602"/>
              <a:gd name="T65" fmla="*/ 241 h 468"/>
              <a:gd name="T66" fmla="*/ 28 w 602"/>
              <a:gd name="T67" fmla="*/ 261 h 468"/>
              <a:gd name="T68" fmla="*/ 57 w 602"/>
              <a:gd name="T69" fmla="*/ 297 h 468"/>
              <a:gd name="T70" fmla="*/ 113 w 602"/>
              <a:gd name="T71" fmla="*/ 290 h 468"/>
              <a:gd name="T72" fmla="*/ 105 w 602"/>
              <a:gd name="T73" fmla="*/ 357 h 4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602" h="468">
                <a:moveTo>
                  <a:pt x="602" y="192"/>
                </a:moveTo>
                <a:cubicBezTo>
                  <a:pt x="582" y="219"/>
                  <a:pt x="582" y="219"/>
                  <a:pt x="582" y="219"/>
                </a:cubicBezTo>
                <a:cubicBezTo>
                  <a:pt x="575" y="229"/>
                  <a:pt x="575" y="229"/>
                  <a:pt x="575" y="229"/>
                </a:cubicBezTo>
                <a:cubicBezTo>
                  <a:pt x="559" y="253"/>
                  <a:pt x="559" y="253"/>
                  <a:pt x="559" y="253"/>
                </a:cubicBezTo>
                <a:cubicBezTo>
                  <a:pt x="518" y="251"/>
                  <a:pt x="518" y="251"/>
                  <a:pt x="518" y="251"/>
                </a:cubicBezTo>
                <a:cubicBezTo>
                  <a:pt x="517" y="251"/>
                  <a:pt x="517" y="251"/>
                  <a:pt x="517" y="252"/>
                </a:cubicBezTo>
                <a:cubicBezTo>
                  <a:pt x="517" y="252"/>
                  <a:pt x="517" y="252"/>
                  <a:pt x="517" y="252"/>
                </a:cubicBezTo>
                <a:cubicBezTo>
                  <a:pt x="528" y="269"/>
                  <a:pt x="528" y="269"/>
                  <a:pt x="528" y="269"/>
                </a:cubicBezTo>
                <a:cubicBezTo>
                  <a:pt x="526" y="272"/>
                  <a:pt x="526" y="272"/>
                  <a:pt x="526" y="272"/>
                </a:cubicBezTo>
                <a:cubicBezTo>
                  <a:pt x="510" y="301"/>
                  <a:pt x="510" y="301"/>
                  <a:pt x="510" y="301"/>
                </a:cubicBezTo>
                <a:cubicBezTo>
                  <a:pt x="510" y="301"/>
                  <a:pt x="510" y="301"/>
                  <a:pt x="510" y="301"/>
                </a:cubicBezTo>
                <a:cubicBezTo>
                  <a:pt x="510" y="301"/>
                  <a:pt x="510" y="302"/>
                  <a:pt x="510" y="302"/>
                </a:cubicBezTo>
                <a:cubicBezTo>
                  <a:pt x="507" y="315"/>
                  <a:pt x="507" y="315"/>
                  <a:pt x="507" y="315"/>
                </a:cubicBezTo>
                <a:cubicBezTo>
                  <a:pt x="483" y="418"/>
                  <a:pt x="483" y="418"/>
                  <a:pt x="483" y="418"/>
                </a:cubicBezTo>
                <a:cubicBezTo>
                  <a:pt x="473" y="426"/>
                  <a:pt x="473" y="426"/>
                  <a:pt x="473" y="426"/>
                </a:cubicBezTo>
                <a:cubicBezTo>
                  <a:pt x="448" y="445"/>
                  <a:pt x="448" y="445"/>
                  <a:pt x="448" y="445"/>
                </a:cubicBezTo>
                <a:cubicBezTo>
                  <a:pt x="448" y="446"/>
                  <a:pt x="448" y="446"/>
                  <a:pt x="448" y="446"/>
                </a:cubicBezTo>
                <a:cubicBezTo>
                  <a:pt x="467" y="446"/>
                  <a:pt x="467" y="446"/>
                  <a:pt x="467" y="446"/>
                </a:cubicBezTo>
                <a:cubicBezTo>
                  <a:pt x="469" y="455"/>
                  <a:pt x="469" y="455"/>
                  <a:pt x="469" y="455"/>
                </a:cubicBezTo>
                <a:cubicBezTo>
                  <a:pt x="469" y="455"/>
                  <a:pt x="469" y="455"/>
                  <a:pt x="469" y="455"/>
                </a:cubicBezTo>
                <a:moveTo>
                  <a:pt x="105" y="357"/>
                </a:moveTo>
                <a:cubicBezTo>
                  <a:pt x="193" y="360"/>
                  <a:pt x="193" y="360"/>
                  <a:pt x="193" y="360"/>
                </a:cubicBezTo>
                <a:cubicBezTo>
                  <a:pt x="194" y="360"/>
                  <a:pt x="194" y="360"/>
                  <a:pt x="194" y="361"/>
                </a:cubicBezTo>
                <a:cubicBezTo>
                  <a:pt x="201" y="393"/>
                  <a:pt x="201" y="393"/>
                  <a:pt x="201" y="393"/>
                </a:cubicBezTo>
                <a:cubicBezTo>
                  <a:pt x="254" y="394"/>
                  <a:pt x="254" y="394"/>
                  <a:pt x="254" y="394"/>
                </a:cubicBezTo>
                <a:cubicBezTo>
                  <a:pt x="254" y="394"/>
                  <a:pt x="254" y="394"/>
                  <a:pt x="254" y="395"/>
                </a:cubicBezTo>
                <a:cubicBezTo>
                  <a:pt x="268" y="441"/>
                  <a:pt x="268" y="441"/>
                  <a:pt x="268" y="441"/>
                </a:cubicBezTo>
                <a:cubicBezTo>
                  <a:pt x="316" y="438"/>
                  <a:pt x="316" y="438"/>
                  <a:pt x="316" y="438"/>
                </a:cubicBezTo>
                <a:cubicBezTo>
                  <a:pt x="316" y="438"/>
                  <a:pt x="316" y="438"/>
                  <a:pt x="316" y="438"/>
                </a:cubicBezTo>
                <a:cubicBezTo>
                  <a:pt x="317" y="438"/>
                  <a:pt x="317" y="439"/>
                  <a:pt x="317" y="439"/>
                </a:cubicBezTo>
                <a:cubicBezTo>
                  <a:pt x="326" y="447"/>
                  <a:pt x="326" y="447"/>
                  <a:pt x="326" y="447"/>
                </a:cubicBezTo>
                <a:cubicBezTo>
                  <a:pt x="329" y="450"/>
                  <a:pt x="329" y="450"/>
                  <a:pt x="329" y="450"/>
                </a:cubicBezTo>
                <a:cubicBezTo>
                  <a:pt x="329" y="450"/>
                  <a:pt x="329" y="450"/>
                  <a:pt x="329" y="450"/>
                </a:cubicBezTo>
                <a:cubicBezTo>
                  <a:pt x="329" y="451"/>
                  <a:pt x="329" y="451"/>
                  <a:pt x="328" y="451"/>
                </a:cubicBezTo>
                <a:cubicBezTo>
                  <a:pt x="310" y="460"/>
                  <a:pt x="310" y="460"/>
                  <a:pt x="310" y="460"/>
                </a:cubicBezTo>
                <a:cubicBezTo>
                  <a:pt x="311" y="464"/>
                  <a:pt x="311" y="464"/>
                  <a:pt x="311" y="464"/>
                </a:cubicBezTo>
                <a:cubicBezTo>
                  <a:pt x="311" y="464"/>
                  <a:pt x="311" y="464"/>
                  <a:pt x="311" y="464"/>
                </a:cubicBezTo>
                <a:cubicBezTo>
                  <a:pt x="312" y="468"/>
                  <a:pt x="312" y="468"/>
                  <a:pt x="312" y="468"/>
                </a:cubicBezTo>
                <a:moveTo>
                  <a:pt x="272" y="0"/>
                </a:moveTo>
                <a:cubicBezTo>
                  <a:pt x="258" y="26"/>
                  <a:pt x="258" y="26"/>
                  <a:pt x="258" y="26"/>
                </a:cubicBezTo>
                <a:cubicBezTo>
                  <a:pt x="271" y="42"/>
                  <a:pt x="271" y="42"/>
                  <a:pt x="271" y="42"/>
                </a:cubicBezTo>
                <a:cubicBezTo>
                  <a:pt x="271" y="42"/>
                  <a:pt x="271" y="43"/>
                  <a:pt x="271" y="43"/>
                </a:cubicBezTo>
                <a:cubicBezTo>
                  <a:pt x="266" y="68"/>
                  <a:pt x="266" y="68"/>
                  <a:pt x="266" y="68"/>
                </a:cubicBezTo>
                <a:cubicBezTo>
                  <a:pt x="266" y="69"/>
                  <a:pt x="266" y="69"/>
                  <a:pt x="266" y="69"/>
                </a:cubicBezTo>
                <a:cubicBezTo>
                  <a:pt x="246" y="72"/>
                  <a:pt x="246" y="72"/>
                  <a:pt x="246" y="72"/>
                </a:cubicBezTo>
                <a:cubicBezTo>
                  <a:pt x="219" y="76"/>
                  <a:pt x="219" y="76"/>
                  <a:pt x="219" y="76"/>
                </a:cubicBezTo>
                <a:cubicBezTo>
                  <a:pt x="219" y="84"/>
                  <a:pt x="219" y="84"/>
                  <a:pt x="219" y="84"/>
                </a:cubicBezTo>
                <a:cubicBezTo>
                  <a:pt x="216" y="115"/>
                  <a:pt x="216" y="115"/>
                  <a:pt x="216" y="115"/>
                </a:cubicBezTo>
                <a:cubicBezTo>
                  <a:pt x="216" y="115"/>
                  <a:pt x="216" y="115"/>
                  <a:pt x="216" y="115"/>
                </a:cubicBezTo>
                <a:cubicBezTo>
                  <a:pt x="215" y="115"/>
                  <a:pt x="215" y="115"/>
                  <a:pt x="215" y="115"/>
                </a:cubicBezTo>
                <a:cubicBezTo>
                  <a:pt x="199" y="92"/>
                  <a:pt x="199" y="92"/>
                  <a:pt x="199" y="92"/>
                </a:cubicBezTo>
                <a:cubicBezTo>
                  <a:pt x="197" y="90"/>
                  <a:pt x="197" y="90"/>
                  <a:pt x="197" y="90"/>
                </a:cubicBezTo>
                <a:cubicBezTo>
                  <a:pt x="186" y="98"/>
                  <a:pt x="186" y="98"/>
                  <a:pt x="186" y="98"/>
                </a:cubicBezTo>
                <a:cubicBezTo>
                  <a:pt x="171" y="110"/>
                  <a:pt x="171" y="110"/>
                  <a:pt x="171" y="110"/>
                </a:cubicBezTo>
                <a:cubicBezTo>
                  <a:pt x="171" y="110"/>
                  <a:pt x="171" y="110"/>
                  <a:pt x="171" y="110"/>
                </a:cubicBezTo>
                <a:cubicBezTo>
                  <a:pt x="150" y="107"/>
                  <a:pt x="150" y="107"/>
                  <a:pt x="150" y="107"/>
                </a:cubicBezTo>
                <a:cubicBezTo>
                  <a:pt x="119" y="154"/>
                  <a:pt x="119" y="154"/>
                  <a:pt x="119" y="154"/>
                </a:cubicBezTo>
                <a:cubicBezTo>
                  <a:pt x="119" y="154"/>
                  <a:pt x="119" y="154"/>
                  <a:pt x="118" y="154"/>
                </a:cubicBezTo>
                <a:cubicBezTo>
                  <a:pt x="118" y="154"/>
                  <a:pt x="118" y="154"/>
                  <a:pt x="118" y="154"/>
                </a:cubicBezTo>
                <a:cubicBezTo>
                  <a:pt x="97" y="117"/>
                  <a:pt x="97" y="117"/>
                  <a:pt x="97" y="117"/>
                </a:cubicBezTo>
                <a:cubicBezTo>
                  <a:pt x="43" y="141"/>
                  <a:pt x="43" y="141"/>
                  <a:pt x="43" y="141"/>
                </a:cubicBezTo>
                <a:cubicBezTo>
                  <a:pt x="19" y="185"/>
                  <a:pt x="19" y="185"/>
                  <a:pt x="19" y="185"/>
                </a:cubicBezTo>
                <a:cubicBezTo>
                  <a:pt x="0" y="222"/>
                  <a:pt x="0" y="222"/>
                  <a:pt x="0" y="222"/>
                </a:cubicBezTo>
                <a:cubicBezTo>
                  <a:pt x="32" y="233"/>
                  <a:pt x="32" y="233"/>
                  <a:pt x="32" y="233"/>
                </a:cubicBezTo>
                <a:cubicBezTo>
                  <a:pt x="33" y="233"/>
                  <a:pt x="33" y="234"/>
                  <a:pt x="33" y="234"/>
                </a:cubicBezTo>
                <a:cubicBezTo>
                  <a:pt x="31" y="241"/>
                  <a:pt x="31" y="241"/>
                  <a:pt x="31" y="241"/>
                </a:cubicBezTo>
                <a:cubicBezTo>
                  <a:pt x="29" y="254"/>
                  <a:pt x="29" y="254"/>
                  <a:pt x="29" y="254"/>
                </a:cubicBezTo>
                <a:cubicBezTo>
                  <a:pt x="28" y="261"/>
                  <a:pt x="28" y="261"/>
                  <a:pt x="28" y="261"/>
                </a:cubicBezTo>
                <a:cubicBezTo>
                  <a:pt x="27" y="266"/>
                  <a:pt x="27" y="266"/>
                  <a:pt x="27" y="266"/>
                </a:cubicBezTo>
                <a:cubicBezTo>
                  <a:pt x="57" y="297"/>
                  <a:pt x="57" y="297"/>
                  <a:pt x="57" y="297"/>
                </a:cubicBezTo>
                <a:cubicBezTo>
                  <a:pt x="113" y="290"/>
                  <a:pt x="113" y="290"/>
                  <a:pt x="113" y="290"/>
                </a:cubicBezTo>
                <a:cubicBezTo>
                  <a:pt x="113" y="290"/>
                  <a:pt x="113" y="290"/>
                  <a:pt x="113" y="290"/>
                </a:cubicBezTo>
                <a:cubicBezTo>
                  <a:pt x="113" y="290"/>
                  <a:pt x="113" y="290"/>
                  <a:pt x="113" y="291"/>
                </a:cubicBezTo>
                <a:cubicBezTo>
                  <a:pt x="105" y="357"/>
                  <a:pt x="105" y="357"/>
                  <a:pt x="105" y="357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8" name="Freeform 97"/>
          <p:cNvSpPr>
            <a:spLocks noEditPoints="1"/>
          </p:cNvSpPr>
          <p:nvPr/>
        </p:nvSpPr>
        <p:spPr bwMode="auto">
          <a:xfrm>
            <a:off x="5113338" y="3216276"/>
            <a:ext cx="687388" cy="531813"/>
          </a:xfrm>
          <a:custGeom>
            <a:avLst/>
            <a:gdLst>
              <a:gd name="T0" fmla="*/ 0 w 290"/>
              <a:gd name="T1" fmla="*/ 214 h 225"/>
              <a:gd name="T2" fmla="*/ 19 w 290"/>
              <a:gd name="T3" fmla="*/ 225 h 225"/>
              <a:gd name="T4" fmla="*/ 40 w 290"/>
              <a:gd name="T5" fmla="*/ 202 h 225"/>
              <a:gd name="T6" fmla="*/ 60 w 290"/>
              <a:gd name="T7" fmla="*/ 182 h 225"/>
              <a:gd name="T8" fmla="*/ 93 w 290"/>
              <a:gd name="T9" fmla="*/ 147 h 225"/>
              <a:gd name="T10" fmla="*/ 93 w 290"/>
              <a:gd name="T11" fmla="*/ 147 h 225"/>
              <a:gd name="T12" fmla="*/ 139 w 290"/>
              <a:gd name="T13" fmla="*/ 157 h 225"/>
              <a:gd name="T14" fmla="*/ 161 w 290"/>
              <a:gd name="T15" fmla="*/ 138 h 225"/>
              <a:gd name="T16" fmla="*/ 161 w 290"/>
              <a:gd name="T17" fmla="*/ 138 h 225"/>
              <a:gd name="T18" fmla="*/ 178 w 290"/>
              <a:gd name="T19" fmla="*/ 141 h 225"/>
              <a:gd name="T20" fmla="*/ 290 w 290"/>
              <a:gd name="T21" fmla="*/ 63 h 225"/>
              <a:gd name="T22" fmla="*/ 120 w 290"/>
              <a:gd name="T23" fmla="*/ 0 h 225"/>
              <a:gd name="T24" fmla="*/ 86 w 290"/>
              <a:gd name="T25" fmla="*/ 62 h 225"/>
              <a:gd name="T26" fmla="*/ 85 w 290"/>
              <a:gd name="T27" fmla="*/ 63 h 225"/>
              <a:gd name="T28" fmla="*/ 60 w 290"/>
              <a:gd name="T29" fmla="*/ 75 h 225"/>
              <a:gd name="T30" fmla="*/ 23 w 290"/>
              <a:gd name="T31" fmla="*/ 93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90" h="225">
                <a:moveTo>
                  <a:pt x="0" y="214"/>
                </a:moveTo>
                <a:cubicBezTo>
                  <a:pt x="19" y="225"/>
                  <a:pt x="19" y="225"/>
                  <a:pt x="19" y="225"/>
                </a:cubicBezTo>
                <a:cubicBezTo>
                  <a:pt x="40" y="202"/>
                  <a:pt x="40" y="202"/>
                  <a:pt x="40" y="202"/>
                </a:cubicBezTo>
                <a:cubicBezTo>
                  <a:pt x="60" y="182"/>
                  <a:pt x="60" y="182"/>
                  <a:pt x="60" y="182"/>
                </a:cubicBezTo>
                <a:cubicBezTo>
                  <a:pt x="93" y="147"/>
                  <a:pt x="93" y="147"/>
                  <a:pt x="93" y="147"/>
                </a:cubicBezTo>
                <a:cubicBezTo>
                  <a:pt x="93" y="147"/>
                  <a:pt x="93" y="147"/>
                  <a:pt x="93" y="147"/>
                </a:cubicBezTo>
                <a:cubicBezTo>
                  <a:pt x="139" y="157"/>
                  <a:pt x="139" y="157"/>
                  <a:pt x="139" y="157"/>
                </a:cubicBezTo>
                <a:cubicBezTo>
                  <a:pt x="161" y="138"/>
                  <a:pt x="161" y="138"/>
                  <a:pt x="161" y="138"/>
                </a:cubicBezTo>
                <a:cubicBezTo>
                  <a:pt x="161" y="138"/>
                  <a:pt x="161" y="137"/>
                  <a:pt x="161" y="138"/>
                </a:cubicBezTo>
                <a:cubicBezTo>
                  <a:pt x="178" y="141"/>
                  <a:pt x="178" y="141"/>
                  <a:pt x="178" y="141"/>
                </a:cubicBezTo>
                <a:cubicBezTo>
                  <a:pt x="290" y="63"/>
                  <a:pt x="290" y="63"/>
                  <a:pt x="290" y="63"/>
                </a:cubicBezTo>
                <a:moveTo>
                  <a:pt x="120" y="0"/>
                </a:moveTo>
                <a:cubicBezTo>
                  <a:pt x="86" y="62"/>
                  <a:pt x="86" y="62"/>
                  <a:pt x="86" y="62"/>
                </a:cubicBezTo>
                <a:cubicBezTo>
                  <a:pt x="86" y="62"/>
                  <a:pt x="85" y="63"/>
                  <a:pt x="85" y="63"/>
                </a:cubicBezTo>
                <a:cubicBezTo>
                  <a:pt x="60" y="75"/>
                  <a:pt x="60" y="75"/>
                  <a:pt x="60" y="75"/>
                </a:cubicBezTo>
                <a:cubicBezTo>
                  <a:pt x="23" y="93"/>
                  <a:pt x="23" y="93"/>
                  <a:pt x="23" y="93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9" name="Freeform 98"/>
          <p:cNvSpPr>
            <a:spLocks/>
          </p:cNvSpPr>
          <p:nvPr/>
        </p:nvSpPr>
        <p:spPr bwMode="auto">
          <a:xfrm>
            <a:off x="4929188" y="3832226"/>
            <a:ext cx="136525" cy="387350"/>
          </a:xfrm>
          <a:custGeom>
            <a:avLst/>
            <a:gdLst>
              <a:gd name="T0" fmla="*/ 58 w 58"/>
              <a:gd name="T1" fmla="*/ 0 h 164"/>
              <a:gd name="T2" fmla="*/ 29 w 58"/>
              <a:gd name="T3" fmla="*/ 54 h 164"/>
              <a:gd name="T4" fmla="*/ 32 w 58"/>
              <a:gd name="T5" fmla="*/ 57 h 164"/>
              <a:gd name="T6" fmla="*/ 50 w 58"/>
              <a:gd name="T7" fmla="*/ 76 h 164"/>
              <a:gd name="T8" fmla="*/ 50 w 58"/>
              <a:gd name="T9" fmla="*/ 77 h 164"/>
              <a:gd name="T10" fmla="*/ 48 w 58"/>
              <a:gd name="T11" fmla="*/ 96 h 164"/>
              <a:gd name="T12" fmla="*/ 48 w 58"/>
              <a:gd name="T13" fmla="*/ 96 h 164"/>
              <a:gd name="T14" fmla="*/ 24 w 58"/>
              <a:gd name="T15" fmla="*/ 108 h 164"/>
              <a:gd name="T16" fmla="*/ 24 w 58"/>
              <a:gd name="T17" fmla="*/ 108 h 164"/>
              <a:gd name="T18" fmla="*/ 14 w 58"/>
              <a:gd name="T19" fmla="*/ 110 h 164"/>
              <a:gd name="T20" fmla="*/ 6 w 58"/>
              <a:gd name="T21" fmla="*/ 111 h 164"/>
              <a:gd name="T22" fmla="*/ 0 w 58"/>
              <a:gd name="T23" fmla="*/ 112 h 164"/>
              <a:gd name="T24" fmla="*/ 5 w 58"/>
              <a:gd name="T25" fmla="*/ 126 h 164"/>
              <a:gd name="T26" fmla="*/ 16 w 58"/>
              <a:gd name="T27" fmla="*/ 157 h 164"/>
              <a:gd name="T28" fmla="*/ 29 w 58"/>
              <a:gd name="T29" fmla="*/ 161 h 164"/>
              <a:gd name="T30" fmla="*/ 38 w 58"/>
              <a:gd name="T31" fmla="*/ 164 h 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8" h="164">
                <a:moveTo>
                  <a:pt x="58" y="0"/>
                </a:moveTo>
                <a:cubicBezTo>
                  <a:pt x="29" y="54"/>
                  <a:pt x="29" y="54"/>
                  <a:pt x="29" y="54"/>
                </a:cubicBezTo>
                <a:cubicBezTo>
                  <a:pt x="32" y="57"/>
                  <a:pt x="32" y="57"/>
                  <a:pt x="32" y="57"/>
                </a:cubicBezTo>
                <a:cubicBezTo>
                  <a:pt x="50" y="76"/>
                  <a:pt x="50" y="76"/>
                  <a:pt x="50" y="76"/>
                </a:cubicBezTo>
                <a:cubicBezTo>
                  <a:pt x="50" y="76"/>
                  <a:pt x="50" y="76"/>
                  <a:pt x="50" y="77"/>
                </a:cubicBezTo>
                <a:cubicBezTo>
                  <a:pt x="48" y="96"/>
                  <a:pt x="48" y="96"/>
                  <a:pt x="48" y="96"/>
                </a:cubicBezTo>
                <a:cubicBezTo>
                  <a:pt x="48" y="96"/>
                  <a:pt x="48" y="96"/>
                  <a:pt x="48" y="96"/>
                </a:cubicBezTo>
                <a:cubicBezTo>
                  <a:pt x="24" y="108"/>
                  <a:pt x="24" y="108"/>
                  <a:pt x="24" y="108"/>
                </a:cubicBezTo>
                <a:cubicBezTo>
                  <a:pt x="24" y="108"/>
                  <a:pt x="24" y="108"/>
                  <a:pt x="24" y="108"/>
                </a:cubicBezTo>
                <a:cubicBezTo>
                  <a:pt x="14" y="110"/>
                  <a:pt x="14" y="110"/>
                  <a:pt x="14" y="110"/>
                </a:cubicBezTo>
                <a:cubicBezTo>
                  <a:pt x="6" y="111"/>
                  <a:pt x="6" y="111"/>
                  <a:pt x="6" y="111"/>
                </a:cubicBezTo>
                <a:cubicBezTo>
                  <a:pt x="0" y="112"/>
                  <a:pt x="0" y="112"/>
                  <a:pt x="0" y="112"/>
                </a:cubicBezTo>
                <a:cubicBezTo>
                  <a:pt x="5" y="126"/>
                  <a:pt x="5" y="126"/>
                  <a:pt x="5" y="126"/>
                </a:cubicBezTo>
                <a:cubicBezTo>
                  <a:pt x="16" y="157"/>
                  <a:pt x="16" y="157"/>
                  <a:pt x="16" y="157"/>
                </a:cubicBezTo>
                <a:cubicBezTo>
                  <a:pt x="29" y="161"/>
                  <a:pt x="29" y="161"/>
                  <a:pt x="29" y="161"/>
                </a:cubicBezTo>
                <a:cubicBezTo>
                  <a:pt x="38" y="164"/>
                  <a:pt x="38" y="164"/>
                  <a:pt x="38" y="164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0" name="Freeform 99"/>
          <p:cNvSpPr>
            <a:spLocks noEditPoints="1"/>
          </p:cNvSpPr>
          <p:nvPr/>
        </p:nvSpPr>
        <p:spPr bwMode="auto">
          <a:xfrm>
            <a:off x="5111751" y="4314826"/>
            <a:ext cx="400050" cy="1017588"/>
          </a:xfrm>
          <a:custGeom>
            <a:avLst/>
            <a:gdLst>
              <a:gd name="T0" fmla="*/ 57 w 169"/>
              <a:gd name="T1" fmla="*/ 193 h 430"/>
              <a:gd name="T2" fmla="*/ 62 w 169"/>
              <a:gd name="T3" fmla="*/ 217 h 430"/>
              <a:gd name="T4" fmla="*/ 70 w 169"/>
              <a:gd name="T5" fmla="*/ 257 h 430"/>
              <a:gd name="T6" fmla="*/ 70 w 169"/>
              <a:gd name="T7" fmla="*/ 263 h 430"/>
              <a:gd name="T8" fmla="*/ 70 w 169"/>
              <a:gd name="T9" fmla="*/ 263 h 430"/>
              <a:gd name="T10" fmla="*/ 62 w 169"/>
              <a:gd name="T11" fmla="*/ 282 h 430"/>
              <a:gd name="T12" fmla="*/ 40 w 169"/>
              <a:gd name="T13" fmla="*/ 330 h 430"/>
              <a:gd name="T14" fmla="*/ 40 w 169"/>
              <a:gd name="T15" fmla="*/ 331 h 430"/>
              <a:gd name="T16" fmla="*/ 25 w 169"/>
              <a:gd name="T17" fmla="*/ 340 h 430"/>
              <a:gd name="T18" fmla="*/ 6 w 169"/>
              <a:gd name="T19" fmla="*/ 351 h 430"/>
              <a:gd name="T20" fmla="*/ 2 w 169"/>
              <a:gd name="T21" fmla="*/ 355 h 430"/>
              <a:gd name="T22" fmla="*/ 1 w 169"/>
              <a:gd name="T23" fmla="*/ 391 h 430"/>
              <a:gd name="T24" fmla="*/ 0 w 169"/>
              <a:gd name="T25" fmla="*/ 430 h 430"/>
              <a:gd name="T26" fmla="*/ 169 w 169"/>
              <a:gd name="T27" fmla="*/ 0 h 430"/>
              <a:gd name="T28" fmla="*/ 120 w 169"/>
              <a:gd name="T29" fmla="*/ 16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69" h="430">
                <a:moveTo>
                  <a:pt x="57" y="193"/>
                </a:moveTo>
                <a:cubicBezTo>
                  <a:pt x="62" y="217"/>
                  <a:pt x="62" y="217"/>
                  <a:pt x="62" y="217"/>
                </a:cubicBezTo>
                <a:cubicBezTo>
                  <a:pt x="70" y="257"/>
                  <a:pt x="70" y="257"/>
                  <a:pt x="70" y="257"/>
                </a:cubicBezTo>
                <a:cubicBezTo>
                  <a:pt x="70" y="263"/>
                  <a:pt x="70" y="263"/>
                  <a:pt x="70" y="263"/>
                </a:cubicBezTo>
                <a:cubicBezTo>
                  <a:pt x="70" y="263"/>
                  <a:pt x="70" y="263"/>
                  <a:pt x="70" y="263"/>
                </a:cubicBezTo>
                <a:cubicBezTo>
                  <a:pt x="62" y="282"/>
                  <a:pt x="62" y="282"/>
                  <a:pt x="62" y="282"/>
                </a:cubicBezTo>
                <a:cubicBezTo>
                  <a:pt x="40" y="330"/>
                  <a:pt x="40" y="330"/>
                  <a:pt x="40" y="330"/>
                </a:cubicBezTo>
                <a:cubicBezTo>
                  <a:pt x="40" y="330"/>
                  <a:pt x="40" y="330"/>
                  <a:pt x="40" y="331"/>
                </a:cubicBezTo>
                <a:cubicBezTo>
                  <a:pt x="25" y="340"/>
                  <a:pt x="25" y="340"/>
                  <a:pt x="25" y="340"/>
                </a:cubicBezTo>
                <a:cubicBezTo>
                  <a:pt x="6" y="351"/>
                  <a:pt x="6" y="351"/>
                  <a:pt x="6" y="351"/>
                </a:cubicBezTo>
                <a:cubicBezTo>
                  <a:pt x="2" y="355"/>
                  <a:pt x="2" y="355"/>
                  <a:pt x="2" y="355"/>
                </a:cubicBezTo>
                <a:cubicBezTo>
                  <a:pt x="1" y="391"/>
                  <a:pt x="1" y="391"/>
                  <a:pt x="1" y="391"/>
                </a:cubicBezTo>
                <a:cubicBezTo>
                  <a:pt x="0" y="430"/>
                  <a:pt x="0" y="430"/>
                  <a:pt x="0" y="430"/>
                </a:cubicBezTo>
                <a:moveTo>
                  <a:pt x="169" y="0"/>
                </a:moveTo>
                <a:cubicBezTo>
                  <a:pt x="120" y="16"/>
                  <a:pt x="120" y="16"/>
                  <a:pt x="120" y="16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1" name="Freeform 100"/>
          <p:cNvSpPr>
            <a:spLocks/>
          </p:cNvSpPr>
          <p:nvPr/>
        </p:nvSpPr>
        <p:spPr bwMode="auto">
          <a:xfrm>
            <a:off x="6588126" y="4330701"/>
            <a:ext cx="947738" cy="239713"/>
          </a:xfrm>
          <a:custGeom>
            <a:avLst/>
            <a:gdLst>
              <a:gd name="T0" fmla="*/ 0 w 400"/>
              <a:gd name="T1" fmla="*/ 75 h 101"/>
              <a:gd name="T2" fmla="*/ 35 w 400"/>
              <a:gd name="T3" fmla="*/ 53 h 101"/>
              <a:gd name="T4" fmla="*/ 35 w 400"/>
              <a:gd name="T5" fmla="*/ 53 h 101"/>
              <a:gd name="T6" fmla="*/ 42 w 400"/>
              <a:gd name="T7" fmla="*/ 53 h 101"/>
              <a:gd name="T8" fmla="*/ 133 w 400"/>
              <a:gd name="T9" fmla="*/ 54 h 101"/>
              <a:gd name="T10" fmla="*/ 147 w 400"/>
              <a:gd name="T11" fmla="*/ 3 h 101"/>
              <a:gd name="T12" fmla="*/ 147 w 400"/>
              <a:gd name="T13" fmla="*/ 3 h 101"/>
              <a:gd name="T14" fmla="*/ 177 w 400"/>
              <a:gd name="T15" fmla="*/ 0 h 101"/>
              <a:gd name="T16" fmla="*/ 177 w 400"/>
              <a:gd name="T17" fmla="*/ 0 h 101"/>
              <a:gd name="T18" fmla="*/ 191 w 400"/>
              <a:gd name="T19" fmla="*/ 11 h 101"/>
              <a:gd name="T20" fmla="*/ 258 w 400"/>
              <a:gd name="T21" fmla="*/ 58 h 101"/>
              <a:gd name="T22" fmla="*/ 294 w 400"/>
              <a:gd name="T23" fmla="*/ 69 h 101"/>
              <a:gd name="T24" fmla="*/ 400 w 400"/>
              <a:gd name="T25" fmla="*/ 101 h 1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00" h="101">
                <a:moveTo>
                  <a:pt x="0" y="75"/>
                </a:moveTo>
                <a:cubicBezTo>
                  <a:pt x="35" y="53"/>
                  <a:pt x="35" y="53"/>
                  <a:pt x="35" y="53"/>
                </a:cubicBezTo>
                <a:cubicBezTo>
                  <a:pt x="35" y="53"/>
                  <a:pt x="35" y="53"/>
                  <a:pt x="35" y="53"/>
                </a:cubicBezTo>
                <a:cubicBezTo>
                  <a:pt x="42" y="53"/>
                  <a:pt x="42" y="53"/>
                  <a:pt x="42" y="53"/>
                </a:cubicBezTo>
                <a:cubicBezTo>
                  <a:pt x="133" y="54"/>
                  <a:pt x="133" y="54"/>
                  <a:pt x="133" y="54"/>
                </a:cubicBezTo>
                <a:cubicBezTo>
                  <a:pt x="147" y="3"/>
                  <a:pt x="147" y="3"/>
                  <a:pt x="147" y="3"/>
                </a:cubicBezTo>
                <a:cubicBezTo>
                  <a:pt x="147" y="3"/>
                  <a:pt x="147" y="3"/>
                  <a:pt x="147" y="3"/>
                </a:cubicBezTo>
                <a:cubicBezTo>
                  <a:pt x="177" y="0"/>
                  <a:pt x="177" y="0"/>
                  <a:pt x="177" y="0"/>
                </a:cubicBezTo>
                <a:cubicBezTo>
                  <a:pt x="177" y="0"/>
                  <a:pt x="177" y="0"/>
                  <a:pt x="177" y="0"/>
                </a:cubicBezTo>
                <a:cubicBezTo>
                  <a:pt x="191" y="11"/>
                  <a:pt x="191" y="11"/>
                  <a:pt x="191" y="11"/>
                </a:cubicBezTo>
                <a:cubicBezTo>
                  <a:pt x="258" y="58"/>
                  <a:pt x="258" y="58"/>
                  <a:pt x="258" y="58"/>
                </a:cubicBezTo>
                <a:cubicBezTo>
                  <a:pt x="294" y="69"/>
                  <a:pt x="294" y="69"/>
                  <a:pt x="294" y="69"/>
                </a:cubicBezTo>
                <a:cubicBezTo>
                  <a:pt x="400" y="101"/>
                  <a:pt x="400" y="101"/>
                  <a:pt x="400" y="101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2" name="Freeform 101"/>
          <p:cNvSpPr>
            <a:spLocks/>
          </p:cNvSpPr>
          <p:nvPr/>
        </p:nvSpPr>
        <p:spPr bwMode="auto">
          <a:xfrm>
            <a:off x="6688138" y="3919538"/>
            <a:ext cx="569913" cy="231775"/>
          </a:xfrm>
          <a:custGeom>
            <a:avLst/>
            <a:gdLst>
              <a:gd name="T0" fmla="*/ 0 w 241"/>
              <a:gd name="T1" fmla="*/ 0 h 98"/>
              <a:gd name="T2" fmla="*/ 0 w 241"/>
              <a:gd name="T3" fmla="*/ 1 h 98"/>
              <a:gd name="T4" fmla="*/ 2 w 241"/>
              <a:gd name="T5" fmla="*/ 25 h 98"/>
              <a:gd name="T6" fmla="*/ 2 w 241"/>
              <a:gd name="T7" fmla="*/ 26 h 98"/>
              <a:gd name="T8" fmla="*/ 2 w 241"/>
              <a:gd name="T9" fmla="*/ 26 h 98"/>
              <a:gd name="T10" fmla="*/ 53 w 241"/>
              <a:gd name="T11" fmla="*/ 41 h 98"/>
              <a:gd name="T12" fmla="*/ 69 w 241"/>
              <a:gd name="T13" fmla="*/ 60 h 98"/>
              <a:gd name="T14" fmla="*/ 70 w 241"/>
              <a:gd name="T15" fmla="*/ 60 h 98"/>
              <a:gd name="T16" fmla="*/ 112 w 241"/>
              <a:gd name="T17" fmla="*/ 57 h 98"/>
              <a:gd name="T18" fmla="*/ 120 w 241"/>
              <a:gd name="T19" fmla="*/ 57 h 98"/>
              <a:gd name="T20" fmla="*/ 220 w 241"/>
              <a:gd name="T21" fmla="*/ 91 h 98"/>
              <a:gd name="T22" fmla="*/ 241 w 241"/>
              <a:gd name="T23" fmla="*/ 98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1" h="98">
                <a:moveTo>
                  <a:pt x="0" y="0"/>
                </a:moveTo>
                <a:cubicBezTo>
                  <a:pt x="0" y="1"/>
                  <a:pt x="0" y="1"/>
                  <a:pt x="0" y="1"/>
                </a:cubicBezTo>
                <a:cubicBezTo>
                  <a:pt x="2" y="25"/>
                  <a:pt x="2" y="25"/>
                  <a:pt x="2" y="25"/>
                </a:cubicBezTo>
                <a:cubicBezTo>
                  <a:pt x="2" y="26"/>
                  <a:pt x="2" y="26"/>
                  <a:pt x="2" y="26"/>
                </a:cubicBezTo>
                <a:cubicBezTo>
                  <a:pt x="2" y="26"/>
                  <a:pt x="2" y="26"/>
                  <a:pt x="2" y="26"/>
                </a:cubicBezTo>
                <a:cubicBezTo>
                  <a:pt x="53" y="41"/>
                  <a:pt x="53" y="41"/>
                  <a:pt x="53" y="41"/>
                </a:cubicBezTo>
                <a:cubicBezTo>
                  <a:pt x="69" y="60"/>
                  <a:pt x="69" y="60"/>
                  <a:pt x="69" y="60"/>
                </a:cubicBezTo>
                <a:cubicBezTo>
                  <a:pt x="69" y="60"/>
                  <a:pt x="70" y="60"/>
                  <a:pt x="70" y="60"/>
                </a:cubicBezTo>
                <a:cubicBezTo>
                  <a:pt x="112" y="57"/>
                  <a:pt x="112" y="57"/>
                  <a:pt x="112" y="57"/>
                </a:cubicBezTo>
                <a:cubicBezTo>
                  <a:pt x="120" y="57"/>
                  <a:pt x="120" y="57"/>
                  <a:pt x="120" y="57"/>
                </a:cubicBezTo>
                <a:cubicBezTo>
                  <a:pt x="220" y="91"/>
                  <a:pt x="220" y="91"/>
                  <a:pt x="220" y="91"/>
                </a:cubicBezTo>
                <a:cubicBezTo>
                  <a:pt x="241" y="98"/>
                  <a:pt x="241" y="98"/>
                  <a:pt x="241" y="98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3" name="Freeform 102"/>
          <p:cNvSpPr>
            <a:spLocks/>
          </p:cNvSpPr>
          <p:nvPr/>
        </p:nvSpPr>
        <p:spPr bwMode="auto">
          <a:xfrm>
            <a:off x="6399213" y="3403601"/>
            <a:ext cx="295275" cy="515938"/>
          </a:xfrm>
          <a:custGeom>
            <a:avLst/>
            <a:gdLst>
              <a:gd name="T0" fmla="*/ 27 w 125"/>
              <a:gd name="T1" fmla="*/ 0 h 218"/>
              <a:gd name="T2" fmla="*/ 24 w 125"/>
              <a:gd name="T3" fmla="*/ 25 h 218"/>
              <a:gd name="T4" fmla="*/ 25 w 125"/>
              <a:gd name="T5" fmla="*/ 26 h 218"/>
              <a:gd name="T6" fmla="*/ 25 w 125"/>
              <a:gd name="T7" fmla="*/ 26 h 218"/>
              <a:gd name="T8" fmla="*/ 51 w 125"/>
              <a:gd name="T9" fmla="*/ 14 h 218"/>
              <a:gd name="T10" fmla="*/ 61 w 125"/>
              <a:gd name="T11" fmla="*/ 42 h 218"/>
              <a:gd name="T12" fmla="*/ 14 w 125"/>
              <a:gd name="T13" fmla="*/ 72 h 218"/>
              <a:gd name="T14" fmla="*/ 0 w 125"/>
              <a:gd name="T15" fmla="*/ 85 h 218"/>
              <a:gd name="T16" fmla="*/ 0 w 125"/>
              <a:gd name="T17" fmla="*/ 85 h 218"/>
              <a:gd name="T18" fmla="*/ 4 w 125"/>
              <a:gd name="T19" fmla="*/ 92 h 218"/>
              <a:gd name="T20" fmla="*/ 10 w 125"/>
              <a:gd name="T21" fmla="*/ 104 h 218"/>
              <a:gd name="T22" fmla="*/ 11 w 125"/>
              <a:gd name="T23" fmla="*/ 104 h 218"/>
              <a:gd name="T24" fmla="*/ 56 w 125"/>
              <a:gd name="T25" fmla="*/ 107 h 218"/>
              <a:gd name="T26" fmla="*/ 56 w 125"/>
              <a:gd name="T27" fmla="*/ 107 h 218"/>
              <a:gd name="T28" fmla="*/ 75 w 125"/>
              <a:gd name="T29" fmla="*/ 89 h 218"/>
              <a:gd name="T30" fmla="*/ 76 w 125"/>
              <a:gd name="T31" fmla="*/ 90 h 218"/>
              <a:gd name="T32" fmla="*/ 116 w 125"/>
              <a:gd name="T33" fmla="*/ 110 h 218"/>
              <a:gd name="T34" fmla="*/ 108 w 125"/>
              <a:gd name="T35" fmla="*/ 123 h 218"/>
              <a:gd name="T36" fmla="*/ 80 w 125"/>
              <a:gd name="T37" fmla="*/ 121 h 218"/>
              <a:gd name="T38" fmla="*/ 79 w 125"/>
              <a:gd name="T39" fmla="*/ 121 h 218"/>
              <a:gd name="T40" fmla="*/ 67 w 125"/>
              <a:gd name="T41" fmla="*/ 181 h 218"/>
              <a:gd name="T42" fmla="*/ 67 w 125"/>
              <a:gd name="T43" fmla="*/ 182 h 218"/>
              <a:gd name="T44" fmla="*/ 67 w 125"/>
              <a:gd name="T45" fmla="*/ 182 h 218"/>
              <a:gd name="T46" fmla="*/ 125 w 125"/>
              <a:gd name="T47" fmla="*/ 188 h 218"/>
              <a:gd name="T48" fmla="*/ 122 w 125"/>
              <a:gd name="T49" fmla="*/ 218 h 2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25" h="218">
                <a:moveTo>
                  <a:pt x="27" y="0"/>
                </a:moveTo>
                <a:cubicBezTo>
                  <a:pt x="24" y="25"/>
                  <a:pt x="24" y="25"/>
                  <a:pt x="24" y="25"/>
                </a:cubicBezTo>
                <a:cubicBezTo>
                  <a:pt x="24" y="25"/>
                  <a:pt x="25" y="25"/>
                  <a:pt x="25" y="26"/>
                </a:cubicBezTo>
                <a:cubicBezTo>
                  <a:pt x="25" y="26"/>
                  <a:pt x="25" y="26"/>
                  <a:pt x="25" y="26"/>
                </a:cubicBezTo>
                <a:cubicBezTo>
                  <a:pt x="51" y="14"/>
                  <a:pt x="51" y="14"/>
                  <a:pt x="51" y="14"/>
                </a:cubicBezTo>
                <a:cubicBezTo>
                  <a:pt x="61" y="42"/>
                  <a:pt x="61" y="42"/>
                  <a:pt x="61" y="42"/>
                </a:cubicBezTo>
                <a:cubicBezTo>
                  <a:pt x="14" y="72"/>
                  <a:pt x="14" y="72"/>
                  <a:pt x="14" y="72"/>
                </a:cubicBezTo>
                <a:cubicBezTo>
                  <a:pt x="0" y="85"/>
                  <a:pt x="0" y="85"/>
                  <a:pt x="0" y="85"/>
                </a:cubicBezTo>
                <a:cubicBezTo>
                  <a:pt x="0" y="85"/>
                  <a:pt x="0" y="85"/>
                  <a:pt x="0" y="85"/>
                </a:cubicBezTo>
                <a:cubicBezTo>
                  <a:pt x="4" y="92"/>
                  <a:pt x="4" y="92"/>
                  <a:pt x="4" y="92"/>
                </a:cubicBezTo>
                <a:cubicBezTo>
                  <a:pt x="10" y="104"/>
                  <a:pt x="10" y="104"/>
                  <a:pt x="10" y="104"/>
                </a:cubicBezTo>
                <a:cubicBezTo>
                  <a:pt x="10" y="104"/>
                  <a:pt x="11" y="104"/>
                  <a:pt x="11" y="104"/>
                </a:cubicBezTo>
                <a:cubicBezTo>
                  <a:pt x="56" y="107"/>
                  <a:pt x="56" y="107"/>
                  <a:pt x="56" y="107"/>
                </a:cubicBezTo>
                <a:cubicBezTo>
                  <a:pt x="56" y="107"/>
                  <a:pt x="56" y="107"/>
                  <a:pt x="56" y="107"/>
                </a:cubicBezTo>
                <a:cubicBezTo>
                  <a:pt x="75" y="89"/>
                  <a:pt x="75" y="89"/>
                  <a:pt x="75" y="89"/>
                </a:cubicBezTo>
                <a:cubicBezTo>
                  <a:pt x="76" y="90"/>
                  <a:pt x="76" y="90"/>
                  <a:pt x="76" y="90"/>
                </a:cubicBezTo>
                <a:cubicBezTo>
                  <a:pt x="116" y="110"/>
                  <a:pt x="116" y="110"/>
                  <a:pt x="116" y="110"/>
                </a:cubicBezTo>
                <a:cubicBezTo>
                  <a:pt x="108" y="123"/>
                  <a:pt x="108" y="123"/>
                  <a:pt x="108" y="123"/>
                </a:cubicBezTo>
                <a:cubicBezTo>
                  <a:pt x="80" y="121"/>
                  <a:pt x="80" y="121"/>
                  <a:pt x="80" y="121"/>
                </a:cubicBezTo>
                <a:cubicBezTo>
                  <a:pt x="79" y="121"/>
                  <a:pt x="79" y="121"/>
                  <a:pt x="79" y="121"/>
                </a:cubicBezTo>
                <a:cubicBezTo>
                  <a:pt x="67" y="181"/>
                  <a:pt x="67" y="181"/>
                  <a:pt x="67" y="181"/>
                </a:cubicBezTo>
                <a:cubicBezTo>
                  <a:pt x="67" y="182"/>
                  <a:pt x="67" y="182"/>
                  <a:pt x="67" y="182"/>
                </a:cubicBezTo>
                <a:cubicBezTo>
                  <a:pt x="67" y="182"/>
                  <a:pt x="67" y="182"/>
                  <a:pt x="67" y="182"/>
                </a:cubicBezTo>
                <a:cubicBezTo>
                  <a:pt x="125" y="188"/>
                  <a:pt x="125" y="188"/>
                  <a:pt x="125" y="188"/>
                </a:cubicBezTo>
                <a:cubicBezTo>
                  <a:pt x="122" y="218"/>
                  <a:pt x="122" y="218"/>
                  <a:pt x="122" y="218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4" name="Freeform 103"/>
          <p:cNvSpPr>
            <a:spLocks/>
          </p:cNvSpPr>
          <p:nvPr/>
        </p:nvSpPr>
        <p:spPr bwMode="auto">
          <a:xfrm>
            <a:off x="5907088" y="3325813"/>
            <a:ext cx="555625" cy="150813"/>
          </a:xfrm>
          <a:custGeom>
            <a:avLst/>
            <a:gdLst>
              <a:gd name="T0" fmla="*/ 0 w 235"/>
              <a:gd name="T1" fmla="*/ 59 h 64"/>
              <a:gd name="T2" fmla="*/ 49 w 235"/>
              <a:gd name="T3" fmla="*/ 13 h 64"/>
              <a:gd name="T4" fmla="*/ 74 w 235"/>
              <a:gd name="T5" fmla="*/ 24 h 64"/>
              <a:gd name="T6" fmla="*/ 75 w 235"/>
              <a:gd name="T7" fmla="*/ 24 h 64"/>
              <a:gd name="T8" fmla="*/ 98 w 235"/>
              <a:gd name="T9" fmla="*/ 1 h 64"/>
              <a:gd name="T10" fmla="*/ 112 w 235"/>
              <a:gd name="T11" fmla="*/ 29 h 64"/>
              <a:gd name="T12" fmla="*/ 103 w 235"/>
              <a:gd name="T13" fmla="*/ 41 h 64"/>
              <a:gd name="T14" fmla="*/ 103 w 235"/>
              <a:gd name="T15" fmla="*/ 41 h 64"/>
              <a:gd name="T16" fmla="*/ 122 w 235"/>
              <a:gd name="T17" fmla="*/ 64 h 64"/>
              <a:gd name="T18" fmla="*/ 123 w 235"/>
              <a:gd name="T19" fmla="*/ 64 h 64"/>
              <a:gd name="T20" fmla="*/ 187 w 235"/>
              <a:gd name="T21" fmla="*/ 35 h 64"/>
              <a:gd name="T22" fmla="*/ 187 w 235"/>
              <a:gd name="T23" fmla="*/ 34 h 64"/>
              <a:gd name="T24" fmla="*/ 191 w 235"/>
              <a:gd name="T25" fmla="*/ 0 h 64"/>
              <a:gd name="T26" fmla="*/ 209 w 235"/>
              <a:gd name="T27" fmla="*/ 6 h 64"/>
              <a:gd name="T28" fmla="*/ 218 w 235"/>
              <a:gd name="T29" fmla="*/ 36 h 64"/>
              <a:gd name="T30" fmla="*/ 219 w 235"/>
              <a:gd name="T31" fmla="*/ 36 h 64"/>
              <a:gd name="T32" fmla="*/ 235 w 235"/>
              <a:gd name="T33" fmla="*/ 33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35" h="64">
                <a:moveTo>
                  <a:pt x="0" y="59"/>
                </a:moveTo>
                <a:cubicBezTo>
                  <a:pt x="49" y="13"/>
                  <a:pt x="49" y="13"/>
                  <a:pt x="49" y="13"/>
                </a:cubicBezTo>
                <a:cubicBezTo>
                  <a:pt x="74" y="24"/>
                  <a:pt x="74" y="24"/>
                  <a:pt x="74" y="24"/>
                </a:cubicBezTo>
                <a:cubicBezTo>
                  <a:pt x="74" y="24"/>
                  <a:pt x="75" y="24"/>
                  <a:pt x="75" y="24"/>
                </a:cubicBezTo>
                <a:cubicBezTo>
                  <a:pt x="98" y="1"/>
                  <a:pt x="98" y="1"/>
                  <a:pt x="98" y="1"/>
                </a:cubicBezTo>
                <a:cubicBezTo>
                  <a:pt x="112" y="29"/>
                  <a:pt x="112" y="29"/>
                  <a:pt x="112" y="29"/>
                </a:cubicBezTo>
                <a:cubicBezTo>
                  <a:pt x="103" y="41"/>
                  <a:pt x="103" y="41"/>
                  <a:pt x="103" y="41"/>
                </a:cubicBezTo>
                <a:cubicBezTo>
                  <a:pt x="103" y="41"/>
                  <a:pt x="103" y="41"/>
                  <a:pt x="103" y="41"/>
                </a:cubicBezTo>
                <a:cubicBezTo>
                  <a:pt x="122" y="64"/>
                  <a:pt x="122" y="64"/>
                  <a:pt x="122" y="64"/>
                </a:cubicBezTo>
                <a:cubicBezTo>
                  <a:pt x="122" y="64"/>
                  <a:pt x="123" y="64"/>
                  <a:pt x="123" y="64"/>
                </a:cubicBezTo>
                <a:cubicBezTo>
                  <a:pt x="187" y="35"/>
                  <a:pt x="187" y="35"/>
                  <a:pt x="187" y="35"/>
                </a:cubicBezTo>
                <a:cubicBezTo>
                  <a:pt x="187" y="35"/>
                  <a:pt x="187" y="35"/>
                  <a:pt x="187" y="34"/>
                </a:cubicBezTo>
                <a:cubicBezTo>
                  <a:pt x="191" y="0"/>
                  <a:pt x="191" y="0"/>
                  <a:pt x="191" y="0"/>
                </a:cubicBezTo>
                <a:cubicBezTo>
                  <a:pt x="209" y="6"/>
                  <a:pt x="209" y="6"/>
                  <a:pt x="209" y="6"/>
                </a:cubicBezTo>
                <a:cubicBezTo>
                  <a:pt x="218" y="36"/>
                  <a:pt x="218" y="36"/>
                  <a:pt x="218" y="36"/>
                </a:cubicBezTo>
                <a:cubicBezTo>
                  <a:pt x="218" y="36"/>
                  <a:pt x="219" y="36"/>
                  <a:pt x="219" y="36"/>
                </a:cubicBezTo>
                <a:cubicBezTo>
                  <a:pt x="235" y="33"/>
                  <a:pt x="235" y="33"/>
                  <a:pt x="235" y="33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5" name="Freeform 104"/>
          <p:cNvSpPr>
            <a:spLocks/>
          </p:cNvSpPr>
          <p:nvPr/>
        </p:nvSpPr>
        <p:spPr bwMode="auto">
          <a:xfrm>
            <a:off x="5800726" y="3365501"/>
            <a:ext cx="106363" cy="98425"/>
          </a:xfrm>
          <a:custGeom>
            <a:avLst/>
            <a:gdLst>
              <a:gd name="T0" fmla="*/ 0 w 67"/>
              <a:gd name="T1" fmla="*/ 0 h 62"/>
              <a:gd name="T2" fmla="*/ 1 w 67"/>
              <a:gd name="T3" fmla="*/ 1 h 62"/>
              <a:gd name="T4" fmla="*/ 65 w 67"/>
              <a:gd name="T5" fmla="*/ 62 h 62"/>
              <a:gd name="T6" fmla="*/ 67 w 67"/>
              <a:gd name="T7" fmla="*/ 62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" h="62">
                <a:moveTo>
                  <a:pt x="0" y="0"/>
                </a:moveTo>
                <a:lnTo>
                  <a:pt x="1" y="1"/>
                </a:lnTo>
                <a:lnTo>
                  <a:pt x="65" y="62"/>
                </a:lnTo>
                <a:lnTo>
                  <a:pt x="67" y="62"/>
                </a:ln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6" name="Freeform 105"/>
          <p:cNvSpPr>
            <a:spLocks/>
          </p:cNvSpPr>
          <p:nvPr/>
        </p:nvSpPr>
        <p:spPr bwMode="auto">
          <a:xfrm>
            <a:off x="5719763" y="3182938"/>
            <a:ext cx="80963" cy="182563"/>
          </a:xfrm>
          <a:custGeom>
            <a:avLst/>
            <a:gdLst>
              <a:gd name="T0" fmla="*/ 13 w 34"/>
              <a:gd name="T1" fmla="*/ 0 h 77"/>
              <a:gd name="T2" fmla="*/ 0 w 34"/>
              <a:gd name="T3" fmla="*/ 46 h 77"/>
              <a:gd name="T4" fmla="*/ 0 w 34"/>
              <a:gd name="T5" fmla="*/ 46 h 77"/>
              <a:gd name="T6" fmla="*/ 34 w 34"/>
              <a:gd name="T7" fmla="*/ 77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" h="77">
                <a:moveTo>
                  <a:pt x="13" y="0"/>
                </a:moveTo>
                <a:cubicBezTo>
                  <a:pt x="0" y="46"/>
                  <a:pt x="0" y="46"/>
                  <a:pt x="0" y="46"/>
                </a:cubicBezTo>
                <a:cubicBezTo>
                  <a:pt x="0" y="46"/>
                  <a:pt x="0" y="46"/>
                  <a:pt x="0" y="46"/>
                </a:cubicBezTo>
                <a:cubicBezTo>
                  <a:pt x="34" y="77"/>
                  <a:pt x="34" y="77"/>
                  <a:pt x="34" y="77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7" name="Freeform 106"/>
          <p:cNvSpPr>
            <a:spLocks/>
          </p:cNvSpPr>
          <p:nvPr/>
        </p:nvSpPr>
        <p:spPr bwMode="auto">
          <a:xfrm>
            <a:off x="5397501" y="3033713"/>
            <a:ext cx="352425" cy="184150"/>
          </a:xfrm>
          <a:custGeom>
            <a:avLst/>
            <a:gdLst>
              <a:gd name="T0" fmla="*/ 0 w 149"/>
              <a:gd name="T1" fmla="*/ 77 h 78"/>
              <a:gd name="T2" fmla="*/ 10 w 149"/>
              <a:gd name="T3" fmla="*/ 78 h 78"/>
              <a:gd name="T4" fmla="*/ 11 w 149"/>
              <a:gd name="T5" fmla="*/ 78 h 78"/>
              <a:gd name="T6" fmla="*/ 41 w 149"/>
              <a:gd name="T7" fmla="*/ 18 h 78"/>
              <a:gd name="T8" fmla="*/ 89 w 149"/>
              <a:gd name="T9" fmla="*/ 0 h 78"/>
              <a:gd name="T10" fmla="*/ 89 w 149"/>
              <a:gd name="T11" fmla="*/ 0 h 78"/>
              <a:gd name="T12" fmla="*/ 114 w 149"/>
              <a:gd name="T13" fmla="*/ 41 h 78"/>
              <a:gd name="T14" fmla="*/ 114 w 149"/>
              <a:gd name="T15" fmla="*/ 41 h 78"/>
              <a:gd name="T16" fmla="*/ 149 w 149"/>
              <a:gd name="T17" fmla="*/ 63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9" h="78">
                <a:moveTo>
                  <a:pt x="0" y="77"/>
                </a:moveTo>
                <a:cubicBezTo>
                  <a:pt x="10" y="78"/>
                  <a:pt x="10" y="78"/>
                  <a:pt x="10" y="78"/>
                </a:cubicBezTo>
                <a:cubicBezTo>
                  <a:pt x="11" y="78"/>
                  <a:pt x="11" y="78"/>
                  <a:pt x="11" y="78"/>
                </a:cubicBezTo>
                <a:cubicBezTo>
                  <a:pt x="41" y="18"/>
                  <a:pt x="41" y="18"/>
                  <a:pt x="41" y="18"/>
                </a:cubicBezTo>
                <a:cubicBezTo>
                  <a:pt x="89" y="0"/>
                  <a:pt x="89" y="0"/>
                  <a:pt x="89" y="0"/>
                </a:cubicBezTo>
                <a:cubicBezTo>
                  <a:pt x="89" y="0"/>
                  <a:pt x="89" y="0"/>
                  <a:pt x="89" y="0"/>
                </a:cubicBezTo>
                <a:cubicBezTo>
                  <a:pt x="114" y="41"/>
                  <a:pt x="114" y="41"/>
                  <a:pt x="114" y="41"/>
                </a:cubicBezTo>
                <a:cubicBezTo>
                  <a:pt x="114" y="41"/>
                  <a:pt x="114" y="41"/>
                  <a:pt x="114" y="41"/>
                </a:cubicBezTo>
                <a:cubicBezTo>
                  <a:pt x="149" y="63"/>
                  <a:pt x="149" y="63"/>
                  <a:pt x="149" y="63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8" name="Freeform 107"/>
          <p:cNvSpPr>
            <a:spLocks/>
          </p:cNvSpPr>
          <p:nvPr/>
        </p:nvSpPr>
        <p:spPr bwMode="auto">
          <a:xfrm>
            <a:off x="5108576" y="3109913"/>
            <a:ext cx="288925" cy="106363"/>
          </a:xfrm>
          <a:custGeom>
            <a:avLst/>
            <a:gdLst>
              <a:gd name="T0" fmla="*/ 0 w 122"/>
              <a:gd name="T1" fmla="*/ 0 h 45"/>
              <a:gd name="T2" fmla="*/ 41 w 122"/>
              <a:gd name="T3" fmla="*/ 28 h 45"/>
              <a:gd name="T4" fmla="*/ 41 w 122"/>
              <a:gd name="T5" fmla="*/ 28 h 45"/>
              <a:gd name="T6" fmla="*/ 62 w 122"/>
              <a:gd name="T7" fmla="*/ 19 h 45"/>
              <a:gd name="T8" fmla="*/ 93 w 122"/>
              <a:gd name="T9" fmla="*/ 5 h 45"/>
              <a:gd name="T10" fmla="*/ 121 w 122"/>
              <a:gd name="T11" fmla="*/ 44 h 45"/>
              <a:gd name="T12" fmla="*/ 122 w 122"/>
              <a:gd name="T13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2" h="45">
                <a:moveTo>
                  <a:pt x="0" y="0"/>
                </a:moveTo>
                <a:cubicBezTo>
                  <a:pt x="41" y="28"/>
                  <a:pt x="41" y="28"/>
                  <a:pt x="41" y="28"/>
                </a:cubicBezTo>
                <a:cubicBezTo>
                  <a:pt x="41" y="28"/>
                  <a:pt x="41" y="28"/>
                  <a:pt x="41" y="28"/>
                </a:cubicBezTo>
                <a:cubicBezTo>
                  <a:pt x="62" y="19"/>
                  <a:pt x="62" y="19"/>
                  <a:pt x="62" y="19"/>
                </a:cubicBezTo>
                <a:cubicBezTo>
                  <a:pt x="93" y="5"/>
                  <a:pt x="93" y="5"/>
                  <a:pt x="93" y="5"/>
                </a:cubicBezTo>
                <a:cubicBezTo>
                  <a:pt x="121" y="44"/>
                  <a:pt x="121" y="44"/>
                  <a:pt x="121" y="44"/>
                </a:cubicBezTo>
                <a:cubicBezTo>
                  <a:pt x="122" y="45"/>
                  <a:pt x="122" y="45"/>
                  <a:pt x="122" y="45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9" name="Freeform 108"/>
          <p:cNvSpPr>
            <a:spLocks/>
          </p:cNvSpPr>
          <p:nvPr/>
        </p:nvSpPr>
        <p:spPr bwMode="auto">
          <a:xfrm>
            <a:off x="4460876" y="3109913"/>
            <a:ext cx="647700" cy="261938"/>
          </a:xfrm>
          <a:custGeom>
            <a:avLst/>
            <a:gdLst>
              <a:gd name="T0" fmla="*/ 0 w 274"/>
              <a:gd name="T1" fmla="*/ 111 h 111"/>
              <a:gd name="T2" fmla="*/ 14 w 274"/>
              <a:gd name="T3" fmla="*/ 82 h 111"/>
              <a:gd name="T4" fmla="*/ 30 w 274"/>
              <a:gd name="T5" fmla="*/ 46 h 111"/>
              <a:gd name="T6" fmla="*/ 34 w 274"/>
              <a:gd name="T7" fmla="*/ 44 h 111"/>
              <a:gd name="T8" fmla="*/ 66 w 274"/>
              <a:gd name="T9" fmla="*/ 24 h 111"/>
              <a:gd name="T10" fmla="*/ 92 w 274"/>
              <a:gd name="T11" fmla="*/ 25 h 111"/>
              <a:gd name="T12" fmla="*/ 92 w 274"/>
              <a:gd name="T13" fmla="*/ 25 h 111"/>
              <a:gd name="T14" fmla="*/ 101 w 274"/>
              <a:gd name="T15" fmla="*/ 11 h 111"/>
              <a:gd name="T16" fmla="*/ 104 w 274"/>
              <a:gd name="T17" fmla="*/ 17 h 111"/>
              <a:gd name="T18" fmla="*/ 116 w 274"/>
              <a:gd name="T19" fmla="*/ 47 h 111"/>
              <a:gd name="T20" fmla="*/ 116 w 274"/>
              <a:gd name="T21" fmla="*/ 47 h 111"/>
              <a:gd name="T22" fmla="*/ 120 w 274"/>
              <a:gd name="T23" fmla="*/ 46 h 111"/>
              <a:gd name="T24" fmla="*/ 170 w 274"/>
              <a:gd name="T25" fmla="*/ 36 h 111"/>
              <a:gd name="T26" fmla="*/ 203 w 274"/>
              <a:gd name="T27" fmla="*/ 44 h 111"/>
              <a:gd name="T28" fmla="*/ 211 w 274"/>
              <a:gd name="T29" fmla="*/ 46 h 111"/>
              <a:gd name="T30" fmla="*/ 212 w 274"/>
              <a:gd name="T31" fmla="*/ 46 h 111"/>
              <a:gd name="T32" fmla="*/ 212 w 274"/>
              <a:gd name="T33" fmla="*/ 45 h 111"/>
              <a:gd name="T34" fmla="*/ 274 w 274"/>
              <a:gd name="T35" fmla="*/ 0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74" h="111">
                <a:moveTo>
                  <a:pt x="0" y="111"/>
                </a:moveTo>
                <a:cubicBezTo>
                  <a:pt x="14" y="82"/>
                  <a:pt x="14" y="82"/>
                  <a:pt x="14" y="82"/>
                </a:cubicBezTo>
                <a:cubicBezTo>
                  <a:pt x="30" y="46"/>
                  <a:pt x="30" y="46"/>
                  <a:pt x="30" y="46"/>
                </a:cubicBezTo>
                <a:cubicBezTo>
                  <a:pt x="34" y="44"/>
                  <a:pt x="34" y="44"/>
                  <a:pt x="34" y="44"/>
                </a:cubicBezTo>
                <a:cubicBezTo>
                  <a:pt x="66" y="24"/>
                  <a:pt x="66" y="24"/>
                  <a:pt x="66" y="24"/>
                </a:cubicBezTo>
                <a:cubicBezTo>
                  <a:pt x="92" y="25"/>
                  <a:pt x="92" y="25"/>
                  <a:pt x="92" y="25"/>
                </a:cubicBezTo>
                <a:cubicBezTo>
                  <a:pt x="92" y="25"/>
                  <a:pt x="92" y="25"/>
                  <a:pt x="92" y="25"/>
                </a:cubicBezTo>
                <a:cubicBezTo>
                  <a:pt x="101" y="11"/>
                  <a:pt x="101" y="11"/>
                  <a:pt x="101" y="11"/>
                </a:cubicBezTo>
                <a:cubicBezTo>
                  <a:pt x="104" y="17"/>
                  <a:pt x="104" y="17"/>
                  <a:pt x="104" y="17"/>
                </a:cubicBezTo>
                <a:cubicBezTo>
                  <a:pt x="116" y="47"/>
                  <a:pt x="116" y="47"/>
                  <a:pt x="116" y="47"/>
                </a:cubicBezTo>
                <a:cubicBezTo>
                  <a:pt x="116" y="47"/>
                  <a:pt x="116" y="47"/>
                  <a:pt x="116" y="47"/>
                </a:cubicBezTo>
                <a:cubicBezTo>
                  <a:pt x="120" y="46"/>
                  <a:pt x="120" y="46"/>
                  <a:pt x="120" y="46"/>
                </a:cubicBezTo>
                <a:cubicBezTo>
                  <a:pt x="170" y="36"/>
                  <a:pt x="170" y="36"/>
                  <a:pt x="170" y="36"/>
                </a:cubicBezTo>
                <a:cubicBezTo>
                  <a:pt x="203" y="44"/>
                  <a:pt x="203" y="44"/>
                  <a:pt x="203" y="44"/>
                </a:cubicBezTo>
                <a:cubicBezTo>
                  <a:pt x="211" y="46"/>
                  <a:pt x="211" y="46"/>
                  <a:pt x="211" y="46"/>
                </a:cubicBezTo>
                <a:cubicBezTo>
                  <a:pt x="212" y="46"/>
                  <a:pt x="212" y="46"/>
                  <a:pt x="212" y="46"/>
                </a:cubicBezTo>
                <a:cubicBezTo>
                  <a:pt x="212" y="45"/>
                  <a:pt x="212" y="45"/>
                  <a:pt x="212" y="45"/>
                </a:cubicBezTo>
                <a:cubicBezTo>
                  <a:pt x="274" y="0"/>
                  <a:pt x="274" y="0"/>
                  <a:pt x="274" y="0"/>
                </a:cubicBezTo>
              </a:path>
            </a:pathLst>
          </a:custGeom>
          <a:noFill/>
          <a:ln w="14288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0" name="Freeform 109"/>
          <p:cNvSpPr>
            <a:spLocks/>
          </p:cNvSpPr>
          <p:nvPr/>
        </p:nvSpPr>
        <p:spPr bwMode="auto">
          <a:xfrm>
            <a:off x="4124326" y="490538"/>
            <a:ext cx="4360863" cy="6299200"/>
          </a:xfrm>
          <a:custGeom>
            <a:avLst/>
            <a:gdLst>
              <a:gd name="T0" fmla="*/ 482 w 1842"/>
              <a:gd name="T1" fmla="*/ 54 h 2662"/>
              <a:gd name="T2" fmla="*/ 606 w 1842"/>
              <a:gd name="T3" fmla="*/ 79 h 2662"/>
              <a:gd name="T4" fmla="*/ 741 w 1842"/>
              <a:gd name="T5" fmla="*/ 70 h 2662"/>
              <a:gd name="T6" fmla="*/ 817 w 1842"/>
              <a:gd name="T7" fmla="*/ 106 h 2662"/>
              <a:gd name="T8" fmla="*/ 823 w 1842"/>
              <a:gd name="T9" fmla="*/ 89 h 2662"/>
              <a:gd name="T10" fmla="*/ 873 w 1842"/>
              <a:gd name="T11" fmla="*/ 90 h 2662"/>
              <a:gd name="T12" fmla="*/ 956 w 1842"/>
              <a:gd name="T13" fmla="*/ 109 h 2662"/>
              <a:gd name="T14" fmla="*/ 985 w 1842"/>
              <a:gd name="T15" fmla="*/ 166 h 2662"/>
              <a:gd name="T16" fmla="*/ 1097 w 1842"/>
              <a:gd name="T17" fmla="*/ 160 h 2662"/>
              <a:gd name="T18" fmla="*/ 1168 w 1842"/>
              <a:gd name="T19" fmla="*/ 160 h 2662"/>
              <a:gd name="T20" fmla="*/ 1337 w 1842"/>
              <a:gd name="T21" fmla="*/ 130 h 2662"/>
              <a:gd name="T22" fmla="*/ 1423 w 1842"/>
              <a:gd name="T23" fmla="*/ 145 h 2662"/>
              <a:gd name="T24" fmla="*/ 1442 w 1842"/>
              <a:gd name="T25" fmla="*/ 189 h 2662"/>
              <a:gd name="T26" fmla="*/ 1439 w 1842"/>
              <a:gd name="T27" fmla="*/ 253 h 2662"/>
              <a:gd name="T28" fmla="*/ 1436 w 1842"/>
              <a:gd name="T29" fmla="*/ 304 h 2662"/>
              <a:gd name="T30" fmla="*/ 1470 w 1842"/>
              <a:gd name="T31" fmla="*/ 447 h 2662"/>
              <a:gd name="T32" fmla="*/ 1631 w 1842"/>
              <a:gd name="T33" fmla="*/ 455 h 2662"/>
              <a:gd name="T34" fmla="*/ 1659 w 1842"/>
              <a:gd name="T35" fmla="*/ 514 h 2662"/>
              <a:gd name="T36" fmla="*/ 1657 w 1842"/>
              <a:gd name="T37" fmla="*/ 599 h 2662"/>
              <a:gd name="T38" fmla="*/ 1730 w 1842"/>
              <a:gd name="T39" fmla="*/ 686 h 2662"/>
              <a:gd name="T40" fmla="*/ 1775 w 1842"/>
              <a:gd name="T41" fmla="*/ 681 h 2662"/>
              <a:gd name="T42" fmla="*/ 1842 w 1842"/>
              <a:gd name="T43" fmla="*/ 775 h 2662"/>
              <a:gd name="T44" fmla="*/ 1754 w 1842"/>
              <a:gd name="T45" fmla="*/ 796 h 2662"/>
              <a:gd name="T46" fmla="*/ 1770 w 1842"/>
              <a:gd name="T47" fmla="*/ 878 h 2662"/>
              <a:gd name="T48" fmla="*/ 1726 w 1842"/>
              <a:gd name="T49" fmla="*/ 956 h 2662"/>
              <a:gd name="T50" fmla="*/ 1681 w 1842"/>
              <a:gd name="T51" fmla="*/ 1009 h 2662"/>
              <a:gd name="T52" fmla="*/ 1688 w 1842"/>
              <a:gd name="T53" fmla="*/ 1052 h 2662"/>
              <a:gd name="T54" fmla="*/ 1710 w 1842"/>
              <a:gd name="T55" fmla="*/ 1129 h 2662"/>
              <a:gd name="T56" fmla="*/ 1777 w 1842"/>
              <a:gd name="T57" fmla="*/ 1216 h 2662"/>
              <a:gd name="T58" fmla="*/ 1707 w 1842"/>
              <a:gd name="T59" fmla="*/ 1263 h 2662"/>
              <a:gd name="T60" fmla="*/ 1560 w 1842"/>
              <a:gd name="T61" fmla="*/ 1308 h 2662"/>
              <a:gd name="T62" fmla="*/ 1485 w 1842"/>
              <a:gd name="T63" fmla="*/ 1387 h 2662"/>
              <a:gd name="T64" fmla="*/ 1449 w 1842"/>
              <a:gd name="T65" fmla="*/ 1492 h 2662"/>
              <a:gd name="T66" fmla="*/ 1325 w 1842"/>
              <a:gd name="T67" fmla="*/ 1542 h 2662"/>
              <a:gd name="T68" fmla="*/ 1362 w 1842"/>
              <a:gd name="T69" fmla="*/ 1571 h 2662"/>
              <a:gd name="T70" fmla="*/ 1411 w 1842"/>
              <a:gd name="T71" fmla="*/ 1693 h 2662"/>
              <a:gd name="T72" fmla="*/ 1389 w 1842"/>
              <a:gd name="T73" fmla="*/ 1941 h 2662"/>
              <a:gd name="T74" fmla="*/ 1265 w 1842"/>
              <a:gd name="T75" fmla="*/ 2155 h 2662"/>
              <a:gd name="T76" fmla="*/ 1135 w 1842"/>
              <a:gd name="T77" fmla="*/ 2262 h 2662"/>
              <a:gd name="T78" fmla="*/ 1057 w 1842"/>
              <a:gd name="T79" fmla="*/ 2364 h 2662"/>
              <a:gd name="T80" fmla="*/ 954 w 1842"/>
              <a:gd name="T81" fmla="*/ 2468 h 2662"/>
              <a:gd name="T82" fmla="*/ 802 w 1842"/>
              <a:gd name="T83" fmla="*/ 2452 h 2662"/>
              <a:gd name="T84" fmla="*/ 794 w 1842"/>
              <a:gd name="T85" fmla="*/ 2370 h 2662"/>
              <a:gd name="T86" fmla="*/ 611 w 1842"/>
              <a:gd name="T87" fmla="*/ 2414 h 2662"/>
              <a:gd name="T88" fmla="*/ 543 w 1842"/>
              <a:gd name="T89" fmla="*/ 2508 h 2662"/>
              <a:gd name="T90" fmla="*/ 478 w 1842"/>
              <a:gd name="T91" fmla="*/ 2601 h 2662"/>
              <a:gd name="T92" fmla="*/ 392 w 1842"/>
              <a:gd name="T93" fmla="*/ 2578 h 2662"/>
              <a:gd name="T94" fmla="*/ 328 w 1842"/>
              <a:gd name="T95" fmla="*/ 2521 h 2662"/>
              <a:gd name="T96" fmla="*/ 235 w 1842"/>
              <a:gd name="T97" fmla="*/ 2447 h 2662"/>
              <a:gd name="T98" fmla="*/ 112 w 1842"/>
              <a:gd name="T99" fmla="*/ 2632 h 2662"/>
              <a:gd name="T100" fmla="*/ 72 w 1842"/>
              <a:gd name="T101" fmla="*/ 2660 h 2662"/>
              <a:gd name="T102" fmla="*/ 27 w 1842"/>
              <a:gd name="T103" fmla="*/ 2661 h 2662"/>
              <a:gd name="T104" fmla="*/ 2 w 1842"/>
              <a:gd name="T105" fmla="*/ 2638 h 26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842" h="2662">
                <a:moveTo>
                  <a:pt x="519" y="0"/>
                </a:moveTo>
                <a:cubicBezTo>
                  <a:pt x="516" y="22"/>
                  <a:pt x="516" y="22"/>
                  <a:pt x="516" y="22"/>
                </a:cubicBezTo>
                <a:cubicBezTo>
                  <a:pt x="507" y="30"/>
                  <a:pt x="507" y="30"/>
                  <a:pt x="507" y="30"/>
                </a:cubicBezTo>
                <a:cubicBezTo>
                  <a:pt x="481" y="53"/>
                  <a:pt x="481" y="53"/>
                  <a:pt x="481" y="53"/>
                </a:cubicBezTo>
                <a:cubicBezTo>
                  <a:pt x="482" y="54"/>
                  <a:pt x="482" y="54"/>
                  <a:pt x="482" y="54"/>
                </a:cubicBezTo>
                <a:cubicBezTo>
                  <a:pt x="500" y="45"/>
                  <a:pt x="500" y="45"/>
                  <a:pt x="500" y="45"/>
                </a:cubicBezTo>
                <a:cubicBezTo>
                  <a:pt x="515" y="59"/>
                  <a:pt x="515" y="59"/>
                  <a:pt x="515" y="59"/>
                </a:cubicBezTo>
                <a:cubicBezTo>
                  <a:pt x="526" y="70"/>
                  <a:pt x="526" y="70"/>
                  <a:pt x="526" y="70"/>
                </a:cubicBezTo>
                <a:cubicBezTo>
                  <a:pt x="527" y="71"/>
                  <a:pt x="527" y="71"/>
                  <a:pt x="527" y="71"/>
                </a:cubicBezTo>
                <a:cubicBezTo>
                  <a:pt x="606" y="79"/>
                  <a:pt x="606" y="79"/>
                  <a:pt x="606" y="79"/>
                </a:cubicBezTo>
                <a:cubicBezTo>
                  <a:pt x="606" y="79"/>
                  <a:pt x="606" y="79"/>
                  <a:pt x="606" y="79"/>
                </a:cubicBezTo>
                <a:cubicBezTo>
                  <a:pt x="624" y="68"/>
                  <a:pt x="624" y="68"/>
                  <a:pt x="624" y="68"/>
                </a:cubicBezTo>
                <a:cubicBezTo>
                  <a:pt x="657" y="88"/>
                  <a:pt x="657" y="88"/>
                  <a:pt x="657" y="88"/>
                </a:cubicBezTo>
                <a:cubicBezTo>
                  <a:pt x="657" y="88"/>
                  <a:pt x="657" y="88"/>
                  <a:pt x="657" y="88"/>
                </a:cubicBezTo>
                <a:cubicBezTo>
                  <a:pt x="741" y="70"/>
                  <a:pt x="741" y="70"/>
                  <a:pt x="741" y="70"/>
                </a:cubicBezTo>
                <a:cubicBezTo>
                  <a:pt x="749" y="82"/>
                  <a:pt x="749" y="82"/>
                  <a:pt x="749" y="82"/>
                </a:cubicBezTo>
                <a:cubicBezTo>
                  <a:pt x="763" y="103"/>
                  <a:pt x="763" y="103"/>
                  <a:pt x="763" y="103"/>
                </a:cubicBezTo>
                <a:cubicBezTo>
                  <a:pt x="770" y="114"/>
                  <a:pt x="770" y="114"/>
                  <a:pt x="770" y="114"/>
                </a:cubicBezTo>
                <a:cubicBezTo>
                  <a:pt x="770" y="114"/>
                  <a:pt x="770" y="115"/>
                  <a:pt x="771" y="115"/>
                </a:cubicBezTo>
                <a:cubicBezTo>
                  <a:pt x="817" y="106"/>
                  <a:pt x="817" y="106"/>
                  <a:pt x="817" y="106"/>
                </a:cubicBezTo>
                <a:cubicBezTo>
                  <a:pt x="823" y="105"/>
                  <a:pt x="823" y="105"/>
                  <a:pt x="823" y="105"/>
                </a:cubicBezTo>
                <a:cubicBezTo>
                  <a:pt x="825" y="104"/>
                  <a:pt x="825" y="104"/>
                  <a:pt x="825" y="104"/>
                </a:cubicBezTo>
                <a:cubicBezTo>
                  <a:pt x="825" y="104"/>
                  <a:pt x="826" y="104"/>
                  <a:pt x="826" y="103"/>
                </a:cubicBezTo>
                <a:cubicBezTo>
                  <a:pt x="824" y="93"/>
                  <a:pt x="824" y="93"/>
                  <a:pt x="824" y="93"/>
                </a:cubicBezTo>
                <a:cubicBezTo>
                  <a:pt x="823" y="89"/>
                  <a:pt x="823" y="89"/>
                  <a:pt x="823" y="89"/>
                </a:cubicBezTo>
                <a:cubicBezTo>
                  <a:pt x="824" y="88"/>
                  <a:pt x="824" y="88"/>
                  <a:pt x="824" y="88"/>
                </a:cubicBezTo>
                <a:cubicBezTo>
                  <a:pt x="827" y="86"/>
                  <a:pt x="827" y="86"/>
                  <a:pt x="827" y="86"/>
                </a:cubicBezTo>
                <a:cubicBezTo>
                  <a:pt x="851" y="68"/>
                  <a:pt x="851" y="68"/>
                  <a:pt x="851" y="68"/>
                </a:cubicBezTo>
                <a:cubicBezTo>
                  <a:pt x="886" y="78"/>
                  <a:pt x="886" y="78"/>
                  <a:pt x="886" y="78"/>
                </a:cubicBezTo>
                <a:cubicBezTo>
                  <a:pt x="873" y="90"/>
                  <a:pt x="873" y="90"/>
                  <a:pt x="873" y="90"/>
                </a:cubicBezTo>
                <a:cubicBezTo>
                  <a:pt x="873" y="91"/>
                  <a:pt x="873" y="91"/>
                  <a:pt x="873" y="91"/>
                </a:cubicBezTo>
                <a:cubicBezTo>
                  <a:pt x="898" y="121"/>
                  <a:pt x="898" y="121"/>
                  <a:pt x="898" y="121"/>
                </a:cubicBezTo>
                <a:cubicBezTo>
                  <a:pt x="906" y="131"/>
                  <a:pt x="906" y="131"/>
                  <a:pt x="906" y="131"/>
                </a:cubicBezTo>
                <a:cubicBezTo>
                  <a:pt x="906" y="131"/>
                  <a:pt x="906" y="131"/>
                  <a:pt x="906" y="131"/>
                </a:cubicBezTo>
                <a:cubicBezTo>
                  <a:pt x="956" y="109"/>
                  <a:pt x="956" y="109"/>
                  <a:pt x="956" y="109"/>
                </a:cubicBezTo>
                <a:cubicBezTo>
                  <a:pt x="957" y="108"/>
                  <a:pt x="957" y="108"/>
                  <a:pt x="957" y="108"/>
                </a:cubicBezTo>
                <a:cubicBezTo>
                  <a:pt x="964" y="124"/>
                  <a:pt x="964" y="124"/>
                  <a:pt x="964" y="124"/>
                </a:cubicBezTo>
                <a:cubicBezTo>
                  <a:pt x="981" y="159"/>
                  <a:pt x="981" y="159"/>
                  <a:pt x="981" y="159"/>
                </a:cubicBezTo>
                <a:cubicBezTo>
                  <a:pt x="984" y="165"/>
                  <a:pt x="984" y="165"/>
                  <a:pt x="984" y="165"/>
                </a:cubicBezTo>
                <a:cubicBezTo>
                  <a:pt x="985" y="166"/>
                  <a:pt x="985" y="166"/>
                  <a:pt x="985" y="166"/>
                </a:cubicBezTo>
                <a:cubicBezTo>
                  <a:pt x="997" y="178"/>
                  <a:pt x="997" y="178"/>
                  <a:pt x="997" y="178"/>
                </a:cubicBezTo>
                <a:cubicBezTo>
                  <a:pt x="1007" y="176"/>
                  <a:pt x="1007" y="176"/>
                  <a:pt x="1007" y="176"/>
                </a:cubicBezTo>
                <a:cubicBezTo>
                  <a:pt x="1018" y="157"/>
                  <a:pt x="1018" y="157"/>
                  <a:pt x="1018" y="157"/>
                </a:cubicBezTo>
                <a:cubicBezTo>
                  <a:pt x="1077" y="148"/>
                  <a:pt x="1077" y="148"/>
                  <a:pt x="1077" y="148"/>
                </a:cubicBezTo>
                <a:cubicBezTo>
                  <a:pt x="1078" y="148"/>
                  <a:pt x="1096" y="160"/>
                  <a:pt x="1097" y="160"/>
                </a:cubicBezTo>
                <a:cubicBezTo>
                  <a:pt x="1121" y="163"/>
                  <a:pt x="1121" y="163"/>
                  <a:pt x="1121" y="163"/>
                </a:cubicBezTo>
                <a:cubicBezTo>
                  <a:pt x="1145" y="149"/>
                  <a:pt x="1145" y="149"/>
                  <a:pt x="1145" y="149"/>
                </a:cubicBezTo>
                <a:cubicBezTo>
                  <a:pt x="1146" y="150"/>
                  <a:pt x="1146" y="150"/>
                  <a:pt x="1146" y="150"/>
                </a:cubicBezTo>
                <a:cubicBezTo>
                  <a:pt x="1167" y="160"/>
                  <a:pt x="1167" y="160"/>
                  <a:pt x="1167" y="160"/>
                </a:cubicBezTo>
                <a:cubicBezTo>
                  <a:pt x="1168" y="160"/>
                  <a:pt x="1168" y="160"/>
                  <a:pt x="1168" y="160"/>
                </a:cubicBezTo>
                <a:cubicBezTo>
                  <a:pt x="1226" y="140"/>
                  <a:pt x="1226" y="140"/>
                  <a:pt x="1226" y="140"/>
                </a:cubicBezTo>
                <a:cubicBezTo>
                  <a:pt x="1273" y="151"/>
                  <a:pt x="1273" y="151"/>
                  <a:pt x="1273" y="151"/>
                </a:cubicBezTo>
                <a:cubicBezTo>
                  <a:pt x="1273" y="152"/>
                  <a:pt x="1273" y="151"/>
                  <a:pt x="1273" y="151"/>
                </a:cubicBezTo>
                <a:cubicBezTo>
                  <a:pt x="1289" y="126"/>
                  <a:pt x="1289" y="126"/>
                  <a:pt x="1289" y="126"/>
                </a:cubicBezTo>
                <a:cubicBezTo>
                  <a:pt x="1337" y="130"/>
                  <a:pt x="1337" y="130"/>
                  <a:pt x="1337" y="130"/>
                </a:cubicBezTo>
                <a:cubicBezTo>
                  <a:pt x="1337" y="130"/>
                  <a:pt x="1337" y="130"/>
                  <a:pt x="1337" y="129"/>
                </a:cubicBezTo>
                <a:cubicBezTo>
                  <a:pt x="1369" y="111"/>
                  <a:pt x="1369" y="111"/>
                  <a:pt x="1369" y="111"/>
                </a:cubicBezTo>
                <a:cubicBezTo>
                  <a:pt x="1371" y="126"/>
                  <a:pt x="1371" y="126"/>
                  <a:pt x="1371" y="126"/>
                </a:cubicBezTo>
                <a:cubicBezTo>
                  <a:pt x="1371" y="126"/>
                  <a:pt x="1371" y="126"/>
                  <a:pt x="1371" y="126"/>
                </a:cubicBezTo>
                <a:cubicBezTo>
                  <a:pt x="1423" y="145"/>
                  <a:pt x="1423" y="145"/>
                  <a:pt x="1423" y="145"/>
                </a:cubicBezTo>
                <a:cubicBezTo>
                  <a:pt x="1442" y="162"/>
                  <a:pt x="1442" y="162"/>
                  <a:pt x="1442" y="162"/>
                </a:cubicBezTo>
                <a:cubicBezTo>
                  <a:pt x="1442" y="162"/>
                  <a:pt x="1442" y="162"/>
                  <a:pt x="1442" y="162"/>
                </a:cubicBezTo>
                <a:cubicBezTo>
                  <a:pt x="1443" y="162"/>
                  <a:pt x="1443" y="162"/>
                  <a:pt x="1443" y="162"/>
                </a:cubicBezTo>
                <a:cubicBezTo>
                  <a:pt x="1442" y="188"/>
                  <a:pt x="1442" y="188"/>
                  <a:pt x="1442" y="188"/>
                </a:cubicBezTo>
                <a:cubicBezTo>
                  <a:pt x="1442" y="189"/>
                  <a:pt x="1442" y="189"/>
                  <a:pt x="1442" y="189"/>
                </a:cubicBezTo>
                <a:cubicBezTo>
                  <a:pt x="1441" y="197"/>
                  <a:pt x="1441" y="197"/>
                  <a:pt x="1441" y="197"/>
                </a:cubicBezTo>
                <a:cubicBezTo>
                  <a:pt x="1441" y="201"/>
                  <a:pt x="1441" y="201"/>
                  <a:pt x="1441" y="201"/>
                </a:cubicBezTo>
                <a:cubicBezTo>
                  <a:pt x="1440" y="205"/>
                  <a:pt x="1440" y="205"/>
                  <a:pt x="1440" y="205"/>
                </a:cubicBezTo>
                <a:cubicBezTo>
                  <a:pt x="1440" y="228"/>
                  <a:pt x="1440" y="228"/>
                  <a:pt x="1440" y="228"/>
                </a:cubicBezTo>
                <a:cubicBezTo>
                  <a:pt x="1439" y="253"/>
                  <a:pt x="1439" y="253"/>
                  <a:pt x="1439" y="253"/>
                </a:cubicBezTo>
                <a:cubicBezTo>
                  <a:pt x="1439" y="254"/>
                  <a:pt x="1439" y="254"/>
                  <a:pt x="1439" y="254"/>
                </a:cubicBezTo>
                <a:cubicBezTo>
                  <a:pt x="1438" y="260"/>
                  <a:pt x="1438" y="260"/>
                  <a:pt x="1438" y="260"/>
                </a:cubicBezTo>
                <a:cubicBezTo>
                  <a:pt x="1437" y="282"/>
                  <a:pt x="1437" y="282"/>
                  <a:pt x="1437" y="282"/>
                </a:cubicBezTo>
                <a:cubicBezTo>
                  <a:pt x="1436" y="303"/>
                  <a:pt x="1436" y="303"/>
                  <a:pt x="1436" y="303"/>
                </a:cubicBezTo>
                <a:cubicBezTo>
                  <a:pt x="1436" y="304"/>
                  <a:pt x="1436" y="304"/>
                  <a:pt x="1436" y="304"/>
                </a:cubicBezTo>
                <a:cubicBezTo>
                  <a:pt x="1436" y="305"/>
                  <a:pt x="1436" y="305"/>
                  <a:pt x="1436" y="305"/>
                </a:cubicBezTo>
                <a:cubicBezTo>
                  <a:pt x="1437" y="309"/>
                  <a:pt x="1437" y="309"/>
                  <a:pt x="1437" y="309"/>
                </a:cubicBezTo>
                <a:cubicBezTo>
                  <a:pt x="1475" y="412"/>
                  <a:pt x="1475" y="412"/>
                  <a:pt x="1475" y="412"/>
                </a:cubicBezTo>
                <a:cubicBezTo>
                  <a:pt x="1470" y="447"/>
                  <a:pt x="1470" y="447"/>
                  <a:pt x="1470" y="447"/>
                </a:cubicBezTo>
                <a:cubicBezTo>
                  <a:pt x="1470" y="447"/>
                  <a:pt x="1470" y="447"/>
                  <a:pt x="1470" y="447"/>
                </a:cubicBezTo>
                <a:cubicBezTo>
                  <a:pt x="1470" y="447"/>
                  <a:pt x="1470" y="447"/>
                  <a:pt x="1470" y="447"/>
                </a:cubicBezTo>
                <a:cubicBezTo>
                  <a:pt x="1530" y="440"/>
                  <a:pt x="1530" y="440"/>
                  <a:pt x="1530" y="440"/>
                </a:cubicBezTo>
                <a:cubicBezTo>
                  <a:pt x="1571" y="435"/>
                  <a:pt x="1571" y="435"/>
                  <a:pt x="1571" y="435"/>
                </a:cubicBezTo>
                <a:cubicBezTo>
                  <a:pt x="1592" y="432"/>
                  <a:pt x="1592" y="432"/>
                  <a:pt x="1592" y="432"/>
                </a:cubicBezTo>
                <a:cubicBezTo>
                  <a:pt x="1631" y="455"/>
                  <a:pt x="1631" y="455"/>
                  <a:pt x="1631" y="455"/>
                </a:cubicBezTo>
                <a:cubicBezTo>
                  <a:pt x="1633" y="456"/>
                  <a:pt x="1633" y="456"/>
                  <a:pt x="1633" y="456"/>
                </a:cubicBezTo>
                <a:cubicBezTo>
                  <a:pt x="1665" y="475"/>
                  <a:pt x="1665" y="475"/>
                  <a:pt x="1665" y="475"/>
                </a:cubicBezTo>
                <a:cubicBezTo>
                  <a:pt x="1664" y="483"/>
                  <a:pt x="1664" y="483"/>
                  <a:pt x="1664" y="483"/>
                </a:cubicBezTo>
                <a:cubicBezTo>
                  <a:pt x="1664" y="487"/>
                  <a:pt x="1664" y="487"/>
                  <a:pt x="1664" y="487"/>
                </a:cubicBezTo>
                <a:cubicBezTo>
                  <a:pt x="1659" y="514"/>
                  <a:pt x="1659" y="514"/>
                  <a:pt x="1659" y="514"/>
                </a:cubicBezTo>
                <a:cubicBezTo>
                  <a:pt x="1659" y="519"/>
                  <a:pt x="1659" y="519"/>
                  <a:pt x="1659" y="519"/>
                </a:cubicBezTo>
                <a:cubicBezTo>
                  <a:pt x="1650" y="556"/>
                  <a:pt x="1650" y="556"/>
                  <a:pt x="1650" y="556"/>
                </a:cubicBezTo>
                <a:cubicBezTo>
                  <a:pt x="1650" y="556"/>
                  <a:pt x="1650" y="556"/>
                  <a:pt x="1650" y="556"/>
                </a:cubicBezTo>
                <a:cubicBezTo>
                  <a:pt x="1656" y="590"/>
                  <a:pt x="1656" y="590"/>
                  <a:pt x="1656" y="590"/>
                </a:cubicBezTo>
                <a:cubicBezTo>
                  <a:pt x="1657" y="599"/>
                  <a:pt x="1657" y="599"/>
                  <a:pt x="1657" y="599"/>
                </a:cubicBezTo>
                <a:cubicBezTo>
                  <a:pt x="1666" y="650"/>
                  <a:pt x="1666" y="650"/>
                  <a:pt x="1666" y="650"/>
                </a:cubicBezTo>
                <a:cubicBezTo>
                  <a:pt x="1666" y="650"/>
                  <a:pt x="1666" y="651"/>
                  <a:pt x="1667" y="651"/>
                </a:cubicBezTo>
                <a:cubicBezTo>
                  <a:pt x="1669" y="652"/>
                  <a:pt x="1669" y="652"/>
                  <a:pt x="1669" y="652"/>
                </a:cubicBezTo>
                <a:cubicBezTo>
                  <a:pt x="1690" y="663"/>
                  <a:pt x="1690" y="663"/>
                  <a:pt x="1690" y="663"/>
                </a:cubicBezTo>
                <a:cubicBezTo>
                  <a:pt x="1730" y="686"/>
                  <a:pt x="1730" y="686"/>
                  <a:pt x="1730" y="686"/>
                </a:cubicBezTo>
                <a:cubicBezTo>
                  <a:pt x="1748" y="695"/>
                  <a:pt x="1748" y="695"/>
                  <a:pt x="1748" y="695"/>
                </a:cubicBezTo>
                <a:cubicBezTo>
                  <a:pt x="1748" y="695"/>
                  <a:pt x="1748" y="695"/>
                  <a:pt x="1748" y="695"/>
                </a:cubicBezTo>
                <a:cubicBezTo>
                  <a:pt x="1757" y="691"/>
                  <a:pt x="1757" y="691"/>
                  <a:pt x="1757" y="691"/>
                </a:cubicBezTo>
                <a:cubicBezTo>
                  <a:pt x="1771" y="683"/>
                  <a:pt x="1771" y="683"/>
                  <a:pt x="1771" y="683"/>
                </a:cubicBezTo>
                <a:cubicBezTo>
                  <a:pt x="1775" y="681"/>
                  <a:pt x="1775" y="681"/>
                  <a:pt x="1775" y="681"/>
                </a:cubicBezTo>
                <a:cubicBezTo>
                  <a:pt x="1789" y="673"/>
                  <a:pt x="1789" y="673"/>
                  <a:pt x="1789" y="673"/>
                </a:cubicBezTo>
                <a:cubicBezTo>
                  <a:pt x="1821" y="691"/>
                  <a:pt x="1821" y="691"/>
                  <a:pt x="1821" y="691"/>
                </a:cubicBezTo>
                <a:cubicBezTo>
                  <a:pt x="1821" y="691"/>
                  <a:pt x="1821" y="691"/>
                  <a:pt x="1821" y="691"/>
                </a:cubicBezTo>
                <a:cubicBezTo>
                  <a:pt x="1821" y="691"/>
                  <a:pt x="1821" y="691"/>
                  <a:pt x="1821" y="691"/>
                </a:cubicBezTo>
                <a:cubicBezTo>
                  <a:pt x="1842" y="775"/>
                  <a:pt x="1842" y="775"/>
                  <a:pt x="1842" y="775"/>
                </a:cubicBezTo>
                <a:cubicBezTo>
                  <a:pt x="1831" y="785"/>
                  <a:pt x="1831" y="785"/>
                  <a:pt x="1831" y="785"/>
                </a:cubicBezTo>
                <a:cubicBezTo>
                  <a:pt x="1817" y="798"/>
                  <a:pt x="1817" y="798"/>
                  <a:pt x="1817" y="798"/>
                </a:cubicBezTo>
                <a:cubicBezTo>
                  <a:pt x="1776" y="786"/>
                  <a:pt x="1776" y="786"/>
                  <a:pt x="1776" y="786"/>
                </a:cubicBezTo>
                <a:cubicBezTo>
                  <a:pt x="1776" y="786"/>
                  <a:pt x="1776" y="786"/>
                  <a:pt x="1776" y="786"/>
                </a:cubicBezTo>
                <a:cubicBezTo>
                  <a:pt x="1754" y="796"/>
                  <a:pt x="1754" y="796"/>
                  <a:pt x="1754" y="796"/>
                </a:cubicBezTo>
                <a:cubicBezTo>
                  <a:pt x="1753" y="809"/>
                  <a:pt x="1753" y="809"/>
                  <a:pt x="1753" y="809"/>
                </a:cubicBezTo>
                <a:cubicBezTo>
                  <a:pt x="1752" y="827"/>
                  <a:pt x="1752" y="827"/>
                  <a:pt x="1752" y="827"/>
                </a:cubicBezTo>
                <a:cubicBezTo>
                  <a:pt x="1751" y="855"/>
                  <a:pt x="1751" y="855"/>
                  <a:pt x="1751" y="855"/>
                </a:cubicBezTo>
                <a:cubicBezTo>
                  <a:pt x="1751" y="855"/>
                  <a:pt x="1751" y="856"/>
                  <a:pt x="1751" y="856"/>
                </a:cubicBezTo>
                <a:cubicBezTo>
                  <a:pt x="1770" y="878"/>
                  <a:pt x="1770" y="878"/>
                  <a:pt x="1770" y="878"/>
                </a:cubicBezTo>
                <a:cubicBezTo>
                  <a:pt x="1794" y="894"/>
                  <a:pt x="1794" y="894"/>
                  <a:pt x="1794" y="894"/>
                </a:cubicBezTo>
                <a:cubicBezTo>
                  <a:pt x="1785" y="915"/>
                  <a:pt x="1785" y="915"/>
                  <a:pt x="1785" y="915"/>
                </a:cubicBezTo>
                <a:cubicBezTo>
                  <a:pt x="1765" y="927"/>
                  <a:pt x="1765" y="927"/>
                  <a:pt x="1765" y="927"/>
                </a:cubicBezTo>
                <a:cubicBezTo>
                  <a:pt x="1735" y="947"/>
                  <a:pt x="1735" y="947"/>
                  <a:pt x="1735" y="947"/>
                </a:cubicBezTo>
                <a:cubicBezTo>
                  <a:pt x="1726" y="956"/>
                  <a:pt x="1726" y="956"/>
                  <a:pt x="1726" y="956"/>
                </a:cubicBezTo>
                <a:cubicBezTo>
                  <a:pt x="1724" y="957"/>
                  <a:pt x="1724" y="957"/>
                  <a:pt x="1724" y="957"/>
                </a:cubicBezTo>
                <a:cubicBezTo>
                  <a:pt x="1682" y="994"/>
                  <a:pt x="1682" y="994"/>
                  <a:pt x="1682" y="994"/>
                </a:cubicBezTo>
                <a:cubicBezTo>
                  <a:pt x="1660" y="990"/>
                  <a:pt x="1660" y="990"/>
                  <a:pt x="1660" y="990"/>
                </a:cubicBezTo>
                <a:cubicBezTo>
                  <a:pt x="1660" y="991"/>
                  <a:pt x="1660" y="991"/>
                  <a:pt x="1660" y="991"/>
                </a:cubicBezTo>
                <a:cubicBezTo>
                  <a:pt x="1681" y="1009"/>
                  <a:pt x="1681" y="1009"/>
                  <a:pt x="1681" y="1009"/>
                </a:cubicBezTo>
                <a:cubicBezTo>
                  <a:pt x="1675" y="1037"/>
                  <a:pt x="1675" y="1037"/>
                  <a:pt x="1675" y="1037"/>
                </a:cubicBezTo>
                <a:cubicBezTo>
                  <a:pt x="1672" y="1051"/>
                  <a:pt x="1672" y="1051"/>
                  <a:pt x="1672" y="1051"/>
                </a:cubicBezTo>
                <a:cubicBezTo>
                  <a:pt x="1672" y="1051"/>
                  <a:pt x="1672" y="1051"/>
                  <a:pt x="1672" y="1051"/>
                </a:cubicBezTo>
                <a:cubicBezTo>
                  <a:pt x="1672" y="1052"/>
                  <a:pt x="1672" y="1052"/>
                  <a:pt x="1672" y="1052"/>
                </a:cubicBezTo>
                <a:cubicBezTo>
                  <a:pt x="1688" y="1052"/>
                  <a:pt x="1688" y="1052"/>
                  <a:pt x="1688" y="1052"/>
                </a:cubicBezTo>
                <a:cubicBezTo>
                  <a:pt x="1689" y="1054"/>
                  <a:pt x="1689" y="1054"/>
                  <a:pt x="1689" y="1054"/>
                </a:cubicBezTo>
                <a:cubicBezTo>
                  <a:pt x="1692" y="1066"/>
                  <a:pt x="1692" y="1066"/>
                  <a:pt x="1692" y="1066"/>
                </a:cubicBezTo>
                <a:cubicBezTo>
                  <a:pt x="1695" y="1076"/>
                  <a:pt x="1695" y="1076"/>
                  <a:pt x="1695" y="1076"/>
                </a:cubicBezTo>
                <a:cubicBezTo>
                  <a:pt x="1710" y="1129"/>
                  <a:pt x="1710" y="1129"/>
                  <a:pt x="1710" y="1129"/>
                </a:cubicBezTo>
                <a:cubicBezTo>
                  <a:pt x="1710" y="1129"/>
                  <a:pt x="1710" y="1129"/>
                  <a:pt x="1710" y="1129"/>
                </a:cubicBezTo>
                <a:cubicBezTo>
                  <a:pt x="1765" y="1172"/>
                  <a:pt x="1765" y="1172"/>
                  <a:pt x="1765" y="1172"/>
                </a:cubicBezTo>
                <a:cubicBezTo>
                  <a:pt x="1745" y="1191"/>
                  <a:pt x="1745" y="1191"/>
                  <a:pt x="1745" y="1191"/>
                </a:cubicBezTo>
                <a:cubicBezTo>
                  <a:pt x="1744" y="1191"/>
                  <a:pt x="1744" y="1191"/>
                  <a:pt x="1744" y="1191"/>
                </a:cubicBezTo>
                <a:cubicBezTo>
                  <a:pt x="1744" y="1191"/>
                  <a:pt x="1744" y="1192"/>
                  <a:pt x="1745" y="1192"/>
                </a:cubicBezTo>
                <a:cubicBezTo>
                  <a:pt x="1777" y="1216"/>
                  <a:pt x="1777" y="1216"/>
                  <a:pt x="1777" y="1216"/>
                </a:cubicBezTo>
                <a:cubicBezTo>
                  <a:pt x="1761" y="1241"/>
                  <a:pt x="1761" y="1241"/>
                  <a:pt x="1761" y="1241"/>
                </a:cubicBezTo>
                <a:cubicBezTo>
                  <a:pt x="1743" y="1243"/>
                  <a:pt x="1743" y="1243"/>
                  <a:pt x="1743" y="1243"/>
                </a:cubicBezTo>
                <a:cubicBezTo>
                  <a:pt x="1743" y="1243"/>
                  <a:pt x="1743" y="1243"/>
                  <a:pt x="1742" y="1244"/>
                </a:cubicBezTo>
                <a:cubicBezTo>
                  <a:pt x="1739" y="1281"/>
                  <a:pt x="1739" y="1281"/>
                  <a:pt x="1739" y="1281"/>
                </a:cubicBezTo>
                <a:cubicBezTo>
                  <a:pt x="1707" y="1263"/>
                  <a:pt x="1707" y="1263"/>
                  <a:pt x="1707" y="1263"/>
                </a:cubicBezTo>
                <a:cubicBezTo>
                  <a:pt x="1706" y="1262"/>
                  <a:pt x="1706" y="1262"/>
                  <a:pt x="1706" y="1263"/>
                </a:cubicBezTo>
                <a:cubicBezTo>
                  <a:pt x="1704" y="1265"/>
                  <a:pt x="1704" y="1265"/>
                  <a:pt x="1704" y="1265"/>
                </a:cubicBezTo>
                <a:cubicBezTo>
                  <a:pt x="1638" y="1349"/>
                  <a:pt x="1638" y="1349"/>
                  <a:pt x="1638" y="1349"/>
                </a:cubicBezTo>
                <a:cubicBezTo>
                  <a:pt x="1586" y="1339"/>
                  <a:pt x="1586" y="1339"/>
                  <a:pt x="1586" y="1339"/>
                </a:cubicBezTo>
                <a:cubicBezTo>
                  <a:pt x="1560" y="1308"/>
                  <a:pt x="1560" y="1308"/>
                  <a:pt x="1560" y="1308"/>
                </a:cubicBezTo>
                <a:cubicBezTo>
                  <a:pt x="1560" y="1308"/>
                  <a:pt x="1560" y="1308"/>
                  <a:pt x="1560" y="1308"/>
                </a:cubicBezTo>
                <a:cubicBezTo>
                  <a:pt x="1518" y="1333"/>
                  <a:pt x="1518" y="1333"/>
                  <a:pt x="1518" y="1333"/>
                </a:cubicBezTo>
                <a:cubicBezTo>
                  <a:pt x="1518" y="1333"/>
                  <a:pt x="1517" y="1333"/>
                  <a:pt x="1517" y="1333"/>
                </a:cubicBezTo>
                <a:cubicBezTo>
                  <a:pt x="1500" y="1363"/>
                  <a:pt x="1500" y="1363"/>
                  <a:pt x="1500" y="1363"/>
                </a:cubicBezTo>
                <a:cubicBezTo>
                  <a:pt x="1485" y="1387"/>
                  <a:pt x="1485" y="1387"/>
                  <a:pt x="1485" y="1387"/>
                </a:cubicBezTo>
                <a:cubicBezTo>
                  <a:pt x="1484" y="1388"/>
                  <a:pt x="1484" y="1388"/>
                  <a:pt x="1484" y="1388"/>
                </a:cubicBezTo>
                <a:cubicBezTo>
                  <a:pt x="1455" y="1437"/>
                  <a:pt x="1455" y="1437"/>
                  <a:pt x="1455" y="1437"/>
                </a:cubicBezTo>
                <a:cubicBezTo>
                  <a:pt x="1455" y="1437"/>
                  <a:pt x="1455" y="1437"/>
                  <a:pt x="1455" y="1437"/>
                </a:cubicBezTo>
                <a:cubicBezTo>
                  <a:pt x="1462" y="1471"/>
                  <a:pt x="1462" y="1471"/>
                  <a:pt x="1462" y="1471"/>
                </a:cubicBezTo>
                <a:cubicBezTo>
                  <a:pt x="1449" y="1492"/>
                  <a:pt x="1449" y="1492"/>
                  <a:pt x="1449" y="1492"/>
                </a:cubicBezTo>
                <a:cubicBezTo>
                  <a:pt x="1404" y="1482"/>
                  <a:pt x="1404" y="1482"/>
                  <a:pt x="1404" y="1482"/>
                </a:cubicBezTo>
                <a:cubicBezTo>
                  <a:pt x="1403" y="1482"/>
                  <a:pt x="1403" y="1482"/>
                  <a:pt x="1403" y="1482"/>
                </a:cubicBezTo>
                <a:cubicBezTo>
                  <a:pt x="1384" y="1497"/>
                  <a:pt x="1384" y="1497"/>
                  <a:pt x="1384" y="1497"/>
                </a:cubicBezTo>
                <a:cubicBezTo>
                  <a:pt x="1376" y="1503"/>
                  <a:pt x="1376" y="1503"/>
                  <a:pt x="1376" y="1503"/>
                </a:cubicBezTo>
                <a:cubicBezTo>
                  <a:pt x="1376" y="1503"/>
                  <a:pt x="1337" y="1533"/>
                  <a:pt x="1325" y="1542"/>
                </a:cubicBezTo>
                <a:cubicBezTo>
                  <a:pt x="1324" y="1543"/>
                  <a:pt x="1321" y="1546"/>
                  <a:pt x="1321" y="1546"/>
                </a:cubicBezTo>
                <a:cubicBezTo>
                  <a:pt x="1307" y="1561"/>
                  <a:pt x="1307" y="1561"/>
                  <a:pt x="1307" y="1561"/>
                </a:cubicBezTo>
                <a:cubicBezTo>
                  <a:pt x="1307" y="1561"/>
                  <a:pt x="1307" y="1562"/>
                  <a:pt x="1307" y="1562"/>
                </a:cubicBezTo>
                <a:cubicBezTo>
                  <a:pt x="1307" y="1562"/>
                  <a:pt x="1307" y="1562"/>
                  <a:pt x="1307" y="1562"/>
                </a:cubicBezTo>
                <a:cubicBezTo>
                  <a:pt x="1362" y="1571"/>
                  <a:pt x="1362" y="1571"/>
                  <a:pt x="1362" y="1571"/>
                </a:cubicBezTo>
                <a:cubicBezTo>
                  <a:pt x="1405" y="1602"/>
                  <a:pt x="1405" y="1602"/>
                  <a:pt x="1405" y="1602"/>
                </a:cubicBezTo>
                <a:cubicBezTo>
                  <a:pt x="1399" y="1678"/>
                  <a:pt x="1399" y="1678"/>
                  <a:pt x="1399" y="1678"/>
                </a:cubicBezTo>
                <a:cubicBezTo>
                  <a:pt x="1399" y="1679"/>
                  <a:pt x="1399" y="1679"/>
                  <a:pt x="1399" y="1679"/>
                </a:cubicBezTo>
                <a:cubicBezTo>
                  <a:pt x="1399" y="1679"/>
                  <a:pt x="1399" y="1679"/>
                  <a:pt x="1399" y="1679"/>
                </a:cubicBezTo>
                <a:cubicBezTo>
                  <a:pt x="1411" y="1693"/>
                  <a:pt x="1411" y="1693"/>
                  <a:pt x="1411" y="1693"/>
                </a:cubicBezTo>
                <a:cubicBezTo>
                  <a:pt x="1441" y="1724"/>
                  <a:pt x="1441" y="1724"/>
                  <a:pt x="1441" y="1724"/>
                </a:cubicBezTo>
                <a:cubicBezTo>
                  <a:pt x="1442" y="1726"/>
                  <a:pt x="1442" y="1726"/>
                  <a:pt x="1442" y="1726"/>
                </a:cubicBezTo>
                <a:cubicBezTo>
                  <a:pt x="1411" y="1830"/>
                  <a:pt x="1411" y="1830"/>
                  <a:pt x="1411" y="1830"/>
                </a:cubicBezTo>
                <a:cubicBezTo>
                  <a:pt x="1409" y="1836"/>
                  <a:pt x="1409" y="1836"/>
                  <a:pt x="1409" y="1836"/>
                </a:cubicBezTo>
                <a:cubicBezTo>
                  <a:pt x="1389" y="1941"/>
                  <a:pt x="1389" y="1941"/>
                  <a:pt x="1389" y="1941"/>
                </a:cubicBezTo>
                <a:cubicBezTo>
                  <a:pt x="1385" y="1961"/>
                  <a:pt x="1385" y="1961"/>
                  <a:pt x="1385" y="1961"/>
                </a:cubicBezTo>
                <a:cubicBezTo>
                  <a:pt x="1346" y="2010"/>
                  <a:pt x="1346" y="2010"/>
                  <a:pt x="1346" y="2010"/>
                </a:cubicBezTo>
                <a:cubicBezTo>
                  <a:pt x="1346" y="2010"/>
                  <a:pt x="1346" y="2010"/>
                  <a:pt x="1346" y="2010"/>
                </a:cubicBezTo>
                <a:cubicBezTo>
                  <a:pt x="1324" y="2080"/>
                  <a:pt x="1324" y="2080"/>
                  <a:pt x="1324" y="2080"/>
                </a:cubicBezTo>
                <a:cubicBezTo>
                  <a:pt x="1265" y="2155"/>
                  <a:pt x="1265" y="2155"/>
                  <a:pt x="1265" y="2155"/>
                </a:cubicBezTo>
                <a:cubicBezTo>
                  <a:pt x="1264" y="2156"/>
                  <a:pt x="1264" y="2156"/>
                  <a:pt x="1264" y="2156"/>
                </a:cubicBezTo>
                <a:cubicBezTo>
                  <a:pt x="1228" y="2236"/>
                  <a:pt x="1228" y="2236"/>
                  <a:pt x="1228" y="2236"/>
                </a:cubicBezTo>
                <a:cubicBezTo>
                  <a:pt x="1194" y="2253"/>
                  <a:pt x="1194" y="2253"/>
                  <a:pt x="1194" y="2253"/>
                </a:cubicBezTo>
                <a:cubicBezTo>
                  <a:pt x="1190" y="2253"/>
                  <a:pt x="1190" y="2253"/>
                  <a:pt x="1190" y="2253"/>
                </a:cubicBezTo>
                <a:cubicBezTo>
                  <a:pt x="1135" y="2262"/>
                  <a:pt x="1135" y="2262"/>
                  <a:pt x="1135" y="2262"/>
                </a:cubicBezTo>
                <a:cubicBezTo>
                  <a:pt x="1135" y="2262"/>
                  <a:pt x="1135" y="2262"/>
                  <a:pt x="1135" y="2263"/>
                </a:cubicBezTo>
                <a:cubicBezTo>
                  <a:pt x="1114" y="2283"/>
                  <a:pt x="1114" y="2283"/>
                  <a:pt x="1114" y="2283"/>
                </a:cubicBezTo>
                <a:cubicBezTo>
                  <a:pt x="1060" y="2360"/>
                  <a:pt x="1060" y="2360"/>
                  <a:pt x="1060" y="2360"/>
                </a:cubicBezTo>
                <a:cubicBezTo>
                  <a:pt x="1058" y="2364"/>
                  <a:pt x="1058" y="2364"/>
                  <a:pt x="1058" y="2364"/>
                </a:cubicBezTo>
                <a:cubicBezTo>
                  <a:pt x="1058" y="2364"/>
                  <a:pt x="1057" y="2364"/>
                  <a:pt x="1057" y="2364"/>
                </a:cubicBezTo>
                <a:cubicBezTo>
                  <a:pt x="1057" y="2404"/>
                  <a:pt x="1057" y="2404"/>
                  <a:pt x="1057" y="2404"/>
                </a:cubicBezTo>
                <a:cubicBezTo>
                  <a:pt x="1057" y="2420"/>
                  <a:pt x="1057" y="2420"/>
                  <a:pt x="1057" y="2420"/>
                </a:cubicBezTo>
                <a:cubicBezTo>
                  <a:pt x="1019" y="2464"/>
                  <a:pt x="1019" y="2464"/>
                  <a:pt x="1019" y="2464"/>
                </a:cubicBezTo>
                <a:cubicBezTo>
                  <a:pt x="954" y="2468"/>
                  <a:pt x="954" y="2468"/>
                  <a:pt x="954" y="2468"/>
                </a:cubicBezTo>
                <a:cubicBezTo>
                  <a:pt x="954" y="2468"/>
                  <a:pt x="954" y="2468"/>
                  <a:pt x="954" y="2468"/>
                </a:cubicBezTo>
                <a:cubicBezTo>
                  <a:pt x="839" y="2527"/>
                  <a:pt x="839" y="2527"/>
                  <a:pt x="839" y="2527"/>
                </a:cubicBezTo>
                <a:cubicBezTo>
                  <a:pt x="833" y="2529"/>
                  <a:pt x="833" y="2529"/>
                  <a:pt x="833" y="2529"/>
                </a:cubicBezTo>
                <a:cubicBezTo>
                  <a:pt x="791" y="2529"/>
                  <a:pt x="791" y="2529"/>
                  <a:pt x="791" y="2529"/>
                </a:cubicBezTo>
                <a:cubicBezTo>
                  <a:pt x="774" y="2510"/>
                  <a:pt x="774" y="2510"/>
                  <a:pt x="774" y="2510"/>
                </a:cubicBezTo>
                <a:cubicBezTo>
                  <a:pt x="802" y="2452"/>
                  <a:pt x="802" y="2452"/>
                  <a:pt x="802" y="2452"/>
                </a:cubicBezTo>
                <a:cubicBezTo>
                  <a:pt x="802" y="2452"/>
                  <a:pt x="802" y="2452"/>
                  <a:pt x="802" y="2452"/>
                </a:cubicBezTo>
                <a:cubicBezTo>
                  <a:pt x="808" y="2387"/>
                  <a:pt x="808" y="2387"/>
                  <a:pt x="808" y="2387"/>
                </a:cubicBezTo>
                <a:cubicBezTo>
                  <a:pt x="808" y="2386"/>
                  <a:pt x="808" y="2386"/>
                  <a:pt x="808" y="2386"/>
                </a:cubicBezTo>
                <a:cubicBezTo>
                  <a:pt x="794" y="2370"/>
                  <a:pt x="794" y="2370"/>
                  <a:pt x="794" y="2370"/>
                </a:cubicBezTo>
                <a:cubicBezTo>
                  <a:pt x="794" y="2370"/>
                  <a:pt x="794" y="2370"/>
                  <a:pt x="794" y="2370"/>
                </a:cubicBezTo>
                <a:cubicBezTo>
                  <a:pt x="724" y="2368"/>
                  <a:pt x="724" y="2368"/>
                  <a:pt x="724" y="2368"/>
                </a:cubicBezTo>
                <a:cubicBezTo>
                  <a:pt x="723" y="2369"/>
                  <a:pt x="723" y="2369"/>
                  <a:pt x="723" y="2369"/>
                </a:cubicBezTo>
                <a:cubicBezTo>
                  <a:pt x="664" y="2412"/>
                  <a:pt x="664" y="2412"/>
                  <a:pt x="664" y="2412"/>
                </a:cubicBezTo>
                <a:cubicBezTo>
                  <a:pt x="611" y="2414"/>
                  <a:pt x="611" y="2414"/>
                  <a:pt x="611" y="2414"/>
                </a:cubicBezTo>
                <a:cubicBezTo>
                  <a:pt x="611" y="2414"/>
                  <a:pt x="611" y="2414"/>
                  <a:pt x="611" y="2414"/>
                </a:cubicBezTo>
                <a:cubicBezTo>
                  <a:pt x="576" y="2454"/>
                  <a:pt x="576" y="2454"/>
                  <a:pt x="576" y="2454"/>
                </a:cubicBezTo>
                <a:cubicBezTo>
                  <a:pt x="576" y="2454"/>
                  <a:pt x="576" y="2454"/>
                  <a:pt x="576" y="2454"/>
                </a:cubicBezTo>
                <a:cubicBezTo>
                  <a:pt x="568" y="2492"/>
                  <a:pt x="568" y="2492"/>
                  <a:pt x="568" y="2492"/>
                </a:cubicBezTo>
                <a:cubicBezTo>
                  <a:pt x="544" y="2508"/>
                  <a:pt x="544" y="2508"/>
                  <a:pt x="544" y="2508"/>
                </a:cubicBezTo>
                <a:cubicBezTo>
                  <a:pt x="544" y="2508"/>
                  <a:pt x="543" y="2508"/>
                  <a:pt x="543" y="2508"/>
                </a:cubicBezTo>
                <a:cubicBezTo>
                  <a:pt x="516" y="2553"/>
                  <a:pt x="516" y="2553"/>
                  <a:pt x="516" y="2553"/>
                </a:cubicBezTo>
                <a:cubicBezTo>
                  <a:pt x="516" y="2553"/>
                  <a:pt x="516" y="2553"/>
                  <a:pt x="516" y="2553"/>
                </a:cubicBezTo>
                <a:cubicBezTo>
                  <a:pt x="507" y="2609"/>
                  <a:pt x="507" y="2609"/>
                  <a:pt x="507" y="2609"/>
                </a:cubicBezTo>
                <a:cubicBezTo>
                  <a:pt x="498" y="2609"/>
                  <a:pt x="498" y="2609"/>
                  <a:pt x="498" y="2609"/>
                </a:cubicBezTo>
                <a:cubicBezTo>
                  <a:pt x="478" y="2601"/>
                  <a:pt x="478" y="2601"/>
                  <a:pt x="478" y="2601"/>
                </a:cubicBezTo>
                <a:cubicBezTo>
                  <a:pt x="443" y="2587"/>
                  <a:pt x="443" y="2587"/>
                  <a:pt x="443" y="2587"/>
                </a:cubicBezTo>
                <a:cubicBezTo>
                  <a:pt x="443" y="2587"/>
                  <a:pt x="442" y="2587"/>
                  <a:pt x="442" y="2587"/>
                </a:cubicBezTo>
                <a:cubicBezTo>
                  <a:pt x="393" y="2601"/>
                  <a:pt x="393" y="2601"/>
                  <a:pt x="393" y="2601"/>
                </a:cubicBezTo>
                <a:cubicBezTo>
                  <a:pt x="393" y="2578"/>
                  <a:pt x="393" y="2578"/>
                  <a:pt x="393" y="2578"/>
                </a:cubicBezTo>
                <a:cubicBezTo>
                  <a:pt x="393" y="2578"/>
                  <a:pt x="392" y="2578"/>
                  <a:pt x="392" y="2578"/>
                </a:cubicBezTo>
                <a:cubicBezTo>
                  <a:pt x="363" y="2566"/>
                  <a:pt x="363" y="2566"/>
                  <a:pt x="363" y="2566"/>
                </a:cubicBezTo>
                <a:cubicBezTo>
                  <a:pt x="362" y="2565"/>
                  <a:pt x="362" y="2565"/>
                  <a:pt x="362" y="2565"/>
                </a:cubicBezTo>
                <a:cubicBezTo>
                  <a:pt x="352" y="2552"/>
                  <a:pt x="352" y="2552"/>
                  <a:pt x="352" y="2552"/>
                </a:cubicBezTo>
                <a:cubicBezTo>
                  <a:pt x="333" y="2527"/>
                  <a:pt x="333" y="2527"/>
                  <a:pt x="333" y="2527"/>
                </a:cubicBezTo>
                <a:cubicBezTo>
                  <a:pt x="328" y="2521"/>
                  <a:pt x="328" y="2521"/>
                  <a:pt x="328" y="2521"/>
                </a:cubicBezTo>
                <a:cubicBezTo>
                  <a:pt x="303" y="2515"/>
                  <a:pt x="303" y="2515"/>
                  <a:pt x="303" y="2515"/>
                </a:cubicBezTo>
                <a:cubicBezTo>
                  <a:pt x="303" y="2459"/>
                  <a:pt x="303" y="2459"/>
                  <a:pt x="303" y="2459"/>
                </a:cubicBezTo>
                <a:cubicBezTo>
                  <a:pt x="260" y="2472"/>
                  <a:pt x="260" y="2472"/>
                  <a:pt x="260" y="2472"/>
                </a:cubicBezTo>
                <a:cubicBezTo>
                  <a:pt x="235" y="2453"/>
                  <a:pt x="235" y="2453"/>
                  <a:pt x="235" y="2453"/>
                </a:cubicBezTo>
                <a:cubicBezTo>
                  <a:pt x="235" y="2447"/>
                  <a:pt x="235" y="2447"/>
                  <a:pt x="235" y="2447"/>
                </a:cubicBezTo>
                <a:cubicBezTo>
                  <a:pt x="211" y="2392"/>
                  <a:pt x="211" y="2392"/>
                  <a:pt x="211" y="2392"/>
                </a:cubicBezTo>
                <a:cubicBezTo>
                  <a:pt x="161" y="2578"/>
                  <a:pt x="161" y="2578"/>
                  <a:pt x="161" y="2578"/>
                </a:cubicBezTo>
                <a:cubicBezTo>
                  <a:pt x="155" y="2601"/>
                  <a:pt x="155" y="2601"/>
                  <a:pt x="155" y="2601"/>
                </a:cubicBezTo>
                <a:cubicBezTo>
                  <a:pt x="143" y="2626"/>
                  <a:pt x="143" y="2626"/>
                  <a:pt x="143" y="2626"/>
                </a:cubicBezTo>
                <a:cubicBezTo>
                  <a:pt x="112" y="2632"/>
                  <a:pt x="112" y="2632"/>
                  <a:pt x="112" y="2632"/>
                </a:cubicBezTo>
                <a:cubicBezTo>
                  <a:pt x="112" y="2650"/>
                  <a:pt x="112" y="2650"/>
                  <a:pt x="112" y="2650"/>
                </a:cubicBezTo>
                <a:cubicBezTo>
                  <a:pt x="112" y="2650"/>
                  <a:pt x="97" y="2646"/>
                  <a:pt x="97" y="2646"/>
                </a:cubicBezTo>
                <a:cubicBezTo>
                  <a:pt x="88" y="2645"/>
                  <a:pt x="88" y="2645"/>
                  <a:pt x="88" y="2645"/>
                </a:cubicBezTo>
                <a:cubicBezTo>
                  <a:pt x="73" y="2660"/>
                  <a:pt x="73" y="2660"/>
                  <a:pt x="73" y="2660"/>
                </a:cubicBezTo>
                <a:cubicBezTo>
                  <a:pt x="73" y="2660"/>
                  <a:pt x="72" y="2660"/>
                  <a:pt x="72" y="2660"/>
                </a:cubicBezTo>
                <a:cubicBezTo>
                  <a:pt x="72" y="2660"/>
                  <a:pt x="72" y="2660"/>
                  <a:pt x="72" y="2660"/>
                </a:cubicBezTo>
                <a:cubicBezTo>
                  <a:pt x="58" y="2645"/>
                  <a:pt x="58" y="2645"/>
                  <a:pt x="58" y="2645"/>
                </a:cubicBezTo>
                <a:cubicBezTo>
                  <a:pt x="27" y="2661"/>
                  <a:pt x="27" y="2661"/>
                  <a:pt x="27" y="2661"/>
                </a:cubicBezTo>
                <a:cubicBezTo>
                  <a:pt x="27" y="2662"/>
                  <a:pt x="27" y="2662"/>
                  <a:pt x="27" y="2662"/>
                </a:cubicBezTo>
                <a:cubicBezTo>
                  <a:pt x="27" y="2662"/>
                  <a:pt x="27" y="2661"/>
                  <a:pt x="27" y="2661"/>
                </a:cubicBezTo>
                <a:cubicBezTo>
                  <a:pt x="21" y="2656"/>
                  <a:pt x="21" y="2656"/>
                  <a:pt x="21" y="2656"/>
                </a:cubicBezTo>
                <a:cubicBezTo>
                  <a:pt x="0" y="2639"/>
                  <a:pt x="0" y="2639"/>
                  <a:pt x="0" y="2639"/>
                </a:cubicBezTo>
                <a:cubicBezTo>
                  <a:pt x="0" y="2639"/>
                  <a:pt x="0" y="2639"/>
                  <a:pt x="0" y="2639"/>
                </a:cubicBezTo>
                <a:cubicBezTo>
                  <a:pt x="0" y="2638"/>
                  <a:pt x="1" y="2638"/>
                  <a:pt x="1" y="2638"/>
                </a:cubicBezTo>
                <a:cubicBezTo>
                  <a:pt x="2" y="2638"/>
                  <a:pt x="2" y="2638"/>
                  <a:pt x="2" y="2638"/>
                </a:cubicBezTo>
              </a:path>
            </a:pathLst>
          </a:custGeom>
          <a:noFill/>
          <a:ln w="19050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1" name="Rectangle 110"/>
          <p:cNvSpPr>
            <a:spLocks noChangeArrowheads="1"/>
          </p:cNvSpPr>
          <p:nvPr/>
        </p:nvSpPr>
        <p:spPr bwMode="auto">
          <a:xfrm>
            <a:off x="6183313" y="317817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4639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2" name="Rectangle 111"/>
          <p:cNvSpPr>
            <a:spLocks noChangeArrowheads="1"/>
          </p:cNvSpPr>
          <p:nvPr/>
        </p:nvSpPr>
        <p:spPr bwMode="auto">
          <a:xfrm>
            <a:off x="5492751" y="2586038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4638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3" name="Rectangle 112"/>
          <p:cNvSpPr>
            <a:spLocks noChangeArrowheads="1"/>
          </p:cNvSpPr>
          <p:nvPr/>
        </p:nvSpPr>
        <p:spPr bwMode="auto">
          <a:xfrm>
            <a:off x="4721226" y="3043238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4635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4" name="Rectangle 113"/>
          <p:cNvSpPr>
            <a:spLocks noChangeArrowheads="1"/>
          </p:cNvSpPr>
          <p:nvPr/>
        </p:nvSpPr>
        <p:spPr bwMode="auto">
          <a:xfrm>
            <a:off x="4514851" y="2624138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4637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5" name="Rectangle 114"/>
          <p:cNvSpPr>
            <a:spLocks noChangeArrowheads="1"/>
          </p:cNvSpPr>
          <p:nvPr/>
        </p:nvSpPr>
        <p:spPr bwMode="auto">
          <a:xfrm>
            <a:off x="3979863" y="256540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4636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6" name="Rectangle 115"/>
          <p:cNvSpPr>
            <a:spLocks noChangeArrowheads="1"/>
          </p:cNvSpPr>
          <p:nvPr/>
        </p:nvSpPr>
        <p:spPr bwMode="auto">
          <a:xfrm>
            <a:off x="4786313" y="198120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4645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7" name="Rectangle 116"/>
          <p:cNvSpPr>
            <a:spLocks noChangeArrowheads="1"/>
          </p:cNvSpPr>
          <p:nvPr/>
        </p:nvSpPr>
        <p:spPr bwMode="auto">
          <a:xfrm>
            <a:off x="4991101" y="2328863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4646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8" name="Rectangle 117"/>
          <p:cNvSpPr>
            <a:spLocks noChangeArrowheads="1"/>
          </p:cNvSpPr>
          <p:nvPr/>
        </p:nvSpPr>
        <p:spPr bwMode="auto">
          <a:xfrm>
            <a:off x="5754688" y="2020888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4647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9" name="Rectangle 118"/>
          <p:cNvSpPr>
            <a:spLocks noChangeArrowheads="1"/>
          </p:cNvSpPr>
          <p:nvPr/>
        </p:nvSpPr>
        <p:spPr bwMode="auto">
          <a:xfrm>
            <a:off x="6597651" y="259080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4640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0" name="Rectangle 119"/>
          <p:cNvSpPr>
            <a:spLocks noChangeArrowheads="1"/>
          </p:cNvSpPr>
          <p:nvPr/>
        </p:nvSpPr>
        <p:spPr bwMode="auto">
          <a:xfrm>
            <a:off x="5137151" y="1452563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4602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1" name="Rectangle 120"/>
          <p:cNvSpPr>
            <a:spLocks noChangeArrowheads="1"/>
          </p:cNvSpPr>
          <p:nvPr/>
        </p:nvSpPr>
        <p:spPr bwMode="auto">
          <a:xfrm>
            <a:off x="5959476" y="139382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4650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2" name="Rectangle 121"/>
          <p:cNvSpPr>
            <a:spLocks noChangeArrowheads="1"/>
          </p:cNvSpPr>
          <p:nvPr/>
        </p:nvSpPr>
        <p:spPr bwMode="auto">
          <a:xfrm>
            <a:off x="5064126" y="106997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4648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3" name="Rectangle 122"/>
          <p:cNvSpPr>
            <a:spLocks noChangeArrowheads="1"/>
          </p:cNvSpPr>
          <p:nvPr/>
        </p:nvSpPr>
        <p:spPr bwMode="auto">
          <a:xfrm>
            <a:off x="6964363" y="118745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4651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4" name="Rectangle 123"/>
          <p:cNvSpPr>
            <a:spLocks noChangeArrowheads="1"/>
          </p:cNvSpPr>
          <p:nvPr/>
        </p:nvSpPr>
        <p:spPr bwMode="auto">
          <a:xfrm>
            <a:off x="7392988" y="188277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4644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5" name="Rectangle 124"/>
          <p:cNvSpPr>
            <a:spLocks noChangeArrowheads="1"/>
          </p:cNvSpPr>
          <p:nvPr/>
        </p:nvSpPr>
        <p:spPr bwMode="auto">
          <a:xfrm>
            <a:off x="7831138" y="2630488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4643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6" name="Rectangle 125"/>
          <p:cNvSpPr>
            <a:spLocks noChangeArrowheads="1"/>
          </p:cNvSpPr>
          <p:nvPr/>
        </p:nvSpPr>
        <p:spPr bwMode="auto">
          <a:xfrm>
            <a:off x="7658101" y="3319463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4642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7" name="Rectangle 126"/>
          <p:cNvSpPr>
            <a:spLocks noChangeArrowheads="1"/>
          </p:cNvSpPr>
          <p:nvPr/>
        </p:nvSpPr>
        <p:spPr bwMode="auto">
          <a:xfrm>
            <a:off x="7040563" y="3709988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4641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8" name="Rectangle 127"/>
          <p:cNvSpPr>
            <a:spLocks noChangeArrowheads="1"/>
          </p:cNvSpPr>
          <p:nvPr/>
        </p:nvSpPr>
        <p:spPr bwMode="auto">
          <a:xfrm>
            <a:off x="5184776" y="6357938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4611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9" name="Rectangle 128"/>
          <p:cNvSpPr>
            <a:spLocks noChangeArrowheads="1"/>
          </p:cNvSpPr>
          <p:nvPr/>
        </p:nvSpPr>
        <p:spPr bwMode="auto">
          <a:xfrm>
            <a:off x="5041901" y="583565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4617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0" name="Rectangle 129"/>
          <p:cNvSpPr>
            <a:spLocks noChangeArrowheads="1"/>
          </p:cNvSpPr>
          <p:nvPr/>
        </p:nvSpPr>
        <p:spPr bwMode="auto">
          <a:xfrm>
            <a:off x="4244976" y="656907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4612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1" name="Rectangle 130"/>
          <p:cNvSpPr>
            <a:spLocks noChangeArrowheads="1"/>
          </p:cNvSpPr>
          <p:nvPr/>
        </p:nvSpPr>
        <p:spPr bwMode="auto">
          <a:xfrm>
            <a:off x="4130676" y="601027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4613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2" name="Rectangle 131"/>
          <p:cNvSpPr>
            <a:spLocks noChangeArrowheads="1"/>
          </p:cNvSpPr>
          <p:nvPr/>
        </p:nvSpPr>
        <p:spPr bwMode="auto">
          <a:xfrm>
            <a:off x="4389438" y="599440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4614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3" name="Rectangle 132"/>
          <p:cNvSpPr>
            <a:spLocks noChangeArrowheads="1"/>
          </p:cNvSpPr>
          <p:nvPr/>
        </p:nvSpPr>
        <p:spPr bwMode="auto">
          <a:xfrm>
            <a:off x="4606926" y="5595938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4616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4" name="Rectangle 133"/>
          <p:cNvSpPr>
            <a:spLocks noChangeArrowheads="1"/>
          </p:cNvSpPr>
          <p:nvPr/>
        </p:nvSpPr>
        <p:spPr bwMode="auto">
          <a:xfrm>
            <a:off x="4327526" y="573405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4615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5" name="Rectangle 134"/>
          <p:cNvSpPr>
            <a:spLocks noChangeArrowheads="1"/>
          </p:cNvSpPr>
          <p:nvPr/>
        </p:nvSpPr>
        <p:spPr bwMode="auto">
          <a:xfrm>
            <a:off x="4052888" y="530225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4625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6" name="Rectangle 135"/>
          <p:cNvSpPr>
            <a:spLocks noChangeArrowheads="1"/>
          </p:cNvSpPr>
          <p:nvPr/>
        </p:nvSpPr>
        <p:spPr bwMode="auto">
          <a:xfrm>
            <a:off x="6211888" y="537210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4618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7" name="Rectangle 136"/>
          <p:cNvSpPr>
            <a:spLocks noChangeArrowheads="1"/>
          </p:cNvSpPr>
          <p:nvPr/>
        </p:nvSpPr>
        <p:spPr bwMode="auto">
          <a:xfrm>
            <a:off x="5373688" y="462915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4622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8" name="Rectangle 137"/>
          <p:cNvSpPr>
            <a:spLocks noChangeArrowheads="1"/>
          </p:cNvSpPr>
          <p:nvPr/>
        </p:nvSpPr>
        <p:spPr bwMode="auto">
          <a:xfrm>
            <a:off x="4635501" y="504190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4624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9" name="Rectangle 138"/>
          <p:cNvSpPr>
            <a:spLocks noChangeArrowheads="1"/>
          </p:cNvSpPr>
          <p:nvPr/>
        </p:nvSpPr>
        <p:spPr bwMode="auto">
          <a:xfrm>
            <a:off x="4595813" y="458152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4601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0" name="Rectangle 139"/>
          <p:cNvSpPr>
            <a:spLocks noChangeArrowheads="1"/>
          </p:cNvSpPr>
          <p:nvPr/>
        </p:nvSpPr>
        <p:spPr bwMode="auto">
          <a:xfrm>
            <a:off x="5054601" y="461962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4623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1" name="Rectangle 140"/>
          <p:cNvSpPr>
            <a:spLocks noChangeArrowheads="1"/>
          </p:cNvSpPr>
          <p:nvPr/>
        </p:nvSpPr>
        <p:spPr bwMode="auto">
          <a:xfrm>
            <a:off x="4270376" y="4287838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4627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2" name="Rectangle 141"/>
          <p:cNvSpPr>
            <a:spLocks noChangeArrowheads="1"/>
          </p:cNvSpPr>
          <p:nvPr/>
        </p:nvSpPr>
        <p:spPr bwMode="auto">
          <a:xfrm>
            <a:off x="6986588" y="487680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4619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3" name="Rectangle 142"/>
          <p:cNvSpPr>
            <a:spLocks noChangeArrowheads="1"/>
          </p:cNvSpPr>
          <p:nvPr/>
        </p:nvSpPr>
        <p:spPr bwMode="auto">
          <a:xfrm>
            <a:off x="6823076" y="422592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4620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4" name="Rectangle 143"/>
          <p:cNvSpPr>
            <a:spLocks noChangeArrowheads="1"/>
          </p:cNvSpPr>
          <p:nvPr/>
        </p:nvSpPr>
        <p:spPr bwMode="auto">
          <a:xfrm>
            <a:off x="5937251" y="394970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4621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5" name="Rectangle 144"/>
          <p:cNvSpPr>
            <a:spLocks noChangeArrowheads="1"/>
          </p:cNvSpPr>
          <p:nvPr/>
        </p:nvSpPr>
        <p:spPr bwMode="auto">
          <a:xfrm>
            <a:off x="5132388" y="4230688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4628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6" name="Rectangle 145"/>
          <p:cNvSpPr>
            <a:spLocks noChangeArrowheads="1"/>
          </p:cNvSpPr>
          <p:nvPr/>
        </p:nvSpPr>
        <p:spPr bwMode="auto">
          <a:xfrm>
            <a:off x="4808538" y="428307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4630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7" name="Rectangle 146"/>
          <p:cNvSpPr>
            <a:spLocks noChangeArrowheads="1"/>
          </p:cNvSpPr>
          <p:nvPr/>
        </p:nvSpPr>
        <p:spPr bwMode="auto">
          <a:xfrm>
            <a:off x="4535488" y="392112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4631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8" name="Rectangle 147"/>
          <p:cNvSpPr>
            <a:spLocks noChangeArrowheads="1"/>
          </p:cNvSpPr>
          <p:nvPr/>
        </p:nvSpPr>
        <p:spPr bwMode="auto">
          <a:xfrm>
            <a:off x="3932238" y="4557713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4626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9" name="Rectangle 148"/>
          <p:cNvSpPr>
            <a:spLocks noChangeArrowheads="1"/>
          </p:cNvSpPr>
          <p:nvPr/>
        </p:nvSpPr>
        <p:spPr bwMode="auto">
          <a:xfrm>
            <a:off x="5400676" y="3376613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4629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0" name="Rectangle 149"/>
          <p:cNvSpPr>
            <a:spLocks noChangeArrowheads="1"/>
          </p:cNvSpPr>
          <p:nvPr/>
        </p:nvSpPr>
        <p:spPr bwMode="auto">
          <a:xfrm>
            <a:off x="4692651" y="349567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4634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1" name="Rectangle 150"/>
          <p:cNvSpPr>
            <a:spLocks noChangeArrowheads="1"/>
          </p:cNvSpPr>
          <p:nvPr/>
        </p:nvSpPr>
        <p:spPr bwMode="auto">
          <a:xfrm>
            <a:off x="4032251" y="340995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4632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2" name="Rectangle 151"/>
          <p:cNvSpPr>
            <a:spLocks noChangeArrowheads="1"/>
          </p:cNvSpPr>
          <p:nvPr/>
        </p:nvSpPr>
        <p:spPr bwMode="auto">
          <a:xfrm>
            <a:off x="3752851" y="3476626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4633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3" name="Rectangle 152"/>
          <p:cNvSpPr>
            <a:spLocks noChangeArrowheads="1"/>
          </p:cNvSpPr>
          <p:nvPr/>
        </p:nvSpPr>
        <p:spPr bwMode="auto">
          <a:xfrm>
            <a:off x="5951538" y="855663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4649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4" name="Rectangle 153"/>
          <p:cNvSpPr>
            <a:spLocks noChangeArrowheads="1"/>
          </p:cNvSpPr>
          <p:nvPr/>
        </p:nvSpPr>
        <p:spPr bwMode="auto">
          <a:xfrm>
            <a:off x="4554538" y="476251"/>
            <a:ext cx="190500" cy="11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6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4602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5" name="Rectangle 154"/>
          <p:cNvSpPr>
            <a:spLocks noChangeArrowheads="1"/>
          </p:cNvSpPr>
          <p:nvPr/>
        </p:nvSpPr>
        <p:spPr bwMode="auto">
          <a:xfrm>
            <a:off x="6945313" y="1085851"/>
            <a:ext cx="1317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6" name="Rectangle 155"/>
          <p:cNvSpPr>
            <a:spLocks noChangeArrowheads="1"/>
          </p:cNvSpPr>
          <p:nvPr/>
        </p:nvSpPr>
        <p:spPr bwMode="auto">
          <a:xfrm>
            <a:off x="7021513" y="1085851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7" name="Rectangle 156"/>
          <p:cNvSpPr>
            <a:spLocks noChangeArrowheads="1"/>
          </p:cNvSpPr>
          <p:nvPr/>
        </p:nvSpPr>
        <p:spPr bwMode="auto">
          <a:xfrm>
            <a:off x="7054851" y="1085851"/>
            <a:ext cx="1508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8" name="Rectangle 157"/>
          <p:cNvSpPr>
            <a:spLocks noChangeArrowheads="1"/>
          </p:cNvSpPr>
          <p:nvPr/>
        </p:nvSpPr>
        <p:spPr bwMode="auto">
          <a:xfrm>
            <a:off x="5888038" y="1292226"/>
            <a:ext cx="4064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Gloppen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9" name="Rectangle 158"/>
          <p:cNvSpPr>
            <a:spLocks noChangeArrowheads="1"/>
          </p:cNvSpPr>
          <p:nvPr/>
        </p:nvSpPr>
        <p:spPr bwMode="auto">
          <a:xfrm>
            <a:off x="4954588" y="976313"/>
            <a:ext cx="1063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0" name="Rectangle 159"/>
          <p:cNvSpPr>
            <a:spLocks noChangeArrowheads="1"/>
          </p:cNvSpPr>
          <p:nvPr/>
        </p:nvSpPr>
        <p:spPr bwMode="auto">
          <a:xfrm>
            <a:off x="5006976" y="976313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1" name="Rectangle 160"/>
          <p:cNvSpPr>
            <a:spLocks noChangeArrowheads="1"/>
          </p:cNvSpPr>
          <p:nvPr/>
        </p:nvSpPr>
        <p:spPr bwMode="auto">
          <a:xfrm>
            <a:off x="5037138" y="976313"/>
            <a:ext cx="2857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eman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2" name="Rectangle 161"/>
          <p:cNvSpPr>
            <a:spLocks noChangeArrowheads="1"/>
          </p:cNvSpPr>
          <p:nvPr/>
        </p:nvSpPr>
        <p:spPr bwMode="auto">
          <a:xfrm>
            <a:off x="5256213" y="976313"/>
            <a:ext cx="984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3" name="Rectangle 162"/>
          <p:cNvSpPr>
            <a:spLocks noChangeArrowheads="1"/>
          </p:cNvSpPr>
          <p:nvPr/>
        </p:nvSpPr>
        <p:spPr bwMode="auto">
          <a:xfrm>
            <a:off x="5300663" y="976313"/>
            <a:ext cx="1365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4" name="Rectangle 163"/>
          <p:cNvSpPr>
            <a:spLocks noChangeArrowheads="1"/>
          </p:cNvSpPr>
          <p:nvPr/>
        </p:nvSpPr>
        <p:spPr bwMode="auto">
          <a:xfrm>
            <a:off x="5130801" y="1360488"/>
            <a:ext cx="2365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Kinn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5" name="Rectangle 164"/>
          <p:cNvSpPr>
            <a:spLocks noChangeArrowheads="1"/>
          </p:cNvSpPr>
          <p:nvPr/>
        </p:nvSpPr>
        <p:spPr bwMode="auto">
          <a:xfrm>
            <a:off x="7359651" y="1790701"/>
            <a:ext cx="1492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6" name="Rectangle 165"/>
          <p:cNvSpPr>
            <a:spLocks noChangeArrowheads="1"/>
          </p:cNvSpPr>
          <p:nvPr/>
        </p:nvSpPr>
        <p:spPr bwMode="auto">
          <a:xfrm>
            <a:off x="7450138" y="1790701"/>
            <a:ext cx="1254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7" name="Rectangle 166"/>
          <p:cNvSpPr>
            <a:spLocks noChangeArrowheads="1"/>
          </p:cNvSpPr>
          <p:nvPr/>
        </p:nvSpPr>
        <p:spPr bwMode="auto">
          <a:xfrm>
            <a:off x="7516813" y="1790701"/>
            <a:ext cx="1365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8" name="Rectangle 167"/>
          <p:cNvSpPr>
            <a:spLocks noChangeArrowheads="1"/>
          </p:cNvSpPr>
          <p:nvPr/>
        </p:nvSpPr>
        <p:spPr bwMode="auto">
          <a:xfrm>
            <a:off x="7810501" y="2538413"/>
            <a:ext cx="1111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9" name="Rectangle 168"/>
          <p:cNvSpPr>
            <a:spLocks noChangeArrowheads="1"/>
          </p:cNvSpPr>
          <p:nvPr/>
        </p:nvSpPr>
        <p:spPr bwMode="auto">
          <a:xfrm>
            <a:off x="7864476" y="2538413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0" name="Rectangle 169"/>
          <p:cNvSpPr>
            <a:spLocks noChangeArrowheads="1"/>
          </p:cNvSpPr>
          <p:nvPr/>
        </p:nvSpPr>
        <p:spPr bwMode="auto">
          <a:xfrm>
            <a:off x="7897813" y="2538413"/>
            <a:ext cx="1793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1" name="Rectangle 170"/>
          <p:cNvSpPr>
            <a:spLocks noChangeArrowheads="1"/>
          </p:cNvSpPr>
          <p:nvPr/>
        </p:nvSpPr>
        <p:spPr bwMode="auto">
          <a:xfrm>
            <a:off x="6535738" y="2489201"/>
            <a:ext cx="3810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Sogndal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2" name="Rectangle 171"/>
          <p:cNvSpPr>
            <a:spLocks noChangeArrowheads="1"/>
          </p:cNvSpPr>
          <p:nvPr/>
        </p:nvSpPr>
        <p:spPr bwMode="auto">
          <a:xfrm>
            <a:off x="5729288" y="1928813"/>
            <a:ext cx="2047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Sun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3" name="Rectangle 172"/>
          <p:cNvSpPr>
            <a:spLocks noChangeArrowheads="1"/>
          </p:cNvSpPr>
          <p:nvPr/>
        </p:nvSpPr>
        <p:spPr bwMode="auto">
          <a:xfrm>
            <a:off x="5870576" y="1928813"/>
            <a:ext cx="1063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4" name="Rectangle 173"/>
          <p:cNvSpPr>
            <a:spLocks noChangeArrowheads="1"/>
          </p:cNvSpPr>
          <p:nvPr/>
        </p:nvSpPr>
        <p:spPr bwMode="auto">
          <a:xfrm>
            <a:off x="5921376" y="1928813"/>
            <a:ext cx="1603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5" name="Rectangle 174"/>
          <p:cNvSpPr>
            <a:spLocks noChangeArrowheads="1"/>
          </p:cNvSpPr>
          <p:nvPr/>
        </p:nvSpPr>
        <p:spPr bwMode="auto">
          <a:xfrm>
            <a:off x="6019801" y="1928813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6" name="Rectangle 175"/>
          <p:cNvSpPr>
            <a:spLocks noChangeArrowheads="1"/>
          </p:cNvSpPr>
          <p:nvPr/>
        </p:nvSpPr>
        <p:spPr bwMode="auto">
          <a:xfrm>
            <a:off x="6051551" y="1928813"/>
            <a:ext cx="1063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7" name="Rectangle 176"/>
          <p:cNvSpPr>
            <a:spLocks noChangeArrowheads="1"/>
          </p:cNvSpPr>
          <p:nvPr/>
        </p:nvSpPr>
        <p:spPr bwMode="auto">
          <a:xfrm>
            <a:off x="4929188" y="2235201"/>
            <a:ext cx="2809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Fjaler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8" name="Rectangle 177"/>
          <p:cNvSpPr>
            <a:spLocks noChangeArrowheads="1"/>
          </p:cNvSpPr>
          <p:nvPr/>
        </p:nvSpPr>
        <p:spPr bwMode="auto">
          <a:xfrm>
            <a:off x="4740276" y="1887538"/>
            <a:ext cx="1952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Ask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9" name="Rectangle 178"/>
          <p:cNvSpPr>
            <a:spLocks noChangeArrowheads="1"/>
          </p:cNvSpPr>
          <p:nvPr/>
        </p:nvSpPr>
        <p:spPr bwMode="auto">
          <a:xfrm>
            <a:off x="4875213" y="1887538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0" name="Rectangle 179"/>
          <p:cNvSpPr>
            <a:spLocks noChangeArrowheads="1"/>
          </p:cNvSpPr>
          <p:nvPr/>
        </p:nvSpPr>
        <p:spPr bwMode="auto">
          <a:xfrm>
            <a:off x="4916488" y="1887538"/>
            <a:ext cx="1539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oll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1" name="Rectangle 180"/>
          <p:cNvSpPr>
            <a:spLocks noChangeArrowheads="1"/>
          </p:cNvSpPr>
          <p:nvPr/>
        </p:nvSpPr>
        <p:spPr bwMode="auto">
          <a:xfrm>
            <a:off x="4500563" y="2522538"/>
            <a:ext cx="2603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Hylle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2" name="Rectangle 181"/>
          <p:cNvSpPr>
            <a:spLocks noChangeArrowheads="1"/>
          </p:cNvSpPr>
          <p:nvPr/>
        </p:nvSpPr>
        <p:spPr bwMode="auto">
          <a:xfrm>
            <a:off x="4694238" y="2522538"/>
            <a:ext cx="920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3" name="Rectangle 182"/>
          <p:cNvSpPr>
            <a:spLocks noChangeArrowheads="1"/>
          </p:cNvSpPr>
          <p:nvPr/>
        </p:nvSpPr>
        <p:spPr bwMode="auto">
          <a:xfrm>
            <a:off x="4730751" y="2522538"/>
            <a:ext cx="841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4" name="Rectangle 183"/>
          <p:cNvSpPr>
            <a:spLocks noChangeArrowheads="1"/>
          </p:cNvSpPr>
          <p:nvPr/>
        </p:nvSpPr>
        <p:spPr bwMode="auto">
          <a:xfrm>
            <a:off x="4760913" y="2522538"/>
            <a:ext cx="1555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5" name="Rectangle 184"/>
          <p:cNvSpPr>
            <a:spLocks noChangeArrowheads="1"/>
          </p:cNvSpPr>
          <p:nvPr/>
        </p:nvSpPr>
        <p:spPr bwMode="auto">
          <a:xfrm>
            <a:off x="3937001" y="2474913"/>
            <a:ext cx="3381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Solund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6" name="Rectangle 185"/>
          <p:cNvSpPr>
            <a:spLocks noChangeArrowheads="1"/>
          </p:cNvSpPr>
          <p:nvPr/>
        </p:nvSpPr>
        <p:spPr bwMode="auto">
          <a:xfrm>
            <a:off x="4689476" y="2951163"/>
            <a:ext cx="2984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Gulen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7" name="Rectangle 186"/>
          <p:cNvSpPr>
            <a:spLocks noChangeArrowheads="1"/>
          </p:cNvSpPr>
          <p:nvPr/>
        </p:nvSpPr>
        <p:spPr bwMode="auto">
          <a:xfrm>
            <a:off x="5461001" y="2484438"/>
            <a:ext cx="1158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8" name="Rectangle 187"/>
          <p:cNvSpPr>
            <a:spLocks noChangeArrowheads="1"/>
          </p:cNvSpPr>
          <p:nvPr/>
        </p:nvSpPr>
        <p:spPr bwMode="auto">
          <a:xfrm>
            <a:off x="5521326" y="2484438"/>
            <a:ext cx="1063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9" name="Rectangle 188"/>
          <p:cNvSpPr>
            <a:spLocks noChangeArrowheads="1"/>
          </p:cNvSpPr>
          <p:nvPr/>
        </p:nvSpPr>
        <p:spPr bwMode="auto">
          <a:xfrm>
            <a:off x="5570538" y="2484438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0" name="Rectangle 189"/>
          <p:cNvSpPr>
            <a:spLocks noChangeArrowheads="1"/>
          </p:cNvSpPr>
          <p:nvPr/>
        </p:nvSpPr>
        <p:spPr bwMode="auto">
          <a:xfrm>
            <a:off x="5610226" y="2484438"/>
            <a:ext cx="1555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1" name="Rectangle 190"/>
          <p:cNvSpPr>
            <a:spLocks noChangeArrowheads="1"/>
          </p:cNvSpPr>
          <p:nvPr/>
        </p:nvSpPr>
        <p:spPr bwMode="auto">
          <a:xfrm>
            <a:off x="5707063" y="2484438"/>
            <a:ext cx="984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2" name="Rectangle 191"/>
          <p:cNvSpPr>
            <a:spLocks noChangeArrowheads="1"/>
          </p:cNvSpPr>
          <p:nvPr/>
        </p:nvSpPr>
        <p:spPr bwMode="auto">
          <a:xfrm>
            <a:off x="5749926" y="2484438"/>
            <a:ext cx="1365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3" name="Rectangle 192"/>
          <p:cNvSpPr>
            <a:spLocks noChangeArrowheads="1"/>
          </p:cNvSpPr>
          <p:nvPr/>
        </p:nvSpPr>
        <p:spPr bwMode="auto">
          <a:xfrm>
            <a:off x="6197601" y="3086101"/>
            <a:ext cx="1793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4" name="Rectangle 193"/>
          <p:cNvSpPr>
            <a:spLocks noChangeArrowheads="1"/>
          </p:cNvSpPr>
          <p:nvPr/>
        </p:nvSpPr>
        <p:spPr bwMode="auto">
          <a:xfrm>
            <a:off x="6981826" y="3617913"/>
            <a:ext cx="3810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Aurland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5" name="Rectangle 194"/>
          <p:cNvSpPr>
            <a:spLocks noChangeArrowheads="1"/>
          </p:cNvSpPr>
          <p:nvPr/>
        </p:nvSpPr>
        <p:spPr bwMode="auto">
          <a:xfrm>
            <a:off x="7615238" y="3217863"/>
            <a:ext cx="1746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Læ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6" name="Rectangle 195"/>
          <p:cNvSpPr>
            <a:spLocks noChangeArrowheads="1"/>
          </p:cNvSpPr>
          <p:nvPr/>
        </p:nvSpPr>
        <p:spPr bwMode="auto">
          <a:xfrm>
            <a:off x="7729538" y="3217863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7" name="Rectangle 196"/>
          <p:cNvSpPr>
            <a:spLocks noChangeArrowheads="1"/>
          </p:cNvSpPr>
          <p:nvPr/>
        </p:nvSpPr>
        <p:spPr bwMode="auto">
          <a:xfrm>
            <a:off x="7759701" y="3217863"/>
            <a:ext cx="1793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8" name="Rectangle 197"/>
          <p:cNvSpPr>
            <a:spLocks noChangeArrowheads="1"/>
          </p:cNvSpPr>
          <p:nvPr/>
        </p:nvSpPr>
        <p:spPr bwMode="auto">
          <a:xfrm>
            <a:off x="3694113" y="3381376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9" name="Rectangle 198"/>
          <p:cNvSpPr>
            <a:spLocks noChangeArrowheads="1"/>
          </p:cNvSpPr>
          <p:nvPr/>
        </p:nvSpPr>
        <p:spPr bwMode="auto">
          <a:xfrm>
            <a:off x="3735388" y="3381376"/>
            <a:ext cx="2317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edje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0" name="Rectangle 199"/>
          <p:cNvSpPr>
            <a:spLocks noChangeArrowheads="1"/>
          </p:cNvSpPr>
          <p:nvPr/>
        </p:nvSpPr>
        <p:spPr bwMode="auto">
          <a:xfrm>
            <a:off x="3984626" y="3240088"/>
            <a:ext cx="1651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1" name="Rectangle 200"/>
          <p:cNvSpPr>
            <a:spLocks noChangeArrowheads="1"/>
          </p:cNvSpPr>
          <p:nvPr/>
        </p:nvSpPr>
        <p:spPr bwMode="auto">
          <a:xfrm>
            <a:off x="4089401" y="3240088"/>
            <a:ext cx="920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2" name="Rectangle 201"/>
          <p:cNvSpPr>
            <a:spLocks noChangeArrowheads="1"/>
          </p:cNvSpPr>
          <p:nvPr/>
        </p:nvSpPr>
        <p:spPr bwMode="auto">
          <a:xfrm>
            <a:off x="4124326" y="3240088"/>
            <a:ext cx="841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3" name="Rectangle 202"/>
          <p:cNvSpPr>
            <a:spLocks noChangeArrowheads="1"/>
          </p:cNvSpPr>
          <p:nvPr/>
        </p:nvSpPr>
        <p:spPr bwMode="auto">
          <a:xfrm>
            <a:off x="4157663" y="3240088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4" name="Rectangle 203"/>
          <p:cNvSpPr>
            <a:spLocks noChangeArrowheads="1"/>
          </p:cNvSpPr>
          <p:nvPr/>
        </p:nvSpPr>
        <p:spPr bwMode="auto">
          <a:xfrm>
            <a:off x="4187826" y="3240088"/>
            <a:ext cx="825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5" name="Rectangle 204"/>
          <p:cNvSpPr>
            <a:spLocks noChangeArrowheads="1"/>
          </p:cNvSpPr>
          <p:nvPr/>
        </p:nvSpPr>
        <p:spPr bwMode="auto">
          <a:xfrm>
            <a:off x="3984626" y="3308351"/>
            <a:ext cx="2619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heim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" name="Rectangle 206"/>
          <p:cNvSpPr>
            <a:spLocks noChangeArrowheads="1"/>
          </p:cNvSpPr>
          <p:nvPr/>
        </p:nvSpPr>
        <p:spPr bwMode="auto">
          <a:xfrm>
            <a:off x="3851275" y="4462463"/>
            <a:ext cx="1206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" name="Rectangle 207"/>
          <p:cNvSpPr>
            <a:spLocks noChangeArrowheads="1"/>
          </p:cNvSpPr>
          <p:nvPr/>
        </p:nvSpPr>
        <p:spPr bwMode="auto">
          <a:xfrm>
            <a:off x="3916363" y="4462463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" name="Rectangle 208"/>
          <p:cNvSpPr>
            <a:spLocks noChangeArrowheads="1"/>
          </p:cNvSpPr>
          <p:nvPr/>
        </p:nvSpPr>
        <p:spPr bwMode="auto">
          <a:xfrm>
            <a:off x="3959225" y="4462463"/>
            <a:ext cx="984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" name="Rectangle 209"/>
          <p:cNvSpPr>
            <a:spLocks noChangeArrowheads="1"/>
          </p:cNvSpPr>
          <p:nvPr/>
        </p:nvSpPr>
        <p:spPr bwMode="auto">
          <a:xfrm>
            <a:off x="4000500" y="4462463"/>
            <a:ext cx="1016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" name="Rectangle 210"/>
          <p:cNvSpPr>
            <a:spLocks noChangeArrowheads="1"/>
          </p:cNvSpPr>
          <p:nvPr/>
        </p:nvSpPr>
        <p:spPr bwMode="auto">
          <a:xfrm>
            <a:off x="4046538" y="4462463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" name="Rectangle 211"/>
          <p:cNvSpPr>
            <a:spLocks noChangeArrowheads="1"/>
          </p:cNvSpPr>
          <p:nvPr/>
        </p:nvSpPr>
        <p:spPr bwMode="auto">
          <a:xfrm>
            <a:off x="4076700" y="4462463"/>
            <a:ext cx="2095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" name="Rectangle 212"/>
          <p:cNvSpPr>
            <a:spLocks noChangeArrowheads="1"/>
          </p:cNvSpPr>
          <p:nvPr/>
        </p:nvSpPr>
        <p:spPr bwMode="auto">
          <a:xfrm>
            <a:off x="4244975" y="4205288"/>
            <a:ext cx="1508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" name="Rectangle 213"/>
          <p:cNvSpPr>
            <a:spLocks noChangeArrowheads="1"/>
          </p:cNvSpPr>
          <p:nvPr/>
        </p:nvSpPr>
        <p:spPr bwMode="auto">
          <a:xfrm>
            <a:off x="4337050" y="4205288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" name="Rectangle 214"/>
          <p:cNvSpPr>
            <a:spLocks noChangeArrowheads="1"/>
          </p:cNvSpPr>
          <p:nvPr/>
        </p:nvSpPr>
        <p:spPr bwMode="auto">
          <a:xfrm>
            <a:off x="4376738" y="4205288"/>
            <a:ext cx="1063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" name="Rectangle 215"/>
          <p:cNvSpPr>
            <a:spLocks noChangeArrowheads="1"/>
          </p:cNvSpPr>
          <p:nvPr/>
        </p:nvSpPr>
        <p:spPr bwMode="auto">
          <a:xfrm>
            <a:off x="4427538" y="4205288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" name="Rectangle 216"/>
          <p:cNvSpPr>
            <a:spLocks noChangeArrowheads="1"/>
          </p:cNvSpPr>
          <p:nvPr/>
        </p:nvSpPr>
        <p:spPr bwMode="auto">
          <a:xfrm>
            <a:off x="4524375" y="4486275"/>
            <a:ext cx="1587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" name="Rectangle 217"/>
          <p:cNvSpPr>
            <a:spLocks noChangeArrowheads="1"/>
          </p:cNvSpPr>
          <p:nvPr/>
        </p:nvSpPr>
        <p:spPr bwMode="auto">
          <a:xfrm>
            <a:off x="4624388" y="4486275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" name="Rectangle 218"/>
          <p:cNvSpPr>
            <a:spLocks noChangeArrowheads="1"/>
          </p:cNvSpPr>
          <p:nvPr/>
        </p:nvSpPr>
        <p:spPr bwMode="auto">
          <a:xfrm>
            <a:off x="4654550" y="4486275"/>
            <a:ext cx="984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" name="Rectangle 219"/>
          <p:cNvSpPr>
            <a:spLocks noChangeArrowheads="1"/>
          </p:cNvSpPr>
          <p:nvPr/>
        </p:nvSpPr>
        <p:spPr bwMode="auto">
          <a:xfrm>
            <a:off x="4699000" y="4486275"/>
            <a:ext cx="1555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" name="Rectangle 220"/>
          <p:cNvSpPr>
            <a:spLocks noChangeArrowheads="1"/>
          </p:cNvSpPr>
          <p:nvPr/>
        </p:nvSpPr>
        <p:spPr bwMode="auto">
          <a:xfrm>
            <a:off x="4587875" y="4948238"/>
            <a:ext cx="2746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Bjørn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" name="Rectangle 221"/>
          <p:cNvSpPr>
            <a:spLocks noChangeArrowheads="1"/>
          </p:cNvSpPr>
          <p:nvPr/>
        </p:nvSpPr>
        <p:spPr bwMode="auto">
          <a:xfrm>
            <a:off x="4795838" y="4948238"/>
            <a:ext cx="1016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" name="Rectangle 222"/>
          <p:cNvSpPr>
            <a:spLocks noChangeArrowheads="1"/>
          </p:cNvSpPr>
          <p:nvPr/>
        </p:nvSpPr>
        <p:spPr bwMode="auto">
          <a:xfrm>
            <a:off x="4841875" y="4948238"/>
            <a:ext cx="1603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" name="Rectangle 223"/>
          <p:cNvSpPr>
            <a:spLocks noChangeArrowheads="1"/>
          </p:cNvSpPr>
          <p:nvPr/>
        </p:nvSpPr>
        <p:spPr bwMode="auto">
          <a:xfrm>
            <a:off x="4940300" y="4948238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" name="Rectangle 224"/>
          <p:cNvSpPr>
            <a:spLocks noChangeArrowheads="1"/>
          </p:cNvSpPr>
          <p:nvPr/>
        </p:nvSpPr>
        <p:spPr bwMode="auto">
          <a:xfrm>
            <a:off x="4972050" y="4948238"/>
            <a:ext cx="2095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" name="Rectangle 225"/>
          <p:cNvSpPr>
            <a:spLocks noChangeArrowheads="1"/>
          </p:cNvSpPr>
          <p:nvPr/>
        </p:nvSpPr>
        <p:spPr bwMode="auto">
          <a:xfrm>
            <a:off x="4533900" y="3829050"/>
            <a:ext cx="1349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" name="Rectangle 226"/>
          <p:cNvSpPr>
            <a:spLocks noChangeArrowheads="1"/>
          </p:cNvSpPr>
          <p:nvPr/>
        </p:nvSpPr>
        <p:spPr bwMode="auto">
          <a:xfrm>
            <a:off x="4610100" y="3829050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" name="Rectangle 227"/>
          <p:cNvSpPr>
            <a:spLocks noChangeArrowheads="1"/>
          </p:cNvSpPr>
          <p:nvPr/>
        </p:nvSpPr>
        <p:spPr bwMode="auto">
          <a:xfrm>
            <a:off x="4651375" y="3829050"/>
            <a:ext cx="1365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" name="Rectangle 228"/>
          <p:cNvSpPr>
            <a:spLocks noChangeArrowheads="1"/>
          </p:cNvSpPr>
          <p:nvPr/>
        </p:nvSpPr>
        <p:spPr bwMode="auto">
          <a:xfrm>
            <a:off x="4708525" y="4187825"/>
            <a:ext cx="1174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" name="Rectangle 229"/>
          <p:cNvSpPr>
            <a:spLocks noChangeArrowheads="1"/>
          </p:cNvSpPr>
          <p:nvPr/>
        </p:nvSpPr>
        <p:spPr bwMode="auto">
          <a:xfrm>
            <a:off x="4770438" y="4187825"/>
            <a:ext cx="1254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" name="Rectangle 230"/>
          <p:cNvSpPr>
            <a:spLocks noChangeArrowheads="1"/>
          </p:cNvSpPr>
          <p:nvPr/>
        </p:nvSpPr>
        <p:spPr bwMode="auto">
          <a:xfrm>
            <a:off x="4837113" y="4187825"/>
            <a:ext cx="1016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" name="Rectangle 231"/>
          <p:cNvSpPr>
            <a:spLocks noChangeArrowheads="1"/>
          </p:cNvSpPr>
          <p:nvPr/>
        </p:nvSpPr>
        <p:spPr bwMode="auto">
          <a:xfrm>
            <a:off x="4884738" y="4187825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" name="Rectangle 232"/>
          <p:cNvSpPr>
            <a:spLocks noChangeArrowheads="1"/>
          </p:cNvSpPr>
          <p:nvPr/>
        </p:nvSpPr>
        <p:spPr bwMode="auto">
          <a:xfrm>
            <a:off x="4916488" y="4187825"/>
            <a:ext cx="1063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" name="Rectangle 233"/>
          <p:cNvSpPr>
            <a:spLocks noChangeArrowheads="1"/>
          </p:cNvSpPr>
          <p:nvPr/>
        </p:nvSpPr>
        <p:spPr bwMode="auto">
          <a:xfrm>
            <a:off x="4967288" y="4187825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" name="Rectangle 234"/>
          <p:cNvSpPr>
            <a:spLocks noChangeArrowheads="1"/>
          </p:cNvSpPr>
          <p:nvPr/>
        </p:nvSpPr>
        <p:spPr bwMode="auto">
          <a:xfrm>
            <a:off x="4886325" y="4524375"/>
            <a:ext cx="3857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Samnan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" name="Rectangle 235"/>
          <p:cNvSpPr>
            <a:spLocks noChangeArrowheads="1"/>
          </p:cNvSpPr>
          <p:nvPr/>
        </p:nvSpPr>
        <p:spPr bwMode="auto">
          <a:xfrm>
            <a:off x="5195888" y="4524375"/>
            <a:ext cx="984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" name="Rectangle 236"/>
          <p:cNvSpPr>
            <a:spLocks noChangeArrowheads="1"/>
          </p:cNvSpPr>
          <p:nvPr/>
        </p:nvSpPr>
        <p:spPr bwMode="auto">
          <a:xfrm>
            <a:off x="5241925" y="4524375"/>
            <a:ext cx="1365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" name="Rectangle 237"/>
          <p:cNvSpPr>
            <a:spLocks noChangeArrowheads="1"/>
          </p:cNvSpPr>
          <p:nvPr/>
        </p:nvSpPr>
        <p:spPr bwMode="auto">
          <a:xfrm>
            <a:off x="5130800" y="4149725"/>
            <a:ext cx="1079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Rectangle 238"/>
          <p:cNvSpPr>
            <a:spLocks noChangeArrowheads="1"/>
          </p:cNvSpPr>
          <p:nvPr/>
        </p:nvSpPr>
        <p:spPr bwMode="auto">
          <a:xfrm>
            <a:off x="5180013" y="4149725"/>
            <a:ext cx="1016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Rectangle 239"/>
          <p:cNvSpPr>
            <a:spLocks noChangeArrowheads="1"/>
          </p:cNvSpPr>
          <p:nvPr/>
        </p:nvSpPr>
        <p:spPr bwMode="auto">
          <a:xfrm>
            <a:off x="5224463" y="4149725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" name="Rectangle 240"/>
          <p:cNvSpPr>
            <a:spLocks noChangeArrowheads="1"/>
          </p:cNvSpPr>
          <p:nvPr/>
        </p:nvSpPr>
        <p:spPr bwMode="auto">
          <a:xfrm>
            <a:off x="5267325" y="4149725"/>
            <a:ext cx="2174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" name="Rectangle 241"/>
          <p:cNvSpPr>
            <a:spLocks noChangeArrowheads="1"/>
          </p:cNvSpPr>
          <p:nvPr/>
        </p:nvSpPr>
        <p:spPr bwMode="auto">
          <a:xfrm>
            <a:off x="4606925" y="3400425"/>
            <a:ext cx="1889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Rectangle 242"/>
          <p:cNvSpPr>
            <a:spLocks noChangeArrowheads="1"/>
          </p:cNvSpPr>
          <p:nvPr/>
        </p:nvSpPr>
        <p:spPr bwMode="auto">
          <a:xfrm>
            <a:off x="4732338" y="3400425"/>
            <a:ext cx="920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" name="Rectangle 243"/>
          <p:cNvSpPr>
            <a:spLocks noChangeArrowheads="1"/>
          </p:cNvSpPr>
          <p:nvPr/>
        </p:nvSpPr>
        <p:spPr bwMode="auto">
          <a:xfrm>
            <a:off x="4768850" y="3400425"/>
            <a:ext cx="1603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244"/>
          <p:cNvSpPr>
            <a:spLocks noChangeArrowheads="1"/>
          </p:cNvSpPr>
          <p:nvPr/>
        </p:nvSpPr>
        <p:spPr bwMode="auto">
          <a:xfrm>
            <a:off x="4870450" y="3400425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" name="Rectangle 245"/>
          <p:cNvSpPr>
            <a:spLocks noChangeArrowheads="1"/>
          </p:cNvSpPr>
          <p:nvPr/>
        </p:nvSpPr>
        <p:spPr bwMode="auto">
          <a:xfrm>
            <a:off x="4900613" y="3400425"/>
            <a:ext cx="2095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" name="Rectangle 246"/>
          <p:cNvSpPr>
            <a:spLocks noChangeArrowheads="1"/>
          </p:cNvSpPr>
          <p:nvPr/>
        </p:nvSpPr>
        <p:spPr bwMode="auto">
          <a:xfrm>
            <a:off x="5378450" y="3281363"/>
            <a:ext cx="4254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Modalen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" name="Rectangle 247"/>
          <p:cNvSpPr>
            <a:spLocks noChangeArrowheads="1"/>
          </p:cNvSpPr>
          <p:nvPr/>
        </p:nvSpPr>
        <p:spPr bwMode="auto">
          <a:xfrm>
            <a:off x="5932488" y="3859213"/>
            <a:ext cx="1079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" name="Rectangle 248"/>
          <p:cNvSpPr>
            <a:spLocks noChangeArrowheads="1"/>
          </p:cNvSpPr>
          <p:nvPr/>
        </p:nvSpPr>
        <p:spPr bwMode="auto">
          <a:xfrm>
            <a:off x="5981700" y="3859213"/>
            <a:ext cx="18415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Rectangle 249"/>
          <p:cNvSpPr>
            <a:spLocks noChangeArrowheads="1"/>
          </p:cNvSpPr>
          <p:nvPr/>
        </p:nvSpPr>
        <p:spPr bwMode="auto">
          <a:xfrm>
            <a:off x="5383213" y="4533900"/>
            <a:ext cx="1031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2" name="Rectangle 250"/>
          <p:cNvSpPr>
            <a:spLocks noChangeArrowheads="1"/>
          </p:cNvSpPr>
          <p:nvPr/>
        </p:nvSpPr>
        <p:spPr bwMode="auto">
          <a:xfrm>
            <a:off x="5429250" y="4533900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" name="Rectangle 251"/>
          <p:cNvSpPr>
            <a:spLocks noChangeArrowheads="1"/>
          </p:cNvSpPr>
          <p:nvPr/>
        </p:nvSpPr>
        <p:spPr bwMode="auto">
          <a:xfrm>
            <a:off x="5470525" y="4533900"/>
            <a:ext cx="1809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" name="Rectangle 252"/>
          <p:cNvSpPr>
            <a:spLocks noChangeArrowheads="1"/>
          </p:cNvSpPr>
          <p:nvPr/>
        </p:nvSpPr>
        <p:spPr bwMode="auto">
          <a:xfrm>
            <a:off x="6810375" y="4130675"/>
            <a:ext cx="2571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Ulvik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Rectangle 253"/>
          <p:cNvSpPr>
            <a:spLocks noChangeArrowheads="1"/>
          </p:cNvSpPr>
          <p:nvPr/>
        </p:nvSpPr>
        <p:spPr bwMode="auto">
          <a:xfrm>
            <a:off x="6934200" y="4781550"/>
            <a:ext cx="2889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Eidfjo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6" name="Rectangle 254"/>
          <p:cNvSpPr>
            <a:spLocks noChangeArrowheads="1"/>
          </p:cNvSpPr>
          <p:nvPr/>
        </p:nvSpPr>
        <p:spPr bwMode="auto">
          <a:xfrm>
            <a:off x="7151688" y="4781550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7" name="Rectangle 255"/>
          <p:cNvSpPr>
            <a:spLocks noChangeArrowheads="1"/>
          </p:cNvSpPr>
          <p:nvPr/>
        </p:nvSpPr>
        <p:spPr bwMode="auto">
          <a:xfrm>
            <a:off x="7181850" y="4781550"/>
            <a:ext cx="1063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8" name="Rectangle 256"/>
          <p:cNvSpPr>
            <a:spLocks noChangeArrowheads="1"/>
          </p:cNvSpPr>
          <p:nvPr/>
        </p:nvSpPr>
        <p:spPr bwMode="auto">
          <a:xfrm>
            <a:off x="6115050" y="5276850"/>
            <a:ext cx="2698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Ullen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9" name="Rectangle 257"/>
          <p:cNvSpPr>
            <a:spLocks noChangeArrowheads="1"/>
          </p:cNvSpPr>
          <p:nvPr/>
        </p:nvSpPr>
        <p:spPr bwMode="auto">
          <a:xfrm>
            <a:off x="6316663" y="5276850"/>
            <a:ext cx="13652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Rectangle 258"/>
          <p:cNvSpPr>
            <a:spLocks noChangeArrowheads="1"/>
          </p:cNvSpPr>
          <p:nvPr/>
        </p:nvSpPr>
        <p:spPr bwMode="auto">
          <a:xfrm>
            <a:off x="6394450" y="5276850"/>
            <a:ext cx="2032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1" name="Rectangle 259"/>
          <p:cNvSpPr>
            <a:spLocks noChangeArrowheads="1"/>
          </p:cNvSpPr>
          <p:nvPr/>
        </p:nvSpPr>
        <p:spPr bwMode="auto">
          <a:xfrm>
            <a:off x="4997450" y="5749925"/>
            <a:ext cx="1031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2" name="Rectangle 260"/>
          <p:cNvSpPr>
            <a:spLocks noChangeArrowheads="1"/>
          </p:cNvSpPr>
          <p:nvPr/>
        </p:nvSpPr>
        <p:spPr bwMode="auto">
          <a:xfrm>
            <a:off x="5041900" y="5749925"/>
            <a:ext cx="3333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vinnhe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261"/>
          <p:cNvSpPr>
            <a:spLocks noChangeArrowheads="1"/>
          </p:cNvSpPr>
          <p:nvPr/>
        </p:nvSpPr>
        <p:spPr bwMode="auto">
          <a:xfrm>
            <a:off x="5303838" y="5749925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262"/>
          <p:cNvSpPr>
            <a:spLocks noChangeArrowheads="1"/>
          </p:cNvSpPr>
          <p:nvPr/>
        </p:nvSpPr>
        <p:spPr bwMode="auto">
          <a:xfrm>
            <a:off x="5334000" y="5749925"/>
            <a:ext cx="1555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263"/>
          <p:cNvSpPr>
            <a:spLocks noChangeArrowheads="1"/>
          </p:cNvSpPr>
          <p:nvPr/>
        </p:nvSpPr>
        <p:spPr bwMode="auto">
          <a:xfrm>
            <a:off x="4552950" y="5511800"/>
            <a:ext cx="1016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Rectangle 264"/>
          <p:cNvSpPr>
            <a:spLocks noChangeArrowheads="1"/>
          </p:cNvSpPr>
          <p:nvPr/>
        </p:nvSpPr>
        <p:spPr bwMode="auto">
          <a:xfrm>
            <a:off x="4592638" y="5511800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" name="Rectangle 265"/>
          <p:cNvSpPr>
            <a:spLocks noChangeArrowheads="1"/>
          </p:cNvSpPr>
          <p:nvPr/>
        </p:nvSpPr>
        <p:spPr bwMode="auto">
          <a:xfrm>
            <a:off x="4635500" y="5511800"/>
            <a:ext cx="2365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snes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" name="Rectangle 266"/>
          <p:cNvSpPr>
            <a:spLocks noChangeArrowheads="1"/>
          </p:cNvSpPr>
          <p:nvPr/>
        </p:nvSpPr>
        <p:spPr bwMode="auto">
          <a:xfrm>
            <a:off x="3979863" y="5210175"/>
            <a:ext cx="1651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" name="Rectangle 267"/>
          <p:cNvSpPr>
            <a:spLocks noChangeArrowheads="1"/>
          </p:cNvSpPr>
          <p:nvPr/>
        </p:nvSpPr>
        <p:spPr bwMode="auto">
          <a:xfrm>
            <a:off x="4086225" y="5210175"/>
            <a:ext cx="1254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" name="Rectangle 268"/>
          <p:cNvSpPr>
            <a:spLocks noChangeArrowheads="1"/>
          </p:cNvSpPr>
          <p:nvPr/>
        </p:nvSpPr>
        <p:spPr bwMode="auto">
          <a:xfrm>
            <a:off x="4152900" y="5210175"/>
            <a:ext cx="1016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" name="Rectangle 269"/>
          <p:cNvSpPr>
            <a:spLocks noChangeArrowheads="1"/>
          </p:cNvSpPr>
          <p:nvPr/>
        </p:nvSpPr>
        <p:spPr bwMode="auto">
          <a:xfrm>
            <a:off x="4197350" y="5210175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Rectangle 270"/>
          <p:cNvSpPr>
            <a:spLocks noChangeArrowheads="1"/>
          </p:cNvSpPr>
          <p:nvPr/>
        </p:nvSpPr>
        <p:spPr bwMode="auto">
          <a:xfrm>
            <a:off x="4240213" y="5210175"/>
            <a:ext cx="1539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oll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3" name="Rectangle 271"/>
          <p:cNvSpPr>
            <a:spLocks noChangeArrowheads="1"/>
          </p:cNvSpPr>
          <p:nvPr/>
        </p:nvSpPr>
        <p:spPr bwMode="auto">
          <a:xfrm>
            <a:off x="4330700" y="5638800"/>
            <a:ext cx="2619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Fitjar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4" name="Rectangle 272"/>
          <p:cNvSpPr>
            <a:spLocks noChangeArrowheads="1"/>
          </p:cNvSpPr>
          <p:nvPr/>
        </p:nvSpPr>
        <p:spPr bwMode="auto">
          <a:xfrm>
            <a:off x="4370388" y="5908675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" name="Rectangle 273"/>
          <p:cNvSpPr>
            <a:spLocks noChangeArrowheads="1"/>
          </p:cNvSpPr>
          <p:nvPr/>
        </p:nvSpPr>
        <p:spPr bwMode="auto">
          <a:xfrm>
            <a:off x="4414838" y="5908675"/>
            <a:ext cx="841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6" name="Rectangle 274"/>
          <p:cNvSpPr>
            <a:spLocks noChangeArrowheads="1"/>
          </p:cNvSpPr>
          <p:nvPr/>
        </p:nvSpPr>
        <p:spPr bwMode="auto">
          <a:xfrm>
            <a:off x="4446588" y="5908675"/>
            <a:ext cx="1063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Rectangle 275"/>
          <p:cNvSpPr>
            <a:spLocks noChangeArrowheads="1"/>
          </p:cNvSpPr>
          <p:nvPr/>
        </p:nvSpPr>
        <p:spPr bwMode="auto">
          <a:xfrm>
            <a:off x="4495800" y="5908675"/>
            <a:ext cx="873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8" name="Rectangle 276"/>
          <p:cNvSpPr>
            <a:spLocks noChangeArrowheads="1"/>
          </p:cNvSpPr>
          <p:nvPr/>
        </p:nvSpPr>
        <p:spPr bwMode="auto">
          <a:xfrm>
            <a:off x="4525963" y="5908675"/>
            <a:ext cx="10636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9" name="Rectangle 277"/>
          <p:cNvSpPr>
            <a:spLocks noChangeArrowheads="1"/>
          </p:cNvSpPr>
          <p:nvPr/>
        </p:nvSpPr>
        <p:spPr bwMode="auto">
          <a:xfrm>
            <a:off x="4038600" y="5918200"/>
            <a:ext cx="3190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Bømlo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0" name="Rectangle 278"/>
          <p:cNvSpPr>
            <a:spLocks noChangeArrowheads="1"/>
          </p:cNvSpPr>
          <p:nvPr/>
        </p:nvSpPr>
        <p:spPr bwMode="auto">
          <a:xfrm>
            <a:off x="5176838" y="6273800"/>
            <a:ext cx="101600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1" name="Rectangle 279"/>
          <p:cNvSpPr>
            <a:spLocks noChangeArrowheads="1"/>
          </p:cNvSpPr>
          <p:nvPr/>
        </p:nvSpPr>
        <p:spPr bwMode="auto">
          <a:xfrm>
            <a:off x="5222875" y="6273800"/>
            <a:ext cx="188913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tne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2" name="Rectangle 280"/>
          <p:cNvSpPr>
            <a:spLocks noChangeArrowheads="1"/>
          </p:cNvSpPr>
          <p:nvPr/>
        </p:nvSpPr>
        <p:spPr bwMode="auto">
          <a:xfrm>
            <a:off x="4225925" y="6483350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3" name="Rectangle 281"/>
          <p:cNvSpPr>
            <a:spLocks noChangeArrowheads="1"/>
          </p:cNvSpPr>
          <p:nvPr/>
        </p:nvSpPr>
        <p:spPr bwMode="auto">
          <a:xfrm>
            <a:off x="4268788" y="6483350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4" name="Rectangle 282"/>
          <p:cNvSpPr>
            <a:spLocks noChangeArrowheads="1"/>
          </p:cNvSpPr>
          <p:nvPr/>
        </p:nvSpPr>
        <p:spPr bwMode="auto">
          <a:xfrm>
            <a:off x="4311650" y="6483350"/>
            <a:ext cx="17938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5" name="Rectangle 283"/>
          <p:cNvSpPr>
            <a:spLocks noChangeArrowheads="1"/>
          </p:cNvSpPr>
          <p:nvPr/>
        </p:nvSpPr>
        <p:spPr bwMode="auto">
          <a:xfrm>
            <a:off x="5940425" y="763588"/>
            <a:ext cx="968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6" name="Rectangle 284"/>
          <p:cNvSpPr>
            <a:spLocks noChangeArrowheads="1"/>
          </p:cNvSpPr>
          <p:nvPr/>
        </p:nvSpPr>
        <p:spPr bwMode="auto">
          <a:xfrm>
            <a:off x="5981700" y="763588"/>
            <a:ext cx="841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7" name="Rectangle 285"/>
          <p:cNvSpPr>
            <a:spLocks noChangeArrowheads="1"/>
          </p:cNvSpPr>
          <p:nvPr/>
        </p:nvSpPr>
        <p:spPr bwMode="auto">
          <a:xfrm>
            <a:off x="6013450" y="763588"/>
            <a:ext cx="155575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8" name="Rectangle 286"/>
          <p:cNvSpPr>
            <a:spLocks noChangeArrowheads="1"/>
          </p:cNvSpPr>
          <p:nvPr/>
        </p:nvSpPr>
        <p:spPr bwMode="auto">
          <a:xfrm>
            <a:off x="4545013" y="385763"/>
            <a:ext cx="236538" cy="149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Kinn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9" name="Line 287"/>
          <p:cNvSpPr>
            <a:spLocks noChangeShapeType="1"/>
          </p:cNvSpPr>
          <p:nvPr/>
        </p:nvSpPr>
        <p:spPr bwMode="auto">
          <a:xfrm flipV="1">
            <a:off x="6819900" y="6818313"/>
            <a:ext cx="0" cy="38100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" name="Line 288"/>
          <p:cNvSpPr>
            <a:spLocks noChangeShapeType="1"/>
          </p:cNvSpPr>
          <p:nvPr/>
        </p:nvSpPr>
        <p:spPr bwMode="auto">
          <a:xfrm flipV="1">
            <a:off x="7248525" y="6818313"/>
            <a:ext cx="0" cy="38100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" name="Line 289"/>
          <p:cNvSpPr>
            <a:spLocks noChangeShapeType="1"/>
          </p:cNvSpPr>
          <p:nvPr/>
        </p:nvSpPr>
        <p:spPr bwMode="auto">
          <a:xfrm flipV="1">
            <a:off x="7461250" y="6818313"/>
            <a:ext cx="0" cy="34925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" name="Line 290"/>
          <p:cNvSpPr>
            <a:spLocks noChangeShapeType="1"/>
          </p:cNvSpPr>
          <p:nvPr/>
        </p:nvSpPr>
        <p:spPr bwMode="auto">
          <a:xfrm flipV="1">
            <a:off x="6926263" y="6834188"/>
            <a:ext cx="0" cy="22225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" name="Line 291"/>
          <p:cNvSpPr>
            <a:spLocks noChangeShapeType="1"/>
          </p:cNvSpPr>
          <p:nvPr/>
        </p:nvSpPr>
        <p:spPr bwMode="auto">
          <a:xfrm flipV="1">
            <a:off x="7034213" y="6818313"/>
            <a:ext cx="0" cy="38100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" name="Line 292"/>
          <p:cNvSpPr>
            <a:spLocks noChangeShapeType="1"/>
          </p:cNvSpPr>
          <p:nvPr/>
        </p:nvSpPr>
        <p:spPr bwMode="auto">
          <a:xfrm flipV="1">
            <a:off x="7142163" y="6834188"/>
            <a:ext cx="0" cy="22225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" name="Line 293"/>
          <p:cNvSpPr>
            <a:spLocks noChangeShapeType="1"/>
          </p:cNvSpPr>
          <p:nvPr/>
        </p:nvSpPr>
        <p:spPr bwMode="auto">
          <a:xfrm flipV="1">
            <a:off x="7354888" y="6834188"/>
            <a:ext cx="0" cy="22225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" name="Line 294"/>
          <p:cNvSpPr>
            <a:spLocks noChangeShapeType="1"/>
          </p:cNvSpPr>
          <p:nvPr/>
        </p:nvSpPr>
        <p:spPr bwMode="auto">
          <a:xfrm>
            <a:off x="6819900" y="6856413"/>
            <a:ext cx="641350" cy="0"/>
          </a:xfrm>
          <a:prstGeom prst="line">
            <a:avLst/>
          </a:prstGeom>
          <a:noFill/>
          <a:ln w="9525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" name="Freeform 295"/>
          <p:cNvSpPr>
            <a:spLocks noEditPoints="1"/>
          </p:cNvSpPr>
          <p:nvPr/>
        </p:nvSpPr>
        <p:spPr bwMode="auto">
          <a:xfrm>
            <a:off x="6800850" y="6746875"/>
            <a:ext cx="38100" cy="53975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2 w 16"/>
              <a:gd name="T5" fmla="*/ 0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3 w 16"/>
              <a:gd name="T35" fmla="*/ 14 h 23"/>
              <a:gd name="T36" fmla="*/ 12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9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8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1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8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5" y="4"/>
                  <a:pt x="14" y="3"/>
                </a:cubicBezTo>
                <a:cubicBezTo>
                  <a:pt x="13" y="2"/>
                  <a:pt x="13" y="1"/>
                  <a:pt x="12" y="0"/>
                </a:cubicBezTo>
                <a:cubicBezTo>
                  <a:pt x="11" y="0"/>
                  <a:pt x="9" y="0"/>
                  <a:pt x="8" y="0"/>
                </a:cubicBezTo>
                <a:cubicBezTo>
                  <a:pt x="7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1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1" y="18"/>
                  <a:pt x="1" y="19"/>
                  <a:pt x="2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5" y="19"/>
                  <a:pt x="15" y="18"/>
                  <a:pt x="15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9"/>
                  <a:pt x="16" y="8"/>
                  <a:pt x="15" y="6"/>
                </a:cubicBezTo>
                <a:close/>
                <a:moveTo>
                  <a:pt x="13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2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0"/>
                  <a:pt x="8" y="21"/>
                  <a:pt x="8" y="21"/>
                </a:cubicBezTo>
                <a:cubicBezTo>
                  <a:pt x="7" y="21"/>
                  <a:pt x="6" y="20"/>
                  <a:pt x="6" y="20"/>
                </a:cubicBezTo>
                <a:cubicBezTo>
                  <a:pt x="5" y="20"/>
                  <a:pt x="5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1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" name="Freeform 296"/>
          <p:cNvSpPr>
            <a:spLocks/>
          </p:cNvSpPr>
          <p:nvPr/>
        </p:nvSpPr>
        <p:spPr bwMode="auto">
          <a:xfrm>
            <a:off x="7208838" y="6746875"/>
            <a:ext cx="34925" cy="53975"/>
          </a:xfrm>
          <a:custGeom>
            <a:avLst/>
            <a:gdLst>
              <a:gd name="T0" fmla="*/ 14 w 15"/>
              <a:gd name="T1" fmla="*/ 21 h 23"/>
              <a:gd name="T2" fmla="*/ 14 w 15"/>
              <a:gd name="T3" fmla="*/ 20 h 23"/>
              <a:gd name="T4" fmla="*/ 14 w 15"/>
              <a:gd name="T5" fmla="*/ 20 h 23"/>
              <a:gd name="T6" fmla="*/ 14 w 15"/>
              <a:gd name="T7" fmla="*/ 20 h 23"/>
              <a:gd name="T8" fmla="*/ 4 w 15"/>
              <a:gd name="T9" fmla="*/ 20 h 23"/>
              <a:gd name="T10" fmla="*/ 8 w 15"/>
              <a:gd name="T11" fmla="*/ 16 h 23"/>
              <a:gd name="T12" fmla="*/ 11 w 15"/>
              <a:gd name="T13" fmla="*/ 13 h 23"/>
              <a:gd name="T14" fmla="*/ 12 w 15"/>
              <a:gd name="T15" fmla="*/ 10 h 23"/>
              <a:gd name="T16" fmla="*/ 13 w 15"/>
              <a:gd name="T17" fmla="*/ 8 h 23"/>
              <a:gd name="T18" fmla="*/ 13 w 15"/>
              <a:gd name="T19" fmla="*/ 6 h 23"/>
              <a:gd name="T20" fmla="*/ 13 w 15"/>
              <a:gd name="T21" fmla="*/ 3 h 23"/>
              <a:gd name="T22" fmla="*/ 12 w 15"/>
              <a:gd name="T23" fmla="*/ 1 h 23"/>
              <a:gd name="T24" fmla="*/ 10 w 15"/>
              <a:gd name="T25" fmla="*/ 0 h 23"/>
              <a:gd name="T26" fmla="*/ 7 w 15"/>
              <a:gd name="T27" fmla="*/ 0 h 23"/>
              <a:gd name="T28" fmla="*/ 5 w 15"/>
              <a:gd name="T29" fmla="*/ 0 h 23"/>
              <a:gd name="T30" fmla="*/ 3 w 15"/>
              <a:gd name="T31" fmla="*/ 0 h 23"/>
              <a:gd name="T32" fmla="*/ 2 w 15"/>
              <a:gd name="T33" fmla="*/ 1 h 23"/>
              <a:gd name="T34" fmla="*/ 1 w 15"/>
              <a:gd name="T35" fmla="*/ 2 h 23"/>
              <a:gd name="T36" fmla="*/ 1 w 15"/>
              <a:gd name="T37" fmla="*/ 2 h 23"/>
              <a:gd name="T38" fmla="*/ 1 w 15"/>
              <a:gd name="T39" fmla="*/ 2 h 23"/>
              <a:gd name="T40" fmla="*/ 1 w 15"/>
              <a:gd name="T41" fmla="*/ 2 h 23"/>
              <a:gd name="T42" fmla="*/ 1 w 15"/>
              <a:gd name="T43" fmla="*/ 3 h 23"/>
              <a:gd name="T44" fmla="*/ 1 w 15"/>
              <a:gd name="T45" fmla="*/ 4 h 23"/>
              <a:gd name="T46" fmla="*/ 1 w 15"/>
              <a:gd name="T47" fmla="*/ 4 h 23"/>
              <a:gd name="T48" fmla="*/ 1 w 15"/>
              <a:gd name="T49" fmla="*/ 4 h 23"/>
              <a:gd name="T50" fmla="*/ 1 w 15"/>
              <a:gd name="T51" fmla="*/ 4 h 23"/>
              <a:gd name="T52" fmla="*/ 2 w 15"/>
              <a:gd name="T53" fmla="*/ 4 h 23"/>
              <a:gd name="T54" fmla="*/ 3 w 15"/>
              <a:gd name="T55" fmla="*/ 3 h 23"/>
              <a:gd name="T56" fmla="*/ 5 w 15"/>
              <a:gd name="T57" fmla="*/ 3 h 23"/>
              <a:gd name="T58" fmla="*/ 7 w 15"/>
              <a:gd name="T59" fmla="*/ 2 h 23"/>
              <a:gd name="T60" fmla="*/ 8 w 15"/>
              <a:gd name="T61" fmla="*/ 3 h 23"/>
              <a:gd name="T62" fmla="*/ 9 w 15"/>
              <a:gd name="T63" fmla="*/ 3 h 23"/>
              <a:gd name="T64" fmla="*/ 10 w 15"/>
              <a:gd name="T65" fmla="*/ 5 h 23"/>
              <a:gd name="T66" fmla="*/ 10 w 15"/>
              <a:gd name="T67" fmla="*/ 6 h 23"/>
              <a:gd name="T68" fmla="*/ 10 w 15"/>
              <a:gd name="T69" fmla="*/ 8 h 23"/>
              <a:gd name="T70" fmla="*/ 10 w 15"/>
              <a:gd name="T71" fmla="*/ 10 h 23"/>
              <a:gd name="T72" fmla="*/ 8 w 15"/>
              <a:gd name="T73" fmla="*/ 12 h 23"/>
              <a:gd name="T74" fmla="*/ 6 w 15"/>
              <a:gd name="T75" fmla="*/ 15 h 23"/>
              <a:gd name="T76" fmla="*/ 1 w 15"/>
              <a:gd name="T77" fmla="*/ 20 h 23"/>
              <a:gd name="T78" fmla="*/ 1 w 15"/>
              <a:gd name="T79" fmla="*/ 20 h 23"/>
              <a:gd name="T80" fmla="*/ 0 w 15"/>
              <a:gd name="T81" fmla="*/ 20 h 23"/>
              <a:gd name="T82" fmla="*/ 0 w 15"/>
              <a:gd name="T83" fmla="*/ 21 h 23"/>
              <a:gd name="T84" fmla="*/ 0 w 15"/>
              <a:gd name="T85" fmla="*/ 21 h 23"/>
              <a:gd name="T86" fmla="*/ 0 w 15"/>
              <a:gd name="T87" fmla="*/ 22 h 23"/>
              <a:gd name="T88" fmla="*/ 1 w 15"/>
              <a:gd name="T89" fmla="*/ 22 h 23"/>
              <a:gd name="T90" fmla="*/ 1 w 15"/>
              <a:gd name="T91" fmla="*/ 23 h 23"/>
              <a:gd name="T92" fmla="*/ 1 w 15"/>
              <a:gd name="T93" fmla="*/ 23 h 23"/>
              <a:gd name="T94" fmla="*/ 14 w 15"/>
              <a:gd name="T95" fmla="*/ 23 h 23"/>
              <a:gd name="T96" fmla="*/ 14 w 15"/>
              <a:gd name="T97" fmla="*/ 23 h 23"/>
              <a:gd name="T98" fmla="*/ 14 w 15"/>
              <a:gd name="T99" fmla="*/ 22 h 23"/>
              <a:gd name="T100" fmla="*/ 14 w 15"/>
              <a:gd name="T101" fmla="*/ 22 h 23"/>
              <a:gd name="T102" fmla="*/ 15 w 15"/>
              <a:gd name="T103" fmla="*/ 21 h 23"/>
              <a:gd name="T104" fmla="*/ 14 w 15"/>
              <a:gd name="T105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5" h="23">
                <a:moveTo>
                  <a:pt x="14" y="21"/>
                </a:moveTo>
                <a:cubicBezTo>
                  <a:pt x="14" y="21"/>
                  <a:pt x="14" y="21"/>
                  <a:pt x="14" y="20"/>
                </a:cubicBezTo>
                <a:cubicBezTo>
                  <a:pt x="14" y="20"/>
                  <a:pt x="14" y="20"/>
                  <a:pt x="14" y="20"/>
                </a:cubicBezTo>
                <a:cubicBezTo>
                  <a:pt x="14" y="20"/>
                  <a:pt x="14" y="20"/>
                  <a:pt x="14" y="20"/>
                </a:cubicBezTo>
                <a:cubicBezTo>
                  <a:pt x="4" y="20"/>
                  <a:pt x="4" y="20"/>
                  <a:pt x="4" y="20"/>
                </a:cubicBezTo>
                <a:cubicBezTo>
                  <a:pt x="8" y="16"/>
                  <a:pt x="8" y="16"/>
                  <a:pt x="8" y="16"/>
                </a:cubicBezTo>
                <a:cubicBezTo>
                  <a:pt x="9" y="15"/>
                  <a:pt x="10" y="14"/>
                  <a:pt x="11" y="13"/>
                </a:cubicBezTo>
                <a:cubicBezTo>
                  <a:pt x="11" y="12"/>
                  <a:pt x="12" y="11"/>
                  <a:pt x="12" y="10"/>
                </a:cubicBezTo>
                <a:cubicBezTo>
                  <a:pt x="13" y="9"/>
                  <a:pt x="13" y="8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3" y="3"/>
                  <a:pt x="12" y="2"/>
                  <a:pt x="12" y="1"/>
                </a:cubicBezTo>
                <a:cubicBezTo>
                  <a:pt x="11" y="1"/>
                  <a:pt x="11" y="0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0"/>
                  <a:pt x="3" y="0"/>
                </a:cubicBezTo>
                <a:cubicBezTo>
                  <a:pt x="3" y="1"/>
                  <a:pt x="2" y="1"/>
                  <a:pt x="2" y="1"/>
                </a:cubicBezTo>
                <a:cubicBezTo>
                  <a:pt x="2" y="1"/>
                  <a:pt x="1" y="1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2" y="4"/>
                  <a:pt x="2" y="4"/>
                </a:cubicBezTo>
                <a:cubicBezTo>
                  <a:pt x="2" y="4"/>
                  <a:pt x="3" y="4"/>
                  <a:pt x="3" y="3"/>
                </a:cubicBezTo>
                <a:cubicBezTo>
                  <a:pt x="3" y="3"/>
                  <a:pt x="4" y="3"/>
                  <a:pt x="5" y="3"/>
                </a:cubicBezTo>
                <a:cubicBezTo>
                  <a:pt x="5" y="2"/>
                  <a:pt x="6" y="2"/>
                  <a:pt x="7" y="2"/>
                </a:cubicBezTo>
                <a:cubicBezTo>
                  <a:pt x="7" y="2"/>
                  <a:pt x="8" y="2"/>
                  <a:pt x="8" y="3"/>
                </a:cubicBezTo>
                <a:cubicBezTo>
                  <a:pt x="9" y="3"/>
                  <a:pt x="9" y="3"/>
                  <a:pt x="9" y="3"/>
                </a:cubicBezTo>
                <a:cubicBezTo>
                  <a:pt x="10" y="4"/>
                  <a:pt x="10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8"/>
                  <a:pt x="10" y="9"/>
                  <a:pt x="10" y="10"/>
                </a:cubicBezTo>
                <a:cubicBezTo>
                  <a:pt x="9" y="10"/>
                  <a:pt x="9" y="11"/>
                  <a:pt x="8" y="12"/>
                </a:cubicBezTo>
                <a:cubicBezTo>
                  <a:pt x="7" y="13"/>
                  <a:pt x="7" y="14"/>
                  <a:pt x="6" y="15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0" y="20"/>
                  <a:pt x="0" y="20"/>
                </a:cubicBezTo>
                <a:cubicBezTo>
                  <a:pt x="0" y="20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1" y="22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3"/>
                </a:cubicBezTo>
                <a:cubicBezTo>
                  <a:pt x="14" y="23"/>
                  <a:pt x="14" y="23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5" y="22"/>
                  <a:pt x="15" y="22"/>
                  <a:pt x="15" y="21"/>
                </a:cubicBezTo>
                <a:cubicBezTo>
                  <a:pt x="15" y="21"/>
                  <a:pt x="15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" name="Freeform 297"/>
          <p:cNvSpPr>
            <a:spLocks noEditPoints="1"/>
          </p:cNvSpPr>
          <p:nvPr/>
        </p:nvSpPr>
        <p:spPr bwMode="auto">
          <a:xfrm>
            <a:off x="7251700" y="6746875"/>
            <a:ext cx="38100" cy="53975"/>
          </a:xfrm>
          <a:custGeom>
            <a:avLst/>
            <a:gdLst>
              <a:gd name="T0" fmla="*/ 15 w 16"/>
              <a:gd name="T1" fmla="*/ 6 h 23"/>
              <a:gd name="T2" fmla="*/ 14 w 16"/>
              <a:gd name="T3" fmla="*/ 3 h 23"/>
              <a:gd name="T4" fmla="*/ 12 w 16"/>
              <a:gd name="T5" fmla="*/ 0 h 23"/>
              <a:gd name="T6" fmla="*/ 8 w 16"/>
              <a:gd name="T7" fmla="*/ 0 h 23"/>
              <a:gd name="T8" fmla="*/ 4 w 16"/>
              <a:gd name="T9" fmla="*/ 1 h 23"/>
              <a:gd name="T10" fmla="*/ 2 w 16"/>
              <a:gd name="T11" fmla="*/ 3 h 23"/>
              <a:gd name="T12" fmla="*/ 0 w 16"/>
              <a:gd name="T13" fmla="*/ 7 h 23"/>
              <a:gd name="T14" fmla="*/ 0 w 16"/>
              <a:gd name="T15" fmla="*/ 11 h 23"/>
              <a:gd name="T16" fmla="*/ 0 w 16"/>
              <a:gd name="T17" fmla="*/ 16 h 23"/>
              <a:gd name="T18" fmla="*/ 1 w 16"/>
              <a:gd name="T19" fmla="*/ 20 h 23"/>
              <a:gd name="T20" fmla="*/ 4 w 16"/>
              <a:gd name="T21" fmla="*/ 22 h 23"/>
              <a:gd name="T22" fmla="*/ 7 w 16"/>
              <a:gd name="T23" fmla="*/ 23 h 23"/>
              <a:gd name="T24" fmla="*/ 11 w 16"/>
              <a:gd name="T25" fmla="*/ 22 h 23"/>
              <a:gd name="T26" fmla="*/ 14 w 16"/>
              <a:gd name="T27" fmla="*/ 20 h 23"/>
              <a:gd name="T28" fmla="*/ 15 w 16"/>
              <a:gd name="T29" fmla="*/ 16 h 23"/>
              <a:gd name="T30" fmla="*/ 16 w 16"/>
              <a:gd name="T31" fmla="*/ 11 h 23"/>
              <a:gd name="T32" fmla="*/ 15 w 16"/>
              <a:gd name="T33" fmla="*/ 6 h 23"/>
              <a:gd name="T34" fmla="*/ 12 w 16"/>
              <a:gd name="T35" fmla="*/ 14 h 23"/>
              <a:gd name="T36" fmla="*/ 12 w 16"/>
              <a:gd name="T37" fmla="*/ 16 h 23"/>
              <a:gd name="T38" fmla="*/ 11 w 16"/>
              <a:gd name="T39" fmla="*/ 18 h 23"/>
              <a:gd name="T40" fmla="*/ 11 w 16"/>
              <a:gd name="T41" fmla="*/ 19 h 23"/>
              <a:gd name="T42" fmla="*/ 9 w 16"/>
              <a:gd name="T43" fmla="*/ 20 h 23"/>
              <a:gd name="T44" fmla="*/ 8 w 16"/>
              <a:gd name="T45" fmla="*/ 21 h 23"/>
              <a:gd name="T46" fmla="*/ 5 w 16"/>
              <a:gd name="T47" fmla="*/ 20 h 23"/>
              <a:gd name="T48" fmla="*/ 4 w 16"/>
              <a:gd name="T49" fmla="*/ 18 h 23"/>
              <a:gd name="T50" fmla="*/ 3 w 16"/>
              <a:gd name="T51" fmla="*/ 16 h 23"/>
              <a:gd name="T52" fmla="*/ 3 w 16"/>
              <a:gd name="T53" fmla="*/ 11 h 23"/>
              <a:gd name="T54" fmla="*/ 3 w 16"/>
              <a:gd name="T55" fmla="*/ 8 h 23"/>
              <a:gd name="T56" fmla="*/ 4 w 16"/>
              <a:gd name="T57" fmla="*/ 5 h 23"/>
              <a:gd name="T58" fmla="*/ 5 w 16"/>
              <a:gd name="T59" fmla="*/ 3 h 23"/>
              <a:gd name="T60" fmla="*/ 8 w 16"/>
              <a:gd name="T61" fmla="*/ 2 h 23"/>
              <a:gd name="T62" fmla="*/ 9 w 16"/>
              <a:gd name="T63" fmla="*/ 2 h 23"/>
              <a:gd name="T64" fmla="*/ 10 w 16"/>
              <a:gd name="T65" fmla="*/ 3 h 23"/>
              <a:gd name="T66" fmla="*/ 11 w 16"/>
              <a:gd name="T67" fmla="*/ 4 h 23"/>
              <a:gd name="T68" fmla="*/ 12 w 16"/>
              <a:gd name="T69" fmla="*/ 6 h 23"/>
              <a:gd name="T70" fmla="*/ 12 w 16"/>
              <a:gd name="T71" fmla="*/ 8 h 23"/>
              <a:gd name="T72" fmla="*/ 12 w 16"/>
              <a:gd name="T73" fmla="*/ 12 h 23"/>
              <a:gd name="T74" fmla="*/ 12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2" y="0"/>
                </a:cubicBezTo>
                <a:cubicBezTo>
                  <a:pt x="11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2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6" y="13"/>
                  <a:pt x="16" y="11"/>
                </a:cubicBezTo>
                <a:cubicBezTo>
                  <a:pt x="16" y="9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1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0"/>
                  <a:pt x="8" y="21"/>
                  <a:pt x="8" y="21"/>
                </a:cubicBezTo>
                <a:cubicBezTo>
                  <a:pt x="7" y="21"/>
                  <a:pt x="6" y="20"/>
                  <a:pt x="5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3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2" y="9"/>
                  <a:pt x="12" y="10"/>
                  <a:pt x="12" y="12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" name="Freeform 298"/>
          <p:cNvSpPr>
            <a:spLocks/>
          </p:cNvSpPr>
          <p:nvPr/>
        </p:nvSpPr>
        <p:spPr bwMode="auto">
          <a:xfrm>
            <a:off x="7424738" y="6746875"/>
            <a:ext cx="31750" cy="57150"/>
          </a:xfrm>
          <a:custGeom>
            <a:avLst/>
            <a:gdLst>
              <a:gd name="T0" fmla="*/ 13 w 14"/>
              <a:gd name="T1" fmla="*/ 13 h 24"/>
              <a:gd name="T2" fmla="*/ 9 w 14"/>
              <a:gd name="T3" fmla="*/ 11 h 24"/>
              <a:gd name="T4" fmla="*/ 11 w 14"/>
              <a:gd name="T5" fmla="*/ 11 h 24"/>
              <a:gd name="T6" fmla="*/ 13 w 14"/>
              <a:gd name="T7" fmla="*/ 8 h 24"/>
              <a:gd name="T8" fmla="*/ 13 w 14"/>
              <a:gd name="T9" fmla="*/ 3 h 24"/>
              <a:gd name="T10" fmla="*/ 10 w 14"/>
              <a:gd name="T11" fmla="*/ 1 h 24"/>
              <a:gd name="T12" fmla="*/ 5 w 14"/>
              <a:gd name="T13" fmla="*/ 0 h 24"/>
              <a:gd name="T14" fmla="*/ 2 w 14"/>
              <a:gd name="T15" fmla="*/ 1 h 24"/>
              <a:gd name="T16" fmla="*/ 1 w 14"/>
              <a:gd name="T17" fmla="*/ 2 h 24"/>
              <a:gd name="T18" fmla="*/ 1 w 14"/>
              <a:gd name="T19" fmla="*/ 3 h 24"/>
              <a:gd name="T20" fmla="*/ 1 w 14"/>
              <a:gd name="T21" fmla="*/ 4 h 24"/>
              <a:gd name="T22" fmla="*/ 1 w 14"/>
              <a:gd name="T23" fmla="*/ 5 h 24"/>
              <a:gd name="T24" fmla="*/ 2 w 14"/>
              <a:gd name="T25" fmla="*/ 4 h 24"/>
              <a:gd name="T26" fmla="*/ 5 w 14"/>
              <a:gd name="T27" fmla="*/ 3 h 24"/>
              <a:gd name="T28" fmla="*/ 8 w 14"/>
              <a:gd name="T29" fmla="*/ 3 h 24"/>
              <a:gd name="T30" fmla="*/ 10 w 14"/>
              <a:gd name="T31" fmla="*/ 5 h 24"/>
              <a:gd name="T32" fmla="*/ 10 w 14"/>
              <a:gd name="T33" fmla="*/ 8 h 24"/>
              <a:gd name="T34" fmla="*/ 7 w 14"/>
              <a:gd name="T35" fmla="*/ 10 h 24"/>
              <a:gd name="T36" fmla="*/ 3 w 14"/>
              <a:gd name="T37" fmla="*/ 10 h 24"/>
              <a:gd name="T38" fmla="*/ 3 w 14"/>
              <a:gd name="T39" fmla="*/ 11 h 24"/>
              <a:gd name="T40" fmla="*/ 2 w 14"/>
              <a:gd name="T41" fmla="*/ 12 h 24"/>
              <a:gd name="T42" fmla="*/ 3 w 14"/>
              <a:gd name="T43" fmla="*/ 12 h 24"/>
              <a:gd name="T44" fmla="*/ 3 w 14"/>
              <a:gd name="T45" fmla="*/ 13 h 24"/>
              <a:gd name="T46" fmla="*/ 8 w 14"/>
              <a:gd name="T47" fmla="*/ 13 h 24"/>
              <a:gd name="T48" fmla="*/ 11 w 14"/>
              <a:gd name="T49" fmla="*/ 15 h 24"/>
              <a:gd name="T50" fmla="*/ 11 w 14"/>
              <a:gd name="T51" fmla="*/ 19 h 24"/>
              <a:gd name="T52" fmla="*/ 9 w 14"/>
              <a:gd name="T53" fmla="*/ 21 h 24"/>
              <a:gd name="T54" fmla="*/ 4 w 14"/>
              <a:gd name="T55" fmla="*/ 21 h 24"/>
              <a:gd name="T56" fmla="*/ 1 w 14"/>
              <a:gd name="T57" fmla="*/ 20 h 24"/>
              <a:gd name="T58" fmla="*/ 0 w 14"/>
              <a:gd name="T59" fmla="*/ 20 h 24"/>
              <a:gd name="T60" fmla="*/ 0 w 14"/>
              <a:gd name="T61" fmla="*/ 21 h 24"/>
              <a:gd name="T62" fmla="*/ 0 w 14"/>
              <a:gd name="T63" fmla="*/ 22 h 24"/>
              <a:gd name="T64" fmla="*/ 1 w 14"/>
              <a:gd name="T65" fmla="*/ 22 h 24"/>
              <a:gd name="T66" fmla="*/ 4 w 14"/>
              <a:gd name="T67" fmla="*/ 23 h 24"/>
              <a:gd name="T68" fmla="*/ 10 w 14"/>
              <a:gd name="T69" fmla="*/ 23 h 24"/>
              <a:gd name="T70" fmla="*/ 14 w 14"/>
              <a:gd name="T71" fmla="*/ 20 h 24"/>
              <a:gd name="T72" fmla="*/ 14 w 14"/>
              <a:gd name="T73" fmla="*/ 15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" h="24">
                <a:moveTo>
                  <a:pt x="14" y="15"/>
                </a:moveTo>
                <a:cubicBezTo>
                  <a:pt x="14" y="14"/>
                  <a:pt x="13" y="14"/>
                  <a:pt x="13" y="13"/>
                </a:cubicBezTo>
                <a:cubicBezTo>
                  <a:pt x="12" y="13"/>
                  <a:pt x="12" y="12"/>
                  <a:pt x="11" y="12"/>
                </a:cubicBezTo>
                <a:cubicBezTo>
                  <a:pt x="11" y="12"/>
                  <a:pt x="10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10" y="11"/>
                  <a:pt x="10" y="11"/>
                  <a:pt x="11" y="11"/>
                </a:cubicBezTo>
                <a:cubicBezTo>
                  <a:pt x="11" y="10"/>
                  <a:pt x="12" y="10"/>
                  <a:pt x="12" y="9"/>
                </a:cubicBezTo>
                <a:cubicBezTo>
                  <a:pt x="13" y="9"/>
                  <a:pt x="13" y="8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3" y="3"/>
                  <a:pt x="12" y="2"/>
                  <a:pt x="12" y="2"/>
                </a:cubicBezTo>
                <a:cubicBezTo>
                  <a:pt x="11" y="1"/>
                  <a:pt x="11" y="1"/>
                  <a:pt x="10" y="1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6" y="0"/>
                  <a:pt x="5" y="0"/>
                </a:cubicBezTo>
                <a:cubicBezTo>
                  <a:pt x="4" y="0"/>
                  <a:pt x="4" y="1"/>
                  <a:pt x="3" y="1"/>
                </a:cubicBezTo>
                <a:cubicBezTo>
                  <a:pt x="3" y="1"/>
                  <a:pt x="2" y="1"/>
                  <a:pt x="2" y="1"/>
                </a:cubicBezTo>
                <a:cubicBezTo>
                  <a:pt x="2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3"/>
                  <a:pt x="1" y="3"/>
                  <a:pt x="1" y="3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5"/>
                </a:cubicBezTo>
                <a:cubicBezTo>
                  <a:pt x="1" y="5"/>
                  <a:pt x="1" y="5"/>
                  <a:pt x="1" y="5"/>
                </a:cubicBezTo>
                <a:cubicBezTo>
                  <a:pt x="1" y="5"/>
                  <a:pt x="2" y="4"/>
                  <a:pt x="2" y="4"/>
                </a:cubicBezTo>
                <a:cubicBezTo>
                  <a:pt x="2" y="4"/>
                  <a:pt x="3" y="4"/>
                  <a:pt x="3" y="4"/>
                </a:cubicBezTo>
                <a:cubicBezTo>
                  <a:pt x="3" y="3"/>
                  <a:pt x="4" y="3"/>
                  <a:pt x="5" y="3"/>
                </a:cubicBezTo>
                <a:cubicBezTo>
                  <a:pt x="5" y="3"/>
                  <a:pt x="6" y="3"/>
                  <a:pt x="6" y="3"/>
                </a:cubicBezTo>
                <a:cubicBezTo>
                  <a:pt x="7" y="3"/>
                  <a:pt x="8" y="3"/>
                  <a:pt x="8" y="3"/>
                </a:cubicBezTo>
                <a:cubicBezTo>
                  <a:pt x="9" y="3"/>
                  <a:pt x="9" y="3"/>
                  <a:pt x="9" y="4"/>
                </a:cubicBezTo>
                <a:cubicBezTo>
                  <a:pt x="10" y="4"/>
                  <a:pt x="10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8"/>
                  <a:pt x="9" y="9"/>
                  <a:pt x="9" y="9"/>
                </a:cubicBezTo>
                <a:cubicBezTo>
                  <a:pt x="8" y="10"/>
                  <a:pt x="8" y="10"/>
                  <a:pt x="7" y="10"/>
                </a:cubicBezTo>
                <a:cubicBezTo>
                  <a:pt x="7" y="10"/>
                  <a:pt x="6" y="10"/>
                  <a:pt x="5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1"/>
                  <a:pt x="3" y="11"/>
                </a:cubicBezTo>
                <a:cubicBezTo>
                  <a:pt x="3" y="11"/>
                  <a:pt x="3" y="11"/>
                  <a:pt x="3" y="11"/>
                </a:cubicBezTo>
                <a:cubicBezTo>
                  <a:pt x="2" y="11"/>
                  <a:pt x="2" y="11"/>
                  <a:pt x="2" y="12"/>
                </a:cubicBezTo>
                <a:cubicBezTo>
                  <a:pt x="2" y="12"/>
                  <a:pt x="2" y="12"/>
                  <a:pt x="3" y="12"/>
                </a:cubicBezTo>
                <a:cubicBezTo>
                  <a:pt x="3" y="12"/>
                  <a:pt x="3" y="12"/>
                  <a:pt x="3" y="12"/>
                </a:cubicBezTo>
                <a:cubicBezTo>
                  <a:pt x="3" y="13"/>
                  <a:pt x="3" y="13"/>
                  <a:pt x="3" y="13"/>
                </a:cubicBezTo>
                <a:cubicBezTo>
                  <a:pt x="3" y="13"/>
                  <a:pt x="3" y="13"/>
                  <a:pt x="3" y="13"/>
                </a:cubicBezTo>
                <a:cubicBezTo>
                  <a:pt x="5" y="13"/>
                  <a:pt x="5" y="13"/>
                  <a:pt x="5" y="13"/>
                </a:cubicBezTo>
                <a:cubicBezTo>
                  <a:pt x="6" y="13"/>
                  <a:pt x="7" y="13"/>
                  <a:pt x="8" y="13"/>
                </a:cubicBezTo>
                <a:cubicBezTo>
                  <a:pt x="9" y="13"/>
                  <a:pt x="9" y="14"/>
                  <a:pt x="10" y="14"/>
                </a:cubicBezTo>
                <a:cubicBezTo>
                  <a:pt x="10" y="14"/>
                  <a:pt x="11" y="15"/>
                  <a:pt x="11" y="15"/>
                </a:cubicBezTo>
                <a:cubicBezTo>
                  <a:pt x="11" y="16"/>
                  <a:pt x="11" y="16"/>
                  <a:pt x="11" y="17"/>
                </a:cubicBezTo>
                <a:cubicBezTo>
                  <a:pt x="11" y="18"/>
                  <a:pt x="11" y="18"/>
                  <a:pt x="11" y="19"/>
                </a:cubicBezTo>
                <a:cubicBezTo>
                  <a:pt x="11" y="19"/>
                  <a:pt x="10" y="20"/>
                  <a:pt x="10" y="20"/>
                </a:cubicBezTo>
                <a:cubicBezTo>
                  <a:pt x="10" y="20"/>
                  <a:pt x="9" y="21"/>
                  <a:pt x="9" y="21"/>
                </a:cubicBezTo>
                <a:cubicBezTo>
                  <a:pt x="8" y="21"/>
                  <a:pt x="7" y="21"/>
                  <a:pt x="6" y="21"/>
                </a:cubicBezTo>
                <a:cubicBezTo>
                  <a:pt x="6" y="21"/>
                  <a:pt x="5" y="21"/>
                  <a:pt x="4" y="21"/>
                </a:cubicBezTo>
                <a:cubicBezTo>
                  <a:pt x="4" y="21"/>
                  <a:pt x="3" y="20"/>
                  <a:pt x="3" y="20"/>
                </a:cubicBezTo>
                <a:cubicBezTo>
                  <a:pt x="2" y="20"/>
                  <a:pt x="2" y="20"/>
                  <a:pt x="1" y="20"/>
                </a:cubicBezTo>
                <a:cubicBezTo>
                  <a:pt x="1" y="19"/>
                  <a:pt x="1" y="19"/>
                  <a:pt x="1" y="19"/>
                </a:cubicBezTo>
                <a:cubicBezTo>
                  <a:pt x="0" y="19"/>
                  <a:pt x="0" y="19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1" y="22"/>
                </a:cubicBezTo>
                <a:cubicBezTo>
                  <a:pt x="1" y="22"/>
                  <a:pt x="1" y="22"/>
                  <a:pt x="1" y="22"/>
                </a:cubicBezTo>
                <a:cubicBezTo>
                  <a:pt x="2" y="23"/>
                  <a:pt x="2" y="23"/>
                  <a:pt x="3" y="23"/>
                </a:cubicBezTo>
                <a:cubicBezTo>
                  <a:pt x="3" y="23"/>
                  <a:pt x="4" y="23"/>
                  <a:pt x="4" y="23"/>
                </a:cubicBezTo>
                <a:cubicBezTo>
                  <a:pt x="5" y="23"/>
                  <a:pt x="6" y="24"/>
                  <a:pt x="6" y="24"/>
                </a:cubicBezTo>
                <a:cubicBezTo>
                  <a:pt x="8" y="24"/>
                  <a:pt x="9" y="23"/>
                  <a:pt x="10" y="23"/>
                </a:cubicBezTo>
                <a:cubicBezTo>
                  <a:pt x="11" y="23"/>
                  <a:pt x="12" y="22"/>
                  <a:pt x="12" y="22"/>
                </a:cubicBezTo>
                <a:cubicBezTo>
                  <a:pt x="13" y="21"/>
                  <a:pt x="13" y="20"/>
                  <a:pt x="14" y="20"/>
                </a:cubicBezTo>
                <a:cubicBezTo>
                  <a:pt x="14" y="19"/>
                  <a:pt x="14" y="18"/>
                  <a:pt x="14" y="17"/>
                </a:cubicBezTo>
                <a:cubicBezTo>
                  <a:pt x="14" y="16"/>
                  <a:pt x="14" y="15"/>
                  <a:pt x="14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" name="Freeform 299"/>
          <p:cNvSpPr>
            <a:spLocks noEditPoints="1"/>
          </p:cNvSpPr>
          <p:nvPr/>
        </p:nvSpPr>
        <p:spPr bwMode="auto">
          <a:xfrm>
            <a:off x="7466013" y="6746875"/>
            <a:ext cx="38100" cy="57150"/>
          </a:xfrm>
          <a:custGeom>
            <a:avLst/>
            <a:gdLst>
              <a:gd name="T0" fmla="*/ 15 w 16"/>
              <a:gd name="T1" fmla="*/ 7 h 24"/>
              <a:gd name="T2" fmla="*/ 14 w 16"/>
              <a:gd name="T3" fmla="*/ 3 h 24"/>
              <a:gd name="T4" fmla="*/ 12 w 16"/>
              <a:gd name="T5" fmla="*/ 1 h 24"/>
              <a:gd name="T6" fmla="*/ 8 w 16"/>
              <a:gd name="T7" fmla="*/ 0 h 24"/>
              <a:gd name="T8" fmla="*/ 4 w 16"/>
              <a:gd name="T9" fmla="*/ 1 h 24"/>
              <a:gd name="T10" fmla="*/ 2 w 16"/>
              <a:gd name="T11" fmla="*/ 3 h 24"/>
              <a:gd name="T12" fmla="*/ 0 w 16"/>
              <a:gd name="T13" fmla="*/ 7 h 24"/>
              <a:gd name="T14" fmla="*/ 0 w 16"/>
              <a:gd name="T15" fmla="*/ 12 h 24"/>
              <a:gd name="T16" fmla="*/ 0 w 16"/>
              <a:gd name="T17" fmla="*/ 17 h 24"/>
              <a:gd name="T18" fmla="*/ 2 w 16"/>
              <a:gd name="T19" fmla="*/ 21 h 24"/>
              <a:gd name="T20" fmla="*/ 4 w 16"/>
              <a:gd name="T21" fmla="*/ 23 h 24"/>
              <a:gd name="T22" fmla="*/ 7 w 16"/>
              <a:gd name="T23" fmla="*/ 24 h 24"/>
              <a:gd name="T24" fmla="*/ 11 w 16"/>
              <a:gd name="T25" fmla="*/ 23 h 24"/>
              <a:gd name="T26" fmla="*/ 14 w 16"/>
              <a:gd name="T27" fmla="*/ 20 h 24"/>
              <a:gd name="T28" fmla="*/ 15 w 16"/>
              <a:gd name="T29" fmla="*/ 17 h 24"/>
              <a:gd name="T30" fmla="*/ 16 w 16"/>
              <a:gd name="T31" fmla="*/ 12 h 24"/>
              <a:gd name="T32" fmla="*/ 15 w 16"/>
              <a:gd name="T33" fmla="*/ 7 h 24"/>
              <a:gd name="T34" fmla="*/ 12 w 16"/>
              <a:gd name="T35" fmla="*/ 14 h 24"/>
              <a:gd name="T36" fmla="*/ 12 w 16"/>
              <a:gd name="T37" fmla="*/ 17 h 24"/>
              <a:gd name="T38" fmla="*/ 12 w 16"/>
              <a:gd name="T39" fmla="*/ 18 h 24"/>
              <a:gd name="T40" fmla="*/ 11 w 16"/>
              <a:gd name="T41" fmla="*/ 20 h 24"/>
              <a:gd name="T42" fmla="*/ 9 w 16"/>
              <a:gd name="T43" fmla="*/ 21 h 24"/>
              <a:gd name="T44" fmla="*/ 8 w 16"/>
              <a:gd name="T45" fmla="*/ 21 h 24"/>
              <a:gd name="T46" fmla="*/ 6 w 16"/>
              <a:gd name="T47" fmla="*/ 21 h 24"/>
              <a:gd name="T48" fmla="*/ 4 w 16"/>
              <a:gd name="T49" fmla="*/ 19 h 24"/>
              <a:gd name="T50" fmla="*/ 3 w 16"/>
              <a:gd name="T51" fmla="*/ 16 h 24"/>
              <a:gd name="T52" fmla="*/ 3 w 16"/>
              <a:gd name="T53" fmla="*/ 12 h 24"/>
              <a:gd name="T54" fmla="*/ 3 w 16"/>
              <a:gd name="T55" fmla="*/ 8 h 24"/>
              <a:gd name="T56" fmla="*/ 4 w 16"/>
              <a:gd name="T57" fmla="*/ 5 h 24"/>
              <a:gd name="T58" fmla="*/ 5 w 16"/>
              <a:gd name="T59" fmla="*/ 3 h 24"/>
              <a:gd name="T60" fmla="*/ 8 w 16"/>
              <a:gd name="T61" fmla="*/ 3 h 24"/>
              <a:gd name="T62" fmla="*/ 9 w 16"/>
              <a:gd name="T63" fmla="*/ 3 h 24"/>
              <a:gd name="T64" fmla="*/ 10 w 16"/>
              <a:gd name="T65" fmla="*/ 4 h 24"/>
              <a:gd name="T66" fmla="*/ 11 w 16"/>
              <a:gd name="T67" fmla="*/ 5 h 24"/>
              <a:gd name="T68" fmla="*/ 12 w 16"/>
              <a:gd name="T69" fmla="*/ 7 h 24"/>
              <a:gd name="T70" fmla="*/ 12 w 16"/>
              <a:gd name="T71" fmla="*/ 9 h 24"/>
              <a:gd name="T72" fmla="*/ 12 w 16"/>
              <a:gd name="T73" fmla="*/ 12 h 24"/>
              <a:gd name="T74" fmla="*/ 12 w 16"/>
              <a:gd name="T75" fmla="*/ 1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4">
                <a:moveTo>
                  <a:pt x="15" y="7"/>
                </a:moveTo>
                <a:cubicBezTo>
                  <a:pt x="15" y="5"/>
                  <a:pt x="15" y="4"/>
                  <a:pt x="14" y="3"/>
                </a:cubicBezTo>
                <a:cubicBezTo>
                  <a:pt x="13" y="2"/>
                  <a:pt x="13" y="1"/>
                  <a:pt x="12" y="1"/>
                </a:cubicBezTo>
                <a:cubicBezTo>
                  <a:pt x="11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2"/>
                  <a:pt x="2" y="2"/>
                  <a:pt x="2" y="3"/>
                </a:cubicBezTo>
                <a:cubicBezTo>
                  <a:pt x="1" y="4"/>
                  <a:pt x="1" y="6"/>
                  <a:pt x="0" y="7"/>
                </a:cubicBezTo>
                <a:cubicBezTo>
                  <a:pt x="0" y="9"/>
                  <a:pt x="0" y="10"/>
                  <a:pt x="0" y="12"/>
                </a:cubicBezTo>
                <a:cubicBezTo>
                  <a:pt x="0" y="14"/>
                  <a:pt x="0" y="15"/>
                  <a:pt x="0" y="17"/>
                </a:cubicBezTo>
                <a:cubicBezTo>
                  <a:pt x="0" y="18"/>
                  <a:pt x="1" y="20"/>
                  <a:pt x="2" y="21"/>
                </a:cubicBezTo>
                <a:cubicBezTo>
                  <a:pt x="2" y="22"/>
                  <a:pt x="3" y="22"/>
                  <a:pt x="4" y="23"/>
                </a:cubicBezTo>
                <a:cubicBezTo>
                  <a:pt x="5" y="23"/>
                  <a:pt x="6" y="24"/>
                  <a:pt x="7" y="24"/>
                </a:cubicBezTo>
                <a:cubicBezTo>
                  <a:pt x="9" y="24"/>
                  <a:pt x="10" y="23"/>
                  <a:pt x="11" y="23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7"/>
                </a:cubicBezTo>
                <a:cubicBezTo>
                  <a:pt x="15" y="15"/>
                  <a:pt x="16" y="14"/>
                  <a:pt x="16" y="12"/>
                </a:cubicBezTo>
                <a:cubicBezTo>
                  <a:pt x="16" y="10"/>
                  <a:pt x="15" y="8"/>
                  <a:pt x="15" y="7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7"/>
                </a:cubicBezTo>
                <a:cubicBezTo>
                  <a:pt x="12" y="17"/>
                  <a:pt x="12" y="18"/>
                  <a:pt x="12" y="18"/>
                </a:cubicBezTo>
                <a:cubicBezTo>
                  <a:pt x="11" y="19"/>
                  <a:pt x="11" y="19"/>
                  <a:pt x="11" y="20"/>
                </a:cubicBezTo>
                <a:cubicBezTo>
                  <a:pt x="10" y="20"/>
                  <a:pt x="10" y="21"/>
                  <a:pt x="9" y="21"/>
                </a:cubicBezTo>
                <a:cubicBezTo>
                  <a:pt x="9" y="21"/>
                  <a:pt x="8" y="21"/>
                  <a:pt x="8" y="21"/>
                </a:cubicBezTo>
                <a:cubicBezTo>
                  <a:pt x="7" y="21"/>
                  <a:pt x="6" y="21"/>
                  <a:pt x="6" y="21"/>
                </a:cubicBezTo>
                <a:cubicBezTo>
                  <a:pt x="5" y="20"/>
                  <a:pt x="4" y="20"/>
                  <a:pt x="4" y="19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5"/>
                  <a:pt x="3" y="13"/>
                  <a:pt x="3" y="12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4" y="6"/>
                  <a:pt x="4" y="5"/>
                </a:cubicBezTo>
                <a:cubicBezTo>
                  <a:pt x="4" y="4"/>
                  <a:pt x="5" y="4"/>
                  <a:pt x="5" y="3"/>
                </a:cubicBezTo>
                <a:cubicBezTo>
                  <a:pt x="6" y="3"/>
                  <a:pt x="7" y="3"/>
                  <a:pt x="8" y="3"/>
                </a:cubicBezTo>
                <a:cubicBezTo>
                  <a:pt x="8" y="3"/>
                  <a:pt x="9" y="3"/>
                  <a:pt x="9" y="3"/>
                </a:cubicBezTo>
                <a:cubicBezTo>
                  <a:pt x="10" y="3"/>
                  <a:pt x="10" y="3"/>
                  <a:pt x="10" y="4"/>
                </a:cubicBezTo>
                <a:cubicBezTo>
                  <a:pt x="11" y="4"/>
                  <a:pt x="11" y="4"/>
                  <a:pt x="11" y="5"/>
                </a:cubicBezTo>
                <a:cubicBezTo>
                  <a:pt x="12" y="5"/>
                  <a:pt x="12" y="6"/>
                  <a:pt x="12" y="7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4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" name="Freeform 300"/>
          <p:cNvSpPr>
            <a:spLocks/>
          </p:cNvSpPr>
          <p:nvPr/>
        </p:nvSpPr>
        <p:spPr bwMode="auto">
          <a:xfrm>
            <a:off x="6997700" y="6746875"/>
            <a:ext cx="31750" cy="53975"/>
          </a:xfrm>
          <a:custGeom>
            <a:avLst/>
            <a:gdLst>
              <a:gd name="T0" fmla="*/ 13 w 13"/>
              <a:gd name="T1" fmla="*/ 21 h 23"/>
              <a:gd name="T2" fmla="*/ 13 w 13"/>
              <a:gd name="T3" fmla="*/ 21 h 23"/>
              <a:gd name="T4" fmla="*/ 13 w 13"/>
              <a:gd name="T5" fmla="*/ 20 h 23"/>
              <a:gd name="T6" fmla="*/ 13 w 13"/>
              <a:gd name="T7" fmla="*/ 20 h 23"/>
              <a:gd name="T8" fmla="*/ 8 w 13"/>
              <a:gd name="T9" fmla="*/ 20 h 23"/>
              <a:gd name="T10" fmla="*/ 8 w 13"/>
              <a:gd name="T11" fmla="*/ 0 h 23"/>
              <a:gd name="T12" fmla="*/ 8 w 13"/>
              <a:gd name="T13" fmla="*/ 0 h 23"/>
              <a:gd name="T14" fmla="*/ 8 w 13"/>
              <a:gd name="T15" fmla="*/ 0 h 23"/>
              <a:gd name="T16" fmla="*/ 8 w 13"/>
              <a:gd name="T17" fmla="*/ 0 h 23"/>
              <a:gd name="T18" fmla="*/ 7 w 13"/>
              <a:gd name="T19" fmla="*/ 0 h 23"/>
              <a:gd name="T20" fmla="*/ 7 w 13"/>
              <a:gd name="T21" fmla="*/ 0 h 23"/>
              <a:gd name="T22" fmla="*/ 6 w 13"/>
              <a:gd name="T23" fmla="*/ 0 h 23"/>
              <a:gd name="T24" fmla="*/ 6 w 13"/>
              <a:gd name="T25" fmla="*/ 0 h 23"/>
              <a:gd name="T26" fmla="*/ 6 w 13"/>
              <a:gd name="T27" fmla="*/ 0 h 23"/>
              <a:gd name="T28" fmla="*/ 0 w 13"/>
              <a:gd name="T29" fmla="*/ 3 h 23"/>
              <a:gd name="T30" fmla="*/ 0 w 13"/>
              <a:gd name="T31" fmla="*/ 4 h 23"/>
              <a:gd name="T32" fmla="*/ 0 w 13"/>
              <a:gd name="T33" fmla="*/ 4 h 23"/>
              <a:gd name="T34" fmla="*/ 0 w 13"/>
              <a:gd name="T35" fmla="*/ 4 h 23"/>
              <a:gd name="T36" fmla="*/ 0 w 13"/>
              <a:gd name="T37" fmla="*/ 5 h 23"/>
              <a:gd name="T38" fmla="*/ 0 w 13"/>
              <a:gd name="T39" fmla="*/ 5 h 23"/>
              <a:gd name="T40" fmla="*/ 0 w 13"/>
              <a:gd name="T41" fmla="*/ 6 h 23"/>
              <a:gd name="T42" fmla="*/ 1 w 13"/>
              <a:gd name="T43" fmla="*/ 6 h 23"/>
              <a:gd name="T44" fmla="*/ 1 w 13"/>
              <a:gd name="T45" fmla="*/ 6 h 23"/>
              <a:gd name="T46" fmla="*/ 5 w 13"/>
              <a:gd name="T47" fmla="*/ 3 h 23"/>
              <a:gd name="T48" fmla="*/ 5 w 13"/>
              <a:gd name="T49" fmla="*/ 20 h 23"/>
              <a:gd name="T50" fmla="*/ 1 w 13"/>
              <a:gd name="T51" fmla="*/ 20 h 23"/>
              <a:gd name="T52" fmla="*/ 0 w 13"/>
              <a:gd name="T53" fmla="*/ 20 h 23"/>
              <a:gd name="T54" fmla="*/ 0 w 13"/>
              <a:gd name="T55" fmla="*/ 21 h 23"/>
              <a:gd name="T56" fmla="*/ 0 w 13"/>
              <a:gd name="T57" fmla="*/ 21 h 23"/>
              <a:gd name="T58" fmla="*/ 0 w 13"/>
              <a:gd name="T59" fmla="*/ 22 h 23"/>
              <a:gd name="T60" fmla="*/ 0 w 13"/>
              <a:gd name="T61" fmla="*/ 22 h 23"/>
              <a:gd name="T62" fmla="*/ 0 w 13"/>
              <a:gd name="T63" fmla="*/ 22 h 23"/>
              <a:gd name="T64" fmla="*/ 0 w 13"/>
              <a:gd name="T65" fmla="*/ 23 h 23"/>
              <a:gd name="T66" fmla="*/ 1 w 13"/>
              <a:gd name="T67" fmla="*/ 23 h 23"/>
              <a:gd name="T68" fmla="*/ 13 w 13"/>
              <a:gd name="T69" fmla="*/ 23 h 23"/>
              <a:gd name="T70" fmla="*/ 13 w 13"/>
              <a:gd name="T71" fmla="*/ 23 h 23"/>
              <a:gd name="T72" fmla="*/ 13 w 13"/>
              <a:gd name="T73" fmla="*/ 22 h 23"/>
              <a:gd name="T74" fmla="*/ 13 w 13"/>
              <a:gd name="T75" fmla="*/ 22 h 23"/>
              <a:gd name="T76" fmla="*/ 13 w 13"/>
              <a:gd name="T77" fmla="*/ 22 h 23"/>
              <a:gd name="T78" fmla="*/ 13 w 13"/>
              <a:gd name="T7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" h="23">
                <a:moveTo>
                  <a:pt x="13" y="21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0"/>
                  <a:pt x="13" y="20"/>
                </a:cubicBezTo>
                <a:cubicBezTo>
                  <a:pt x="13" y="20"/>
                  <a:pt x="13" y="20"/>
                  <a:pt x="13" y="20"/>
                </a:cubicBezTo>
                <a:cubicBezTo>
                  <a:pt x="8" y="20"/>
                  <a:pt x="8" y="20"/>
                  <a:pt x="8" y="2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7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5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0" y="6"/>
                  <a:pt x="1" y="6"/>
                </a:cubicBezTo>
                <a:cubicBezTo>
                  <a:pt x="1" y="6"/>
                  <a:pt x="1" y="6"/>
                  <a:pt x="1" y="6"/>
                </a:cubicBezTo>
                <a:cubicBezTo>
                  <a:pt x="5" y="3"/>
                  <a:pt x="5" y="3"/>
                  <a:pt x="5" y="3"/>
                </a:cubicBezTo>
                <a:cubicBezTo>
                  <a:pt x="5" y="20"/>
                  <a:pt x="5" y="20"/>
                  <a:pt x="5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0" y="20"/>
                </a:cubicBezTo>
                <a:cubicBezTo>
                  <a:pt x="0" y="20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3"/>
                  <a:pt x="0" y="23"/>
                  <a:pt x="0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1"/>
                  <a:pt x="13" y="21"/>
                  <a:pt x="1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" name="Freeform 301"/>
          <p:cNvSpPr>
            <a:spLocks noEditPoints="1"/>
          </p:cNvSpPr>
          <p:nvPr/>
        </p:nvSpPr>
        <p:spPr bwMode="auto">
          <a:xfrm>
            <a:off x="7035800" y="6746875"/>
            <a:ext cx="38100" cy="53975"/>
          </a:xfrm>
          <a:custGeom>
            <a:avLst/>
            <a:gdLst>
              <a:gd name="T0" fmla="*/ 16 w 16"/>
              <a:gd name="T1" fmla="*/ 6 h 23"/>
              <a:gd name="T2" fmla="*/ 15 w 16"/>
              <a:gd name="T3" fmla="*/ 3 h 23"/>
              <a:gd name="T4" fmla="*/ 12 w 16"/>
              <a:gd name="T5" fmla="*/ 0 h 23"/>
              <a:gd name="T6" fmla="*/ 9 w 16"/>
              <a:gd name="T7" fmla="*/ 0 h 23"/>
              <a:gd name="T8" fmla="*/ 5 w 16"/>
              <a:gd name="T9" fmla="*/ 1 h 23"/>
              <a:gd name="T10" fmla="*/ 2 w 16"/>
              <a:gd name="T11" fmla="*/ 3 h 23"/>
              <a:gd name="T12" fmla="*/ 1 w 16"/>
              <a:gd name="T13" fmla="*/ 7 h 23"/>
              <a:gd name="T14" fmla="*/ 0 w 16"/>
              <a:gd name="T15" fmla="*/ 11 h 23"/>
              <a:gd name="T16" fmla="*/ 1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2 w 16"/>
              <a:gd name="T25" fmla="*/ 22 h 23"/>
              <a:gd name="T26" fmla="*/ 14 w 16"/>
              <a:gd name="T27" fmla="*/ 20 h 23"/>
              <a:gd name="T28" fmla="*/ 16 w 16"/>
              <a:gd name="T29" fmla="*/ 16 h 23"/>
              <a:gd name="T30" fmla="*/ 16 w 16"/>
              <a:gd name="T31" fmla="*/ 11 h 23"/>
              <a:gd name="T32" fmla="*/ 16 w 16"/>
              <a:gd name="T33" fmla="*/ 6 h 23"/>
              <a:gd name="T34" fmla="*/ 13 w 16"/>
              <a:gd name="T35" fmla="*/ 14 h 23"/>
              <a:gd name="T36" fmla="*/ 13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10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5 w 16"/>
              <a:gd name="T49" fmla="*/ 18 h 23"/>
              <a:gd name="T50" fmla="*/ 4 w 16"/>
              <a:gd name="T51" fmla="*/ 16 h 23"/>
              <a:gd name="T52" fmla="*/ 4 w 16"/>
              <a:gd name="T53" fmla="*/ 11 h 23"/>
              <a:gd name="T54" fmla="*/ 4 w 16"/>
              <a:gd name="T55" fmla="*/ 8 h 23"/>
              <a:gd name="T56" fmla="*/ 4 w 16"/>
              <a:gd name="T57" fmla="*/ 5 h 23"/>
              <a:gd name="T58" fmla="*/ 6 w 16"/>
              <a:gd name="T59" fmla="*/ 3 h 23"/>
              <a:gd name="T60" fmla="*/ 8 w 16"/>
              <a:gd name="T61" fmla="*/ 2 h 23"/>
              <a:gd name="T62" fmla="*/ 10 w 16"/>
              <a:gd name="T63" fmla="*/ 2 h 23"/>
              <a:gd name="T64" fmla="*/ 11 w 16"/>
              <a:gd name="T65" fmla="*/ 3 h 23"/>
              <a:gd name="T66" fmla="*/ 12 w 16"/>
              <a:gd name="T67" fmla="*/ 4 h 23"/>
              <a:gd name="T68" fmla="*/ 13 w 16"/>
              <a:gd name="T69" fmla="*/ 6 h 23"/>
              <a:gd name="T70" fmla="*/ 13 w 16"/>
              <a:gd name="T71" fmla="*/ 8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6" y="6"/>
                </a:moveTo>
                <a:cubicBezTo>
                  <a:pt x="16" y="5"/>
                  <a:pt x="15" y="4"/>
                  <a:pt x="15" y="3"/>
                </a:cubicBezTo>
                <a:cubicBezTo>
                  <a:pt x="14" y="2"/>
                  <a:pt x="13" y="1"/>
                  <a:pt x="12" y="0"/>
                </a:cubicBezTo>
                <a:cubicBezTo>
                  <a:pt x="11" y="0"/>
                  <a:pt x="10" y="0"/>
                  <a:pt x="9" y="0"/>
                </a:cubicBezTo>
                <a:cubicBezTo>
                  <a:pt x="7" y="0"/>
                  <a:pt x="6" y="0"/>
                  <a:pt x="5" y="1"/>
                </a:cubicBezTo>
                <a:cubicBezTo>
                  <a:pt x="4" y="1"/>
                  <a:pt x="3" y="2"/>
                  <a:pt x="2" y="3"/>
                </a:cubicBezTo>
                <a:cubicBezTo>
                  <a:pt x="2" y="4"/>
                  <a:pt x="1" y="5"/>
                  <a:pt x="1" y="7"/>
                </a:cubicBezTo>
                <a:cubicBezTo>
                  <a:pt x="1" y="8"/>
                  <a:pt x="0" y="10"/>
                  <a:pt x="0" y="11"/>
                </a:cubicBezTo>
                <a:cubicBezTo>
                  <a:pt x="0" y="13"/>
                  <a:pt x="1" y="15"/>
                  <a:pt x="1" y="16"/>
                </a:cubicBezTo>
                <a:cubicBezTo>
                  <a:pt x="1" y="18"/>
                  <a:pt x="1" y="19"/>
                  <a:pt x="2" y="20"/>
                </a:cubicBezTo>
                <a:cubicBezTo>
                  <a:pt x="3" y="21"/>
                  <a:pt x="3" y="22"/>
                  <a:pt x="4" y="22"/>
                </a:cubicBezTo>
                <a:cubicBezTo>
                  <a:pt x="5" y="23"/>
                  <a:pt x="7" y="23"/>
                  <a:pt x="8" y="23"/>
                </a:cubicBezTo>
                <a:cubicBezTo>
                  <a:pt x="10" y="23"/>
                  <a:pt x="11" y="23"/>
                  <a:pt x="12" y="22"/>
                </a:cubicBezTo>
                <a:cubicBezTo>
                  <a:pt x="13" y="22"/>
                  <a:pt x="14" y="21"/>
                  <a:pt x="14" y="20"/>
                </a:cubicBezTo>
                <a:cubicBezTo>
                  <a:pt x="15" y="19"/>
                  <a:pt x="15" y="18"/>
                  <a:pt x="16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9"/>
                  <a:pt x="16" y="8"/>
                  <a:pt x="16" y="6"/>
                </a:cubicBezTo>
                <a:close/>
                <a:moveTo>
                  <a:pt x="13" y="14"/>
                </a:moveTo>
                <a:cubicBezTo>
                  <a:pt x="13" y="15"/>
                  <a:pt x="13" y="15"/>
                  <a:pt x="13" y="16"/>
                </a:cubicBezTo>
                <a:cubicBezTo>
                  <a:pt x="13" y="17"/>
                  <a:pt x="12" y="17"/>
                  <a:pt x="12" y="18"/>
                </a:cubicBezTo>
                <a:cubicBezTo>
                  <a:pt x="12" y="19"/>
                  <a:pt x="12" y="19"/>
                  <a:pt x="11" y="19"/>
                </a:cubicBezTo>
                <a:cubicBezTo>
                  <a:pt x="11" y="20"/>
                  <a:pt x="10" y="20"/>
                  <a:pt x="10" y="20"/>
                </a:cubicBezTo>
                <a:cubicBezTo>
                  <a:pt x="9" y="20"/>
                  <a:pt x="9" y="21"/>
                  <a:pt x="8" y="21"/>
                </a:cubicBezTo>
                <a:cubicBezTo>
                  <a:pt x="7" y="21"/>
                  <a:pt x="7" y="20"/>
                  <a:pt x="6" y="20"/>
                </a:cubicBezTo>
                <a:cubicBezTo>
                  <a:pt x="5" y="20"/>
                  <a:pt x="5" y="19"/>
                  <a:pt x="5" y="18"/>
                </a:cubicBezTo>
                <a:cubicBezTo>
                  <a:pt x="4" y="18"/>
                  <a:pt x="4" y="17"/>
                  <a:pt x="4" y="16"/>
                </a:cubicBezTo>
                <a:cubicBezTo>
                  <a:pt x="4" y="14"/>
                  <a:pt x="4" y="13"/>
                  <a:pt x="4" y="11"/>
                </a:cubicBezTo>
                <a:cubicBezTo>
                  <a:pt x="4" y="10"/>
                  <a:pt x="4" y="9"/>
                  <a:pt x="4" y="8"/>
                </a:cubicBezTo>
                <a:cubicBezTo>
                  <a:pt x="4" y="7"/>
                  <a:pt x="4" y="6"/>
                  <a:pt x="4" y="5"/>
                </a:cubicBezTo>
                <a:cubicBezTo>
                  <a:pt x="5" y="4"/>
                  <a:pt x="5" y="3"/>
                  <a:pt x="6" y="3"/>
                </a:cubicBezTo>
                <a:cubicBezTo>
                  <a:pt x="7" y="2"/>
                  <a:pt x="7" y="2"/>
                  <a:pt x="8" y="2"/>
                </a:cubicBezTo>
                <a:cubicBezTo>
                  <a:pt x="9" y="2"/>
                  <a:pt x="9" y="2"/>
                  <a:pt x="10" y="2"/>
                </a:cubicBezTo>
                <a:cubicBezTo>
                  <a:pt x="10" y="3"/>
                  <a:pt x="11" y="3"/>
                  <a:pt x="11" y="3"/>
                </a:cubicBezTo>
                <a:cubicBezTo>
                  <a:pt x="11" y="3"/>
                  <a:pt x="12" y="4"/>
                  <a:pt x="12" y="4"/>
                </a:cubicBezTo>
                <a:cubicBezTo>
                  <a:pt x="12" y="5"/>
                  <a:pt x="12" y="5"/>
                  <a:pt x="13" y="6"/>
                </a:cubicBezTo>
                <a:cubicBezTo>
                  <a:pt x="13" y="7"/>
                  <a:pt x="13" y="8"/>
                  <a:pt x="13" y="8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" name="Freeform 302"/>
          <p:cNvSpPr>
            <a:spLocks/>
          </p:cNvSpPr>
          <p:nvPr/>
        </p:nvSpPr>
        <p:spPr bwMode="auto">
          <a:xfrm>
            <a:off x="7523163" y="6742113"/>
            <a:ext cx="31750" cy="58738"/>
          </a:xfrm>
          <a:custGeom>
            <a:avLst/>
            <a:gdLst>
              <a:gd name="T0" fmla="*/ 13 w 13"/>
              <a:gd name="T1" fmla="*/ 24 h 25"/>
              <a:gd name="T2" fmla="*/ 13 w 13"/>
              <a:gd name="T3" fmla="*/ 23 h 25"/>
              <a:gd name="T4" fmla="*/ 6 w 13"/>
              <a:gd name="T5" fmla="*/ 15 h 25"/>
              <a:gd name="T6" fmla="*/ 12 w 13"/>
              <a:gd name="T7" fmla="*/ 9 h 25"/>
              <a:gd name="T8" fmla="*/ 13 w 13"/>
              <a:gd name="T9" fmla="*/ 9 h 25"/>
              <a:gd name="T10" fmla="*/ 13 w 13"/>
              <a:gd name="T11" fmla="*/ 8 h 25"/>
              <a:gd name="T12" fmla="*/ 13 w 13"/>
              <a:gd name="T13" fmla="*/ 8 h 25"/>
              <a:gd name="T14" fmla="*/ 12 w 13"/>
              <a:gd name="T15" fmla="*/ 8 h 25"/>
              <a:gd name="T16" fmla="*/ 12 w 13"/>
              <a:gd name="T17" fmla="*/ 8 h 25"/>
              <a:gd name="T18" fmla="*/ 11 w 13"/>
              <a:gd name="T19" fmla="*/ 8 h 25"/>
              <a:gd name="T20" fmla="*/ 10 w 13"/>
              <a:gd name="T21" fmla="*/ 8 h 25"/>
              <a:gd name="T22" fmla="*/ 10 w 13"/>
              <a:gd name="T23" fmla="*/ 8 h 25"/>
              <a:gd name="T24" fmla="*/ 10 w 13"/>
              <a:gd name="T25" fmla="*/ 8 h 25"/>
              <a:gd name="T26" fmla="*/ 9 w 13"/>
              <a:gd name="T27" fmla="*/ 8 h 25"/>
              <a:gd name="T28" fmla="*/ 3 w 13"/>
              <a:gd name="T29" fmla="*/ 15 h 25"/>
              <a:gd name="T30" fmla="*/ 3 w 13"/>
              <a:gd name="T31" fmla="*/ 1 h 25"/>
              <a:gd name="T32" fmla="*/ 3 w 13"/>
              <a:gd name="T33" fmla="*/ 1 h 25"/>
              <a:gd name="T34" fmla="*/ 3 w 13"/>
              <a:gd name="T35" fmla="*/ 0 h 25"/>
              <a:gd name="T36" fmla="*/ 3 w 13"/>
              <a:gd name="T37" fmla="*/ 0 h 25"/>
              <a:gd name="T38" fmla="*/ 2 w 13"/>
              <a:gd name="T39" fmla="*/ 0 h 25"/>
              <a:gd name="T40" fmla="*/ 1 w 13"/>
              <a:gd name="T41" fmla="*/ 0 h 25"/>
              <a:gd name="T42" fmla="*/ 1 w 13"/>
              <a:gd name="T43" fmla="*/ 0 h 25"/>
              <a:gd name="T44" fmla="*/ 0 w 13"/>
              <a:gd name="T45" fmla="*/ 1 h 25"/>
              <a:gd name="T46" fmla="*/ 0 w 13"/>
              <a:gd name="T47" fmla="*/ 1 h 25"/>
              <a:gd name="T48" fmla="*/ 0 w 13"/>
              <a:gd name="T49" fmla="*/ 24 h 25"/>
              <a:gd name="T50" fmla="*/ 0 w 13"/>
              <a:gd name="T51" fmla="*/ 24 h 25"/>
              <a:gd name="T52" fmla="*/ 1 w 13"/>
              <a:gd name="T53" fmla="*/ 25 h 25"/>
              <a:gd name="T54" fmla="*/ 1 w 13"/>
              <a:gd name="T55" fmla="*/ 25 h 25"/>
              <a:gd name="T56" fmla="*/ 2 w 13"/>
              <a:gd name="T57" fmla="*/ 25 h 25"/>
              <a:gd name="T58" fmla="*/ 3 w 13"/>
              <a:gd name="T59" fmla="*/ 25 h 25"/>
              <a:gd name="T60" fmla="*/ 3 w 13"/>
              <a:gd name="T61" fmla="*/ 25 h 25"/>
              <a:gd name="T62" fmla="*/ 3 w 13"/>
              <a:gd name="T63" fmla="*/ 24 h 25"/>
              <a:gd name="T64" fmla="*/ 3 w 13"/>
              <a:gd name="T65" fmla="*/ 24 h 25"/>
              <a:gd name="T66" fmla="*/ 3 w 13"/>
              <a:gd name="T67" fmla="*/ 15 h 25"/>
              <a:gd name="T68" fmla="*/ 10 w 13"/>
              <a:gd name="T69" fmla="*/ 24 h 25"/>
              <a:gd name="T70" fmla="*/ 10 w 13"/>
              <a:gd name="T71" fmla="*/ 25 h 25"/>
              <a:gd name="T72" fmla="*/ 11 w 13"/>
              <a:gd name="T73" fmla="*/ 25 h 25"/>
              <a:gd name="T74" fmla="*/ 11 w 13"/>
              <a:gd name="T75" fmla="*/ 25 h 25"/>
              <a:gd name="T76" fmla="*/ 12 w 13"/>
              <a:gd name="T77" fmla="*/ 25 h 25"/>
              <a:gd name="T78" fmla="*/ 13 w 13"/>
              <a:gd name="T79" fmla="*/ 25 h 25"/>
              <a:gd name="T80" fmla="*/ 13 w 13"/>
              <a:gd name="T81" fmla="*/ 25 h 25"/>
              <a:gd name="T82" fmla="*/ 13 w 13"/>
              <a:gd name="T83" fmla="*/ 24 h 25"/>
              <a:gd name="T84" fmla="*/ 13 w 13"/>
              <a:gd name="T85" fmla="*/ 24 h 25"/>
              <a:gd name="T86" fmla="*/ 13 w 13"/>
              <a:gd name="T87" fmla="*/ 2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5">
                <a:moveTo>
                  <a:pt x="13" y="24"/>
                </a:moveTo>
                <a:cubicBezTo>
                  <a:pt x="13" y="24"/>
                  <a:pt x="13" y="24"/>
                  <a:pt x="13" y="23"/>
                </a:cubicBezTo>
                <a:cubicBezTo>
                  <a:pt x="6" y="15"/>
                  <a:pt x="6" y="15"/>
                  <a:pt x="6" y="15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3" y="9"/>
                  <a:pt x="13" y="9"/>
                </a:cubicBezTo>
                <a:cubicBezTo>
                  <a:pt x="13" y="9"/>
                  <a:pt x="13" y="9"/>
                  <a:pt x="13" y="8"/>
                </a:cubicBezTo>
                <a:cubicBezTo>
                  <a:pt x="13" y="8"/>
                  <a:pt x="13" y="8"/>
                  <a:pt x="13" y="8"/>
                </a:cubicBezTo>
                <a:cubicBezTo>
                  <a:pt x="13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1" y="8"/>
                  <a:pt x="11" y="8"/>
                </a:cubicBezTo>
                <a:cubicBezTo>
                  <a:pt x="11" y="8"/>
                  <a:pt x="11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9" y="8"/>
                  <a:pt x="9" y="8"/>
                  <a:pt x="9" y="8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0" y="0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5"/>
                  <a:pt x="1" y="25"/>
                  <a:pt x="1" y="25"/>
                </a:cubicBezTo>
                <a:cubicBezTo>
                  <a:pt x="1" y="25"/>
                  <a:pt x="1" y="25"/>
                  <a:pt x="1" y="25"/>
                </a:cubicBezTo>
                <a:cubicBezTo>
                  <a:pt x="1" y="25"/>
                  <a:pt x="1" y="25"/>
                  <a:pt x="2" y="25"/>
                </a:cubicBezTo>
                <a:cubicBezTo>
                  <a:pt x="2" y="25"/>
                  <a:pt x="2" y="25"/>
                  <a:pt x="3" y="25"/>
                </a:cubicBezTo>
                <a:cubicBezTo>
                  <a:pt x="3" y="25"/>
                  <a:pt x="3" y="25"/>
                  <a:pt x="3" y="25"/>
                </a:cubicBezTo>
                <a:cubicBezTo>
                  <a:pt x="3" y="25"/>
                  <a:pt x="3" y="25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15"/>
                  <a:pt x="3" y="15"/>
                  <a:pt x="3" y="15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5"/>
                </a:cubicBezTo>
                <a:cubicBezTo>
                  <a:pt x="10" y="25"/>
                  <a:pt x="10" y="25"/>
                  <a:pt x="11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25"/>
                  <a:pt x="11" y="25"/>
                  <a:pt x="12" y="25"/>
                </a:cubicBezTo>
                <a:cubicBezTo>
                  <a:pt x="12" y="25"/>
                  <a:pt x="12" y="25"/>
                  <a:pt x="13" y="25"/>
                </a:cubicBezTo>
                <a:cubicBezTo>
                  <a:pt x="13" y="25"/>
                  <a:pt x="13" y="25"/>
                  <a:pt x="13" y="25"/>
                </a:cubicBezTo>
                <a:cubicBezTo>
                  <a:pt x="13" y="25"/>
                  <a:pt x="13" y="25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" name="Freeform 303"/>
          <p:cNvSpPr>
            <a:spLocks/>
          </p:cNvSpPr>
          <p:nvPr/>
        </p:nvSpPr>
        <p:spPr bwMode="auto">
          <a:xfrm>
            <a:off x="7564438" y="6761163"/>
            <a:ext cx="53975" cy="39688"/>
          </a:xfrm>
          <a:custGeom>
            <a:avLst/>
            <a:gdLst>
              <a:gd name="T0" fmla="*/ 23 w 23"/>
              <a:gd name="T1" fmla="*/ 4 h 17"/>
              <a:gd name="T2" fmla="*/ 20 w 23"/>
              <a:gd name="T3" fmla="*/ 0 h 17"/>
              <a:gd name="T4" fmla="*/ 16 w 23"/>
              <a:gd name="T5" fmla="*/ 0 h 17"/>
              <a:gd name="T6" fmla="*/ 14 w 23"/>
              <a:gd name="T7" fmla="*/ 1 h 17"/>
              <a:gd name="T8" fmla="*/ 12 w 23"/>
              <a:gd name="T9" fmla="*/ 1 h 17"/>
              <a:gd name="T10" fmla="*/ 9 w 23"/>
              <a:gd name="T11" fmla="*/ 0 h 17"/>
              <a:gd name="T12" fmla="*/ 5 w 23"/>
              <a:gd name="T13" fmla="*/ 0 h 17"/>
              <a:gd name="T14" fmla="*/ 2 w 23"/>
              <a:gd name="T15" fmla="*/ 0 h 17"/>
              <a:gd name="T16" fmla="*/ 2 w 23"/>
              <a:gd name="T17" fmla="*/ 0 h 17"/>
              <a:gd name="T18" fmla="*/ 1 w 23"/>
              <a:gd name="T19" fmla="*/ 0 h 17"/>
              <a:gd name="T20" fmla="*/ 0 w 23"/>
              <a:gd name="T21" fmla="*/ 0 h 17"/>
              <a:gd name="T22" fmla="*/ 0 w 23"/>
              <a:gd name="T23" fmla="*/ 0 h 17"/>
              <a:gd name="T24" fmla="*/ 0 w 23"/>
              <a:gd name="T25" fmla="*/ 16 h 17"/>
              <a:gd name="T26" fmla="*/ 0 w 23"/>
              <a:gd name="T27" fmla="*/ 17 h 17"/>
              <a:gd name="T28" fmla="*/ 2 w 23"/>
              <a:gd name="T29" fmla="*/ 17 h 17"/>
              <a:gd name="T30" fmla="*/ 3 w 23"/>
              <a:gd name="T31" fmla="*/ 16 h 17"/>
              <a:gd name="T32" fmla="*/ 3 w 23"/>
              <a:gd name="T33" fmla="*/ 5 h 17"/>
              <a:gd name="T34" fmla="*/ 7 w 23"/>
              <a:gd name="T35" fmla="*/ 2 h 17"/>
              <a:gd name="T36" fmla="*/ 9 w 23"/>
              <a:gd name="T37" fmla="*/ 3 h 17"/>
              <a:gd name="T38" fmla="*/ 10 w 23"/>
              <a:gd name="T39" fmla="*/ 7 h 17"/>
              <a:gd name="T40" fmla="*/ 10 w 23"/>
              <a:gd name="T41" fmla="*/ 16 h 17"/>
              <a:gd name="T42" fmla="*/ 11 w 23"/>
              <a:gd name="T43" fmla="*/ 17 h 17"/>
              <a:gd name="T44" fmla="*/ 12 w 23"/>
              <a:gd name="T45" fmla="*/ 17 h 17"/>
              <a:gd name="T46" fmla="*/ 13 w 23"/>
              <a:gd name="T47" fmla="*/ 16 h 17"/>
              <a:gd name="T48" fmla="*/ 13 w 23"/>
              <a:gd name="T49" fmla="*/ 5 h 17"/>
              <a:gd name="T50" fmla="*/ 17 w 23"/>
              <a:gd name="T51" fmla="*/ 2 h 17"/>
              <a:gd name="T52" fmla="*/ 20 w 23"/>
              <a:gd name="T53" fmla="*/ 3 h 17"/>
              <a:gd name="T54" fmla="*/ 20 w 23"/>
              <a:gd name="T55" fmla="*/ 7 h 17"/>
              <a:gd name="T56" fmla="*/ 20 w 23"/>
              <a:gd name="T57" fmla="*/ 16 h 17"/>
              <a:gd name="T58" fmla="*/ 21 w 23"/>
              <a:gd name="T59" fmla="*/ 17 h 17"/>
              <a:gd name="T60" fmla="*/ 22 w 23"/>
              <a:gd name="T61" fmla="*/ 17 h 17"/>
              <a:gd name="T62" fmla="*/ 23 w 23"/>
              <a:gd name="T63" fmla="*/ 16 h 17"/>
              <a:gd name="T64" fmla="*/ 23 w 23"/>
              <a:gd name="T65" fmla="*/ 6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3" h="17">
                <a:moveTo>
                  <a:pt x="23" y="6"/>
                </a:moveTo>
                <a:cubicBezTo>
                  <a:pt x="23" y="5"/>
                  <a:pt x="23" y="5"/>
                  <a:pt x="23" y="4"/>
                </a:cubicBezTo>
                <a:cubicBezTo>
                  <a:pt x="23" y="3"/>
                  <a:pt x="22" y="2"/>
                  <a:pt x="22" y="2"/>
                </a:cubicBezTo>
                <a:cubicBezTo>
                  <a:pt x="22" y="1"/>
                  <a:pt x="21" y="1"/>
                  <a:pt x="20" y="0"/>
                </a:cubicBezTo>
                <a:cubicBezTo>
                  <a:pt x="20" y="0"/>
                  <a:pt x="19" y="0"/>
                  <a:pt x="18" y="0"/>
                </a:cubicBezTo>
                <a:cubicBezTo>
                  <a:pt x="17" y="0"/>
                  <a:pt x="17" y="0"/>
                  <a:pt x="16" y="0"/>
                </a:cubicBezTo>
                <a:cubicBezTo>
                  <a:pt x="16" y="0"/>
                  <a:pt x="16" y="0"/>
                  <a:pt x="15" y="0"/>
                </a:cubicBezTo>
                <a:cubicBezTo>
                  <a:pt x="15" y="1"/>
                  <a:pt x="14" y="1"/>
                  <a:pt x="14" y="1"/>
                </a:cubicBezTo>
                <a:cubicBezTo>
                  <a:pt x="13" y="2"/>
                  <a:pt x="13" y="2"/>
                  <a:pt x="12" y="3"/>
                </a:cubicBezTo>
                <a:cubicBezTo>
                  <a:pt x="12" y="2"/>
                  <a:pt x="12" y="2"/>
                  <a:pt x="12" y="1"/>
                </a:cubicBezTo>
                <a:cubicBezTo>
                  <a:pt x="11" y="1"/>
                  <a:pt x="11" y="1"/>
                  <a:pt x="11" y="1"/>
                </a:cubicBezTo>
                <a:cubicBezTo>
                  <a:pt x="10" y="0"/>
                  <a:pt x="10" y="0"/>
                  <a:pt x="9" y="0"/>
                </a:cubicBezTo>
                <a:cubicBezTo>
                  <a:pt x="9" y="0"/>
                  <a:pt x="8" y="0"/>
                  <a:pt x="7" y="0"/>
                </a:cubicBezTo>
                <a:cubicBezTo>
                  <a:pt x="7" y="0"/>
                  <a:pt x="6" y="0"/>
                  <a:pt x="5" y="0"/>
                </a:cubicBezTo>
                <a:cubicBezTo>
                  <a:pt x="4" y="1"/>
                  <a:pt x="3" y="2"/>
                  <a:pt x="2" y="3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1" y="17"/>
                  <a:pt x="1" y="17"/>
                  <a:pt x="1" y="17"/>
                </a:cubicBezTo>
                <a:cubicBezTo>
                  <a:pt x="1" y="17"/>
                  <a:pt x="2" y="17"/>
                  <a:pt x="2" y="17"/>
                </a:cubicBezTo>
                <a:cubicBezTo>
                  <a:pt x="2" y="17"/>
                  <a:pt x="2" y="17"/>
                  <a:pt x="2" y="17"/>
                </a:cubicBezTo>
                <a:cubicBezTo>
                  <a:pt x="2" y="17"/>
                  <a:pt x="2" y="17"/>
                  <a:pt x="3" y="16"/>
                </a:cubicBezTo>
                <a:cubicBezTo>
                  <a:pt x="3" y="16"/>
                  <a:pt x="3" y="16"/>
                  <a:pt x="3" y="16"/>
                </a:cubicBezTo>
                <a:cubicBezTo>
                  <a:pt x="3" y="5"/>
                  <a:pt x="3" y="5"/>
                  <a:pt x="3" y="5"/>
                </a:cubicBezTo>
                <a:cubicBezTo>
                  <a:pt x="3" y="4"/>
                  <a:pt x="4" y="3"/>
                  <a:pt x="5" y="3"/>
                </a:cubicBezTo>
                <a:cubicBezTo>
                  <a:pt x="6" y="2"/>
                  <a:pt x="6" y="2"/>
                  <a:pt x="7" y="2"/>
                </a:cubicBezTo>
                <a:cubicBezTo>
                  <a:pt x="7" y="2"/>
                  <a:pt x="8" y="2"/>
                  <a:pt x="8" y="2"/>
                </a:cubicBezTo>
                <a:cubicBezTo>
                  <a:pt x="9" y="3"/>
                  <a:pt x="9" y="3"/>
                  <a:pt x="9" y="3"/>
                </a:cubicBezTo>
                <a:cubicBezTo>
                  <a:pt x="9" y="4"/>
                  <a:pt x="10" y="4"/>
                  <a:pt x="10" y="5"/>
                </a:cubicBezTo>
                <a:cubicBezTo>
                  <a:pt x="10" y="5"/>
                  <a:pt x="10" y="6"/>
                  <a:pt x="10" y="7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6"/>
                  <a:pt x="10" y="16"/>
                  <a:pt x="10" y="16"/>
                </a:cubicBezTo>
                <a:cubicBezTo>
                  <a:pt x="10" y="17"/>
                  <a:pt x="10" y="17"/>
                  <a:pt x="10" y="17"/>
                </a:cubicBezTo>
                <a:cubicBezTo>
                  <a:pt x="10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2" y="17"/>
                  <a:pt x="12" y="17"/>
                  <a:pt x="12" y="17"/>
                </a:cubicBezTo>
                <a:cubicBezTo>
                  <a:pt x="12" y="17"/>
                  <a:pt x="12" y="17"/>
                  <a:pt x="13" y="17"/>
                </a:cubicBezTo>
                <a:cubicBezTo>
                  <a:pt x="13" y="17"/>
                  <a:pt x="13" y="17"/>
                  <a:pt x="13" y="16"/>
                </a:cubicBezTo>
                <a:cubicBezTo>
                  <a:pt x="13" y="16"/>
                  <a:pt x="13" y="16"/>
                  <a:pt x="13" y="16"/>
                </a:cubicBezTo>
                <a:cubicBezTo>
                  <a:pt x="13" y="5"/>
                  <a:pt x="13" y="5"/>
                  <a:pt x="13" y="5"/>
                </a:cubicBezTo>
                <a:cubicBezTo>
                  <a:pt x="14" y="4"/>
                  <a:pt x="14" y="3"/>
                  <a:pt x="15" y="3"/>
                </a:cubicBezTo>
                <a:cubicBezTo>
                  <a:pt x="16" y="2"/>
                  <a:pt x="16" y="2"/>
                  <a:pt x="17" y="2"/>
                </a:cubicBezTo>
                <a:cubicBezTo>
                  <a:pt x="18" y="2"/>
                  <a:pt x="18" y="2"/>
                  <a:pt x="19" y="2"/>
                </a:cubicBezTo>
                <a:cubicBezTo>
                  <a:pt x="19" y="3"/>
                  <a:pt x="19" y="3"/>
                  <a:pt x="20" y="3"/>
                </a:cubicBezTo>
                <a:cubicBezTo>
                  <a:pt x="20" y="4"/>
                  <a:pt x="20" y="4"/>
                  <a:pt x="20" y="5"/>
                </a:cubicBezTo>
                <a:cubicBezTo>
                  <a:pt x="20" y="5"/>
                  <a:pt x="20" y="6"/>
                  <a:pt x="20" y="7"/>
                </a:cubicBezTo>
                <a:cubicBezTo>
                  <a:pt x="20" y="16"/>
                  <a:pt x="20" y="16"/>
                  <a:pt x="20" y="16"/>
                </a:cubicBezTo>
                <a:cubicBezTo>
                  <a:pt x="20" y="16"/>
                  <a:pt x="20" y="16"/>
                  <a:pt x="20" y="16"/>
                </a:cubicBezTo>
                <a:cubicBezTo>
                  <a:pt x="20" y="17"/>
                  <a:pt x="20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2" y="17"/>
                </a:cubicBezTo>
                <a:cubicBezTo>
                  <a:pt x="22" y="17"/>
                  <a:pt x="22" y="17"/>
                  <a:pt x="22" y="17"/>
                </a:cubicBezTo>
                <a:cubicBezTo>
                  <a:pt x="23" y="17"/>
                  <a:pt x="23" y="17"/>
                  <a:pt x="23" y="17"/>
                </a:cubicBezTo>
                <a:cubicBezTo>
                  <a:pt x="23" y="17"/>
                  <a:pt x="23" y="17"/>
                  <a:pt x="23" y="16"/>
                </a:cubicBezTo>
                <a:cubicBezTo>
                  <a:pt x="23" y="16"/>
                  <a:pt x="23" y="16"/>
                  <a:pt x="23" y="16"/>
                </a:cubicBezTo>
                <a:cubicBezTo>
                  <a:pt x="23" y="6"/>
                  <a:pt x="23" y="6"/>
                  <a:pt x="23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Freeform 304"/>
          <p:cNvSpPr>
            <a:spLocks/>
          </p:cNvSpPr>
          <p:nvPr/>
        </p:nvSpPr>
        <p:spPr bwMode="auto">
          <a:xfrm>
            <a:off x="7083425" y="6481763"/>
            <a:ext cx="111125" cy="114300"/>
          </a:xfrm>
          <a:custGeom>
            <a:avLst/>
            <a:gdLst>
              <a:gd name="T0" fmla="*/ 36 w 47"/>
              <a:gd name="T1" fmla="*/ 3 h 48"/>
              <a:gd name="T2" fmla="*/ 47 w 47"/>
              <a:gd name="T3" fmla="*/ 24 h 48"/>
              <a:gd name="T4" fmla="*/ 24 w 47"/>
              <a:gd name="T5" fmla="*/ 48 h 48"/>
              <a:gd name="T6" fmla="*/ 0 w 47"/>
              <a:gd name="T7" fmla="*/ 24 h 48"/>
              <a:gd name="T8" fmla="*/ 11 w 47"/>
              <a:gd name="T9" fmla="*/ 3 h 48"/>
              <a:gd name="T10" fmla="*/ 16 w 47"/>
              <a:gd name="T11" fmla="*/ 1 h 48"/>
              <a:gd name="T12" fmla="*/ 24 w 47"/>
              <a:gd name="T13" fmla="*/ 0 h 48"/>
              <a:gd name="T14" fmla="*/ 36 w 47"/>
              <a:gd name="T15" fmla="*/ 3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7" h="48">
                <a:moveTo>
                  <a:pt x="36" y="3"/>
                </a:moveTo>
                <a:cubicBezTo>
                  <a:pt x="43" y="8"/>
                  <a:pt x="47" y="15"/>
                  <a:pt x="47" y="24"/>
                </a:cubicBezTo>
                <a:cubicBezTo>
                  <a:pt x="47" y="37"/>
                  <a:pt x="37" y="48"/>
                  <a:pt x="24" y="48"/>
                </a:cubicBezTo>
                <a:cubicBezTo>
                  <a:pt x="10" y="48"/>
                  <a:pt x="0" y="37"/>
                  <a:pt x="0" y="24"/>
                </a:cubicBezTo>
                <a:cubicBezTo>
                  <a:pt x="0" y="15"/>
                  <a:pt x="4" y="8"/>
                  <a:pt x="11" y="3"/>
                </a:cubicBezTo>
                <a:cubicBezTo>
                  <a:pt x="13" y="3"/>
                  <a:pt x="15" y="2"/>
                  <a:pt x="16" y="1"/>
                </a:cubicBezTo>
                <a:cubicBezTo>
                  <a:pt x="19" y="0"/>
                  <a:pt x="21" y="0"/>
                  <a:pt x="24" y="0"/>
                </a:cubicBezTo>
                <a:cubicBezTo>
                  <a:pt x="28" y="0"/>
                  <a:pt x="32" y="1"/>
                  <a:pt x="36" y="3"/>
                </a:cubicBez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" name="Freeform 305"/>
          <p:cNvSpPr>
            <a:spLocks/>
          </p:cNvSpPr>
          <p:nvPr/>
        </p:nvSpPr>
        <p:spPr bwMode="auto">
          <a:xfrm>
            <a:off x="7108825" y="6405563"/>
            <a:ext cx="60325" cy="84138"/>
          </a:xfrm>
          <a:custGeom>
            <a:avLst/>
            <a:gdLst>
              <a:gd name="T0" fmla="*/ 0 w 25"/>
              <a:gd name="T1" fmla="*/ 35 h 35"/>
              <a:gd name="T2" fmla="*/ 5 w 25"/>
              <a:gd name="T3" fmla="*/ 33 h 35"/>
              <a:gd name="T4" fmla="*/ 13 w 25"/>
              <a:gd name="T5" fmla="*/ 32 h 35"/>
              <a:gd name="T6" fmla="*/ 25 w 25"/>
              <a:gd name="T7" fmla="*/ 35 h 35"/>
              <a:gd name="T8" fmla="*/ 12 w 25"/>
              <a:gd name="T9" fmla="*/ 0 h 35"/>
              <a:gd name="T10" fmla="*/ 0 w 25"/>
              <a:gd name="T11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" h="35">
                <a:moveTo>
                  <a:pt x="0" y="35"/>
                </a:moveTo>
                <a:cubicBezTo>
                  <a:pt x="2" y="35"/>
                  <a:pt x="4" y="34"/>
                  <a:pt x="5" y="33"/>
                </a:cubicBezTo>
                <a:cubicBezTo>
                  <a:pt x="8" y="32"/>
                  <a:pt x="10" y="32"/>
                  <a:pt x="13" y="32"/>
                </a:cubicBezTo>
                <a:cubicBezTo>
                  <a:pt x="17" y="32"/>
                  <a:pt x="21" y="33"/>
                  <a:pt x="25" y="35"/>
                </a:cubicBezTo>
                <a:cubicBezTo>
                  <a:pt x="12" y="0"/>
                  <a:pt x="12" y="0"/>
                  <a:pt x="12" y="0"/>
                </a:cubicBezTo>
                <a:lnTo>
                  <a:pt x="0" y="35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" name="Freeform 306"/>
          <p:cNvSpPr>
            <a:spLocks/>
          </p:cNvSpPr>
          <p:nvPr/>
        </p:nvSpPr>
        <p:spPr bwMode="auto">
          <a:xfrm>
            <a:off x="7137400" y="6405563"/>
            <a:ext cx="31750" cy="84138"/>
          </a:xfrm>
          <a:custGeom>
            <a:avLst/>
            <a:gdLst>
              <a:gd name="T0" fmla="*/ 1 w 13"/>
              <a:gd name="T1" fmla="*/ 32 h 35"/>
              <a:gd name="T2" fmla="*/ 13 w 13"/>
              <a:gd name="T3" fmla="*/ 35 h 35"/>
              <a:gd name="T4" fmla="*/ 0 w 13"/>
              <a:gd name="T5" fmla="*/ 0 h 35"/>
              <a:gd name="T6" fmla="*/ 0 w 13"/>
              <a:gd name="T7" fmla="*/ 32 h 35"/>
              <a:gd name="T8" fmla="*/ 1 w 13"/>
              <a:gd name="T9" fmla="*/ 32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35">
                <a:moveTo>
                  <a:pt x="1" y="32"/>
                </a:moveTo>
                <a:cubicBezTo>
                  <a:pt x="5" y="32"/>
                  <a:pt x="9" y="33"/>
                  <a:pt x="13" y="35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lnTo>
                  <a:pt x="1" y="32"/>
                </a:ln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Freeform 307"/>
          <p:cNvSpPr>
            <a:spLocks/>
          </p:cNvSpPr>
          <p:nvPr/>
        </p:nvSpPr>
        <p:spPr bwMode="auto">
          <a:xfrm>
            <a:off x="7005638" y="6510338"/>
            <a:ext cx="84138" cy="57150"/>
          </a:xfrm>
          <a:custGeom>
            <a:avLst/>
            <a:gdLst>
              <a:gd name="T0" fmla="*/ 36 w 36"/>
              <a:gd name="T1" fmla="*/ 24 h 24"/>
              <a:gd name="T2" fmla="*/ 34 w 36"/>
              <a:gd name="T3" fmla="*/ 19 h 24"/>
              <a:gd name="T4" fmla="*/ 33 w 36"/>
              <a:gd name="T5" fmla="*/ 12 h 24"/>
              <a:gd name="T6" fmla="*/ 36 w 36"/>
              <a:gd name="T7" fmla="*/ 0 h 24"/>
              <a:gd name="T8" fmla="*/ 0 w 36"/>
              <a:gd name="T9" fmla="*/ 12 h 24"/>
              <a:gd name="T10" fmla="*/ 36 w 36"/>
              <a:gd name="T1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4">
                <a:moveTo>
                  <a:pt x="36" y="24"/>
                </a:moveTo>
                <a:cubicBezTo>
                  <a:pt x="35" y="23"/>
                  <a:pt x="34" y="21"/>
                  <a:pt x="34" y="19"/>
                </a:cubicBezTo>
                <a:cubicBezTo>
                  <a:pt x="33" y="17"/>
                  <a:pt x="33" y="15"/>
                  <a:pt x="33" y="12"/>
                </a:cubicBezTo>
                <a:cubicBezTo>
                  <a:pt x="33" y="8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lnTo>
                  <a:pt x="36" y="24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Freeform 308"/>
          <p:cNvSpPr>
            <a:spLocks/>
          </p:cNvSpPr>
          <p:nvPr/>
        </p:nvSpPr>
        <p:spPr bwMode="auto">
          <a:xfrm>
            <a:off x="7005638" y="6510338"/>
            <a:ext cx="84138" cy="28575"/>
          </a:xfrm>
          <a:custGeom>
            <a:avLst/>
            <a:gdLst>
              <a:gd name="T0" fmla="*/ 33 w 36"/>
              <a:gd name="T1" fmla="*/ 12 h 12"/>
              <a:gd name="T2" fmla="*/ 36 w 36"/>
              <a:gd name="T3" fmla="*/ 0 h 12"/>
              <a:gd name="T4" fmla="*/ 0 w 36"/>
              <a:gd name="T5" fmla="*/ 12 h 12"/>
              <a:gd name="T6" fmla="*/ 33 w 36"/>
              <a:gd name="T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2">
                <a:moveTo>
                  <a:pt x="33" y="12"/>
                </a:moveTo>
                <a:cubicBezTo>
                  <a:pt x="33" y="8"/>
                  <a:pt x="34" y="3"/>
                  <a:pt x="36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3" y="12"/>
                  <a:pt x="33" y="12"/>
                  <a:pt x="33" y="12"/>
                </a:cubicBez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Freeform 309"/>
          <p:cNvSpPr>
            <a:spLocks/>
          </p:cNvSpPr>
          <p:nvPr/>
        </p:nvSpPr>
        <p:spPr bwMode="auto">
          <a:xfrm>
            <a:off x="7108825" y="6588125"/>
            <a:ext cx="60325" cy="82550"/>
          </a:xfrm>
          <a:custGeom>
            <a:avLst/>
            <a:gdLst>
              <a:gd name="T0" fmla="*/ 25 w 25"/>
              <a:gd name="T1" fmla="*/ 0 h 35"/>
              <a:gd name="T2" fmla="*/ 20 w 25"/>
              <a:gd name="T3" fmla="*/ 2 h 35"/>
              <a:gd name="T4" fmla="*/ 13 w 25"/>
              <a:gd name="T5" fmla="*/ 3 h 35"/>
              <a:gd name="T6" fmla="*/ 0 w 25"/>
              <a:gd name="T7" fmla="*/ 0 h 35"/>
              <a:gd name="T8" fmla="*/ 13 w 25"/>
              <a:gd name="T9" fmla="*/ 35 h 35"/>
              <a:gd name="T10" fmla="*/ 25 w 25"/>
              <a:gd name="T11" fmla="*/ 0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5" h="35">
                <a:moveTo>
                  <a:pt x="25" y="0"/>
                </a:moveTo>
                <a:cubicBezTo>
                  <a:pt x="23" y="1"/>
                  <a:pt x="22" y="1"/>
                  <a:pt x="20" y="2"/>
                </a:cubicBezTo>
                <a:cubicBezTo>
                  <a:pt x="18" y="3"/>
                  <a:pt x="15" y="3"/>
                  <a:pt x="13" y="3"/>
                </a:cubicBezTo>
                <a:cubicBezTo>
                  <a:pt x="8" y="3"/>
                  <a:pt x="4" y="2"/>
                  <a:pt x="0" y="0"/>
                </a:cubicBezTo>
                <a:cubicBezTo>
                  <a:pt x="13" y="35"/>
                  <a:pt x="13" y="35"/>
                  <a:pt x="13" y="35"/>
                </a:cubicBezTo>
                <a:lnTo>
                  <a:pt x="25" y="0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Freeform 310"/>
          <p:cNvSpPr>
            <a:spLocks/>
          </p:cNvSpPr>
          <p:nvPr/>
        </p:nvSpPr>
        <p:spPr bwMode="auto">
          <a:xfrm>
            <a:off x="7108825" y="6588125"/>
            <a:ext cx="31750" cy="82550"/>
          </a:xfrm>
          <a:custGeom>
            <a:avLst/>
            <a:gdLst>
              <a:gd name="T0" fmla="*/ 13 w 13"/>
              <a:gd name="T1" fmla="*/ 3 h 35"/>
              <a:gd name="T2" fmla="*/ 0 w 13"/>
              <a:gd name="T3" fmla="*/ 0 h 35"/>
              <a:gd name="T4" fmla="*/ 13 w 13"/>
              <a:gd name="T5" fmla="*/ 35 h 35"/>
              <a:gd name="T6" fmla="*/ 13 w 13"/>
              <a:gd name="T7" fmla="*/ 3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35">
                <a:moveTo>
                  <a:pt x="13" y="3"/>
                </a:moveTo>
                <a:cubicBezTo>
                  <a:pt x="8" y="3"/>
                  <a:pt x="4" y="2"/>
                  <a:pt x="0" y="0"/>
                </a:cubicBezTo>
                <a:cubicBezTo>
                  <a:pt x="13" y="35"/>
                  <a:pt x="13" y="35"/>
                  <a:pt x="13" y="35"/>
                </a:cubicBezTo>
                <a:cubicBezTo>
                  <a:pt x="13" y="3"/>
                  <a:pt x="13" y="3"/>
                  <a:pt x="13" y="3"/>
                </a:cubicBez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Freeform 311"/>
          <p:cNvSpPr>
            <a:spLocks/>
          </p:cNvSpPr>
          <p:nvPr/>
        </p:nvSpPr>
        <p:spPr bwMode="auto">
          <a:xfrm>
            <a:off x="7186613" y="6510338"/>
            <a:ext cx="85725" cy="57150"/>
          </a:xfrm>
          <a:custGeom>
            <a:avLst/>
            <a:gdLst>
              <a:gd name="T0" fmla="*/ 0 w 36"/>
              <a:gd name="T1" fmla="*/ 0 h 24"/>
              <a:gd name="T2" fmla="*/ 2 w 36"/>
              <a:gd name="T3" fmla="*/ 5 h 24"/>
              <a:gd name="T4" fmla="*/ 3 w 36"/>
              <a:gd name="T5" fmla="*/ 12 h 24"/>
              <a:gd name="T6" fmla="*/ 0 w 36"/>
              <a:gd name="T7" fmla="*/ 24 h 24"/>
              <a:gd name="T8" fmla="*/ 36 w 36"/>
              <a:gd name="T9" fmla="*/ 12 h 24"/>
              <a:gd name="T10" fmla="*/ 0 w 36"/>
              <a:gd name="T1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4">
                <a:moveTo>
                  <a:pt x="0" y="0"/>
                </a:moveTo>
                <a:cubicBezTo>
                  <a:pt x="1" y="1"/>
                  <a:pt x="2" y="3"/>
                  <a:pt x="2" y="5"/>
                </a:cubicBezTo>
                <a:cubicBezTo>
                  <a:pt x="3" y="7"/>
                  <a:pt x="3" y="9"/>
                  <a:pt x="3" y="12"/>
                </a:cubicBezTo>
                <a:cubicBezTo>
                  <a:pt x="3" y="16"/>
                  <a:pt x="2" y="21"/>
                  <a:pt x="0" y="24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Freeform 312"/>
          <p:cNvSpPr>
            <a:spLocks/>
          </p:cNvSpPr>
          <p:nvPr/>
        </p:nvSpPr>
        <p:spPr bwMode="auto">
          <a:xfrm>
            <a:off x="7186613" y="6538913"/>
            <a:ext cx="85725" cy="28575"/>
          </a:xfrm>
          <a:custGeom>
            <a:avLst/>
            <a:gdLst>
              <a:gd name="T0" fmla="*/ 3 w 36"/>
              <a:gd name="T1" fmla="*/ 0 h 12"/>
              <a:gd name="T2" fmla="*/ 0 w 36"/>
              <a:gd name="T3" fmla="*/ 12 h 12"/>
              <a:gd name="T4" fmla="*/ 36 w 36"/>
              <a:gd name="T5" fmla="*/ 0 h 12"/>
              <a:gd name="T6" fmla="*/ 3 w 36"/>
              <a:gd name="T7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2">
                <a:moveTo>
                  <a:pt x="3" y="0"/>
                </a:moveTo>
                <a:cubicBezTo>
                  <a:pt x="3" y="4"/>
                  <a:pt x="2" y="9"/>
                  <a:pt x="0" y="12"/>
                </a:cubicBezTo>
                <a:cubicBezTo>
                  <a:pt x="36" y="0"/>
                  <a:pt x="36" y="0"/>
                  <a:pt x="36" y="0"/>
                </a:cubicBezTo>
                <a:cubicBezTo>
                  <a:pt x="3" y="0"/>
                  <a:pt x="3" y="0"/>
                  <a:pt x="3" y="0"/>
                </a:cubicBezTo>
                <a:close/>
              </a:path>
            </a:pathLst>
          </a:custGeom>
          <a:solidFill>
            <a:srgbClr val="231F20"/>
          </a:solidFill>
          <a:ln w="9525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Freeform 313"/>
          <p:cNvSpPr>
            <a:spLocks/>
          </p:cNvSpPr>
          <p:nvPr/>
        </p:nvSpPr>
        <p:spPr bwMode="auto">
          <a:xfrm>
            <a:off x="7118350" y="6345238"/>
            <a:ext cx="41275" cy="44450"/>
          </a:xfrm>
          <a:custGeom>
            <a:avLst/>
            <a:gdLst>
              <a:gd name="T0" fmla="*/ 17 w 17"/>
              <a:gd name="T1" fmla="*/ 0 h 19"/>
              <a:gd name="T2" fmla="*/ 15 w 17"/>
              <a:gd name="T3" fmla="*/ 4 h 19"/>
              <a:gd name="T4" fmla="*/ 15 w 17"/>
              <a:gd name="T5" fmla="*/ 19 h 19"/>
              <a:gd name="T6" fmla="*/ 14 w 17"/>
              <a:gd name="T7" fmla="*/ 19 h 19"/>
              <a:gd name="T8" fmla="*/ 3 w 17"/>
              <a:gd name="T9" fmla="*/ 3 h 19"/>
              <a:gd name="T10" fmla="*/ 3 w 17"/>
              <a:gd name="T11" fmla="*/ 3 h 19"/>
              <a:gd name="T12" fmla="*/ 3 w 17"/>
              <a:gd name="T13" fmla="*/ 14 h 19"/>
              <a:gd name="T14" fmla="*/ 6 w 17"/>
              <a:gd name="T15" fmla="*/ 18 h 19"/>
              <a:gd name="T16" fmla="*/ 6 w 17"/>
              <a:gd name="T17" fmla="*/ 18 h 19"/>
              <a:gd name="T18" fmla="*/ 0 w 17"/>
              <a:gd name="T19" fmla="*/ 18 h 19"/>
              <a:gd name="T20" fmla="*/ 0 w 17"/>
              <a:gd name="T21" fmla="*/ 18 h 19"/>
              <a:gd name="T22" fmla="*/ 2 w 17"/>
              <a:gd name="T23" fmla="*/ 14 h 19"/>
              <a:gd name="T24" fmla="*/ 2 w 17"/>
              <a:gd name="T25" fmla="*/ 2 h 19"/>
              <a:gd name="T26" fmla="*/ 0 w 17"/>
              <a:gd name="T27" fmla="*/ 0 h 19"/>
              <a:gd name="T28" fmla="*/ 0 w 17"/>
              <a:gd name="T29" fmla="*/ 0 h 19"/>
              <a:gd name="T30" fmla="*/ 4 w 17"/>
              <a:gd name="T31" fmla="*/ 0 h 19"/>
              <a:gd name="T32" fmla="*/ 14 w 17"/>
              <a:gd name="T33" fmla="*/ 13 h 19"/>
              <a:gd name="T34" fmla="*/ 14 w 17"/>
              <a:gd name="T35" fmla="*/ 13 h 19"/>
              <a:gd name="T36" fmla="*/ 14 w 17"/>
              <a:gd name="T37" fmla="*/ 4 h 19"/>
              <a:gd name="T38" fmla="*/ 11 w 17"/>
              <a:gd name="T39" fmla="*/ 0 h 19"/>
              <a:gd name="T40" fmla="*/ 11 w 17"/>
              <a:gd name="T41" fmla="*/ 0 h 19"/>
              <a:gd name="T42" fmla="*/ 17 w 17"/>
              <a:gd name="T43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7" h="19">
                <a:moveTo>
                  <a:pt x="17" y="0"/>
                </a:moveTo>
                <a:cubicBezTo>
                  <a:pt x="16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4" y="19"/>
                  <a:pt x="14" y="19"/>
                  <a:pt x="14" y="19"/>
                </a:cubicBezTo>
                <a:cubicBezTo>
                  <a:pt x="3" y="3"/>
                  <a:pt x="3" y="3"/>
                  <a:pt x="3" y="3"/>
                </a:cubicBezTo>
                <a:cubicBezTo>
                  <a:pt x="3" y="3"/>
                  <a:pt x="3" y="3"/>
                  <a:pt x="3" y="3"/>
                </a:cubicBezTo>
                <a:cubicBezTo>
                  <a:pt x="3" y="14"/>
                  <a:pt x="3" y="14"/>
                  <a:pt x="3" y="14"/>
                </a:cubicBezTo>
                <a:cubicBezTo>
                  <a:pt x="3" y="17"/>
                  <a:pt x="4" y="18"/>
                  <a:pt x="6" y="18"/>
                </a:cubicBezTo>
                <a:cubicBezTo>
                  <a:pt x="6" y="18"/>
                  <a:pt x="6" y="18"/>
                  <a:pt x="6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2" y="17"/>
                  <a:pt x="2" y="14"/>
                </a:cubicBezTo>
                <a:cubicBezTo>
                  <a:pt x="2" y="2"/>
                  <a:pt x="2" y="2"/>
                  <a:pt x="2" y="2"/>
                </a:cubicBezTo>
                <a:cubicBezTo>
                  <a:pt x="1" y="0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4" y="0"/>
                  <a:pt x="4" y="0"/>
                  <a:pt x="4" y="0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0"/>
                  <a:pt x="11" y="0"/>
                </a:cubicBezTo>
                <a:cubicBezTo>
                  <a:pt x="11" y="0"/>
                  <a:pt x="11" y="0"/>
                  <a:pt x="11" y="0"/>
                </a:cubicBezTo>
                <a:cubicBezTo>
                  <a:pt x="17" y="0"/>
                  <a:pt x="17" y="0"/>
                  <a:pt x="17" y="0"/>
                </a:cubicBez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204590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176</Words>
  <Application>Microsoft Office PowerPoint</Application>
  <PresentationFormat>Widescreen</PresentationFormat>
  <Paragraphs>176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2019-11-22T09:24:39Z</dcterms:created>
  <dcterms:modified xsi:type="dcterms:W3CDTF">2019-11-22T09:25:09Z</dcterms:modified>
</cp:coreProperties>
</file>

<file path=docProps/thumbnail.jpeg>
</file>